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8"/>
  </p:notesMasterIdLst>
  <p:sldIdLst>
    <p:sldId id="256" r:id="rId2"/>
    <p:sldId id="279" r:id="rId3"/>
    <p:sldId id="258" r:id="rId4"/>
    <p:sldId id="260" r:id="rId5"/>
    <p:sldId id="281" r:id="rId6"/>
    <p:sldId id="286" r:id="rId7"/>
  </p:sldIdLst>
  <p:sldSz cx="9144000" cy="5143500" type="screen16x9"/>
  <p:notesSz cx="6858000" cy="9144000"/>
  <p:embeddedFontLst>
    <p:embeddedFont>
      <p:font typeface="Berkshire Swash" panose="020B0604020202020204" charset="0"/>
      <p:regular r:id="rId9"/>
    </p:embeddedFont>
    <p:embeddedFont>
      <p:font typeface="Livvic" pitchFamily="2" charset="0"/>
      <p:regular r:id="rId10"/>
      <p:bold r:id="rId11"/>
      <p:italic r:id="rId12"/>
      <p:boldItalic r:id="rId13"/>
    </p:embeddedFont>
    <p:embeddedFont>
      <p:font typeface="Merriweather" panose="00000500000000000000" pitchFamily="2" charset="-52"/>
      <p:regular r:id="rId14"/>
      <p:bold r:id="rId15"/>
      <p:italic r:id="rId16"/>
      <p:boldItalic r:id="rId17"/>
    </p:embeddedFont>
    <p:embeddedFont>
      <p:font typeface="Nunito Light" pitchFamily="2" charset="-52"/>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C91616-C0A0-471D-8996-FFE330874EA5}">
  <a:tblStyle styleId="{09C91616-C0A0-471D-8996-FFE330874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97" d="100"/>
          <a:sy n="97" d="100"/>
        </p:scale>
        <p:origin x="10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1723facd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1723fac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9"/>
        <p:cNvGrpSpPr/>
        <p:nvPr/>
      </p:nvGrpSpPr>
      <p:grpSpPr>
        <a:xfrm>
          <a:off x="0" y="0"/>
          <a:ext cx="0" cy="0"/>
          <a:chOff x="0" y="0"/>
          <a:chExt cx="0" cy="0"/>
        </a:xfrm>
      </p:grpSpPr>
      <p:sp>
        <p:nvSpPr>
          <p:cNvPr id="14330" name="Google Shape;14330;gb1a8945be4_0_7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1" name="Google Shape;14331;gb1a8945be4_0_7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1723facd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1723facd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179643f6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179643f6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5"/>
        <p:cNvGrpSpPr/>
        <p:nvPr/>
      </p:nvGrpSpPr>
      <p:grpSpPr>
        <a:xfrm>
          <a:off x="0" y="0"/>
          <a:ext cx="0" cy="0"/>
          <a:chOff x="0" y="0"/>
          <a:chExt cx="0" cy="0"/>
        </a:xfrm>
      </p:grpSpPr>
      <p:sp>
        <p:nvSpPr>
          <p:cNvPr id="17036" name="Google Shape;17036;gb1a8945be4_0_7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7" name="Google Shape;17037;gb1a8945be4_0_7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28250" y="1542475"/>
            <a:ext cx="4687500" cy="1536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76100" y="3164550"/>
            <a:ext cx="2791800" cy="65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txBox="1">
            <a:spLocks noGrp="1"/>
          </p:cNvSpPr>
          <p:nvPr>
            <p:ph type="body" idx="1"/>
          </p:nvPr>
        </p:nvSpPr>
        <p:spPr>
          <a:xfrm>
            <a:off x="1152375" y="2139400"/>
            <a:ext cx="4275900" cy="1283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82400"/>
              </a:buClr>
              <a:buSzPts val="800"/>
              <a:buFont typeface="Nunito Light"/>
              <a:buChar char="●"/>
              <a:defRPr sz="1400"/>
            </a:lvl1pPr>
            <a:lvl2pPr marL="914400" lvl="1" indent="-304800" rtl="0">
              <a:spcBef>
                <a:spcPts val="1600"/>
              </a:spcBef>
              <a:spcAft>
                <a:spcPts val="0"/>
              </a:spcAft>
              <a:buClr>
                <a:srgbClr val="482400"/>
              </a:buClr>
              <a:buSzPts val="1200"/>
              <a:buFont typeface="Nunito Light"/>
              <a:buChar char="○"/>
              <a:defRPr sz="1200"/>
            </a:lvl2pPr>
            <a:lvl3pPr marL="1371600" lvl="2" indent="-304800" rtl="0">
              <a:spcBef>
                <a:spcPts val="1600"/>
              </a:spcBef>
              <a:spcAft>
                <a:spcPts val="0"/>
              </a:spcAft>
              <a:buClr>
                <a:srgbClr val="482400"/>
              </a:buClr>
              <a:buSzPts val="1200"/>
              <a:buFont typeface="Nunito Light"/>
              <a:buChar char="■"/>
              <a:defRPr sz="1200"/>
            </a:lvl3pPr>
            <a:lvl4pPr marL="1828800" lvl="3" indent="-304800" rtl="0">
              <a:spcBef>
                <a:spcPts val="1600"/>
              </a:spcBef>
              <a:spcAft>
                <a:spcPts val="0"/>
              </a:spcAft>
              <a:buClr>
                <a:srgbClr val="482400"/>
              </a:buClr>
              <a:buSzPts val="1200"/>
              <a:buFont typeface="Nunito Light"/>
              <a:buChar char="●"/>
              <a:defRPr sz="1200"/>
            </a:lvl4pPr>
            <a:lvl5pPr marL="2286000" lvl="4" indent="-304800" rtl="0">
              <a:spcBef>
                <a:spcPts val="1600"/>
              </a:spcBef>
              <a:spcAft>
                <a:spcPts val="0"/>
              </a:spcAft>
              <a:buClr>
                <a:srgbClr val="482400"/>
              </a:buClr>
              <a:buSzPts val="1200"/>
              <a:buFont typeface="Nunito Light"/>
              <a:buChar char="○"/>
              <a:defRPr sz="1200"/>
            </a:lvl5pPr>
            <a:lvl6pPr marL="2743200" lvl="5" indent="-304800" rtl="0">
              <a:spcBef>
                <a:spcPts val="1600"/>
              </a:spcBef>
              <a:spcAft>
                <a:spcPts val="0"/>
              </a:spcAft>
              <a:buClr>
                <a:srgbClr val="482400"/>
              </a:buClr>
              <a:buSzPts val="1200"/>
              <a:buFont typeface="Nunito Light"/>
              <a:buChar char="■"/>
              <a:defRPr sz="1200"/>
            </a:lvl6pPr>
            <a:lvl7pPr marL="3200400" lvl="6" indent="-304800" rtl="0">
              <a:spcBef>
                <a:spcPts val="1600"/>
              </a:spcBef>
              <a:spcAft>
                <a:spcPts val="0"/>
              </a:spcAft>
              <a:buClr>
                <a:srgbClr val="482400"/>
              </a:buClr>
              <a:buSzPts val="1200"/>
              <a:buFont typeface="Nunito Light"/>
              <a:buChar char="●"/>
              <a:defRPr sz="1200"/>
            </a:lvl7pPr>
            <a:lvl8pPr marL="3657600" lvl="7" indent="-304800" rtl="0">
              <a:spcBef>
                <a:spcPts val="1600"/>
              </a:spcBef>
              <a:spcAft>
                <a:spcPts val="0"/>
              </a:spcAft>
              <a:buClr>
                <a:srgbClr val="482400"/>
              </a:buClr>
              <a:buSzPts val="1200"/>
              <a:buFont typeface="Nunito Light"/>
              <a:buChar char="○"/>
              <a:defRPr sz="1200"/>
            </a:lvl8pPr>
            <a:lvl9pPr marL="4114800" lvl="8" indent="-304800" rtl="0">
              <a:spcBef>
                <a:spcPts val="1600"/>
              </a:spcBef>
              <a:spcAft>
                <a:spcPts val="1600"/>
              </a:spcAft>
              <a:buClr>
                <a:srgbClr val="482400"/>
              </a:buClr>
              <a:buSzPts val="1200"/>
              <a:buFont typeface="Nunito Light"/>
              <a:buChar char="■"/>
              <a:defRPr sz="1200"/>
            </a:lvl9pPr>
          </a:lstStyle>
          <a:p>
            <a:endParaRPr/>
          </a:p>
        </p:txBody>
      </p:sp>
      <p:sp>
        <p:nvSpPr>
          <p:cNvPr id="31" name="Google Shape;31;p9"/>
          <p:cNvSpPr txBox="1">
            <a:spLocks noGrp="1"/>
          </p:cNvSpPr>
          <p:nvPr>
            <p:ph type="title"/>
          </p:nvPr>
        </p:nvSpPr>
        <p:spPr>
          <a:xfrm>
            <a:off x="1152375" y="1566700"/>
            <a:ext cx="427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
    <p:bg>
      <p:bgPr>
        <a:blipFill>
          <a:blip r:embed="rId2">
            <a:alphaModFix/>
          </a:blip>
          <a:stretch>
            <a:fillRect/>
          </a:stretch>
        </a:blip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Berkshire Swash"/>
              <a:buNone/>
              <a:defRPr sz="2800" b="1"/>
            </a:lvl1pPr>
            <a:lvl2pPr lvl="1">
              <a:spcBef>
                <a:spcPts val="0"/>
              </a:spcBef>
              <a:spcAft>
                <a:spcPts val="0"/>
              </a:spcAft>
              <a:buSzPts val="2800"/>
              <a:buNone/>
              <a:defRPr>
                <a:latin typeface="Livvic"/>
                <a:ea typeface="Livvic"/>
                <a:cs typeface="Livvic"/>
                <a:sym typeface="Livvic"/>
              </a:defRPr>
            </a:lvl2pPr>
            <a:lvl3pPr lvl="2">
              <a:spcBef>
                <a:spcPts val="0"/>
              </a:spcBef>
              <a:spcAft>
                <a:spcPts val="0"/>
              </a:spcAft>
              <a:buSzPts val="2800"/>
              <a:buNone/>
              <a:defRPr>
                <a:latin typeface="Livvic"/>
                <a:ea typeface="Livvic"/>
                <a:cs typeface="Livvic"/>
                <a:sym typeface="Livvic"/>
              </a:defRPr>
            </a:lvl3pPr>
            <a:lvl4pPr lvl="3">
              <a:spcBef>
                <a:spcPts val="0"/>
              </a:spcBef>
              <a:spcAft>
                <a:spcPts val="0"/>
              </a:spcAft>
              <a:buSzPts val="2800"/>
              <a:buNone/>
              <a:defRPr>
                <a:latin typeface="Livvic"/>
                <a:ea typeface="Livvic"/>
                <a:cs typeface="Livvic"/>
                <a:sym typeface="Livvic"/>
              </a:defRPr>
            </a:lvl4pPr>
            <a:lvl5pPr lvl="4">
              <a:spcBef>
                <a:spcPts val="0"/>
              </a:spcBef>
              <a:spcAft>
                <a:spcPts val="0"/>
              </a:spcAft>
              <a:buSzPts val="2800"/>
              <a:buNone/>
              <a:defRPr>
                <a:latin typeface="Livvic"/>
                <a:ea typeface="Livvic"/>
                <a:cs typeface="Livvic"/>
                <a:sym typeface="Livvic"/>
              </a:defRPr>
            </a:lvl5pPr>
            <a:lvl6pPr lvl="5">
              <a:spcBef>
                <a:spcPts val="0"/>
              </a:spcBef>
              <a:spcAft>
                <a:spcPts val="0"/>
              </a:spcAft>
              <a:buSzPts val="2800"/>
              <a:buNone/>
              <a:defRPr>
                <a:latin typeface="Livvic"/>
                <a:ea typeface="Livvic"/>
                <a:cs typeface="Livvic"/>
                <a:sym typeface="Livvic"/>
              </a:defRPr>
            </a:lvl6pPr>
            <a:lvl7pPr lvl="6">
              <a:spcBef>
                <a:spcPts val="0"/>
              </a:spcBef>
              <a:spcAft>
                <a:spcPts val="0"/>
              </a:spcAft>
              <a:buSzPts val="2800"/>
              <a:buNone/>
              <a:defRPr>
                <a:latin typeface="Livvic"/>
                <a:ea typeface="Livvic"/>
                <a:cs typeface="Livvic"/>
                <a:sym typeface="Livvic"/>
              </a:defRPr>
            </a:lvl7pPr>
            <a:lvl8pPr lvl="7">
              <a:spcBef>
                <a:spcPts val="0"/>
              </a:spcBef>
              <a:spcAft>
                <a:spcPts val="0"/>
              </a:spcAft>
              <a:buSzPts val="2800"/>
              <a:buNone/>
              <a:defRPr>
                <a:latin typeface="Livvic"/>
                <a:ea typeface="Livvic"/>
                <a:cs typeface="Livvic"/>
                <a:sym typeface="Livvic"/>
              </a:defRPr>
            </a:lvl8pPr>
            <a:lvl9pPr lvl="8">
              <a:spcBef>
                <a:spcPts val="0"/>
              </a:spcBef>
              <a:spcAft>
                <a:spcPts val="0"/>
              </a:spcAft>
              <a:buSzPts val="2800"/>
              <a:buNone/>
              <a:defRPr>
                <a:latin typeface="Livvic"/>
                <a:ea typeface="Livvic"/>
                <a:cs typeface="Livvic"/>
                <a:sym typeface="Livvic"/>
              </a:defRPr>
            </a:lvl9pPr>
          </a:lstStyle>
          <a:p>
            <a:endParaRPr/>
          </a:p>
        </p:txBody>
      </p:sp>
      <p:sp>
        <p:nvSpPr>
          <p:cNvPr id="41" name="Google Shape;41;p14"/>
          <p:cNvSpPr txBox="1">
            <a:spLocks noGrp="1"/>
          </p:cNvSpPr>
          <p:nvPr>
            <p:ph type="subTitle" idx="1"/>
          </p:nvPr>
        </p:nvSpPr>
        <p:spPr>
          <a:xfrm>
            <a:off x="713213" y="1709220"/>
            <a:ext cx="2196000" cy="4590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Berkshire Swash"/>
              <a:buNone/>
              <a:defRPr b="1">
                <a:latin typeface="Merriweather"/>
                <a:ea typeface="Merriweather"/>
                <a:cs typeface="Merriweather"/>
                <a:sym typeface="Merriweather"/>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2" name="Google Shape;42;p14"/>
          <p:cNvSpPr txBox="1">
            <a:spLocks noGrp="1"/>
          </p:cNvSpPr>
          <p:nvPr>
            <p:ph type="title" idx="2" hasCustomPrompt="1"/>
          </p:nvPr>
        </p:nvSpPr>
        <p:spPr>
          <a:xfrm>
            <a:off x="713213" y="1294513"/>
            <a:ext cx="824100" cy="52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3" name="Google Shape;43;p14"/>
          <p:cNvSpPr txBox="1">
            <a:spLocks noGrp="1"/>
          </p:cNvSpPr>
          <p:nvPr>
            <p:ph type="subTitle" idx="3"/>
          </p:nvPr>
        </p:nvSpPr>
        <p:spPr>
          <a:xfrm>
            <a:off x="713213" y="2078613"/>
            <a:ext cx="2196000" cy="663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4" name="Google Shape;44;p14"/>
          <p:cNvSpPr txBox="1">
            <a:spLocks noGrp="1"/>
          </p:cNvSpPr>
          <p:nvPr>
            <p:ph type="subTitle" idx="4"/>
          </p:nvPr>
        </p:nvSpPr>
        <p:spPr>
          <a:xfrm>
            <a:off x="3030913" y="1709220"/>
            <a:ext cx="2196000" cy="459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14"/>
          <p:cNvSpPr txBox="1">
            <a:spLocks noGrp="1"/>
          </p:cNvSpPr>
          <p:nvPr>
            <p:ph type="title" idx="5" hasCustomPrompt="1"/>
          </p:nvPr>
        </p:nvSpPr>
        <p:spPr>
          <a:xfrm>
            <a:off x="3030913" y="1294513"/>
            <a:ext cx="824100" cy="52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6" name="Google Shape;46;p14"/>
          <p:cNvSpPr txBox="1">
            <a:spLocks noGrp="1"/>
          </p:cNvSpPr>
          <p:nvPr>
            <p:ph type="subTitle" idx="6"/>
          </p:nvPr>
        </p:nvSpPr>
        <p:spPr>
          <a:xfrm>
            <a:off x="3030913" y="2078613"/>
            <a:ext cx="2196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7" name="Google Shape;47;p14"/>
          <p:cNvSpPr txBox="1">
            <a:spLocks noGrp="1"/>
          </p:cNvSpPr>
          <p:nvPr>
            <p:ph type="subTitle" idx="7"/>
          </p:nvPr>
        </p:nvSpPr>
        <p:spPr>
          <a:xfrm>
            <a:off x="713213" y="3303710"/>
            <a:ext cx="2196000" cy="459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 name="Google Shape;48;p14"/>
          <p:cNvSpPr txBox="1">
            <a:spLocks noGrp="1"/>
          </p:cNvSpPr>
          <p:nvPr>
            <p:ph type="title" idx="8" hasCustomPrompt="1"/>
          </p:nvPr>
        </p:nvSpPr>
        <p:spPr>
          <a:xfrm>
            <a:off x="713213" y="2889000"/>
            <a:ext cx="824100" cy="52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9" name="Google Shape;49;p14"/>
          <p:cNvSpPr txBox="1">
            <a:spLocks noGrp="1"/>
          </p:cNvSpPr>
          <p:nvPr>
            <p:ph type="subTitle" idx="9"/>
          </p:nvPr>
        </p:nvSpPr>
        <p:spPr>
          <a:xfrm>
            <a:off x="713213" y="3673107"/>
            <a:ext cx="2196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0" name="Google Shape;50;p14"/>
          <p:cNvSpPr txBox="1">
            <a:spLocks noGrp="1"/>
          </p:cNvSpPr>
          <p:nvPr>
            <p:ph type="subTitle" idx="13"/>
          </p:nvPr>
        </p:nvSpPr>
        <p:spPr>
          <a:xfrm>
            <a:off x="3030913" y="3303710"/>
            <a:ext cx="2196000" cy="459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1" name="Google Shape;51;p14"/>
          <p:cNvSpPr txBox="1">
            <a:spLocks noGrp="1"/>
          </p:cNvSpPr>
          <p:nvPr>
            <p:ph type="title" idx="14" hasCustomPrompt="1"/>
          </p:nvPr>
        </p:nvSpPr>
        <p:spPr>
          <a:xfrm>
            <a:off x="3030913" y="2889000"/>
            <a:ext cx="824100" cy="52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solidFill>
                  <a:schemeClr val="accen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2" name="Google Shape;52;p14"/>
          <p:cNvSpPr txBox="1">
            <a:spLocks noGrp="1"/>
          </p:cNvSpPr>
          <p:nvPr>
            <p:ph type="subTitle" idx="15"/>
          </p:nvPr>
        </p:nvSpPr>
        <p:spPr>
          <a:xfrm>
            <a:off x="3030913" y="3673107"/>
            <a:ext cx="2196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9">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3"/>
          <p:cNvSpPr txBox="1">
            <a:spLocks noGrp="1"/>
          </p:cNvSpPr>
          <p:nvPr>
            <p:ph type="subTitle" idx="1"/>
          </p:nvPr>
        </p:nvSpPr>
        <p:spPr>
          <a:xfrm>
            <a:off x="699100" y="151171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0" name="Google Shape;100;p23"/>
          <p:cNvSpPr txBox="1">
            <a:spLocks noGrp="1"/>
          </p:cNvSpPr>
          <p:nvPr>
            <p:ph type="subTitle" idx="2"/>
          </p:nvPr>
        </p:nvSpPr>
        <p:spPr>
          <a:xfrm>
            <a:off x="699100" y="190167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1" name="Google Shape;101;p23"/>
          <p:cNvSpPr txBox="1">
            <a:spLocks noGrp="1"/>
          </p:cNvSpPr>
          <p:nvPr>
            <p:ph type="subTitle" idx="3"/>
          </p:nvPr>
        </p:nvSpPr>
        <p:spPr>
          <a:xfrm>
            <a:off x="3305250" y="151171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2" name="Google Shape;102;p23"/>
          <p:cNvSpPr txBox="1">
            <a:spLocks noGrp="1"/>
          </p:cNvSpPr>
          <p:nvPr>
            <p:ph type="subTitle" idx="4"/>
          </p:nvPr>
        </p:nvSpPr>
        <p:spPr>
          <a:xfrm>
            <a:off x="3305250" y="190167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 name="Google Shape;103;p23"/>
          <p:cNvSpPr txBox="1">
            <a:spLocks noGrp="1"/>
          </p:cNvSpPr>
          <p:nvPr>
            <p:ph type="subTitle" idx="5"/>
          </p:nvPr>
        </p:nvSpPr>
        <p:spPr>
          <a:xfrm>
            <a:off x="5911400" y="151171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23"/>
          <p:cNvSpPr txBox="1">
            <a:spLocks noGrp="1"/>
          </p:cNvSpPr>
          <p:nvPr>
            <p:ph type="subTitle" idx="6"/>
          </p:nvPr>
        </p:nvSpPr>
        <p:spPr>
          <a:xfrm>
            <a:off x="5911400" y="190167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3"/>
          <p:cNvSpPr txBox="1">
            <a:spLocks noGrp="1"/>
          </p:cNvSpPr>
          <p:nvPr>
            <p:ph type="subTitle" idx="7"/>
          </p:nvPr>
        </p:nvSpPr>
        <p:spPr>
          <a:xfrm>
            <a:off x="699075" y="295146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23"/>
          <p:cNvSpPr txBox="1">
            <a:spLocks noGrp="1"/>
          </p:cNvSpPr>
          <p:nvPr>
            <p:ph type="subTitle" idx="8"/>
          </p:nvPr>
        </p:nvSpPr>
        <p:spPr>
          <a:xfrm>
            <a:off x="699075" y="334142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23"/>
          <p:cNvSpPr txBox="1">
            <a:spLocks noGrp="1"/>
          </p:cNvSpPr>
          <p:nvPr>
            <p:ph type="subTitle" idx="9"/>
          </p:nvPr>
        </p:nvSpPr>
        <p:spPr>
          <a:xfrm>
            <a:off x="3305225" y="295146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3"/>
          <p:cNvSpPr txBox="1">
            <a:spLocks noGrp="1"/>
          </p:cNvSpPr>
          <p:nvPr>
            <p:ph type="subTitle" idx="13"/>
          </p:nvPr>
        </p:nvSpPr>
        <p:spPr>
          <a:xfrm>
            <a:off x="3305225" y="334142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23"/>
          <p:cNvSpPr txBox="1">
            <a:spLocks noGrp="1"/>
          </p:cNvSpPr>
          <p:nvPr>
            <p:ph type="subTitle" idx="14"/>
          </p:nvPr>
        </p:nvSpPr>
        <p:spPr>
          <a:xfrm>
            <a:off x="5911375" y="2951463"/>
            <a:ext cx="2533500" cy="4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rkshire Swash"/>
              <a:buNone/>
              <a:defRPr b="1">
                <a:latin typeface="Merriweather"/>
                <a:ea typeface="Merriweather"/>
                <a:cs typeface="Merriweather"/>
                <a:sym typeface="Merriweathe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 name="Google Shape;110;p23"/>
          <p:cNvSpPr txBox="1">
            <a:spLocks noGrp="1"/>
          </p:cNvSpPr>
          <p:nvPr>
            <p:ph type="subTitle" idx="15"/>
          </p:nvPr>
        </p:nvSpPr>
        <p:spPr>
          <a:xfrm>
            <a:off x="5911375" y="3341422"/>
            <a:ext cx="2533500" cy="8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1pPr>
            <a:lvl2pPr lvl="1">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2pPr>
            <a:lvl3pPr lvl="2">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3pPr>
            <a:lvl4pPr lvl="3">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4pPr>
            <a:lvl5pPr lvl="4">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5pPr>
            <a:lvl6pPr lvl="5">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6pPr>
            <a:lvl7pPr lvl="6">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7pPr>
            <a:lvl8pPr lvl="7">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8pPr>
            <a:lvl9pPr lvl="8">
              <a:spcBef>
                <a:spcPts val="0"/>
              </a:spcBef>
              <a:spcAft>
                <a:spcPts val="0"/>
              </a:spcAft>
              <a:buClr>
                <a:schemeClr val="lt2"/>
              </a:buClr>
              <a:buSzPts val="2800"/>
              <a:buFont typeface="Merriweather"/>
              <a:buNone/>
              <a:defRPr sz="2800" b="1">
                <a:solidFill>
                  <a:schemeClr val="lt2"/>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Livvic"/>
              <a:buChar char="●"/>
              <a:defRPr sz="1800">
                <a:solidFill>
                  <a:schemeClr val="lt2"/>
                </a:solidFill>
                <a:latin typeface="Livvic"/>
                <a:ea typeface="Livvic"/>
                <a:cs typeface="Livvic"/>
                <a:sym typeface="Livvic"/>
              </a:defRPr>
            </a:lvl1pPr>
            <a:lvl2pPr marL="914400" lvl="1"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2pPr>
            <a:lvl3pPr marL="1371600" lvl="2"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3pPr>
            <a:lvl4pPr marL="1828800" lvl="3"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4pPr>
            <a:lvl5pPr marL="2286000" lvl="4"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5pPr>
            <a:lvl6pPr marL="2743200" lvl="5"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6pPr>
            <a:lvl7pPr marL="3200400" lvl="6"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7pPr>
            <a:lvl8pPr marL="3657600" lvl="7" indent="-317500">
              <a:lnSpc>
                <a:spcPct val="100000"/>
              </a:lnSpc>
              <a:spcBef>
                <a:spcPts val="1600"/>
              </a:spcBef>
              <a:spcAft>
                <a:spcPts val="0"/>
              </a:spcAft>
              <a:buClr>
                <a:schemeClr val="lt2"/>
              </a:buClr>
              <a:buSzPts val="1400"/>
              <a:buFont typeface="Livvic"/>
              <a:buChar char="○"/>
              <a:defRPr>
                <a:solidFill>
                  <a:schemeClr val="lt2"/>
                </a:solidFill>
                <a:latin typeface="Livvic"/>
                <a:ea typeface="Livvic"/>
                <a:cs typeface="Livvic"/>
                <a:sym typeface="Livvic"/>
              </a:defRPr>
            </a:lvl8pPr>
            <a:lvl9pPr marL="4114800" lvl="8" indent="-317500">
              <a:lnSpc>
                <a:spcPct val="100000"/>
              </a:lnSpc>
              <a:spcBef>
                <a:spcPts val="1600"/>
              </a:spcBef>
              <a:spcAft>
                <a:spcPts val="1600"/>
              </a:spcAft>
              <a:buClr>
                <a:schemeClr val="lt2"/>
              </a:buClr>
              <a:buSzPts val="1400"/>
              <a:buFont typeface="Livvic"/>
              <a:buChar char="■"/>
              <a:defRPr>
                <a:solidFill>
                  <a:schemeClr val="lt2"/>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60"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hyperlink" Target="https://schwabencode.com/blog/2019/10/18/Enable-CodeLens-in-Visual-Studio-2019" TargetMode="External"/><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grpSp>
        <p:nvGrpSpPr>
          <p:cNvPr id="130" name="Google Shape;130;p31"/>
          <p:cNvGrpSpPr/>
          <p:nvPr/>
        </p:nvGrpSpPr>
        <p:grpSpPr>
          <a:xfrm rot="-1985458">
            <a:off x="-512319" y="-928453"/>
            <a:ext cx="3236603" cy="2992665"/>
            <a:chOff x="2483025" y="1774950"/>
            <a:chExt cx="1815750" cy="1678900"/>
          </a:xfrm>
        </p:grpSpPr>
        <p:sp>
          <p:nvSpPr>
            <p:cNvPr id="131" name="Google Shape;131;p31"/>
            <p:cNvSpPr/>
            <p:nvPr/>
          </p:nvSpPr>
          <p:spPr>
            <a:xfrm>
              <a:off x="2546425" y="1800350"/>
              <a:ext cx="1653525" cy="1653500"/>
            </a:xfrm>
            <a:custGeom>
              <a:avLst/>
              <a:gdLst/>
              <a:ahLst/>
              <a:cxnLst/>
              <a:rect l="l" t="t" r="r" b="b"/>
              <a:pathLst>
                <a:path w="66141" h="66140" extrusionOk="0">
                  <a:moveTo>
                    <a:pt x="33077" y="1144"/>
                  </a:moveTo>
                  <a:cubicBezTo>
                    <a:pt x="50674" y="1144"/>
                    <a:pt x="64997" y="15467"/>
                    <a:pt x="64997" y="33064"/>
                  </a:cubicBezTo>
                  <a:cubicBezTo>
                    <a:pt x="64997" y="50673"/>
                    <a:pt x="50674" y="64997"/>
                    <a:pt x="33077" y="64997"/>
                  </a:cubicBezTo>
                  <a:cubicBezTo>
                    <a:pt x="15467" y="64997"/>
                    <a:pt x="1144" y="50673"/>
                    <a:pt x="1144" y="33064"/>
                  </a:cubicBezTo>
                  <a:cubicBezTo>
                    <a:pt x="1144" y="15467"/>
                    <a:pt x="15467" y="1144"/>
                    <a:pt x="33077" y="1144"/>
                  </a:cubicBezTo>
                  <a:close/>
                  <a:moveTo>
                    <a:pt x="33077" y="1"/>
                  </a:moveTo>
                  <a:cubicBezTo>
                    <a:pt x="14836" y="1"/>
                    <a:pt x="1" y="14836"/>
                    <a:pt x="1" y="33064"/>
                  </a:cubicBezTo>
                  <a:cubicBezTo>
                    <a:pt x="1" y="51304"/>
                    <a:pt x="14836" y="66140"/>
                    <a:pt x="33077" y="66140"/>
                  </a:cubicBezTo>
                  <a:cubicBezTo>
                    <a:pt x="51317" y="66140"/>
                    <a:pt x="66140" y="51304"/>
                    <a:pt x="66140" y="33064"/>
                  </a:cubicBezTo>
                  <a:cubicBezTo>
                    <a:pt x="66140" y="14836"/>
                    <a:pt x="51305" y="1"/>
                    <a:pt x="330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1"/>
            <p:cNvSpPr/>
            <p:nvPr/>
          </p:nvSpPr>
          <p:spPr>
            <a:xfrm>
              <a:off x="3422725" y="3171350"/>
              <a:ext cx="425675" cy="206900"/>
            </a:xfrm>
            <a:custGeom>
              <a:avLst/>
              <a:gdLst/>
              <a:ahLst/>
              <a:cxnLst/>
              <a:rect l="l" t="t" r="r" b="b"/>
              <a:pathLst>
                <a:path w="17027" h="8276" extrusionOk="0">
                  <a:moveTo>
                    <a:pt x="17027" y="1"/>
                  </a:moveTo>
                  <a:cubicBezTo>
                    <a:pt x="17027" y="1"/>
                    <a:pt x="16848" y="215"/>
                    <a:pt x="16503" y="584"/>
                  </a:cubicBezTo>
                  <a:cubicBezTo>
                    <a:pt x="16193" y="953"/>
                    <a:pt x="15705" y="1477"/>
                    <a:pt x="15050" y="2060"/>
                  </a:cubicBezTo>
                  <a:cubicBezTo>
                    <a:pt x="13753" y="3251"/>
                    <a:pt x="11741" y="4620"/>
                    <a:pt x="9312" y="5668"/>
                  </a:cubicBezTo>
                  <a:cubicBezTo>
                    <a:pt x="6895" y="6740"/>
                    <a:pt x="4525" y="7359"/>
                    <a:pt x="2811" y="7728"/>
                  </a:cubicBezTo>
                  <a:cubicBezTo>
                    <a:pt x="1954" y="7918"/>
                    <a:pt x="1251" y="8049"/>
                    <a:pt x="763" y="8144"/>
                  </a:cubicBezTo>
                  <a:cubicBezTo>
                    <a:pt x="263" y="8228"/>
                    <a:pt x="1" y="8275"/>
                    <a:pt x="1" y="8275"/>
                  </a:cubicBezTo>
                  <a:cubicBezTo>
                    <a:pt x="1" y="8275"/>
                    <a:pt x="287" y="8264"/>
                    <a:pt x="775" y="8252"/>
                  </a:cubicBezTo>
                  <a:cubicBezTo>
                    <a:pt x="1275" y="8216"/>
                    <a:pt x="1989" y="8168"/>
                    <a:pt x="2870" y="8061"/>
                  </a:cubicBezTo>
                  <a:cubicBezTo>
                    <a:pt x="4633" y="7859"/>
                    <a:pt x="7085" y="7406"/>
                    <a:pt x="9597" y="6311"/>
                  </a:cubicBezTo>
                  <a:cubicBezTo>
                    <a:pt x="12133" y="5216"/>
                    <a:pt x="14110" y="3632"/>
                    <a:pt x="15301" y="2310"/>
                  </a:cubicBezTo>
                  <a:cubicBezTo>
                    <a:pt x="15908" y="1656"/>
                    <a:pt x="16336" y="1072"/>
                    <a:pt x="16610" y="655"/>
                  </a:cubicBezTo>
                  <a:cubicBezTo>
                    <a:pt x="16896" y="239"/>
                    <a:pt x="17027" y="1"/>
                    <a:pt x="1702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1"/>
            <p:cNvSpPr/>
            <p:nvPr/>
          </p:nvSpPr>
          <p:spPr>
            <a:xfrm>
              <a:off x="3488525" y="3212725"/>
              <a:ext cx="233375" cy="116700"/>
            </a:xfrm>
            <a:custGeom>
              <a:avLst/>
              <a:gdLst/>
              <a:ahLst/>
              <a:cxnLst/>
              <a:rect l="l" t="t" r="r" b="b"/>
              <a:pathLst>
                <a:path w="9335" h="4668" extrusionOk="0">
                  <a:moveTo>
                    <a:pt x="9335" y="1"/>
                  </a:moveTo>
                  <a:cubicBezTo>
                    <a:pt x="9335" y="1"/>
                    <a:pt x="9216" y="84"/>
                    <a:pt x="9001" y="251"/>
                  </a:cubicBezTo>
                  <a:cubicBezTo>
                    <a:pt x="8799" y="417"/>
                    <a:pt x="8466" y="655"/>
                    <a:pt x="8085" y="917"/>
                  </a:cubicBezTo>
                  <a:cubicBezTo>
                    <a:pt x="7287" y="1477"/>
                    <a:pt x="6180" y="2168"/>
                    <a:pt x="4894" y="2810"/>
                  </a:cubicBezTo>
                  <a:cubicBezTo>
                    <a:pt x="3620" y="3453"/>
                    <a:pt x="2393" y="3930"/>
                    <a:pt x="1489" y="4227"/>
                  </a:cubicBezTo>
                  <a:cubicBezTo>
                    <a:pt x="1036" y="4370"/>
                    <a:pt x="667" y="4477"/>
                    <a:pt x="405" y="4549"/>
                  </a:cubicBezTo>
                  <a:cubicBezTo>
                    <a:pt x="143" y="4632"/>
                    <a:pt x="0" y="4668"/>
                    <a:pt x="0" y="4668"/>
                  </a:cubicBezTo>
                  <a:lnTo>
                    <a:pt x="417" y="4668"/>
                  </a:lnTo>
                  <a:cubicBezTo>
                    <a:pt x="691" y="4656"/>
                    <a:pt x="1072" y="4632"/>
                    <a:pt x="1560" y="4573"/>
                  </a:cubicBezTo>
                  <a:cubicBezTo>
                    <a:pt x="2524" y="4430"/>
                    <a:pt x="3858" y="4108"/>
                    <a:pt x="5203" y="3441"/>
                  </a:cubicBezTo>
                  <a:cubicBezTo>
                    <a:pt x="6561" y="2751"/>
                    <a:pt x="7620" y="1894"/>
                    <a:pt x="8299" y="1191"/>
                  </a:cubicBezTo>
                  <a:cubicBezTo>
                    <a:pt x="8644" y="834"/>
                    <a:pt x="8918" y="536"/>
                    <a:pt x="9073" y="322"/>
                  </a:cubicBezTo>
                  <a:cubicBezTo>
                    <a:pt x="9239" y="120"/>
                    <a:pt x="9335" y="1"/>
                    <a:pt x="933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1"/>
            <p:cNvSpPr/>
            <p:nvPr/>
          </p:nvSpPr>
          <p:spPr>
            <a:xfrm>
              <a:off x="3550725" y="3216000"/>
              <a:ext cx="75050" cy="50925"/>
            </a:xfrm>
            <a:custGeom>
              <a:avLst/>
              <a:gdLst/>
              <a:ahLst/>
              <a:cxnLst/>
              <a:rect l="l" t="t" r="r" b="b"/>
              <a:pathLst>
                <a:path w="3002" h="2037" extrusionOk="0">
                  <a:moveTo>
                    <a:pt x="3001" y="1"/>
                  </a:moveTo>
                  <a:cubicBezTo>
                    <a:pt x="3001" y="1"/>
                    <a:pt x="2132" y="167"/>
                    <a:pt x="1310" y="727"/>
                  </a:cubicBezTo>
                  <a:cubicBezTo>
                    <a:pt x="477" y="1298"/>
                    <a:pt x="1" y="2037"/>
                    <a:pt x="1" y="2037"/>
                  </a:cubicBezTo>
                  <a:cubicBezTo>
                    <a:pt x="1" y="2037"/>
                    <a:pt x="858" y="1870"/>
                    <a:pt x="1691" y="1310"/>
                  </a:cubicBezTo>
                  <a:cubicBezTo>
                    <a:pt x="2525" y="739"/>
                    <a:pt x="3001" y="1"/>
                    <a:pt x="30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1"/>
            <p:cNvSpPr/>
            <p:nvPr/>
          </p:nvSpPr>
          <p:spPr>
            <a:xfrm>
              <a:off x="3539125" y="3190600"/>
              <a:ext cx="61925" cy="30250"/>
            </a:xfrm>
            <a:custGeom>
              <a:avLst/>
              <a:gdLst/>
              <a:ahLst/>
              <a:cxnLst/>
              <a:rect l="l" t="t" r="r" b="b"/>
              <a:pathLst>
                <a:path w="2477" h="1210" extrusionOk="0">
                  <a:moveTo>
                    <a:pt x="2350" y="1"/>
                  </a:moveTo>
                  <a:cubicBezTo>
                    <a:pt x="2117" y="1"/>
                    <a:pt x="1597" y="34"/>
                    <a:pt x="1084" y="290"/>
                  </a:cubicBezTo>
                  <a:cubicBezTo>
                    <a:pt x="405" y="636"/>
                    <a:pt x="0" y="1207"/>
                    <a:pt x="0" y="1207"/>
                  </a:cubicBezTo>
                  <a:cubicBezTo>
                    <a:pt x="0" y="1207"/>
                    <a:pt x="37" y="1210"/>
                    <a:pt x="102" y="1210"/>
                  </a:cubicBezTo>
                  <a:cubicBezTo>
                    <a:pt x="320" y="1210"/>
                    <a:pt x="858" y="1181"/>
                    <a:pt x="1381" y="933"/>
                  </a:cubicBezTo>
                  <a:cubicBezTo>
                    <a:pt x="2072" y="588"/>
                    <a:pt x="2477" y="5"/>
                    <a:pt x="2477" y="5"/>
                  </a:cubicBezTo>
                  <a:cubicBezTo>
                    <a:pt x="2477" y="5"/>
                    <a:pt x="2431" y="1"/>
                    <a:pt x="235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1"/>
            <p:cNvSpPr/>
            <p:nvPr/>
          </p:nvSpPr>
          <p:spPr>
            <a:xfrm>
              <a:off x="2764025" y="1887850"/>
              <a:ext cx="393825" cy="307225"/>
            </a:xfrm>
            <a:custGeom>
              <a:avLst/>
              <a:gdLst/>
              <a:ahLst/>
              <a:cxnLst/>
              <a:rect l="l" t="t" r="r" b="b"/>
              <a:pathLst>
                <a:path w="15753" h="12289" extrusionOk="0">
                  <a:moveTo>
                    <a:pt x="15752" y="1"/>
                  </a:moveTo>
                  <a:lnTo>
                    <a:pt x="15752" y="1"/>
                  </a:lnTo>
                  <a:cubicBezTo>
                    <a:pt x="15752" y="1"/>
                    <a:pt x="15467" y="72"/>
                    <a:pt x="14967" y="191"/>
                  </a:cubicBezTo>
                  <a:cubicBezTo>
                    <a:pt x="14705" y="251"/>
                    <a:pt x="14395" y="334"/>
                    <a:pt x="14050" y="453"/>
                  </a:cubicBezTo>
                  <a:cubicBezTo>
                    <a:pt x="13693" y="572"/>
                    <a:pt x="13300" y="692"/>
                    <a:pt x="12859" y="870"/>
                  </a:cubicBezTo>
                  <a:cubicBezTo>
                    <a:pt x="12431" y="1037"/>
                    <a:pt x="11954" y="1215"/>
                    <a:pt x="11466" y="1454"/>
                  </a:cubicBezTo>
                  <a:cubicBezTo>
                    <a:pt x="10978" y="1668"/>
                    <a:pt x="10454" y="1942"/>
                    <a:pt x="9906" y="2227"/>
                  </a:cubicBezTo>
                  <a:cubicBezTo>
                    <a:pt x="8811" y="2823"/>
                    <a:pt x="7668" y="3549"/>
                    <a:pt x="6537" y="4430"/>
                  </a:cubicBezTo>
                  <a:cubicBezTo>
                    <a:pt x="5418" y="5311"/>
                    <a:pt x="4430" y="6252"/>
                    <a:pt x="3596" y="7157"/>
                  </a:cubicBezTo>
                  <a:cubicBezTo>
                    <a:pt x="3191" y="7621"/>
                    <a:pt x="2787" y="8061"/>
                    <a:pt x="2465" y="8490"/>
                  </a:cubicBezTo>
                  <a:cubicBezTo>
                    <a:pt x="2120" y="8907"/>
                    <a:pt x="1822" y="9324"/>
                    <a:pt x="1548" y="9716"/>
                  </a:cubicBezTo>
                  <a:cubicBezTo>
                    <a:pt x="1286" y="10097"/>
                    <a:pt x="1060" y="10455"/>
                    <a:pt x="870" y="10776"/>
                  </a:cubicBezTo>
                  <a:cubicBezTo>
                    <a:pt x="679" y="11086"/>
                    <a:pt x="512" y="11371"/>
                    <a:pt x="393" y="11586"/>
                  </a:cubicBezTo>
                  <a:cubicBezTo>
                    <a:pt x="143" y="12038"/>
                    <a:pt x="0" y="12288"/>
                    <a:pt x="0" y="12288"/>
                  </a:cubicBezTo>
                  <a:cubicBezTo>
                    <a:pt x="0" y="12288"/>
                    <a:pt x="167" y="12062"/>
                    <a:pt x="477" y="11645"/>
                  </a:cubicBezTo>
                  <a:cubicBezTo>
                    <a:pt x="631" y="11443"/>
                    <a:pt x="810" y="11193"/>
                    <a:pt x="1048" y="10907"/>
                  </a:cubicBezTo>
                  <a:cubicBezTo>
                    <a:pt x="1286" y="10621"/>
                    <a:pt x="1524" y="10276"/>
                    <a:pt x="1834" y="9943"/>
                  </a:cubicBezTo>
                  <a:cubicBezTo>
                    <a:pt x="2132" y="9585"/>
                    <a:pt x="2465" y="9193"/>
                    <a:pt x="2834" y="8812"/>
                  </a:cubicBezTo>
                  <a:cubicBezTo>
                    <a:pt x="3191" y="8407"/>
                    <a:pt x="3608" y="8002"/>
                    <a:pt x="4025" y="7573"/>
                  </a:cubicBezTo>
                  <a:cubicBezTo>
                    <a:pt x="4882" y="6728"/>
                    <a:pt x="5882" y="5847"/>
                    <a:pt x="6966" y="4978"/>
                  </a:cubicBezTo>
                  <a:cubicBezTo>
                    <a:pt x="8073" y="4132"/>
                    <a:pt x="9168" y="3394"/>
                    <a:pt x="10204" y="2751"/>
                  </a:cubicBezTo>
                  <a:cubicBezTo>
                    <a:pt x="10716" y="2442"/>
                    <a:pt x="11216" y="2144"/>
                    <a:pt x="11692" y="1882"/>
                  </a:cubicBezTo>
                  <a:cubicBezTo>
                    <a:pt x="12145" y="1632"/>
                    <a:pt x="12597" y="1406"/>
                    <a:pt x="13014" y="1204"/>
                  </a:cubicBezTo>
                  <a:cubicBezTo>
                    <a:pt x="13431" y="989"/>
                    <a:pt x="13812" y="834"/>
                    <a:pt x="14145" y="680"/>
                  </a:cubicBezTo>
                  <a:cubicBezTo>
                    <a:pt x="14467" y="513"/>
                    <a:pt x="14764" y="394"/>
                    <a:pt x="15002" y="311"/>
                  </a:cubicBezTo>
                  <a:cubicBezTo>
                    <a:pt x="15478" y="96"/>
                    <a:pt x="15752" y="1"/>
                    <a:pt x="1575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1"/>
            <p:cNvSpPr/>
            <p:nvPr/>
          </p:nvSpPr>
          <p:spPr>
            <a:xfrm>
              <a:off x="2832175" y="1989650"/>
              <a:ext cx="202450" cy="180125"/>
            </a:xfrm>
            <a:custGeom>
              <a:avLst/>
              <a:gdLst/>
              <a:ahLst/>
              <a:cxnLst/>
              <a:rect l="l" t="t" r="r" b="b"/>
              <a:pathLst>
                <a:path w="8098" h="7205" extrusionOk="0">
                  <a:moveTo>
                    <a:pt x="8097" y="1"/>
                  </a:moveTo>
                  <a:cubicBezTo>
                    <a:pt x="8097" y="1"/>
                    <a:pt x="7966" y="60"/>
                    <a:pt x="7716" y="179"/>
                  </a:cubicBezTo>
                  <a:cubicBezTo>
                    <a:pt x="7454" y="299"/>
                    <a:pt x="7085" y="477"/>
                    <a:pt x="6657" y="715"/>
                  </a:cubicBezTo>
                  <a:cubicBezTo>
                    <a:pt x="5776" y="1192"/>
                    <a:pt x="4621" y="1942"/>
                    <a:pt x="3466" y="2954"/>
                  </a:cubicBezTo>
                  <a:cubicBezTo>
                    <a:pt x="2335" y="3966"/>
                    <a:pt x="1465" y="5037"/>
                    <a:pt x="882" y="5847"/>
                  </a:cubicBezTo>
                  <a:cubicBezTo>
                    <a:pt x="584" y="6252"/>
                    <a:pt x="370" y="6597"/>
                    <a:pt x="227" y="6835"/>
                  </a:cubicBezTo>
                  <a:cubicBezTo>
                    <a:pt x="72" y="7073"/>
                    <a:pt x="1" y="7204"/>
                    <a:pt x="1" y="7204"/>
                  </a:cubicBezTo>
                  <a:lnTo>
                    <a:pt x="1132" y="6073"/>
                  </a:lnTo>
                  <a:cubicBezTo>
                    <a:pt x="1835" y="5394"/>
                    <a:pt x="2811" y="4454"/>
                    <a:pt x="3930" y="3466"/>
                  </a:cubicBezTo>
                  <a:cubicBezTo>
                    <a:pt x="5049" y="2489"/>
                    <a:pt x="6073" y="1608"/>
                    <a:pt x="6847" y="1001"/>
                  </a:cubicBezTo>
                  <a:cubicBezTo>
                    <a:pt x="7621" y="394"/>
                    <a:pt x="8097" y="1"/>
                    <a:pt x="809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1"/>
            <p:cNvSpPr/>
            <p:nvPr/>
          </p:nvSpPr>
          <p:spPr>
            <a:xfrm>
              <a:off x="2904825" y="2081625"/>
              <a:ext cx="61325" cy="47950"/>
            </a:xfrm>
            <a:custGeom>
              <a:avLst/>
              <a:gdLst/>
              <a:ahLst/>
              <a:cxnLst/>
              <a:rect l="l" t="t" r="r" b="b"/>
              <a:pathLst>
                <a:path w="2453" h="1918" extrusionOk="0">
                  <a:moveTo>
                    <a:pt x="2453" y="1"/>
                  </a:moveTo>
                  <a:cubicBezTo>
                    <a:pt x="2453" y="1"/>
                    <a:pt x="1691" y="144"/>
                    <a:pt x="1012" y="680"/>
                  </a:cubicBezTo>
                  <a:cubicBezTo>
                    <a:pt x="322" y="1215"/>
                    <a:pt x="0" y="1918"/>
                    <a:pt x="0" y="1918"/>
                  </a:cubicBezTo>
                  <a:cubicBezTo>
                    <a:pt x="0" y="1918"/>
                    <a:pt x="762" y="1775"/>
                    <a:pt x="1441" y="1239"/>
                  </a:cubicBezTo>
                  <a:cubicBezTo>
                    <a:pt x="2131" y="703"/>
                    <a:pt x="2453" y="1"/>
                    <a:pt x="245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1"/>
            <p:cNvSpPr/>
            <p:nvPr/>
          </p:nvSpPr>
          <p:spPr>
            <a:xfrm>
              <a:off x="4110925" y="2429900"/>
              <a:ext cx="29200" cy="310775"/>
            </a:xfrm>
            <a:custGeom>
              <a:avLst/>
              <a:gdLst/>
              <a:ahLst/>
              <a:cxnLst/>
              <a:rect l="l" t="t" r="r" b="b"/>
              <a:pathLst>
                <a:path w="1168" h="12431" extrusionOk="0">
                  <a:moveTo>
                    <a:pt x="0" y="0"/>
                  </a:moveTo>
                  <a:cubicBezTo>
                    <a:pt x="0" y="0"/>
                    <a:pt x="24" y="179"/>
                    <a:pt x="48" y="488"/>
                  </a:cubicBezTo>
                  <a:cubicBezTo>
                    <a:pt x="95" y="798"/>
                    <a:pt x="143" y="1262"/>
                    <a:pt x="179" y="1834"/>
                  </a:cubicBezTo>
                  <a:cubicBezTo>
                    <a:pt x="286" y="2941"/>
                    <a:pt x="393" y="4489"/>
                    <a:pt x="417" y="6203"/>
                  </a:cubicBezTo>
                  <a:cubicBezTo>
                    <a:pt x="453" y="7918"/>
                    <a:pt x="405" y="9466"/>
                    <a:pt x="346" y="10597"/>
                  </a:cubicBezTo>
                  <a:cubicBezTo>
                    <a:pt x="322" y="11156"/>
                    <a:pt x="286" y="11621"/>
                    <a:pt x="262" y="11930"/>
                  </a:cubicBezTo>
                  <a:cubicBezTo>
                    <a:pt x="238" y="12252"/>
                    <a:pt x="226" y="12430"/>
                    <a:pt x="226" y="12430"/>
                  </a:cubicBezTo>
                  <a:cubicBezTo>
                    <a:pt x="226" y="12430"/>
                    <a:pt x="274" y="12252"/>
                    <a:pt x="393" y="11942"/>
                  </a:cubicBezTo>
                  <a:cubicBezTo>
                    <a:pt x="476" y="11644"/>
                    <a:pt x="596" y="11204"/>
                    <a:pt x="715" y="10632"/>
                  </a:cubicBezTo>
                  <a:cubicBezTo>
                    <a:pt x="953" y="9525"/>
                    <a:pt x="1167" y="7942"/>
                    <a:pt x="1131" y="6191"/>
                  </a:cubicBezTo>
                  <a:cubicBezTo>
                    <a:pt x="1096" y="4453"/>
                    <a:pt x="822" y="2870"/>
                    <a:pt x="536" y="1774"/>
                  </a:cubicBezTo>
                  <a:cubicBezTo>
                    <a:pt x="405" y="1215"/>
                    <a:pt x="274" y="774"/>
                    <a:pt x="167" y="476"/>
                  </a:cubicBezTo>
                  <a:cubicBezTo>
                    <a:pt x="60" y="167"/>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1"/>
            <p:cNvSpPr/>
            <p:nvPr/>
          </p:nvSpPr>
          <p:spPr>
            <a:xfrm>
              <a:off x="4076400" y="2491200"/>
              <a:ext cx="20250" cy="146775"/>
            </a:xfrm>
            <a:custGeom>
              <a:avLst/>
              <a:gdLst/>
              <a:ahLst/>
              <a:cxnLst/>
              <a:rect l="l" t="t" r="r" b="b"/>
              <a:pathLst>
                <a:path w="810" h="5871" extrusionOk="0">
                  <a:moveTo>
                    <a:pt x="107" y="1"/>
                  </a:moveTo>
                  <a:cubicBezTo>
                    <a:pt x="107" y="1"/>
                    <a:pt x="72" y="346"/>
                    <a:pt x="48" y="882"/>
                  </a:cubicBezTo>
                  <a:cubicBezTo>
                    <a:pt x="36" y="1418"/>
                    <a:pt x="0" y="2144"/>
                    <a:pt x="48" y="2942"/>
                  </a:cubicBezTo>
                  <a:cubicBezTo>
                    <a:pt x="72" y="3739"/>
                    <a:pt x="167" y="4466"/>
                    <a:pt x="238" y="5002"/>
                  </a:cubicBezTo>
                  <a:cubicBezTo>
                    <a:pt x="298" y="5537"/>
                    <a:pt x="369" y="5871"/>
                    <a:pt x="369" y="5871"/>
                  </a:cubicBezTo>
                  <a:cubicBezTo>
                    <a:pt x="369" y="5871"/>
                    <a:pt x="488" y="5549"/>
                    <a:pt x="607" y="5013"/>
                  </a:cubicBezTo>
                  <a:cubicBezTo>
                    <a:pt x="714" y="4478"/>
                    <a:pt x="810" y="3739"/>
                    <a:pt x="762" y="2918"/>
                  </a:cubicBezTo>
                  <a:cubicBezTo>
                    <a:pt x="714" y="2084"/>
                    <a:pt x="548" y="1358"/>
                    <a:pt x="405" y="834"/>
                  </a:cubicBezTo>
                  <a:cubicBezTo>
                    <a:pt x="238" y="310"/>
                    <a:pt x="107" y="1"/>
                    <a:pt x="10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1"/>
            <p:cNvSpPr/>
            <p:nvPr/>
          </p:nvSpPr>
          <p:spPr>
            <a:xfrm>
              <a:off x="4038875" y="2531700"/>
              <a:ext cx="19975" cy="78900"/>
            </a:xfrm>
            <a:custGeom>
              <a:avLst/>
              <a:gdLst/>
              <a:ahLst/>
              <a:cxnLst/>
              <a:rect l="l" t="t" r="r" b="b"/>
              <a:pathLst>
                <a:path w="799" h="3156" extrusionOk="0">
                  <a:moveTo>
                    <a:pt x="144" y="0"/>
                  </a:moveTo>
                  <a:cubicBezTo>
                    <a:pt x="144" y="0"/>
                    <a:pt x="84" y="203"/>
                    <a:pt x="60" y="500"/>
                  </a:cubicBezTo>
                  <a:cubicBezTo>
                    <a:pt x="13" y="798"/>
                    <a:pt x="1" y="1179"/>
                    <a:pt x="49" y="1607"/>
                  </a:cubicBezTo>
                  <a:cubicBezTo>
                    <a:pt x="108" y="2048"/>
                    <a:pt x="203" y="2417"/>
                    <a:pt x="310" y="2703"/>
                  </a:cubicBezTo>
                  <a:cubicBezTo>
                    <a:pt x="418" y="2977"/>
                    <a:pt x="501" y="3155"/>
                    <a:pt x="501" y="3155"/>
                  </a:cubicBezTo>
                  <a:cubicBezTo>
                    <a:pt x="501" y="3155"/>
                    <a:pt x="596" y="2977"/>
                    <a:pt x="668" y="2679"/>
                  </a:cubicBezTo>
                  <a:cubicBezTo>
                    <a:pt x="739" y="2393"/>
                    <a:pt x="799" y="1977"/>
                    <a:pt x="763" y="1536"/>
                  </a:cubicBezTo>
                  <a:cubicBezTo>
                    <a:pt x="715" y="1084"/>
                    <a:pt x="549" y="703"/>
                    <a:pt x="418" y="429"/>
                  </a:cubicBezTo>
                  <a:cubicBezTo>
                    <a:pt x="263" y="155"/>
                    <a:pt x="144" y="0"/>
                    <a:pt x="14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1"/>
            <p:cNvSpPr/>
            <p:nvPr/>
          </p:nvSpPr>
          <p:spPr>
            <a:xfrm>
              <a:off x="2709850" y="2941850"/>
              <a:ext cx="126525" cy="184275"/>
            </a:xfrm>
            <a:custGeom>
              <a:avLst/>
              <a:gdLst/>
              <a:ahLst/>
              <a:cxnLst/>
              <a:rect l="l" t="t" r="r" b="b"/>
              <a:pathLst>
                <a:path w="5061" h="7371" extrusionOk="0">
                  <a:moveTo>
                    <a:pt x="1" y="1"/>
                  </a:moveTo>
                  <a:cubicBezTo>
                    <a:pt x="1" y="1"/>
                    <a:pt x="12" y="132"/>
                    <a:pt x="60" y="358"/>
                  </a:cubicBezTo>
                  <a:cubicBezTo>
                    <a:pt x="108" y="584"/>
                    <a:pt x="179" y="906"/>
                    <a:pt x="298" y="1311"/>
                  </a:cubicBezTo>
                  <a:cubicBezTo>
                    <a:pt x="536" y="2108"/>
                    <a:pt x="965" y="3204"/>
                    <a:pt x="1691" y="4251"/>
                  </a:cubicBezTo>
                  <a:cubicBezTo>
                    <a:pt x="2417" y="5311"/>
                    <a:pt x="3287" y="6121"/>
                    <a:pt x="3941" y="6621"/>
                  </a:cubicBezTo>
                  <a:cubicBezTo>
                    <a:pt x="4263" y="6871"/>
                    <a:pt x="4549" y="7073"/>
                    <a:pt x="4751" y="7192"/>
                  </a:cubicBezTo>
                  <a:lnTo>
                    <a:pt x="5061" y="7371"/>
                  </a:lnTo>
                  <a:cubicBezTo>
                    <a:pt x="5061" y="7371"/>
                    <a:pt x="4989" y="7276"/>
                    <a:pt x="4823" y="7097"/>
                  </a:cubicBezTo>
                  <a:cubicBezTo>
                    <a:pt x="4656" y="6930"/>
                    <a:pt x="4453" y="6680"/>
                    <a:pt x="4180" y="6371"/>
                  </a:cubicBezTo>
                  <a:cubicBezTo>
                    <a:pt x="3644" y="5740"/>
                    <a:pt x="2977" y="4871"/>
                    <a:pt x="2275" y="3859"/>
                  </a:cubicBezTo>
                  <a:cubicBezTo>
                    <a:pt x="1596" y="2847"/>
                    <a:pt x="1013" y="1894"/>
                    <a:pt x="620" y="1180"/>
                  </a:cubicBezTo>
                  <a:cubicBezTo>
                    <a:pt x="417" y="822"/>
                    <a:pt x="262" y="525"/>
                    <a:pt x="167" y="310"/>
                  </a:cubicBezTo>
                  <a:cubicBezTo>
                    <a:pt x="60" y="120"/>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1"/>
            <p:cNvSpPr/>
            <p:nvPr/>
          </p:nvSpPr>
          <p:spPr>
            <a:xfrm>
              <a:off x="2758975" y="2976675"/>
              <a:ext cx="50900" cy="73850"/>
            </a:xfrm>
            <a:custGeom>
              <a:avLst/>
              <a:gdLst/>
              <a:ahLst/>
              <a:cxnLst/>
              <a:rect l="l" t="t" r="r" b="b"/>
              <a:pathLst>
                <a:path w="2036" h="2954" extrusionOk="0">
                  <a:moveTo>
                    <a:pt x="12" y="1"/>
                  </a:moveTo>
                  <a:cubicBezTo>
                    <a:pt x="12" y="1"/>
                    <a:pt x="0" y="227"/>
                    <a:pt x="60" y="572"/>
                  </a:cubicBezTo>
                  <a:cubicBezTo>
                    <a:pt x="119" y="906"/>
                    <a:pt x="262" y="1370"/>
                    <a:pt x="560" y="1799"/>
                  </a:cubicBezTo>
                  <a:cubicBezTo>
                    <a:pt x="857" y="2239"/>
                    <a:pt x="1238" y="2537"/>
                    <a:pt x="1536" y="2716"/>
                  </a:cubicBezTo>
                  <a:cubicBezTo>
                    <a:pt x="1834" y="2894"/>
                    <a:pt x="2036" y="2954"/>
                    <a:pt x="2036" y="2954"/>
                  </a:cubicBezTo>
                  <a:cubicBezTo>
                    <a:pt x="2036" y="2954"/>
                    <a:pt x="1929" y="2739"/>
                    <a:pt x="1786" y="2466"/>
                  </a:cubicBezTo>
                  <a:cubicBezTo>
                    <a:pt x="1619" y="2180"/>
                    <a:pt x="1417" y="1787"/>
                    <a:pt x="1143" y="1406"/>
                  </a:cubicBezTo>
                  <a:cubicBezTo>
                    <a:pt x="881" y="1013"/>
                    <a:pt x="595" y="680"/>
                    <a:pt x="381" y="418"/>
                  </a:cubicBezTo>
                  <a:cubicBezTo>
                    <a:pt x="167" y="168"/>
                    <a:pt x="12" y="1"/>
                    <a:pt x="1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1"/>
            <p:cNvSpPr/>
            <p:nvPr/>
          </p:nvSpPr>
          <p:spPr>
            <a:xfrm>
              <a:off x="3598350" y="2251900"/>
              <a:ext cx="106000" cy="102425"/>
            </a:xfrm>
            <a:custGeom>
              <a:avLst/>
              <a:gdLst/>
              <a:ahLst/>
              <a:cxnLst/>
              <a:rect l="l" t="t" r="r" b="b"/>
              <a:pathLst>
                <a:path w="4240" h="4097" extrusionOk="0">
                  <a:moveTo>
                    <a:pt x="4239" y="0"/>
                  </a:moveTo>
                  <a:lnTo>
                    <a:pt x="4239" y="0"/>
                  </a:lnTo>
                  <a:cubicBezTo>
                    <a:pt x="4239" y="0"/>
                    <a:pt x="3953" y="203"/>
                    <a:pt x="3513" y="512"/>
                  </a:cubicBezTo>
                  <a:cubicBezTo>
                    <a:pt x="3287" y="679"/>
                    <a:pt x="3025" y="869"/>
                    <a:pt x="2727" y="1072"/>
                  </a:cubicBezTo>
                  <a:cubicBezTo>
                    <a:pt x="2572" y="1179"/>
                    <a:pt x="2430" y="1298"/>
                    <a:pt x="2263" y="1429"/>
                  </a:cubicBezTo>
                  <a:cubicBezTo>
                    <a:pt x="2096" y="1572"/>
                    <a:pt x="1965" y="1751"/>
                    <a:pt x="1858" y="1941"/>
                  </a:cubicBezTo>
                  <a:cubicBezTo>
                    <a:pt x="1751" y="2132"/>
                    <a:pt x="1679" y="2310"/>
                    <a:pt x="1560" y="2441"/>
                  </a:cubicBezTo>
                  <a:cubicBezTo>
                    <a:pt x="1453" y="2584"/>
                    <a:pt x="1310" y="2667"/>
                    <a:pt x="1144" y="2727"/>
                  </a:cubicBezTo>
                  <a:cubicBezTo>
                    <a:pt x="977" y="2798"/>
                    <a:pt x="798" y="2846"/>
                    <a:pt x="667" y="2977"/>
                  </a:cubicBezTo>
                  <a:cubicBezTo>
                    <a:pt x="513" y="3120"/>
                    <a:pt x="489" y="3298"/>
                    <a:pt x="477" y="3429"/>
                  </a:cubicBezTo>
                  <a:cubicBezTo>
                    <a:pt x="441" y="3679"/>
                    <a:pt x="310" y="3858"/>
                    <a:pt x="191" y="3965"/>
                  </a:cubicBezTo>
                  <a:cubicBezTo>
                    <a:pt x="84" y="4072"/>
                    <a:pt x="1" y="4096"/>
                    <a:pt x="1" y="4096"/>
                  </a:cubicBezTo>
                  <a:cubicBezTo>
                    <a:pt x="1" y="4096"/>
                    <a:pt x="84" y="4084"/>
                    <a:pt x="215" y="4013"/>
                  </a:cubicBezTo>
                  <a:cubicBezTo>
                    <a:pt x="358" y="3917"/>
                    <a:pt x="536" y="3739"/>
                    <a:pt x="596" y="3453"/>
                  </a:cubicBezTo>
                  <a:cubicBezTo>
                    <a:pt x="620" y="3310"/>
                    <a:pt x="667" y="3191"/>
                    <a:pt x="775" y="3096"/>
                  </a:cubicBezTo>
                  <a:cubicBezTo>
                    <a:pt x="882" y="3013"/>
                    <a:pt x="1037" y="2965"/>
                    <a:pt x="1215" y="2905"/>
                  </a:cubicBezTo>
                  <a:cubicBezTo>
                    <a:pt x="1382" y="2846"/>
                    <a:pt x="1608" y="2739"/>
                    <a:pt x="1739" y="2584"/>
                  </a:cubicBezTo>
                  <a:cubicBezTo>
                    <a:pt x="1894" y="2417"/>
                    <a:pt x="1977" y="2227"/>
                    <a:pt x="2084" y="2048"/>
                  </a:cubicBezTo>
                  <a:cubicBezTo>
                    <a:pt x="2263" y="1691"/>
                    <a:pt x="2572" y="1465"/>
                    <a:pt x="2858" y="1227"/>
                  </a:cubicBezTo>
                  <a:cubicBezTo>
                    <a:pt x="3120" y="989"/>
                    <a:pt x="3382" y="774"/>
                    <a:pt x="3584" y="596"/>
                  </a:cubicBezTo>
                  <a:cubicBezTo>
                    <a:pt x="3989" y="239"/>
                    <a:pt x="4239" y="0"/>
                    <a:pt x="423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3577525" y="2353400"/>
              <a:ext cx="13125" cy="11025"/>
            </a:xfrm>
            <a:custGeom>
              <a:avLst/>
              <a:gdLst/>
              <a:ahLst/>
              <a:cxnLst/>
              <a:rect l="l" t="t" r="r" b="b"/>
              <a:pathLst>
                <a:path w="525" h="441" extrusionOk="0">
                  <a:moveTo>
                    <a:pt x="405" y="0"/>
                  </a:moveTo>
                  <a:cubicBezTo>
                    <a:pt x="322" y="0"/>
                    <a:pt x="226" y="36"/>
                    <a:pt x="143" y="96"/>
                  </a:cubicBezTo>
                  <a:cubicBezTo>
                    <a:pt x="72" y="167"/>
                    <a:pt x="24" y="250"/>
                    <a:pt x="12" y="322"/>
                  </a:cubicBezTo>
                  <a:cubicBezTo>
                    <a:pt x="0" y="393"/>
                    <a:pt x="0" y="441"/>
                    <a:pt x="0" y="441"/>
                  </a:cubicBezTo>
                  <a:cubicBezTo>
                    <a:pt x="0" y="441"/>
                    <a:pt x="48" y="429"/>
                    <a:pt x="119" y="393"/>
                  </a:cubicBezTo>
                  <a:cubicBezTo>
                    <a:pt x="179" y="369"/>
                    <a:pt x="250" y="322"/>
                    <a:pt x="310" y="274"/>
                  </a:cubicBezTo>
                  <a:cubicBezTo>
                    <a:pt x="369" y="227"/>
                    <a:pt x="417" y="167"/>
                    <a:pt x="465" y="107"/>
                  </a:cubicBezTo>
                  <a:lnTo>
                    <a:pt x="524" y="24"/>
                  </a:lnTo>
                  <a:cubicBezTo>
                    <a:pt x="524" y="24"/>
                    <a:pt x="476" y="0"/>
                    <a:pt x="40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1"/>
            <p:cNvSpPr/>
            <p:nvPr/>
          </p:nvSpPr>
          <p:spPr>
            <a:xfrm>
              <a:off x="3592700" y="2398650"/>
              <a:ext cx="19375" cy="25900"/>
            </a:xfrm>
            <a:custGeom>
              <a:avLst/>
              <a:gdLst/>
              <a:ahLst/>
              <a:cxnLst/>
              <a:rect l="l" t="t" r="r" b="b"/>
              <a:pathLst>
                <a:path w="775" h="1036" extrusionOk="0">
                  <a:moveTo>
                    <a:pt x="0" y="0"/>
                  </a:moveTo>
                  <a:cubicBezTo>
                    <a:pt x="0" y="0"/>
                    <a:pt x="12" y="83"/>
                    <a:pt x="96" y="191"/>
                  </a:cubicBezTo>
                  <a:cubicBezTo>
                    <a:pt x="167" y="310"/>
                    <a:pt x="298" y="429"/>
                    <a:pt x="417" y="536"/>
                  </a:cubicBezTo>
                  <a:cubicBezTo>
                    <a:pt x="524" y="643"/>
                    <a:pt x="608" y="762"/>
                    <a:pt x="631" y="857"/>
                  </a:cubicBezTo>
                  <a:cubicBezTo>
                    <a:pt x="654" y="958"/>
                    <a:pt x="613" y="1027"/>
                    <a:pt x="608" y="1035"/>
                  </a:cubicBezTo>
                  <a:lnTo>
                    <a:pt x="608" y="1035"/>
                  </a:lnTo>
                  <a:cubicBezTo>
                    <a:pt x="620" y="1031"/>
                    <a:pt x="706" y="1004"/>
                    <a:pt x="727" y="857"/>
                  </a:cubicBezTo>
                  <a:cubicBezTo>
                    <a:pt x="774" y="726"/>
                    <a:pt x="727" y="500"/>
                    <a:pt x="572" y="357"/>
                  </a:cubicBezTo>
                  <a:cubicBezTo>
                    <a:pt x="417" y="226"/>
                    <a:pt x="274" y="167"/>
                    <a:pt x="167" y="107"/>
                  </a:cubicBezTo>
                  <a:cubicBezTo>
                    <a:pt x="60" y="48"/>
                    <a:pt x="0" y="0"/>
                    <a:pt x="0" y="0"/>
                  </a:cubicBezTo>
                  <a:close/>
                  <a:moveTo>
                    <a:pt x="608" y="1035"/>
                  </a:moveTo>
                  <a:lnTo>
                    <a:pt x="608" y="1035"/>
                  </a:lnTo>
                  <a:cubicBezTo>
                    <a:pt x="607" y="1036"/>
                    <a:pt x="606" y="1036"/>
                    <a:pt x="608" y="1036"/>
                  </a:cubicBezTo>
                  <a:cubicBezTo>
                    <a:pt x="608" y="1036"/>
                    <a:pt x="608" y="1036"/>
                    <a:pt x="608" y="103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1"/>
            <p:cNvSpPr/>
            <p:nvPr/>
          </p:nvSpPr>
          <p:spPr>
            <a:xfrm>
              <a:off x="3617100" y="2548050"/>
              <a:ext cx="181000" cy="62325"/>
            </a:xfrm>
            <a:custGeom>
              <a:avLst/>
              <a:gdLst/>
              <a:ahLst/>
              <a:cxnLst/>
              <a:rect l="l" t="t" r="r" b="b"/>
              <a:pathLst>
                <a:path w="7240" h="2493" extrusionOk="0">
                  <a:moveTo>
                    <a:pt x="1" y="1"/>
                  </a:moveTo>
                  <a:cubicBezTo>
                    <a:pt x="1" y="1"/>
                    <a:pt x="334" y="335"/>
                    <a:pt x="834" y="846"/>
                  </a:cubicBezTo>
                  <a:cubicBezTo>
                    <a:pt x="1108" y="1108"/>
                    <a:pt x="1418" y="1406"/>
                    <a:pt x="1763" y="1739"/>
                  </a:cubicBezTo>
                  <a:cubicBezTo>
                    <a:pt x="1846" y="1823"/>
                    <a:pt x="1953" y="1918"/>
                    <a:pt x="2096" y="1977"/>
                  </a:cubicBezTo>
                  <a:cubicBezTo>
                    <a:pt x="2239" y="2037"/>
                    <a:pt x="2370" y="2037"/>
                    <a:pt x="2477" y="2073"/>
                  </a:cubicBezTo>
                  <a:cubicBezTo>
                    <a:pt x="2703" y="2132"/>
                    <a:pt x="2906" y="2299"/>
                    <a:pt x="3192" y="2418"/>
                  </a:cubicBezTo>
                  <a:cubicBezTo>
                    <a:pt x="3301" y="2468"/>
                    <a:pt x="3435" y="2492"/>
                    <a:pt x="3573" y="2492"/>
                  </a:cubicBezTo>
                  <a:cubicBezTo>
                    <a:pt x="3600" y="2492"/>
                    <a:pt x="3628" y="2491"/>
                    <a:pt x="3656" y="2489"/>
                  </a:cubicBezTo>
                  <a:cubicBezTo>
                    <a:pt x="3823" y="2477"/>
                    <a:pt x="3942" y="2406"/>
                    <a:pt x="4061" y="2358"/>
                  </a:cubicBezTo>
                  <a:cubicBezTo>
                    <a:pt x="4287" y="2263"/>
                    <a:pt x="4525" y="2239"/>
                    <a:pt x="4775" y="2227"/>
                  </a:cubicBezTo>
                  <a:cubicBezTo>
                    <a:pt x="4868" y="2223"/>
                    <a:pt x="4959" y="2221"/>
                    <a:pt x="5049" y="2221"/>
                  </a:cubicBezTo>
                  <a:cubicBezTo>
                    <a:pt x="5417" y="2221"/>
                    <a:pt x="5752" y="2254"/>
                    <a:pt x="6049" y="2263"/>
                  </a:cubicBezTo>
                  <a:cubicBezTo>
                    <a:pt x="6799" y="2299"/>
                    <a:pt x="7240" y="2311"/>
                    <a:pt x="7240" y="2311"/>
                  </a:cubicBezTo>
                  <a:cubicBezTo>
                    <a:pt x="7240" y="2311"/>
                    <a:pt x="6799" y="2251"/>
                    <a:pt x="6037" y="2156"/>
                  </a:cubicBezTo>
                  <a:cubicBezTo>
                    <a:pt x="5656" y="2120"/>
                    <a:pt x="5228" y="2037"/>
                    <a:pt x="4739" y="2037"/>
                  </a:cubicBezTo>
                  <a:cubicBezTo>
                    <a:pt x="4501" y="2037"/>
                    <a:pt x="4227" y="2073"/>
                    <a:pt x="3966" y="2156"/>
                  </a:cubicBezTo>
                  <a:cubicBezTo>
                    <a:pt x="3835" y="2204"/>
                    <a:pt x="3716" y="2263"/>
                    <a:pt x="3608" y="2275"/>
                  </a:cubicBezTo>
                  <a:cubicBezTo>
                    <a:pt x="3585" y="2280"/>
                    <a:pt x="3561" y="2283"/>
                    <a:pt x="3536" y="2283"/>
                  </a:cubicBezTo>
                  <a:cubicBezTo>
                    <a:pt x="3449" y="2283"/>
                    <a:pt x="3356" y="2253"/>
                    <a:pt x="3263" y="2216"/>
                  </a:cubicBezTo>
                  <a:cubicBezTo>
                    <a:pt x="3025" y="2132"/>
                    <a:pt x="2799" y="1954"/>
                    <a:pt x="2525" y="1882"/>
                  </a:cubicBezTo>
                  <a:cubicBezTo>
                    <a:pt x="2370" y="1835"/>
                    <a:pt x="2239" y="1846"/>
                    <a:pt x="2144" y="1799"/>
                  </a:cubicBezTo>
                  <a:cubicBezTo>
                    <a:pt x="2061" y="1763"/>
                    <a:pt x="1965" y="1680"/>
                    <a:pt x="1882" y="1608"/>
                  </a:cubicBezTo>
                  <a:cubicBezTo>
                    <a:pt x="1525" y="1287"/>
                    <a:pt x="1191" y="1001"/>
                    <a:pt x="918" y="763"/>
                  </a:cubicBezTo>
                  <a:cubicBezTo>
                    <a:pt x="346" y="299"/>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1"/>
            <p:cNvSpPr/>
            <p:nvPr/>
          </p:nvSpPr>
          <p:spPr>
            <a:xfrm>
              <a:off x="3842425" y="2585875"/>
              <a:ext cx="60150" cy="15200"/>
            </a:xfrm>
            <a:custGeom>
              <a:avLst/>
              <a:gdLst/>
              <a:ahLst/>
              <a:cxnLst/>
              <a:rect l="l" t="t" r="r" b="b"/>
              <a:pathLst>
                <a:path w="2406" h="608" extrusionOk="0">
                  <a:moveTo>
                    <a:pt x="1251" y="0"/>
                  </a:moveTo>
                  <a:cubicBezTo>
                    <a:pt x="858" y="0"/>
                    <a:pt x="560" y="179"/>
                    <a:pt x="358" y="238"/>
                  </a:cubicBezTo>
                  <a:cubicBezTo>
                    <a:pt x="144" y="310"/>
                    <a:pt x="1" y="310"/>
                    <a:pt x="1" y="310"/>
                  </a:cubicBezTo>
                  <a:cubicBezTo>
                    <a:pt x="1" y="310"/>
                    <a:pt x="92" y="340"/>
                    <a:pt x="251" y="340"/>
                  </a:cubicBezTo>
                  <a:cubicBezTo>
                    <a:pt x="290" y="340"/>
                    <a:pt x="334" y="338"/>
                    <a:pt x="382" y="333"/>
                  </a:cubicBezTo>
                  <a:cubicBezTo>
                    <a:pt x="620" y="322"/>
                    <a:pt x="901" y="214"/>
                    <a:pt x="1216" y="214"/>
                  </a:cubicBezTo>
                  <a:cubicBezTo>
                    <a:pt x="1231" y="214"/>
                    <a:pt x="1247" y="214"/>
                    <a:pt x="1263" y="214"/>
                  </a:cubicBezTo>
                  <a:cubicBezTo>
                    <a:pt x="1596" y="238"/>
                    <a:pt x="1870" y="322"/>
                    <a:pt x="2084" y="417"/>
                  </a:cubicBezTo>
                  <a:cubicBezTo>
                    <a:pt x="2287" y="512"/>
                    <a:pt x="2406" y="607"/>
                    <a:pt x="2406" y="607"/>
                  </a:cubicBezTo>
                  <a:cubicBezTo>
                    <a:pt x="2406" y="607"/>
                    <a:pt x="2334" y="488"/>
                    <a:pt x="2144" y="322"/>
                  </a:cubicBezTo>
                  <a:cubicBezTo>
                    <a:pt x="1953" y="155"/>
                    <a:pt x="1632" y="0"/>
                    <a:pt x="125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1"/>
            <p:cNvSpPr/>
            <p:nvPr/>
          </p:nvSpPr>
          <p:spPr>
            <a:xfrm>
              <a:off x="3942750" y="2738550"/>
              <a:ext cx="32175" cy="103625"/>
            </a:xfrm>
            <a:custGeom>
              <a:avLst/>
              <a:gdLst/>
              <a:ahLst/>
              <a:cxnLst/>
              <a:rect l="l" t="t" r="r" b="b"/>
              <a:pathLst>
                <a:path w="1287" h="4145" extrusionOk="0">
                  <a:moveTo>
                    <a:pt x="107" y="1"/>
                  </a:moveTo>
                  <a:lnTo>
                    <a:pt x="107" y="1"/>
                  </a:lnTo>
                  <a:cubicBezTo>
                    <a:pt x="107" y="1"/>
                    <a:pt x="60" y="49"/>
                    <a:pt x="36" y="168"/>
                  </a:cubicBezTo>
                  <a:cubicBezTo>
                    <a:pt x="0" y="287"/>
                    <a:pt x="36" y="477"/>
                    <a:pt x="167" y="656"/>
                  </a:cubicBezTo>
                  <a:cubicBezTo>
                    <a:pt x="286" y="846"/>
                    <a:pt x="512" y="989"/>
                    <a:pt x="703" y="1168"/>
                  </a:cubicBezTo>
                  <a:cubicBezTo>
                    <a:pt x="881" y="1346"/>
                    <a:pt x="1000" y="1596"/>
                    <a:pt x="1012" y="1894"/>
                  </a:cubicBezTo>
                  <a:cubicBezTo>
                    <a:pt x="1048" y="2489"/>
                    <a:pt x="881" y="3061"/>
                    <a:pt x="834" y="3466"/>
                  </a:cubicBezTo>
                  <a:cubicBezTo>
                    <a:pt x="774" y="3882"/>
                    <a:pt x="750" y="4144"/>
                    <a:pt x="750" y="4144"/>
                  </a:cubicBezTo>
                  <a:cubicBezTo>
                    <a:pt x="750" y="4144"/>
                    <a:pt x="834" y="3906"/>
                    <a:pt x="953" y="3501"/>
                  </a:cubicBezTo>
                  <a:cubicBezTo>
                    <a:pt x="1012" y="3311"/>
                    <a:pt x="1072" y="3073"/>
                    <a:pt x="1155" y="2799"/>
                  </a:cubicBezTo>
                  <a:cubicBezTo>
                    <a:pt x="1227" y="2513"/>
                    <a:pt x="1286" y="2216"/>
                    <a:pt x="1250" y="1882"/>
                  </a:cubicBezTo>
                  <a:cubicBezTo>
                    <a:pt x="1238" y="1549"/>
                    <a:pt x="1072" y="1203"/>
                    <a:pt x="834" y="1025"/>
                  </a:cubicBezTo>
                  <a:cubicBezTo>
                    <a:pt x="619" y="834"/>
                    <a:pt x="393" y="751"/>
                    <a:pt x="262" y="596"/>
                  </a:cubicBezTo>
                  <a:cubicBezTo>
                    <a:pt x="119" y="453"/>
                    <a:pt x="60" y="287"/>
                    <a:pt x="60" y="180"/>
                  </a:cubicBezTo>
                  <a:cubicBezTo>
                    <a:pt x="60" y="61"/>
                    <a:pt x="107" y="1"/>
                    <a:pt x="10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1"/>
            <p:cNvSpPr/>
            <p:nvPr/>
          </p:nvSpPr>
          <p:spPr>
            <a:xfrm>
              <a:off x="3953150" y="2856125"/>
              <a:ext cx="24450" cy="94400"/>
            </a:xfrm>
            <a:custGeom>
              <a:avLst/>
              <a:gdLst/>
              <a:ahLst/>
              <a:cxnLst/>
              <a:rect l="l" t="t" r="r" b="b"/>
              <a:pathLst>
                <a:path w="978" h="3776" extrusionOk="0">
                  <a:moveTo>
                    <a:pt x="299" y="1"/>
                  </a:moveTo>
                  <a:cubicBezTo>
                    <a:pt x="299" y="1"/>
                    <a:pt x="298" y="1"/>
                    <a:pt x="296" y="2"/>
                  </a:cubicBezTo>
                  <a:lnTo>
                    <a:pt x="296" y="2"/>
                  </a:lnTo>
                  <a:cubicBezTo>
                    <a:pt x="301" y="1"/>
                    <a:pt x="302" y="1"/>
                    <a:pt x="299" y="1"/>
                  </a:cubicBezTo>
                  <a:close/>
                  <a:moveTo>
                    <a:pt x="296" y="2"/>
                  </a:moveTo>
                  <a:cubicBezTo>
                    <a:pt x="283" y="6"/>
                    <a:pt x="239" y="22"/>
                    <a:pt x="168" y="84"/>
                  </a:cubicBezTo>
                  <a:cubicBezTo>
                    <a:pt x="72" y="156"/>
                    <a:pt x="1" y="299"/>
                    <a:pt x="1" y="501"/>
                  </a:cubicBezTo>
                  <a:cubicBezTo>
                    <a:pt x="1" y="894"/>
                    <a:pt x="180" y="1370"/>
                    <a:pt x="394" y="1882"/>
                  </a:cubicBezTo>
                  <a:cubicBezTo>
                    <a:pt x="596" y="2382"/>
                    <a:pt x="799" y="2847"/>
                    <a:pt x="870" y="3192"/>
                  </a:cubicBezTo>
                  <a:cubicBezTo>
                    <a:pt x="894" y="3370"/>
                    <a:pt x="906" y="3501"/>
                    <a:pt x="930" y="3609"/>
                  </a:cubicBezTo>
                  <a:cubicBezTo>
                    <a:pt x="942" y="3716"/>
                    <a:pt x="942" y="3775"/>
                    <a:pt x="942" y="3775"/>
                  </a:cubicBezTo>
                  <a:lnTo>
                    <a:pt x="942" y="3597"/>
                  </a:lnTo>
                  <a:cubicBezTo>
                    <a:pt x="953" y="3489"/>
                    <a:pt x="977" y="3335"/>
                    <a:pt x="953" y="3156"/>
                  </a:cubicBezTo>
                  <a:cubicBezTo>
                    <a:pt x="942" y="2799"/>
                    <a:pt x="811" y="2299"/>
                    <a:pt x="584" y="1787"/>
                  </a:cubicBezTo>
                  <a:cubicBezTo>
                    <a:pt x="394" y="1287"/>
                    <a:pt x="156" y="822"/>
                    <a:pt x="108" y="501"/>
                  </a:cubicBezTo>
                  <a:cubicBezTo>
                    <a:pt x="96" y="334"/>
                    <a:pt x="120" y="180"/>
                    <a:pt x="180" y="108"/>
                  </a:cubicBezTo>
                  <a:cubicBezTo>
                    <a:pt x="232" y="45"/>
                    <a:pt x="285" y="9"/>
                    <a:pt x="296"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1"/>
            <p:cNvSpPr/>
            <p:nvPr/>
          </p:nvSpPr>
          <p:spPr>
            <a:xfrm>
              <a:off x="3961800" y="2979375"/>
              <a:ext cx="15800" cy="52400"/>
            </a:xfrm>
            <a:custGeom>
              <a:avLst/>
              <a:gdLst/>
              <a:ahLst/>
              <a:cxnLst/>
              <a:rect l="l" t="t" r="r" b="b"/>
              <a:pathLst>
                <a:path w="632" h="2096" extrusionOk="0">
                  <a:moveTo>
                    <a:pt x="631" y="0"/>
                  </a:moveTo>
                  <a:cubicBezTo>
                    <a:pt x="631" y="0"/>
                    <a:pt x="357" y="429"/>
                    <a:pt x="179" y="1024"/>
                  </a:cubicBezTo>
                  <a:cubicBezTo>
                    <a:pt x="95" y="1310"/>
                    <a:pt x="0" y="1607"/>
                    <a:pt x="60" y="1834"/>
                  </a:cubicBezTo>
                  <a:cubicBezTo>
                    <a:pt x="72" y="1941"/>
                    <a:pt x="155" y="2024"/>
                    <a:pt x="191" y="2060"/>
                  </a:cubicBezTo>
                  <a:cubicBezTo>
                    <a:pt x="250" y="2096"/>
                    <a:pt x="286" y="2096"/>
                    <a:pt x="286" y="2096"/>
                  </a:cubicBezTo>
                  <a:lnTo>
                    <a:pt x="226" y="2036"/>
                  </a:lnTo>
                  <a:cubicBezTo>
                    <a:pt x="191" y="2000"/>
                    <a:pt x="179" y="1917"/>
                    <a:pt x="179" y="1834"/>
                  </a:cubicBezTo>
                  <a:cubicBezTo>
                    <a:pt x="179" y="1643"/>
                    <a:pt x="310" y="1405"/>
                    <a:pt x="405" y="1107"/>
                  </a:cubicBezTo>
                  <a:cubicBezTo>
                    <a:pt x="584" y="524"/>
                    <a:pt x="631" y="0"/>
                    <a:pt x="6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1"/>
            <p:cNvSpPr/>
            <p:nvPr/>
          </p:nvSpPr>
          <p:spPr>
            <a:xfrm>
              <a:off x="3812375" y="2229200"/>
              <a:ext cx="46750" cy="9325"/>
            </a:xfrm>
            <a:custGeom>
              <a:avLst/>
              <a:gdLst/>
              <a:ahLst/>
              <a:cxnLst/>
              <a:rect l="l" t="t" r="r" b="b"/>
              <a:pathLst>
                <a:path w="1870" h="373" extrusionOk="0">
                  <a:moveTo>
                    <a:pt x="826" y="0"/>
                  </a:moveTo>
                  <a:cubicBezTo>
                    <a:pt x="601" y="0"/>
                    <a:pt x="411" y="25"/>
                    <a:pt x="262" y="75"/>
                  </a:cubicBezTo>
                  <a:cubicBezTo>
                    <a:pt x="96" y="122"/>
                    <a:pt x="0" y="182"/>
                    <a:pt x="0" y="182"/>
                  </a:cubicBezTo>
                  <a:cubicBezTo>
                    <a:pt x="0" y="182"/>
                    <a:pt x="429" y="182"/>
                    <a:pt x="929" y="242"/>
                  </a:cubicBezTo>
                  <a:cubicBezTo>
                    <a:pt x="1441" y="301"/>
                    <a:pt x="1870" y="373"/>
                    <a:pt x="1870" y="373"/>
                  </a:cubicBezTo>
                  <a:cubicBezTo>
                    <a:pt x="1870" y="373"/>
                    <a:pt x="1786" y="301"/>
                    <a:pt x="1631" y="218"/>
                  </a:cubicBezTo>
                  <a:cubicBezTo>
                    <a:pt x="1465" y="122"/>
                    <a:pt x="1250" y="39"/>
                    <a:pt x="965" y="3"/>
                  </a:cubicBezTo>
                  <a:cubicBezTo>
                    <a:pt x="917" y="1"/>
                    <a:pt x="871" y="0"/>
                    <a:pt x="82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1"/>
            <p:cNvSpPr/>
            <p:nvPr/>
          </p:nvSpPr>
          <p:spPr>
            <a:xfrm>
              <a:off x="3881125" y="2265300"/>
              <a:ext cx="18175" cy="7450"/>
            </a:xfrm>
            <a:custGeom>
              <a:avLst/>
              <a:gdLst/>
              <a:ahLst/>
              <a:cxnLst/>
              <a:rect l="l" t="t" r="r" b="b"/>
              <a:pathLst>
                <a:path w="727" h="298" extrusionOk="0">
                  <a:moveTo>
                    <a:pt x="188" y="1"/>
                  </a:moveTo>
                  <a:cubicBezTo>
                    <a:pt x="80" y="1"/>
                    <a:pt x="1" y="24"/>
                    <a:pt x="1" y="24"/>
                  </a:cubicBezTo>
                  <a:cubicBezTo>
                    <a:pt x="1" y="24"/>
                    <a:pt x="120" y="179"/>
                    <a:pt x="322" y="262"/>
                  </a:cubicBezTo>
                  <a:cubicBezTo>
                    <a:pt x="398" y="289"/>
                    <a:pt x="474" y="297"/>
                    <a:pt x="539" y="297"/>
                  </a:cubicBezTo>
                  <a:cubicBezTo>
                    <a:pt x="648" y="297"/>
                    <a:pt x="727" y="274"/>
                    <a:pt x="727" y="274"/>
                  </a:cubicBezTo>
                  <a:cubicBezTo>
                    <a:pt x="727" y="274"/>
                    <a:pt x="608" y="107"/>
                    <a:pt x="405" y="36"/>
                  </a:cubicBezTo>
                  <a:cubicBezTo>
                    <a:pt x="330" y="9"/>
                    <a:pt x="254" y="1"/>
                    <a:pt x="18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1"/>
            <p:cNvSpPr/>
            <p:nvPr/>
          </p:nvSpPr>
          <p:spPr>
            <a:xfrm>
              <a:off x="2925650" y="2532000"/>
              <a:ext cx="24425" cy="7450"/>
            </a:xfrm>
            <a:custGeom>
              <a:avLst/>
              <a:gdLst/>
              <a:ahLst/>
              <a:cxnLst/>
              <a:rect l="l" t="t" r="r" b="b"/>
              <a:pathLst>
                <a:path w="977" h="298" extrusionOk="0">
                  <a:moveTo>
                    <a:pt x="238" y="1"/>
                  </a:moveTo>
                  <a:cubicBezTo>
                    <a:pt x="98" y="1"/>
                    <a:pt x="1" y="24"/>
                    <a:pt x="1" y="24"/>
                  </a:cubicBezTo>
                  <a:cubicBezTo>
                    <a:pt x="1" y="24"/>
                    <a:pt x="191" y="191"/>
                    <a:pt x="465" y="262"/>
                  </a:cubicBezTo>
                  <a:cubicBezTo>
                    <a:pt x="563" y="289"/>
                    <a:pt x="660" y="297"/>
                    <a:pt x="742" y="297"/>
                  </a:cubicBezTo>
                  <a:cubicBezTo>
                    <a:pt x="879" y="297"/>
                    <a:pt x="977" y="274"/>
                    <a:pt x="977" y="274"/>
                  </a:cubicBezTo>
                  <a:cubicBezTo>
                    <a:pt x="977" y="274"/>
                    <a:pt x="786" y="107"/>
                    <a:pt x="524" y="36"/>
                  </a:cubicBezTo>
                  <a:cubicBezTo>
                    <a:pt x="422" y="9"/>
                    <a:pt x="322" y="1"/>
                    <a:pt x="2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1"/>
            <p:cNvSpPr/>
            <p:nvPr/>
          </p:nvSpPr>
          <p:spPr>
            <a:xfrm>
              <a:off x="2970600" y="2549150"/>
              <a:ext cx="138125" cy="62050"/>
            </a:xfrm>
            <a:custGeom>
              <a:avLst/>
              <a:gdLst/>
              <a:ahLst/>
              <a:cxnLst/>
              <a:rect l="l" t="t" r="r" b="b"/>
              <a:pathLst>
                <a:path w="5525" h="2482" extrusionOk="0">
                  <a:moveTo>
                    <a:pt x="1078" y="1"/>
                  </a:moveTo>
                  <a:cubicBezTo>
                    <a:pt x="1018" y="1"/>
                    <a:pt x="961" y="2"/>
                    <a:pt x="905" y="5"/>
                  </a:cubicBezTo>
                  <a:cubicBezTo>
                    <a:pt x="631" y="17"/>
                    <a:pt x="405" y="52"/>
                    <a:pt x="239" y="64"/>
                  </a:cubicBezTo>
                  <a:cubicBezTo>
                    <a:pt x="96" y="76"/>
                    <a:pt x="0" y="88"/>
                    <a:pt x="0" y="88"/>
                  </a:cubicBezTo>
                  <a:lnTo>
                    <a:pt x="239" y="88"/>
                  </a:lnTo>
                  <a:cubicBezTo>
                    <a:pt x="405" y="88"/>
                    <a:pt x="631" y="88"/>
                    <a:pt x="905" y="112"/>
                  </a:cubicBezTo>
                  <a:cubicBezTo>
                    <a:pt x="1191" y="136"/>
                    <a:pt x="1524" y="171"/>
                    <a:pt x="1858" y="290"/>
                  </a:cubicBezTo>
                  <a:cubicBezTo>
                    <a:pt x="2215" y="386"/>
                    <a:pt x="2560" y="588"/>
                    <a:pt x="2917" y="802"/>
                  </a:cubicBezTo>
                  <a:cubicBezTo>
                    <a:pt x="3608" y="1279"/>
                    <a:pt x="4215" y="1791"/>
                    <a:pt x="4703" y="2076"/>
                  </a:cubicBezTo>
                  <a:cubicBezTo>
                    <a:pt x="4941" y="2219"/>
                    <a:pt x="5156" y="2326"/>
                    <a:pt x="5299" y="2386"/>
                  </a:cubicBezTo>
                  <a:lnTo>
                    <a:pt x="5525" y="2481"/>
                  </a:lnTo>
                  <a:cubicBezTo>
                    <a:pt x="5525" y="2481"/>
                    <a:pt x="5453" y="2433"/>
                    <a:pt x="5299" y="2374"/>
                  </a:cubicBezTo>
                  <a:cubicBezTo>
                    <a:pt x="5168" y="2291"/>
                    <a:pt x="4977" y="2160"/>
                    <a:pt x="4751" y="1993"/>
                  </a:cubicBezTo>
                  <a:cubicBezTo>
                    <a:pt x="4299" y="1660"/>
                    <a:pt x="3751" y="1124"/>
                    <a:pt x="3025" y="624"/>
                  </a:cubicBezTo>
                  <a:cubicBezTo>
                    <a:pt x="2667" y="386"/>
                    <a:pt x="2274" y="195"/>
                    <a:pt x="1905" y="112"/>
                  </a:cubicBezTo>
                  <a:cubicBezTo>
                    <a:pt x="1608" y="25"/>
                    <a:pt x="1326" y="1"/>
                    <a:pt x="10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1"/>
            <p:cNvSpPr/>
            <p:nvPr/>
          </p:nvSpPr>
          <p:spPr>
            <a:xfrm>
              <a:off x="3293250" y="2759100"/>
              <a:ext cx="10150" cy="50625"/>
            </a:xfrm>
            <a:custGeom>
              <a:avLst/>
              <a:gdLst/>
              <a:ahLst/>
              <a:cxnLst/>
              <a:rect l="l" t="t" r="r" b="b"/>
              <a:pathLst>
                <a:path w="406" h="2025" extrusionOk="0">
                  <a:moveTo>
                    <a:pt x="406" y="0"/>
                  </a:moveTo>
                  <a:lnTo>
                    <a:pt x="406" y="0"/>
                  </a:lnTo>
                  <a:cubicBezTo>
                    <a:pt x="406" y="1"/>
                    <a:pt x="322" y="96"/>
                    <a:pt x="251" y="274"/>
                  </a:cubicBezTo>
                  <a:cubicBezTo>
                    <a:pt x="179" y="453"/>
                    <a:pt x="84" y="703"/>
                    <a:pt x="48" y="989"/>
                  </a:cubicBezTo>
                  <a:cubicBezTo>
                    <a:pt x="1" y="1286"/>
                    <a:pt x="25" y="1536"/>
                    <a:pt x="60" y="1727"/>
                  </a:cubicBezTo>
                  <a:cubicBezTo>
                    <a:pt x="84" y="1905"/>
                    <a:pt x="132" y="2025"/>
                    <a:pt x="132" y="2025"/>
                  </a:cubicBezTo>
                  <a:cubicBezTo>
                    <a:pt x="132" y="2025"/>
                    <a:pt x="191" y="1584"/>
                    <a:pt x="263" y="1013"/>
                  </a:cubicBezTo>
                  <a:cubicBezTo>
                    <a:pt x="346" y="465"/>
                    <a:pt x="406" y="1"/>
                    <a:pt x="4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1"/>
            <p:cNvSpPr/>
            <p:nvPr/>
          </p:nvSpPr>
          <p:spPr>
            <a:xfrm>
              <a:off x="3281950" y="2821900"/>
              <a:ext cx="14900" cy="58975"/>
            </a:xfrm>
            <a:custGeom>
              <a:avLst/>
              <a:gdLst/>
              <a:ahLst/>
              <a:cxnLst/>
              <a:rect l="l" t="t" r="r" b="b"/>
              <a:pathLst>
                <a:path w="596" h="2359" extrusionOk="0">
                  <a:moveTo>
                    <a:pt x="405" y="1"/>
                  </a:moveTo>
                  <a:cubicBezTo>
                    <a:pt x="405" y="1"/>
                    <a:pt x="322" y="120"/>
                    <a:pt x="274" y="358"/>
                  </a:cubicBezTo>
                  <a:cubicBezTo>
                    <a:pt x="238" y="477"/>
                    <a:pt x="238" y="620"/>
                    <a:pt x="262" y="775"/>
                  </a:cubicBezTo>
                  <a:cubicBezTo>
                    <a:pt x="274" y="929"/>
                    <a:pt x="358" y="1108"/>
                    <a:pt x="358" y="1227"/>
                  </a:cubicBezTo>
                  <a:cubicBezTo>
                    <a:pt x="381" y="1346"/>
                    <a:pt x="286" y="1477"/>
                    <a:pt x="238" y="1632"/>
                  </a:cubicBezTo>
                  <a:cubicBezTo>
                    <a:pt x="179" y="1763"/>
                    <a:pt x="143" y="1894"/>
                    <a:pt x="107" y="2001"/>
                  </a:cubicBezTo>
                  <a:cubicBezTo>
                    <a:pt x="36" y="2227"/>
                    <a:pt x="0" y="2358"/>
                    <a:pt x="0" y="2358"/>
                  </a:cubicBezTo>
                  <a:cubicBezTo>
                    <a:pt x="0" y="2358"/>
                    <a:pt x="96" y="2239"/>
                    <a:pt x="215" y="2060"/>
                  </a:cubicBezTo>
                  <a:cubicBezTo>
                    <a:pt x="274" y="1953"/>
                    <a:pt x="346" y="1846"/>
                    <a:pt x="417" y="1715"/>
                  </a:cubicBezTo>
                  <a:cubicBezTo>
                    <a:pt x="477" y="1584"/>
                    <a:pt x="596" y="1453"/>
                    <a:pt x="596" y="1215"/>
                  </a:cubicBezTo>
                  <a:cubicBezTo>
                    <a:pt x="572" y="989"/>
                    <a:pt x="477" y="870"/>
                    <a:pt x="453" y="739"/>
                  </a:cubicBezTo>
                  <a:cubicBezTo>
                    <a:pt x="417" y="596"/>
                    <a:pt x="393" y="465"/>
                    <a:pt x="393" y="358"/>
                  </a:cubicBezTo>
                  <a:cubicBezTo>
                    <a:pt x="369" y="156"/>
                    <a:pt x="405" y="1"/>
                    <a:pt x="40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1"/>
            <p:cNvSpPr/>
            <p:nvPr/>
          </p:nvSpPr>
          <p:spPr>
            <a:xfrm>
              <a:off x="3220925" y="2921025"/>
              <a:ext cx="33950" cy="29500"/>
            </a:xfrm>
            <a:custGeom>
              <a:avLst/>
              <a:gdLst/>
              <a:ahLst/>
              <a:cxnLst/>
              <a:rect l="l" t="t" r="r" b="b"/>
              <a:pathLst>
                <a:path w="1358" h="1180" extrusionOk="0">
                  <a:moveTo>
                    <a:pt x="1358" y="0"/>
                  </a:moveTo>
                  <a:lnTo>
                    <a:pt x="1358" y="0"/>
                  </a:lnTo>
                  <a:cubicBezTo>
                    <a:pt x="1358" y="1"/>
                    <a:pt x="953" y="131"/>
                    <a:pt x="572" y="465"/>
                  </a:cubicBezTo>
                  <a:cubicBezTo>
                    <a:pt x="179" y="786"/>
                    <a:pt x="1" y="1179"/>
                    <a:pt x="1" y="1179"/>
                  </a:cubicBezTo>
                  <a:cubicBezTo>
                    <a:pt x="1" y="1179"/>
                    <a:pt x="358" y="953"/>
                    <a:pt x="715" y="632"/>
                  </a:cubicBezTo>
                  <a:cubicBezTo>
                    <a:pt x="1096" y="310"/>
                    <a:pt x="1358" y="1"/>
                    <a:pt x="135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1"/>
            <p:cNvSpPr/>
            <p:nvPr/>
          </p:nvSpPr>
          <p:spPr>
            <a:xfrm>
              <a:off x="3182225" y="2972225"/>
              <a:ext cx="17600" cy="43175"/>
            </a:xfrm>
            <a:custGeom>
              <a:avLst/>
              <a:gdLst/>
              <a:ahLst/>
              <a:cxnLst/>
              <a:rect l="l" t="t" r="r" b="b"/>
              <a:pathLst>
                <a:path w="704" h="1727" extrusionOk="0">
                  <a:moveTo>
                    <a:pt x="703" y="0"/>
                  </a:moveTo>
                  <a:cubicBezTo>
                    <a:pt x="703" y="0"/>
                    <a:pt x="441" y="346"/>
                    <a:pt x="239" y="822"/>
                  </a:cubicBezTo>
                  <a:cubicBezTo>
                    <a:pt x="48" y="1298"/>
                    <a:pt x="1" y="1727"/>
                    <a:pt x="1" y="1727"/>
                  </a:cubicBezTo>
                  <a:cubicBezTo>
                    <a:pt x="1" y="1727"/>
                    <a:pt x="275" y="1393"/>
                    <a:pt x="465" y="917"/>
                  </a:cubicBezTo>
                  <a:cubicBezTo>
                    <a:pt x="656" y="429"/>
                    <a:pt x="703" y="0"/>
                    <a:pt x="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1"/>
            <p:cNvSpPr/>
            <p:nvPr/>
          </p:nvSpPr>
          <p:spPr>
            <a:xfrm>
              <a:off x="3149500" y="3058250"/>
              <a:ext cx="11925" cy="38725"/>
            </a:xfrm>
            <a:custGeom>
              <a:avLst/>
              <a:gdLst/>
              <a:ahLst/>
              <a:cxnLst/>
              <a:rect l="l" t="t" r="r" b="b"/>
              <a:pathLst>
                <a:path w="477" h="1549" extrusionOk="0">
                  <a:moveTo>
                    <a:pt x="405" y="0"/>
                  </a:moveTo>
                  <a:cubicBezTo>
                    <a:pt x="405" y="0"/>
                    <a:pt x="262" y="346"/>
                    <a:pt x="143" y="762"/>
                  </a:cubicBezTo>
                  <a:cubicBezTo>
                    <a:pt x="36" y="1179"/>
                    <a:pt x="0" y="1548"/>
                    <a:pt x="0" y="1548"/>
                  </a:cubicBezTo>
                  <a:cubicBezTo>
                    <a:pt x="0" y="1548"/>
                    <a:pt x="262" y="1262"/>
                    <a:pt x="357" y="822"/>
                  </a:cubicBezTo>
                  <a:cubicBezTo>
                    <a:pt x="476" y="369"/>
                    <a:pt x="405" y="0"/>
                    <a:pt x="40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1"/>
            <p:cNvSpPr/>
            <p:nvPr/>
          </p:nvSpPr>
          <p:spPr>
            <a:xfrm>
              <a:off x="2819975" y="2257550"/>
              <a:ext cx="77425" cy="50325"/>
            </a:xfrm>
            <a:custGeom>
              <a:avLst/>
              <a:gdLst/>
              <a:ahLst/>
              <a:cxnLst/>
              <a:rect l="l" t="t" r="r" b="b"/>
              <a:pathLst>
                <a:path w="3097" h="2013" extrusionOk="0">
                  <a:moveTo>
                    <a:pt x="1" y="1"/>
                  </a:moveTo>
                  <a:cubicBezTo>
                    <a:pt x="1" y="1"/>
                    <a:pt x="644" y="548"/>
                    <a:pt x="1489" y="1108"/>
                  </a:cubicBezTo>
                  <a:cubicBezTo>
                    <a:pt x="2334" y="1655"/>
                    <a:pt x="3096" y="2013"/>
                    <a:pt x="3096" y="2013"/>
                  </a:cubicBezTo>
                  <a:cubicBezTo>
                    <a:pt x="3096" y="2013"/>
                    <a:pt x="2465" y="1477"/>
                    <a:pt x="1608" y="905"/>
                  </a:cubicBezTo>
                  <a:cubicBezTo>
                    <a:pt x="763" y="358"/>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1"/>
            <p:cNvSpPr/>
            <p:nvPr/>
          </p:nvSpPr>
          <p:spPr>
            <a:xfrm>
              <a:off x="2892025" y="2280175"/>
              <a:ext cx="9850" cy="16100"/>
            </a:xfrm>
            <a:custGeom>
              <a:avLst/>
              <a:gdLst/>
              <a:ahLst/>
              <a:cxnLst/>
              <a:rect l="l" t="t" r="r" b="b"/>
              <a:pathLst>
                <a:path w="394" h="644" extrusionOk="0">
                  <a:moveTo>
                    <a:pt x="36" y="0"/>
                  </a:moveTo>
                  <a:cubicBezTo>
                    <a:pt x="36" y="0"/>
                    <a:pt x="0" y="203"/>
                    <a:pt x="95" y="381"/>
                  </a:cubicBezTo>
                  <a:cubicBezTo>
                    <a:pt x="179" y="560"/>
                    <a:pt x="357" y="643"/>
                    <a:pt x="357" y="643"/>
                  </a:cubicBezTo>
                  <a:cubicBezTo>
                    <a:pt x="357" y="643"/>
                    <a:pt x="393" y="453"/>
                    <a:pt x="298" y="274"/>
                  </a:cubicBezTo>
                  <a:cubicBezTo>
                    <a:pt x="214" y="96"/>
                    <a:pt x="36" y="0"/>
                    <a:pt x="3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1"/>
            <p:cNvSpPr/>
            <p:nvPr/>
          </p:nvSpPr>
          <p:spPr>
            <a:xfrm>
              <a:off x="2883675" y="2218850"/>
              <a:ext cx="9250" cy="42900"/>
            </a:xfrm>
            <a:custGeom>
              <a:avLst/>
              <a:gdLst/>
              <a:ahLst/>
              <a:cxnLst/>
              <a:rect l="l" t="t" r="r" b="b"/>
              <a:pathLst>
                <a:path w="370" h="1716" extrusionOk="0">
                  <a:moveTo>
                    <a:pt x="370" y="1"/>
                  </a:moveTo>
                  <a:cubicBezTo>
                    <a:pt x="370" y="1"/>
                    <a:pt x="298" y="72"/>
                    <a:pt x="239" y="215"/>
                  </a:cubicBezTo>
                  <a:cubicBezTo>
                    <a:pt x="144" y="358"/>
                    <a:pt x="60" y="572"/>
                    <a:pt x="25" y="822"/>
                  </a:cubicBezTo>
                  <a:cubicBezTo>
                    <a:pt x="1" y="1072"/>
                    <a:pt x="25" y="1298"/>
                    <a:pt x="72" y="1465"/>
                  </a:cubicBezTo>
                  <a:cubicBezTo>
                    <a:pt x="120" y="1620"/>
                    <a:pt x="156" y="1715"/>
                    <a:pt x="156" y="1715"/>
                  </a:cubicBezTo>
                  <a:cubicBezTo>
                    <a:pt x="156" y="1715"/>
                    <a:pt x="191" y="1310"/>
                    <a:pt x="251" y="846"/>
                  </a:cubicBezTo>
                  <a:cubicBezTo>
                    <a:pt x="298" y="406"/>
                    <a:pt x="370" y="1"/>
                    <a:pt x="37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1"/>
            <p:cNvSpPr/>
            <p:nvPr/>
          </p:nvSpPr>
          <p:spPr>
            <a:xfrm>
              <a:off x="3017025" y="1898575"/>
              <a:ext cx="325075" cy="144975"/>
            </a:xfrm>
            <a:custGeom>
              <a:avLst/>
              <a:gdLst/>
              <a:ahLst/>
              <a:cxnLst/>
              <a:rect l="l" t="t" r="r" b="b"/>
              <a:pathLst>
                <a:path w="13003" h="5799" extrusionOk="0">
                  <a:moveTo>
                    <a:pt x="13002" y="1"/>
                  </a:moveTo>
                  <a:lnTo>
                    <a:pt x="13002" y="1"/>
                  </a:lnTo>
                  <a:cubicBezTo>
                    <a:pt x="13002" y="1"/>
                    <a:pt x="12984" y="25"/>
                    <a:pt x="12965" y="86"/>
                  </a:cubicBezTo>
                  <a:lnTo>
                    <a:pt x="12965" y="86"/>
                  </a:lnTo>
                  <a:cubicBezTo>
                    <a:pt x="12988" y="29"/>
                    <a:pt x="13002" y="1"/>
                    <a:pt x="13002" y="1"/>
                  </a:cubicBezTo>
                  <a:close/>
                  <a:moveTo>
                    <a:pt x="12965" y="86"/>
                  </a:moveTo>
                  <a:lnTo>
                    <a:pt x="12965" y="86"/>
                  </a:lnTo>
                  <a:cubicBezTo>
                    <a:pt x="12959" y="102"/>
                    <a:pt x="12951" y="122"/>
                    <a:pt x="12943" y="143"/>
                  </a:cubicBezTo>
                  <a:cubicBezTo>
                    <a:pt x="12918" y="193"/>
                    <a:pt x="12890" y="253"/>
                    <a:pt x="12850" y="320"/>
                  </a:cubicBezTo>
                  <a:lnTo>
                    <a:pt x="12850" y="320"/>
                  </a:lnTo>
                  <a:cubicBezTo>
                    <a:pt x="12891" y="263"/>
                    <a:pt x="12920" y="214"/>
                    <a:pt x="12943" y="179"/>
                  </a:cubicBezTo>
                  <a:cubicBezTo>
                    <a:pt x="12950" y="141"/>
                    <a:pt x="12958" y="110"/>
                    <a:pt x="12965" y="86"/>
                  </a:cubicBezTo>
                  <a:close/>
                  <a:moveTo>
                    <a:pt x="12850" y="320"/>
                  </a:moveTo>
                  <a:lnTo>
                    <a:pt x="12850" y="320"/>
                  </a:lnTo>
                  <a:cubicBezTo>
                    <a:pt x="12808" y="379"/>
                    <a:pt x="12754" y="446"/>
                    <a:pt x="12681" y="513"/>
                  </a:cubicBezTo>
                  <a:cubicBezTo>
                    <a:pt x="12431" y="798"/>
                    <a:pt x="11931" y="1048"/>
                    <a:pt x="11276" y="1203"/>
                  </a:cubicBezTo>
                  <a:cubicBezTo>
                    <a:pt x="10943" y="1286"/>
                    <a:pt x="10574" y="1334"/>
                    <a:pt x="10181" y="1453"/>
                  </a:cubicBezTo>
                  <a:cubicBezTo>
                    <a:pt x="9800" y="1572"/>
                    <a:pt x="9371" y="1727"/>
                    <a:pt x="9014" y="2037"/>
                  </a:cubicBezTo>
                  <a:cubicBezTo>
                    <a:pt x="8835" y="2179"/>
                    <a:pt x="8669" y="2394"/>
                    <a:pt x="8573" y="2632"/>
                  </a:cubicBezTo>
                  <a:cubicBezTo>
                    <a:pt x="8478" y="2858"/>
                    <a:pt x="8442" y="3108"/>
                    <a:pt x="8335" y="3287"/>
                  </a:cubicBezTo>
                  <a:cubicBezTo>
                    <a:pt x="8240" y="3477"/>
                    <a:pt x="8026" y="3489"/>
                    <a:pt x="7764" y="3525"/>
                  </a:cubicBezTo>
                  <a:cubicBezTo>
                    <a:pt x="7621" y="3537"/>
                    <a:pt x="7478" y="3596"/>
                    <a:pt x="7359" y="3692"/>
                  </a:cubicBezTo>
                  <a:cubicBezTo>
                    <a:pt x="7252" y="3775"/>
                    <a:pt x="7168" y="3882"/>
                    <a:pt x="7073" y="3989"/>
                  </a:cubicBezTo>
                  <a:cubicBezTo>
                    <a:pt x="6775" y="4394"/>
                    <a:pt x="6359" y="4656"/>
                    <a:pt x="5918" y="4823"/>
                  </a:cubicBezTo>
                  <a:cubicBezTo>
                    <a:pt x="5466" y="5001"/>
                    <a:pt x="5001" y="5073"/>
                    <a:pt x="4561" y="5144"/>
                  </a:cubicBezTo>
                  <a:cubicBezTo>
                    <a:pt x="3668" y="5263"/>
                    <a:pt x="2858" y="5382"/>
                    <a:pt x="2192" y="5477"/>
                  </a:cubicBezTo>
                  <a:cubicBezTo>
                    <a:pt x="834" y="5680"/>
                    <a:pt x="1" y="5799"/>
                    <a:pt x="1" y="5799"/>
                  </a:cubicBezTo>
                  <a:cubicBezTo>
                    <a:pt x="1" y="5799"/>
                    <a:pt x="858" y="5727"/>
                    <a:pt x="2203" y="5597"/>
                  </a:cubicBezTo>
                  <a:cubicBezTo>
                    <a:pt x="2894" y="5513"/>
                    <a:pt x="3692" y="5442"/>
                    <a:pt x="4585" y="5335"/>
                  </a:cubicBezTo>
                  <a:cubicBezTo>
                    <a:pt x="5037" y="5275"/>
                    <a:pt x="5513" y="5204"/>
                    <a:pt x="5990" y="5025"/>
                  </a:cubicBezTo>
                  <a:cubicBezTo>
                    <a:pt x="6454" y="4858"/>
                    <a:pt x="6930" y="4561"/>
                    <a:pt x="7252" y="4132"/>
                  </a:cubicBezTo>
                  <a:cubicBezTo>
                    <a:pt x="7418" y="3930"/>
                    <a:pt x="7585" y="3775"/>
                    <a:pt x="7799" y="3751"/>
                  </a:cubicBezTo>
                  <a:cubicBezTo>
                    <a:pt x="7918" y="3715"/>
                    <a:pt x="8061" y="3715"/>
                    <a:pt x="8192" y="3668"/>
                  </a:cubicBezTo>
                  <a:cubicBezTo>
                    <a:pt x="8335" y="3632"/>
                    <a:pt x="8454" y="3513"/>
                    <a:pt x="8538" y="3394"/>
                  </a:cubicBezTo>
                  <a:cubicBezTo>
                    <a:pt x="8680" y="3132"/>
                    <a:pt x="8680" y="2894"/>
                    <a:pt x="8776" y="2691"/>
                  </a:cubicBezTo>
                  <a:cubicBezTo>
                    <a:pt x="8847" y="2501"/>
                    <a:pt x="8978" y="2322"/>
                    <a:pt x="9133" y="2168"/>
                  </a:cubicBezTo>
                  <a:cubicBezTo>
                    <a:pt x="9442" y="1870"/>
                    <a:pt x="9847" y="1715"/>
                    <a:pt x="10216" y="1584"/>
                  </a:cubicBezTo>
                  <a:cubicBezTo>
                    <a:pt x="10585" y="1453"/>
                    <a:pt x="10955" y="1394"/>
                    <a:pt x="11288" y="1286"/>
                  </a:cubicBezTo>
                  <a:cubicBezTo>
                    <a:pt x="11943" y="1096"/>
                    <a:pt x="12443" y="822"/>
                    <a:pt x="12705" y="524"/>
                  </a:cubicBezTo>
                  <a:cubicBezTo>
                    <a:pt x="12767" y="450"/>
                    <a:pt x="12814" y="382"/>
                    <a:pt x="12850" y="32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a:off x="3341475" y="1874775"/>
              <a:ext cx="20275" cy="12225"/>
            </a:xfrm>
            <a:custGeom>
              <a:avLst/>
              <a:gdLst/>
              <a:ahLst/>
              <a:cxnLst/>
              <a:rect l="l" t="t" r="r" b="b"/>
              <a:pathLst>
                <a:path w="811" h="489" extrusionOk="0">
                  <a:moveTo>
                    <a:pt x="810" y="0"/>
                  </a:moveTo>
                  <a:cubicBezTo>
                    <a:pt x="810" y="0"/>
                    <a:pt x="560" y="0"/>
                    <a:pt x="346" y="143"/>
                  </a:cubicBezTo>
                  <a:cubicBezTo>
                    <a:pt x="120" y="286"/>
                    <a:pt x="1" y="488"/>
                    <a:pt x="1" y="488"/>
                  </a:cubicBezTo>
                  <a:cubicBezTo>
                    <a:pt x="1" y="488"/>
                    <a:pt x="239" y="476"/>
                    <a:pt x="465" y="345"/>
                  </a:cubicBezTo>
                  <a:cubicBezTo>
                    <a:pt x="691" y="203"/>
                    <a:pt x="810" y="0"/>
                    <a:pt x="8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a:off x="3360525" y="1852150"/>
              <a:ext cx="8975" cy="14300"/>
            </a:xfrm>
            <a:custGeom>
              <a:avLst/>
              <a:gdLst/>
              <a:ahLst/>
              <a:cxnLst/>
              <a:rect l="l" t="t" r="r" b="b"/>
              <a:pathLst>
                <a:path w="359" h="572" extrusionOk="0">
                  <a:moveTo>
                    <a:pt x="358" y="0"/>
                  </a:moveTo>
                  <a:cubicBezTo>
                    <a:pt x="358" y="0"/>
                    <a:pt x="358" y="0"/>
                    <a:pt x="358" y="0"/>
                  </a:cubicBezTo>
                  <a:lnTo>
                    <a:pt x="358" y="0"/>
                  </a:lnTo>
                  <a:cubicBezTo>
                    <a:pt x="358" y="0"/>
                    <a:pt x="358" y="0"/>
                    <a:pt x="358" y="0"/>
                  </a:cubicBezTo>
                  <a:close/>
                  <a:moveTo>
                    <a:pt x="358" y="0"/>
                  </a:moveTo>
                  <a:cubicBezTo>
                    <a:pt x="347" y="4"/>
                    <a:pt x="163" y="35"/>
                    <a:pt x="96" y="215"/>
                  </a:cubicBezTo>
                  <a:cubicBezTo>
                    <a:pt x="1" y="405"/>
                    <a:pt x="132" y="572"/>
                    <a:pt x="132" y="572"/>
                  </a:cubicBezTo>
                  <a:lnTo>
                    <a:pt x="191" y="488"/>
                  </a:lnTo>
                  <a:cubicBezTo>
                    <a:pt x="227" y="441"/>
                    <a:pt x="274" y="381"/>
                    <a:pt x="298" y="310"/>
                  </a:cubicBezTo>
                  <a:cubicBezTo>
                    <a:pt x="310" y="226"/>
                    <a:pt x="334" y="155"/>
                    <a:pt x="346" y="95"/>
                  </a:cubicBezTo>
                  <a:cubicBezTo>
                    <a:pt x="357" y="39"/>
                    <a:pt x="358" y="4"/>
                    <a:pt x="35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1"/>
            <p:cNvSpPr/>
            <p:nvPr/>
          </p:nvSpPr>
          <p:spPr>
            <a:xfrm>
              <a:off x="3643300" y="1914050"/>
              <a:ext cx="105100" cy="200950"/>
            </a:xfrm>
            <a:custGeom>
              <a:avLst/>
              <a:gdLst/>
              <a:ahLst/>
              <a:cxnLst/>
              <a:rect l="l" t="t" r="r" b="b"/>
              <a:pathLst>
                <a:path w="4204" h="8038" extrusionOk="0">
                  <a:moveTo>
                    <a:pt x="155" y="1"/>
                  </a:moveTo>
                  <a:lnTo>
                    <a:pt x="155" y="1"/>
                  </a:lnTo>
                  <a:cubicBezTo>
                    <a:pt x="155" y="1"/>
                    <a:pt x="142" y="21"/>
                    <a:pt x="125" y="61"/>
                  </a:cubicBezTo>
                  <a:lnTo>
                    <a:pt x="125" y="61"/>
                  </a:lnTo>
                  <a:lnTo>
                    <a:pt x="155" y="1"/>
                  </a:lnTo>
                  <a:close/>
                  <a:moveTo>
                    <a:pt x="125" y="61"/>
                  </a:moveTo>
                  <a:lnTo>
                    <a:pt x="108" y="96"/>
                  </a:lnTo>
                  <a:cubicBezTo>
                    <a:pt x="96" y="156"/>
                    <a:pt x="48" y="251"/>
                    <a:pt x="36" y="394"/>
                  </a:cubicBezTo>
                  <a:cubicBezTo>
                    <a:pt x="1" y="656"/>
                    <a:pt x="60" y="1120"/>
                    <a:pt x="477" y="1429"/>
                  </a:cubicBezTo>
                  <a:cubicBezTo>
                    <a:pt x="691" y="1584"/>
                    <a:pt x="965" y="1644"/>
                    <a:pt x="1251" y="1668"/>
                  </a:cubicBezTo>
                  <a:cubicBezTo>
                    <a:pt x="1536" y="1703"/>
                    <a:pt x="1822" y="1763"/>
                    <a:pt x="2096" y="1894"/>
                  </a:cubicBezTo>
                  <a:cubicBezTo>
                    <a:pt x="2382" y="2013"/>
                    <a:pt x="2668" y="2180"/>
                    <a:pt x="2977" y="2334"/>
                  </a:cubicBezTo>
                  <a:cubicBezTo>
                    <a:pt x="3132" y="2418"/>
                    <a:pt x="3275" y="2489"/>
                    <a:pt x="3441" y="2572"/>
                  </a:cubicBezTo>
                  <a:lnTo>
                    <a:pt x="3680" y="2692"/>
                  </a:lnTo>
                  <a:cubicBezTo>
                    <a:pt x="3751" y="2739"/>
                    <a:pt x="3858" y="2787"/>
                    <a:pt x="3870" y="2811"/>
                  </a:cubicBezTo>
                  <a:cubicBezTo>
                    <a:pt x="3918" y="2846"/>
                    <a:pt x="3846" y="3096"/>
                    <a:pt x="3846" y="3275"/>
                  </a:cubicBezTo>
                  <a:cubicBezTo>
                    <a:pt x="3822" y="3477"/>
                    <a:pt x="3846" y="3644"/>
                    <a:pt x="3870" y="3823"/>
                  </a:cubicBezTo>
                  <a:cubicBezTo>
                    <a:pt x="3918" y="4192"/>
                    <a:pt x="3989" y="4501"/>
                    <a:pt x="3989" y="4811"/>
                  </a:cubicBezTo>
                  <a:cubicBezTo>
                    <a:pt x="4001" y="5430"/>
                    <a:pt x="3882" y="6001"/>
                    <a:pt x="3822" y="6478"/>
                  </a:cubicBezTo>
                  <a:cubicBezTo>
                    <a:pt x="3751" y="6954"/>
                    <a:pt x="3727" y="7359"/>
                    <a:pt x="3739" y="7621"/>
                  </a:cubicBezTo>
                  <a:cubicBezTo>
                    <a:pt x="3751" y="7895"/>
                    <a:pt x="3787" y="8037"/>
                    <a:pt x="3787" y="8037"/>
                  </a:cubicBezTo>
                  <a:cubicBezTo>
                    <a:pt x="3787" y="8037"/>
                    <a:pt x="3763" y="7895"/>
                    <a:pt x="3787" y="7597"/>
                  </a:cubicBezTo>
                  <a:cubicBezTo>
                    <a:pt x="3799" y="7323"/>
                    <a:pt x="3846" y="6954"/>
                    <a:pt x="3941" y="6478"/>
                  </a:cubicBezTo>
                  <a:cubicBezTo>
                    <a:pt x="4037" y="6013"/>
                    <a:pt x="4180" y="5454"/>
                    <a:pt x="4180" y="4799"/>
                  </a:cubicBezTo>
                  <a:cubicBezTo>
                    <a:pt x="4203" y="4466"/>
                    <a:pt x="4144" y="4144"/>
                    <a:pt x="4096" y="3799"/>
                  </a:cubicBezTo>
                  <a:cubicBezTo>
                    <a:pt x="4084" y="3632"/>
                    <a:pt x="4061" y="3454"/>
                    <a:pt x="4061" y="3287"/>
                  </a:cubicBezTo>
                  <a:cubicBezTo>
                    <a:pt x="4061" y="3203"/>
                    <a:pt x="4084" y="3132"/>
                    <a:pt x="4096" y="3037"/>
                  </a:cubicBezTo>
                  <a:cubicBezTo>
                    <a:pt x="4108" y="2965"/>
                    <a:pt x="4156" y="2811"/>
                    <a:pt x="4049" y="2680"/>
                  </a:cubicBezTo>
                  <a:cubicBezTo>
                    <a:pt x="3941" y="2561"/>
                    <a:pt x="3858" y="2549"/>
                    <a:pt x="3787" y="2501"/>
                  </a:cubicBezTo>
                  <a:lnTo>
                    <a:pt x="3549" y="2382"/>
                  </a:lnTo>
                  <a:cubicBezTo>
                    <a:pt x="3382" y="2299"/>
                    <a:pt x="3215" y="2215"/>
                    <a:pt x="3072" y="2144"/>
                  </a:cubicBezTo>
                  <a:cubicBezTo>
                    <a:pt x="2751" y="2001"/>
                    <a:pt x="2453" y="1846"/>
                    <a:pt x="2156" y="1715"/>
                  </a:cubicBezTo>
                  <a:cubicBezTo>
                    <a:pt x="1548" y="1429"/>
                    <a:pt x="905" y="1608"/>
                    <a:pt x="536" y="1346"/>
                  </a:cubicBezTo>
                  <a:cubicBezTo>
                    <a:pt x="155" y="1084"/>
                    <a:pt x="48" y="656"/>
                    <a:pt x="60" y="406"/>
                  </a:cubicBezTo>
                  <a:cubicBezTo>
                    <a:pt x="60" y="275"/>
                    <a:pt x="96" y="179"/>
                    <a:pt x="108" y="108"/>
                  </a:cubicBezTo>
                  <a:cubicBezTo>
                    <a:pt x="114" y="90"/>
                    <a:pt x="120" y="74"/>
                    <a:pt x="125" y="6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1"/>
            <p:cNvSpPr/>
            <p:nvPr/>
          </p:nvSpPr>
          <p:spPr>
            <a:xfrm>
              <a:off x="3786175" y="2089575"/>
              <a:ext cx="178625" cy="76025"/>
            </a:xfrm>
            <a:custGeom>
              <a:avLst/>
              <a:gdLst/>
              <a:ahLst/>
              <a:cxnLst/>
              <a:rect l="l" t="t" r="r" b="b"/>
              <a:pathLst>
                <a:path w="7145" h="3041" extrusionOk="0">
                  <a:moveTo>
                    <a:pt x="1419" y="0"/>
                  </a:moveTo>
                  <a:cubicBezTo>
                    <a:pt x="1333" y="0"/>
                    <a:pt x="1241" y="16"/>
                    <a:pt x="1144" y="52"/>
                  </a:cubicBezTo>
                  <a:cubicBezTo>
                    <a:pt x="774" y="207"/>
                    <a:pt x="524" y="385"/>
                    <a:pt x="310" y="409"/>
                  </a:cubicBezTo>
                  <a:cubicBezTo>
                    <a:pt x="278" y="415"/>
                    <a:pt x="248" y="417"/>
                    <a:pt x="221" y="417"/>
                  </a:cubicBezTo>
                  <a:cubicBezTo>
                    <a:pt x="86" y="417"/>
                    <a:pt x="12" y="361"/>
                    <a:pt x="2" y="361"/>
                  </a:cubicBezTo>
                  <a:cubicBezTo>
                    <a:pt x="1" y="361"/>
                    <a:pt x="1" y="361"/>
                    <a:pt x="1" y="362"/>
                  </a:cubicBezTo>
                  <a:lnTo>
                    <a:pt x="1" y="362"/>
                  </a:lnTo>
                  <a:cubicBezTo>
                    <a:pt x="1" y="361"/>
                    <a:pt x="1" y="361"/>
                    <a:pt x="1" y="361"/>
                  </a:cubicBezTo>
                  <a:cubicBezTo>
                    <a:pt x="12" y="361"/>
                    <a:pt x="107" y="446"/>
                    <a:pt x="289" y="446"/>
                  </a:cubicBezTo>
                  <a:cubicBezTo>
                    <a:pt x="300" y="446"/>
                    <a:pt x="311" y="446"/>
                    <a:pt x="322" y="445"/>
                  </a:cubicBezTo>
                  <a:cubicBezTo>
                    <a:pt x="548" y="421"/>
                    <a:pt x="834" y="266"/>
                    <a:pt x="1191" y="159"/>
                  </a:cubicBezTo>
                  <a:cubicBezTo>
                    <a:pt x="1265" y="140"/>
                    <a:pt x="1340" y="126"/>
                    <a:pt x="1415" y="126"/>
                  </a:cubicBezTo>
                  <a:cubicBezTo>
                    <a:pt x="1523" y="126"/>
                    <a:pt x="1629" y="154"/>
                    <a:pt x="1727" y="231"/>
                  </a:cubicBezTo>
                  <a:cubicBezTo>
                    <a:pt x="1894" y="350"/>
                    <a:pt x="2048" y="540"/>
                    <a:pt x="2227" y="719"/>
                  </a:cubicBezTo>
                  <a:cubicBezTo>
                    <a:pt x="2406" y="897"/>
                    <a:pt x="2584" y="1100"/>
                    <a:pt x="2787" y="1290"/>
                  </a:cubicBezTo>
                  <a:cubicBezTo>
                    <a:pt x="2870" y="1374"/>
                    <a:pt x="2989" y="1516"/>
                    <a:pt x="3179" y="1540"/>
                  </a:cubicBezTo>
                  <a:cubicBezTo>
                    <a:pt x="3211" y="1542"/>
                    <a:pt x="3240" y="1543"/>
                    <a:pt x="3267" y="1543"/>
                  </a:cubicBezTo>
                  <a:cubicBezTo>
                    <a:pt x="3321" y="1543"/>
                    <a:pt x="3366" y="1540"/>
                    <a:pt x="3406" y="1540"/>
                  </a:cubicBezTo>
                  <a:cubicBezTo>
                    <a:pt x="3465" y="1540"/>
                    <a:pt x="3513" y="1546"/>
                    <a:pt x="3560" y="1576"/>
                  </a:cubicBezTo>
                  <a:cubicBezTo>
                    <a:pt x="3644" y="1636"/>
                    <a:pt x="3739" y="1755"/>
                    <a:pt x="3834" y="1850"/>
                  </a:cubicBezTo>
                  <a:cubicBezTo>
                    <a:pt x="3941" y="1969"/>
                    <a:pt x="4096" y="2052"/>
                    <a:pt x="4239" y="2088"/>
                  </a:cubicBezTo>
                  <a:cubicBezTo>
                    <a:pt x="4357" y="2121"/>
                    <a:pt x="4474" y="2134"/>
                    <a:pt x="4587" y="2134"/>
                  </a:cubicBezTo>
                  <a:cubicBezTo>
                    <a:pt x="4758" y="2134"/>
                    <a:pt x="4922" y="2105"/>
                    <a:pt x="5073" y="2076"/>
                  </a:cubicBezTo>
                  <a:cubicBezTo>
                    <a:pt x="5311" y="2028"/>
                    <a:pt x="5549" y="1957"/>
                    <a:pt x="5763" y="1945"/>
                  </a:cubicBezTo>
                  <a:cubicBezTo>
                    <a:pt x="5777" y="1942"/>
                    <a:pt x="5791" y="1941"/>
                    <a:pt x="5805" y="1941"/>
                  </a:cubicBezTo>
                  <a:cubicBezTo>
                    <a:pt x="5963" y="1941"/>
                    <a:pt x="6085" y="2121"/>
                    <a:pt x="6227" y="2231"/>
                  </a:cubicBezTo>
                  <a:cubicBezTo>
                    <a:pt x="6787" y="2731"/>
                    <a:pt x="7144" y="3040"/>
                    <a:pt x="7144" y="3040"/>
                  </a:cubicBezTo>
                  <a:cubicBezTo>
                    <a:pt x="7144" y="3040"/>
                    <a:pt x="6823" y="2707"/>
                    <a:pt x="6323" y="2195"/>
                  </a:cubicBezTo>
                  <a:cubicBezTo>
                    <a:pt x="6263" y="2124"/>
                    <a:pt x="6192" y="2052"/>
                    <a:pt x="6120" y="1969"/>
                  </a:cubicBezTo>
                  <a:cubicBezTo>
                    <a:pt x="6037" y="1886"/>
                    <a:pt x="5906" y="1826"/>
                    <a:pt x="5775" y="1826"/>
                  </a:cubicBezTo>
                  <a:cubicBezTo>
                    <a:pt x="5525" y="1826"/>
                    <a:pt x="5299" y="1886"/>
                    <a:pt x="5049" y="1909"/>
                  </a:cubicBezTo>
                  <a:cubicBezTo>
                    <a:pt x="4911" y="1928"/>
                    <a:pt x="4776" y="1944"/>
                    <a:pt x="4644" y="1944"/>
                  </a:cubicBezTo>
                  <a:cubicBezTo>
                    <a:pt x="4526" y="1944"/>
                    <a:pt x="4411" y="1931"/>
                    <a:pt x="4299" y="1897"/>
                  </a:cubicBezTo>
                  <a:cubicBezTo>
                    <a:pt x="4192" y="1874"/>
                    <a:pt x="4096" y="1814"/>
                    <a:pt x="4001" y="1719"/>
                  </a:cubicBezTo>
                  <a:cubicBezTo>
                    <a:pt x="3918" y="1636"/>
                    <a:pt x="3834" y="1493"/>
                    <a:pt x="3680" y="1397"/>
                  </a:cubicBezTo>
                  <a:cubicBezTo>
                    <a:pt x="3675" y="1397"/>
                    <a:pt x="3671" y="1397"/>
                    <a:pt x="3667" y="1397"/>
                  </a:cubicBezTo>
                  <a:cubicBezTo>
                    <a:pt x="2612" y="1397"/>
                    <a:pt x="2227" y="0"/>
                    <a:pt x="141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1"/>
            <p:cNvSpPr/>
            <p:nvPr/>
          </p:nvSpPr>
          <p:spPr>
            <a:xfrm>
              <a:off x="3989475" y="2177475"/>
              <a:ext cx="39200" cy="67600"/>
            </a:xfrm>
            <a:custGeom>
              <a:avLst/>
              <a:gdLst/>
              <a:ahLst/>
              <a:cxnLst/>
              <a:rect l="l" t="t" r="r" b="b"/>
              <a:pathLst>
                <a:path w="1568" h="2704" extrusionOk="0">
                  <a:moveTo>
                    <a:pt x="0" y="1"/>
                  </a:moveTo>
                  <a:cubicBezTo>
                    <a:pt x="1" y="1"/>
                    <a:pt x="346" y="632"/>
                    <a:pt x="893" y="1334"/>
                  </a:cubicBezTo>
                  <a:cubicBezTo>
                    <a:pt x="1155" y="1668"/>
                    <a:pt x="1382" y="1989"/>
                    <a:pt x="1441" y="2251"/>
                  </a:cubicBezTo>
                  <a:cubicBezTo>
                    <a:pt x="1465" y="2382"/>
                    <a:pt x="1465" y="2501"/>
                    <a:pt x="1453" y="2584"/>
                  </a:cubicBezTo>
                  <a:cubicBezTo>
                    <a:pt x="1445" y="2633"/>
                    <a:pt x="1437" y="2671"/>
                    <a:pt x="1432" y="2690"/>
                  </a:cubicBezTo>
                  <a:lnTo>
                    <a:pt x="1432" y="2690"/>
                  </a:lnTo>
                  <a:cubicBezTo>
                    <a:pt x="1459" y="2647"/>
                    <a:pt x="1568" y="2503"/>
                    <a:pt x="1548" y="2239"/>
                  </a:cubicBezTo>
                  <a:cubicBezTo>
                    <a:pt x="1548" y="1930"/>
                    <a:pt x="1346" y="1525"/>
                    <a:pt x="1072" y="1179"/>
                  </a:cubicBezTo>
                  <a:cubicBezTo>
                    <a:pt x="536" y="501"/>
                    <a:pt x="1" y="1"/>
                    <a:pt x="0" y="1"/>
                  </a:cubicBezTo>
                  <a:close/>
                  <a:moveTo>
                    <a:pt x="1432" y="2690"/>
                  </a:moveTo>
                  <a:cubicBezTo>
                    <a:pt x="1427" y="2699"/>
                    <a:pt x="1425" y="2703"/>
                    <a:pt x="1429" y="2703"/>
                  </a:cubicBezTo>
                  <a:cubicBezTo>
                    <a:pt x="1429" y="2703"/>
                    <a:pt x="1430" y="2699"/>
                    <a:pt x="1432" y="269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p:nvPr/>
          </p:nvSpPr>
          <p:spPr>
            <a:xfrm>
              <a:off x="3973100" y="2259050"/>
              <a:ext cx="40500" cy="10550"/>
            </a:xfrm>
            <a:custGeom>
              <a:avLst/>
              <a:gdLst/>
              <a:ahLst/>
              <a:cxnLst/>
              <a:rect l="l" t="t" r="r" b="b"/>
              <a:pathLst>
                <a:path w="1620" h="422" extrusionOk="0">
                  <a:moveTo>
                    <a:pt x="1620" y="0"/>
                  </a:moveTo>
                  <a:cubicBezTo>
                    <a:pt x="1620" y="0"/>
                    <a:pt x="1227" y="71"/>
                    <a:pt x="798" y="167"/>
                  </a:cubicBezTo>
                  <a:cubicBezTo>
                    <a:pt x="370" y="274"/>
                    <a:pt x="1" y="357"/>
                    <a:pt x="1" y="357"/>
                  </a:cubicBezTo>
                  <a:cubicBezTo>
                    <a:pt x="1" y="357"/>
                    <a:pt x="84" y="393"/>
                    <a:pt x="239" y="405"/>
                  </a:cubicBezTo>
                  <a:cubicBezTo>
                    <a:pt x="303" y="416"/>
                    <a:pt x="384" y="421"/>
                    <a:pt x="475" y="421"/>
                  </a:cubicBezTo>
                  <a:cubicBezTo>
                    <a:pt x="587" y="421"/>
                    <a:pt x="715" y="413"/>
                    <a:pt x="846" y="393"/>
                  </a:cubicBezTo>
                  <a:cubicBezTo>
                    <a:pt x="1084" y="322"/>
                    <a:pt x="1275" y="238"/>
                    <a:pt x="1406" y="155"/>
                  </a:cubicBezTo>
                  <a:cubicBezTo>
                    <a:pt x="1548" y="71"/>
                    <a:pt x="1620" y="0"/>
                    <a:pt x="162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1"/>
            <p:cNvSpPr/>
            <p:nvPr/>
          </p:nvSpPr>
          <p:spPr>
            <a:xfrm>
              <a:off x="2862850" y="2550450"/>
              <a:ext cx="45275" cy="6275"/>
            </a:xfrm>
            <a:custGeom>
              <a:avLst/>
              <a:gdLst/>
              <a:ahLst/>
              <a:cxnLst/>
              <a:rect l="l" t="t" r="r" b="b"/>
              <a:pathLst>
                <a:path w="1811" h="251" extrusionOk="0">
                  <a:moveTo>
                    <a:pt x="1810" y="0"/>
                  </a:moveTo>
                  <a:cubicBezTo>
                    <a:pt x="1810" y="0"/>
                    <a:pt x="1381" y="12"/>
                    <a:pt x="905" y="12"/>
                  </a:cubicBezTo>
                  <a:cubicBezTo>
                    <a:pt x="417" y="12"/>
                    <a:pt x="0" y="0"/>
                    <a:pt x="0" y="0"/>
                  </a:cubicBezTo>
                  <a:lnTo>
                    <a:pt x="0" y="0"/>
                  </a:lnTo>
                  <a:cubicBezTo>
                    <a:pt x="0" y="0"/>
                    <a:pt x="84" y="60"/>
                    <a:pt x="250" y="131"/>
                  </a:cubicBezTo>
                  <a:cubicBezTo>
                    <a:pt x="417" y="191"/>
                    <a:pt x="631" y="250"/>
                    <a:pt x="905" y="250"/>
                  </a:cubicBezTo>
                  <a:cubicBezTo>
                    <a:pt x="1167" y="250"/>
                    <a:pt x="1393" y="179"/>
                    <a:pt x="1560" y="119"/>
                  </a:cubicBezTo>
                  <a:cubicBezTo>
                    <a:pt x="1727" y="60"/>
                    <a:pt x="1810" y="0"/>
                    <a:pt x="18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1"/>
            <p:cNvSpPr/>
            <p:nvPr/>
          </p:nvSpPr>
          <p:spPr>
            <a:xfrm>
              <a:off x="2828025" y="2538825"/>
              <a:ext cx="20250" cy="17800"/>
            </a:xfrm>
            <a:custGeom>
              <a:avLst/>
              <a:gdLst/>
              <a:ahLst/>
              <a:cxnLst/>
              <a:rect l="l" t="t" r="r" b="b"/>
              <a:pathLst>
                <a:path w="810" h="712" extrusionOk="0">
                  <a:moveTo>
                    <a:pt x="60" y="1"/>
                  </a:moveTo>
                  <a:cubicBezTo>
                    <a:pt x="60" y="1"/>
                    <a:pt x="24" y="60"/>
                    <a:pt x="0" y="168"/>
                  </a:cubicBezTo>
                  <a:cubicBezTo>
                    <a:pt x="0" y="287"/>
                    <a:pt x="48" y="465"/>
                    <a:pt x="203" y="584"/>
                  </a:cubicBezTo>
                  <a:cubicBezTo>
                    <a:pt x="313" y="677"/>
                    <a:pt x="446" y="712"/>
                    <a:pt x="555" y="712"/>
                  </a:cubicBezTo>
                  <a:cubicBezTo>
                    <a:pt x="587" y="712"/>
                    <a:pt x="616" y="709"/>
                    <a:pt x="643" y="703"/>
                  </a:cubicBezTo>
                  <a:cubicBezTo>
                    <a:pt x="762" y="668"/>
                    <a:pt x="810" y="608"/>
                    <a:pt x="810" y="608"/>
                  </a:cubicBezTo>
                  <a:cubicBezTo>
                    <a:pt x="810" y="608"/>
                    <a:pt x="738" y="608"/>
                    <a:pt x="643" y="584"/>
                  </a:cubicBezTo>
                  <a:cubicBezTo>
                    <a:pt x="536" y="549"/>
                    <a:pt x="453" y="489"/>
                    <a:pt x="346" y="406"/>
                  </a:cubicBezTo>
                  <a:cubicBezTo>
                    <a:pt x="238" y="334"/>
                    <a:pt x="167" y="239"/>
                    <a:pt x="119" y="156"/>
                  </a:cubicBezTo>
                  <a:cubicBezTo>
                    <a:pt x="84" y="72"/>
                    <a:pt x="60" y="1"/>
                    <a:pt x="6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1"/>
            <p:cNvSpPr/>
            <p:nvPr/>
          </p:nvSpPr>
          <p:spPr>
            <a:xfrm>
              <a:off x="2681575" y="2253975"/>
              <a:ext cx="80975" cy="205400"/>
            </a:xfrm>
            <a:custGeom>
              <a:avLst/>
              <a:gdLst/>
              <a:ahLst/>
              <a:cxnLst/>
              <a:rect l="l" t="t" r="r" b="b"/>
              <a:pathLst>
                <a:path w="3239" h="8216" extrusionOk="0">
                  <a:moveTo>
                    <a:pt x="3239" y="1"/>
                  </a:moveTo>
                  <a:lnTo>
                    <a:pt x="3156" y="84"/>
                  </a:lnTo>
                  <a:lnTo>
                    <a:pt x="3156" y="84"/>
                  </a:lnTo>
                  <a:lnTo>
                    <a:pt x="3239" y="1"/>
                  </a:lnTo>
                  <a:close/>
                  <a:moveTo>
                    <a:pt x="3155" y="84"/>
                  </a:moveTo>
                  <a:lnTo>
                    <a:pt x="3155" y="84"/>
                  </a:lnTo>
                  <a:cubicBezTo>
                    <a:pt x="3151" y="88"/>
                    <a:pt x="3147" y="92"/>
                    <a:pt x="3143" y="96"/>
                  </a:cubicBezTo>
                  <a:lnTo>
                    <a:pt x="3143" y="96"/>
                  </a:lnTo>
                  <a:cubicBezTo>
                    <a:pt x="3143" y="96"/>
                    <a:pt x="3143" y="96"/>
                    <a:pt x="3144" y="96"/>
                  </a:cubicBezTo>
                  <a:lnTo>
                    <a:pt x="3155" y="84"/>
                  </a:lnTo>
                  <a:close/>
                  <a:moveTo>
                    <a:pt x="3143" y="96"/>
                  </a:moveTo>
                  <a:cubicBezTo>
                    <a:pt x="3060" y="144"/>
                    <a:pt x="2977" y="203"/>
                    <a:pt x="2846" y="274"/>
                  </a:cubicBezTo>
                  <a:cubicBezTo>
                    <a:pt x="2572" y="429"/>
                    <a:pt x="2144" y="513"/>
                    <a:pt x="1632" y="727"/>
                  </a:cubicBezTo>
                  <a:cubicBezTo>
                    <a:pt x="1393" y="846"/>
                    <a:pt x="1120" y="1001"/>
                    <a:pt x="941" y="1298"/>
                  </a:cubicBezTo>
                  <a:cubicBezTo>
                    <a:pt x="739" y="1620"/>
                    <a:pt x="786" y="1989"/>
                    <a:pt x="762" y="2334"/>
                  </a:cubicBezTo>
                  <a:cubicBezTo>
                    <a:pt x="762" y="2513"/>
                    <a:pt x="727" y="2668"/>
                    <a:pt x="643" y="2811"/>
                  </a:cubicBezTo>
                  <a:cubicBezTo>
                    <a:pt x="560" y="2941"/>
                    <a:pt x="405" y="3013"/>
                    <a:pt x="239" y="3144"/>
                  </a:cubicBezTo>
                  <a:cubicBezTo>
                    <a:pt x="143" y="3227"/>
                    <a:pt x="72" y="3322"/>
                    <a:pt x="48" y="3442"/>
                  </a:cubicBezTo>
                  <a:cubicBezTo>
                    <a:pt x="0" y="3561"/>
                    <a:pt x="48" y="3739"/>
                    <a:pt x="143" y="3834"/>
                  </a:cubicBezTo>
                  <a:cubicBezTo>
                    <a:pt x="250" y="3918"/>
                    <a:pt x="346" y="3965"/>
                    <a:pt x="381" y="4013"/>
                  </a:cubicBezTo>
                  <a:cubicBezTo>
                    <a:pt x="429" y="4061"/>
                    <a:pt x="441" y="4120"/>
                    <a:pt x="441" y="4215"/>
                  </a:cubicBezTo>
                  <a:cubicBezTo>
                    <a:pt x="441" y="4311"/>
                    <a:pt x="441" y="4430"/>
                    <a:pt x="477" y="4549"/>
                  </a:cubicBezTo>
                  <a:cubicBezTo>
                    <a:pt x="489" y="4668"/>
                    <a:pt x="560" y="4775"/>
                    <a:pt x="643" y="4858"/>
                  </a:cubicBezTo>
                  <a:cubicBezTo>
                    <a:pt x="798" y="5025"/>
                    <a:pt x="1012" y="5120"/>
                    <a:pt x="1203" y="5168"/>
                  </a:cubicBezTo>
                  <a:cubicBezTo>
                    <a:pt x="1620" y="5275"/>
                    <a:pt x="1989" y="5204"/>
                    <a:pt x="2334" y="5263"/>
                  </a:cubicBezTo>
                  <a:cubicBezTo>
                    <a:pt x="2501" y="5275"/>
                    <a:pt x="2667" y="5335"/>
                    <a:pt x="2786" y="5418"/>
                  </a:cubicBezTo>
                  <a:cubicBezTo>
                    <a:pt x="2906" y="5489"/>
                    <a:pt x="2882" y="5585"/>
                    <a:pt x="2798" y="5716"/>
                  </a:cubicBezTo>
                  <a:cubicBezTo>
                    <a:pt x="2703" y="5835"/>
                    <a:pt x="2584" y="5930"/>
                    <a:pt x="2525" y="6097"/>
                  </a:cubicBezTo>
                  <a:cubicBezTo>
                    <a:pt x="2465" y="6251"/>
                    <a:pt x="2465" y="6406"/>
                    <a:pt x="2489" y="6549"/>
                  </a:cubicBezTo>
                  <a:cubicBezTo>
                    <a:pt x="2513" y="6823"/>
                    <a:pt x="2632" y="7049"/>
                    <a:pt x="2727" y="7240"/>
                  </a:cubicBezTo>
                  <a:cubicBezTo>
                    <a:pt x="2810" y="7430"/>
                    <a:pt x="2882" y="7597"/>
                    <a:pt x="2929" y="7752"/>
                  </a:cubicBezTo>
                  <a:cubicBezTo>
                    <a:pt x="2977" y="7894"/>
                    <a:pt x="2977" y="8014"/>
                    <a:pt x="2977" y="8097"/>
                  </a:cubicBezTo>
                  <a:cubicBezTo>
                    <a:pt x="2977" y="8014"/>
                    <a:pt x="2977" y="7894"/>
                    <a:pt x="2941" y="7752"/>
                  </a:cubicBezTo>
                  <a:cubicBezTo>
                    <a:pt x="2917" y="7597"/>
                    <a:pt x="2858" y="7418"/>
                    <a:pt x="2763" y="7228"/>
                  </a:cubicBezTo>
                  <a:cubicBezTo>
                    <a:pt x="2691" y="7037"/>
                    <a:pt x="2584" y="6799"/>
                    <a:pt x="2572" y="6537"/>
                  </a:cubicBezTo>
                  <a:cubicBezTo>
                    <a:pt x="2572" y="6406"/>
                    <a:pt x="2572" y="6275"/>
                    <a:pt x="2632" y="6156"/>
                  </a:cubicBezTo>
                  <a:cubicBezTo>
                    <a:pt x="2679" y="6037"/>
                    <a:pt x="2798" y="5942"/>
                    <a:pt x="2906" y="5811"/>
                  </a:cubicBezTo>
                  <a:cubicBezTo>
                    <a:pt x="2965" y="5751"/>
                    <a:pt x="3025" y="5668"/>
                    <a:pt x="3025" y="5549"/>
                  </a:cubicBezTo>
                  <a:cubicBezTo>
                    <a:pt x="3025" y="5430"/>
                    <a:pt x="2929" y="5323"/>
                    <a:pt x="2858" y="5263"/>
                  </a:cubicBezTo>
                  <a:cubicBezTo>
                    <a:pt x="2703" y="5144"/>
                    <a:pt x="2513" y="5085"/>
                    <a:pt x="2334" y="5049"/>
                  </a:cubicBezTo>
                  <a:cubicBezTo>
                    <a:pt x="1965" y="4977"/>
                    <a:pt x="1572" y="5037"/>
                    <a:pt x="1239" y="4930"/>
                  </a:cubicBezTo>
                  <a:cubicBezTo>
                    <a:pt x="1060" y="4894"/>
                    <a:pt x="893" y="4799"/>
                    <a:pt x="774" y="4680"/>
                  </a:cubicBezTo>
                  <a:cubicBezTo>
                    <a:pt x="655" y="4561"/>
                    <a:pt x="643" y="4418"/>
                    <a:pt x="643" y="4192"/>
                  </a:cubicBezTo>
                  <a:cubicBezTo>
                    <a:pt x="643" y="4084"/>
                    <a:pt x="620" y="3942"/>
                    <a:pt x="524" y="3834"/>
                  </a:cubicBezTo>
                  <a:cubicBezTo>
                    <a:pt x="417" y="3727"/>
                    <a:pt x="310" y="3680"/>
                    <a:pt x="262" y="3644"/>
                  </a:cubicBezTo>
                  <a:cubicBezTo>
                    <a:pt x="179" y="3561"/>
                    <a:pt x="239" y="3406"/>
                    <a:pt x="358" y="3299"/>
                  </a:cubicBezTo>
                  <a:cubicBezTo>
                    <a:pt x="489" y="3192"/>
                    <a:pt x="703" y="3084"/>
                    <a:pt x="798" y="2894"/>
                  </a:cubicBezTo>
                  <a:cubicBezTo>
                    <a:pt x="917" y="2703"/>
                    <a:pt x="941" y="2489"/>
                    <a:pt x="953" y="2310"/>
                  </a:cubicBezTo>
                  <a:cubicBezTo>
                    <a:pt x="965" y="1965"/>
                    <a:pt x="917" y="1620"/>
                    <a:pt x="1072" y="1370"/>
                  </a:cubicBezTo>
                  <a:cubicBezTo>
                    <a:pt x="1215" y="1096"/>
                    <a:pt x="1453" y="929"/>
                    <a:pt x="1691" y="810"/>
                  </a:cubicBezTo>
                  <a:cubicBezTo>
                    <a:pt x="2167" y="572"/>
                    <a:pt x="2620" y="453"/>
                    <a:pt x="2870" y="298"/>
                  </a:cubicBezTo>
                  <a:cubicBezTo>
                    <a:pt x="2992" y="221"/>
                    <a:pt x="3083" y="153"/>
                    <a:pt x="3143" y="96"/>
                  </a:cubicBezTo>
                  <a:close/>
                  <a:moveTo>
                    <a:pt x="2977" y="8097"/>
                  </a:moveTo>
                  <a:cubicBezTo>
                    <a:pt x="2965" y="8168"/>
                    <a:pt x="2965" y="8216"/>
                    <a:pt x="2965" y="8216"/>
                  </a:cubicBezTo>
                  <a:cubicBezTo>
                    <a:pt x="2965" y="8216"/>
                    <a:pt x="2977" y="8168"/>
                    <a:pt x="2977" y="809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1"/>
            <p:cNvSpPr/>
            <p:nvPr/>
          </p:nvSpPr>
          <p:spPr>
            <a:xfrm>
              <a:off x="2775025" y="2251850"/>
              <a:ext cx="36350" cy="10200"/>
            </a:xfrm>
            <a:custGeom>
              <a:avLst/>
              <a:gdLst/>
              <a:ahLst/>
              <a:cxnLst/>
              <a:rect l="l" t="t" r="r" b="b"/>
              <a:pathLst>
                <a:path w="1454" h="408" extrusionOk="0">
                  <a:moveTo>
                    <a:pt x="448" y="1"/>
                  </a:moveTo>
                  <a:cubicBezTo>
                    <a:pt x="361" y="1"/>
                    <a:pt x="282" y="10"/>
                    <a:pt x="215" y="26"/>
                  </a:cubicBezTo>
                  <a:cubicBezTo>
                    <a:pt x="84" y="50"/>
                    <a:pt x="1" y="86"/>
                    <a:pt x="1" y="86"/>
                  </a:cubicBezTo>
                  <a:cubicBezTo>
                    <a:pt x="1" y="86"/>
                    <a:pt x="334" y="169"/>
                    <a:pt x="727" y="264"/>
                  </a:cubicBezTo>
                  <a:cubicBezTo>
                    <a:pt x="1108" y="348"/>
                    <a:pt x="1454" y="407"/>
                    <a:pt x="1454" y="407"/>
                  </a:cubicBezTo>
                  <a:cubicBezTo>
                    <a:pt x="1454" y="407"/>
                    <a:pt x="1394" y="336"/>
                    <a:pt x="1275" y="264"/>
                  </a:cubicBezTo>
                  <a:cubicBezTo>
                    <a:pt x="1156" y="181"/>
                    <a:pt x="977" y="86"/>
                    <a:pt x="775" y="38"/>
                  </a:cubicBezTo>
                  <a:cubicBezTo>
                    <a:pt x="660" y="12"/>
                    <a:pt x="549" y="1"/>
                    <a:pt x="44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1"/>
            <p:cNvSpPr/>
            <p:nvPr/>
          </p:nvSpPr>
          <p:spPr>
            <a:xfrm>
              <a:off x="2835450" y="2655825"/>
              <a:ext cx="167625" cy="327425"/>
            </a:xfrm>
            <a:custGeom>
              <a:avLst/>
              <a:gdLst/>
              <a:ahLst/>
              <a:cxnLst/>
              <a:rect l="l" t="t" r="r" b="b"/>
              <a:pathLst>
                <a:path w="6705" h="13097" extrusionOk="0">
                  <a:moveTo>
                    <a:pt x="692" y="0"/>
                  </a:moveTo>
                  <a:cubicBezTo>
                    <a:pt x="691" y="0"/>
                    <a:pt x="681" y="11"/>
                    <a:pt x="665" y="37"/>
                  </a:cubicBezTo>
                  <a:lnTo>
                    <a:pt x="665" y="37"/>
                  </a:lnTo>
                  <a:lnTo>
                    <a:pt x="692" y="0"/>
                  </a:lnTo>
                  <a:close/>
                  <a:moveTo>
                    <a:pt x="665" y="37"/>
                  </a:moveTo>
                  <a:lnTo>
                    <a:pt x="596" y="131"/>
                  </a:lnTo>
                  <a:cubicBezTo>
                    <a:pt x="537" y="214"/>
                    <a:pt x="465" y="357"/>
                    <a:pt x="382" y="536"/>
                  </a:cubicBezTo>
                  <a:cubicBezTo>
                    <a:pt x="215" y="905"/>
                    <a:pt x="37" y="1465"/>
                    <a:pt x="25" y="2179"/>
                  </a:cubicBezTo>
                  <a:cubicBezTo>
                    <a:pt x="1" y="2893"/>
                    <a:pt x="180" y="3774"/>
                    <a:pt x="739" y="4584"/>
                  </a:cubicBezTo>
                  <a:cubicBezTo>
                    <a:pt x="1287" y="5382"/>
                    <a:pt x="2204" y="5929"/>
                    <a:pt x="3073" y="6560"/>
                  </a:cubicBezTo>
                  <a:cubicBezTo>
                    <a:pt x="3501" y="6882"/>
                    <a:pt x="3906" y="7215"/>
                    <a:pt x="4192" y="7620"/>
                  </a:cubicBezTo>
                  <a:cubicBezTo>
                    <a:pt x="4335" y="7811"/>
                    <a:pt x="4430" y="8037"/>
                    <a:pt x="4454" y="8251"/>
                  </a:cubicBezTo>
                  <a:cubicBezTo>
                    <a:pt x="4502" y="8477"/>
                    <a:pt x="4490" y="8715"/>
                    <a:pt x="4502" y="8954"/>
                  </a:cubicBezTo>
                  <a:cubicBezTo>
                    <a:pt x="4502" y="9192"/>
                    <a:pt x="4525" y="9430"/>
                    <a:pt x="4621" y="9656"/>
                  </a:cubicBezTo>
                  <a:cubicBezTo>
                    <a:pt x="4704" y="9882"/>
                    <a:pt x="4835" y="10073"/>
                    <a:pt x="4990" y="10216"/>
                  </a:cubicBezTo>
                  <a:cubicBezTo>
                    <a:pt x="5287" y="10513"/>
                    <a:pt x="5597" y="10751"/>
                    <a:pt x="5823" y="11025"/>
                  </a:cubicBezTo>
                  <a:cubicBezTo>
                    <a:pt x="6276" y="11561"/>
                    <a:pt x="6478" y="12109"/>
                    <a:pt x="6585" y="12478"/>
                  </a:cubicBezTo>
                  <a:cubicBezTo>
                    <a:pt x="6692" y="12871"/>
                    <a:pt x="6692" y="13097"/>
                    <a:pt x="6692" y="13097"/>
                  </a:cubicBezTo>
                  <a:cubicBezTo>
                    <a:pt x="6692" y="13097"/>
                    <a:pt x="6704" y="12883"/>
                    <a:pt x="6645" y="12478"/>
                  </a:cubicBezTo>
                  <a:cubicBezTo>
                    <a:pt x="6573" y="12097"/>
                    <a:pt x="6395" y="11513"/>
                    <a:pt x="5942" y="10942"/>
                  </a:cubicBezTo>
                  <a:cubicBezTo>
                    <a:pt x="5716" y="10668"/>
                    <a:pt x="5406" y="10406"/>
                    <a:pt x="5144" y="10108"/>
                  </a:cubicBezTo>
                  <a:cubicBezTo>
                    <a:pt x="5002" y="9954"/>
                    <a:pt x="4883" y="9787"/>
                    <a:pt x="4811" y="9596"/>
                  </a:cubicBezTo>
                  <a:cubicBezTo>
                    <a:pt x="4740" y="9406"/>
                    <a:pt x="4728" y="9180"/>
                    <a:pt x="4728" y="8954"/>
                  </a:cubicBezTo>
                  <a:cubicBezTo>
                    <a:pt x="4728" y="8727"/>
                    <a:pt x="4728" y="8477"/>
                    <a:pt x="4692" y="8227"/>
                  </a:cubicBezTo>
                  <a:cubicBezTo>
                    <a:pt x="4644" y="7953"/>
                    <a:pt x="4549" y="7703"/>
                    <a:pt x="4394" y="7477"/>
                  </a:cubicBezTo>
                  <a:cubicBezTo>
                    <a:pt x="4097" y="7037"/>
                    <a:pt x="3668" y="6691"/>
                    <a:pt x="3239" y="6370"/>
                  </a:cubicBezTo>
                  <a:cubicBezTo>
                    <a:pt x="2346" y="5739"/>
                    <a:pt x="1454" y="5215"/>
                    <a:pt x="918" y="4465"/>
                  </a:cubicBezTo>
                  <a:cubicBezTo>
                    <a:pt x="382" y="3715"/>
                    <a:pt x="180" y="2881"/>
                    <a:pt x="156" y="2179"/>
                  </a:cubicBezTo>
                  <a:cubicBezTo>
                    <a:pt x="144" y="1465"/>
                    <a:pt x="275" y="917"/>
                    <a:pt x="418" y="548"/>
                  </a:cubicBezTo>
                  <a:cubicBezTo>
                    <a:pt x="501" y="357"/>
                    <a:pt x="561" y="214"/>
                    <a:pt x="620" y="131"/>
                  </a:cubicBezTo>
                  <a:cubicBezTo>
                    <a:pt x="636" y="88"/>
                    <a:pt x="652" y="57"/>
                    <a:pt x="665" y="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2991725" y="2989475"/>
              <a:ext cx="34850" cy="190525"/>
            </a:xfrm>
            <a:custGeom>
              <a:avLst/>
              <a:gdLst/>
              <a:ahLst/>
              <a:cxnLst/>
              <a:rect l="l" t="t" r="r" b="b"/>
              <a:pathLst>
                <a:path w="1394" h="7621" extrusionOk="0">
                  <a:moveTo>
                    <a:pt x="25" y="1"/>
                  </a:moveTo>
                  <a:cubicBezTo>
                    <a:pt x="25" y="1"/>
                    <a:pt x="25" y="441"/>
                    <a:pt x="1" y="1156"/>
                  </a:cubicBezTo>
                  <a:lnTo>
                    <a:pt x="1" y="2430"/>
                  </a:lnTo>
                  <a:lnTo>
                    <a:pt x="1" y="2787"/>
                  </a:lnTo>
                  <a:cubicBezTo>
                    <a:pt x="25" y="2906"/>
                    <a:pt x="1" y="3049"/>
                    <a:pt x="84" y="3204"/>
                  </a:cubicBezTo>
                  <a:cubicBezTo>
                    <a:pt x="156" y="3358"/>
                    <a:pt x="322" y="3442"/>
                    <a:pt x="358" y="3501"/>
                  </a:cubicBezTo>
                  <a:cubicBezTo>
                    <a:pt x="417" y="3561"/>
                    <a:pt x="417" y="3680"/>
                    <a:pt x="406" y="3811"/>
                  </a:cubicBezTo>
                  <a:cubicBezTo>
                    <a:pt x="394" y="3930"/>
                    <a:pt x="382" y="4109"/>
                    <a:pt x="453" y="4251"/>
                  </a:cubicBezTo>
                  <a:cubicBezTo>
                    <a:pt x="525" y="4406"/>
                    <a:pt x="596" y="4490"/>
                    <a:pt x="644" y="4597"/>
                  </a:cubicBezTo>
                  <a:cubicBezTo>
                    <a:pt x="739" y="4787"/>
                    <a:pt x="703" y="5049"/>
                    <a:pt x="703" y="5287"/>
                  </a:cubicBezTo>
                  <a:cubicBezTo>
                    <a:pt x="703" y="5775"/>
                    <a:pt x="810" y="6204"/>
                    <a:pt x="929" y="6549"/>
                  </a:cubicBezTo>
                  <a:cubicBezTo>
                    <a:pt x="1048" y="6895"/>
                    <a:pt x="1168" y="7157"/>
                    <a:pt x="1251" y="7335"/>
                  </a:cubicBezTo>
                  <a:cubicBezTo>
                    <a:pt x="1346" y="7514"/>
                    <a:pt x="1394" y="7621"/>
                    <a:pt x="1394" y="7621"/>
                  </a:cubicBezTo>
                  <a:cubicBezTo>
                    <a:pt x="1394" y="7621"/>
                    <a:pt x="1358" y="7514"/>
                    <a:pt x="1275" y="7311"/>
                  </a:cubicBezTo>
                  <a:cubicBezTo>
                    <a:pt x="1215" y="7133"/>
                    <a:pt x="1120" y="6847"/>
                    <a:pt x="1037" y="6502"/>
                  </a:cubicBezTo>
                  <a:cubicBezTo>
                    <a:pt x="953" y="6156"/>
                    <a:pt x="870" y="5740"/>
                    <a:pt x="894" y="5287"/>
                  </a:cubicBezTo>
                  <a:cubicBezTo>
                    <a:pt x="918" y="5061"/>
                    <a:pt x="953" y="4787"/>
                    <a:pt x="858" y="4513"/>
                  </a:cubicBezTo>
                  <a:cubicBezTo>
                    <a:pt x="810" y="4370"/>
                    <a:pt x="715" y="4275"/>
                    <a:pt x="679" y="4168"/>
                  </a:cubicBezTo>
                  <a:cubicBezTo>
                    <a:pt x="632" y="4073"/>
                    <a:pt x="632" y="3954"/>
                    <a:pt x="644" y="3823"/>
                  </a:cubicBezTo>
                  <a:cubicBezTo>
                    <a:pt x="644" y="3704"/>
                    <a:pt x="679" y="3513"/>
                    <a:pt x="560" y="3358"/>
                  </a:cubicBezTo>
                  <a:cubicBezTo>
                    <a:pt x="417" y="3216"/>
                    <a:pt x="322" y="3180"/>
                    <a:pt x="286" y="3097"/>
                  </a:cubicBezTo>
                  <a:cubicBezTo>
                    <a:pt x="215" y="2930"/>
                    <a:pt x="239" y="2632"/>
                    <a:pt x="215" y="2406"/>
                  </a:cubicBezTo>
                  <a:cubicBezTo>
                    <a:pt x="179" y="1954"/>
                    <a:pt x="156" y="1513"/>
                    <a:pt x="120" y="1156"/>
                  </a:cubicBezTo>
                  <a:cubicBezTo>
                    <a:pt x="60" y="441"/>
                    <a:pt x="25" y="1"/>
                    <a:pt x="2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p:nvPr/>
          </p:nvSpPr>
          <p:spPr>
            <a:xfrm>
              <a:off x="3134600" y="2622475"/>
              <a:ext cx="119700" cy="101225"/>
            </a:xfrm>
            <a:custGeom>
              <a:avLst/>
              <a:gdLst/>
              <a:ahLst/>
              <a:cxnLst/>
              <a:rect l="l" t="t" r="r" b="b"/>
              <a:pathLst>
                <a:path w="4788" h="4049" extrusionOk="0">
                  <a:moveTo>
                    <a:pt x="1" y="1"/>
                  </a:moveTo>
                  <a:lnTo>
                    <a:pt x="1" y="1"/>
                  </a:lnTo>
                  <a:cubicBezTo>
                    <a:pt x="1" y="1"/>
                    <a:pt x="84" y="60"/>
                    <a:pt x="215" y="167"/>
                  </a:cubicBezTo>
                  <a:cubicBezTo>
                    <a:pt x="346" y="286"/>
                    <a:pt x="525" y="453"/>
                    <a:pt x="703" y="691"/>
                  </a:cubicBezTo>
                  <a:cubicBezTo>
                    <a:pt x="882" y="929"/>
                    <a:pt x="1060" y="1227"/>
                    <a:pt x="1179" y="1596"/>
                  </a:cubicBezTo>
                  <a:cubicBezTo>
                    <a:pt x="1239" y="1775"/>
                    <a:pt x="1287" y="1965"/>
                    <a:pt x="1334" y="2191"/>
                  </a:cubicBezTo>
                  <a:cubicBezTo>
                    <a:pt x="1370" y="2418"/>
                    <a:pt x="1429" y="2656"/>
                    <a:pt x="1608" y="2858"/>
                  </a:cubicBezTo>
                  <a:cubicBezTo>
                    <a:pt x="1787" y="3072"/>
                    <a:pt x="2025" y="3156"/>
                    <a:pt x="2239" y="3239"/>
                  </a:cubicBezTo>
                  <a:cubicBezTo>
                    <a:pt x="2442" y="3310"/>
                    <a:pt x="2644" y="3382"/>
                    <a:pt x="2834" y="3441"/>
                  </a:cubicBezTo>
                  <a:cubicBezTo>
                    <a:pt x="3204" y="3572"/>
                    <a:pt x="3561" y="3680"/>
                    <a:pt x="3846" y="3775"/>
                  </a:cubicBezTo>
                  <a:cubicBezTo>
                    <a:pt x="4430" y="3953"/>
                    <a:pt x="4787" y="4049"/>
                    <a:pt x="4787" y="4049"/>
                  </a:cubicBezTo>
                  <a:cubicBezTo>
                    <a:pt x="4787" y="4049"/>
                    <a:pt x="4442" y="3906"/>
                    <a:pt x="3870" y="3632"/>
                  </a:cubicBezTo>
                  <a:cubicBezTo>
                    <a:pt x="3596" y="3513"/>
                    <a:pt x="3263" y="3382"/>
                    <a:pt x="2894" y="3239"/>
                  </a:cubicBezTo>
                  <a:cubicBezTo>
                    <a:pt x="2715" y="3156"/>
                    <a:pt x="2525" y="3084"/>
                    <a:pt x="2311" y="3013"/>
                  </a:cubicBezTo>
                  <a:cubicBezTo>
                    <a:pt x="2120" y="2941"/>
                    <a:pt x="1930" y="2846"/>
                    <a:pt x="1787" y="2703"/>
                  </a:cubicBezTo>
                  <a:cubicBezTo>
                    <a:pt x="1525" y="2382"/>
                    <a:pt x="1525" y="1906"/>
                    <a:pt x="1358" y="1525"/>
                  </a:cubicBezTo>
                  <a:cubicBezTo>
                    <a:pt x="1215" y="1132"/>
                    <a:pt x="989" y="822"/>
                    <a:pt x="775" y="596"/>
                  </a:cubicBezTo>
                  <a:cubicBezTo>
                    <a:pt x="572" y="382"/>
                    <a:pt x="382" y="227"/>
                    <a:pt x="227" y="143"/>
                  </a:cubicBezTo>
                  <a:cubicBezTo>
                    <a:pt x="96" y="48"/>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1"/>
            <p:cNvSpPr/>
            <p:nvPr/>
          </p:nvSpPr>
          <p:spPr>
            <a:xfrm>
              <a:off x="3231350" y="2851075"/>
              <a:ext cx="103300" cy="133075"/>
            </a:xfrm>
            <a:custGeom>
              <a:avLst/>
              <a:gdLst/>
              <a:ahLst/>
              <a:cxnLst/>
              <a:rect l="l" t="t" r="r" b="b"/>
              <a:pathLst>
                <a:path w="4132" h="5323" extrusionOk="0">
                  <a:moveTo>
                    <a:pt x="4132" y="1"/>
                  </a:moveTo>
                  <a:cubicBezTo>
                    <a:pt x="4132" y="1"/>
                    <a:pt x="4108" y="84"/>
                    <a:pt x="4084" y="286"/>
                  </a:cubicBezTo>
                  <a:cubicBezTo>
                    <a:pt x="4048" y="441"/>
                    <a:pt x="4001" y="715"/>
                    <a:pt x="3917" y="1013"/>
                  </a:cubicBezTo>
                  <a:cubicBezTo>
                    <a:pt x="3739" y="1620"/>
                    <a:pt x="3370" y="2429"/>
                    <a:pt x="2715" y="3120"/>
                  </a:cubicBezTo>
                  <a:cubicBezTo>
                    <a:pt x="2393" y="3477"/>
                    <a:pt x="2036" y="3763"/>
                    <a:pt x="1679" y="3989"/>
                  </a:cubicBezTo>
                  <a:cubicBezTo>
                    <a:pt x="1346" y="4215"/>
                    <a:pt x="1000" y="4394"/>
                    <a:pt x="727" y="4584"/>
                  </a:cubicBezTo>
                  <a:cubicBezTo>
                    <a:pt x="465" y="4775"/>
                    <a:pt x="286" y="4954"/>
                    <a:pt x="167" y="5108"/>
                  </a:cubicBezTo>
                  <a:cubicBezTo>
                    <a:pt x="48" y="5239"/>
                    <a:pt x="0" y="5323"/>
                    <a:pt x="0" y="5323"/>
                  </a:cubicBezTo>
                  <a:cubicBezTo>
                    <a:pt x="0" y="5323"/>
                    <a:pt x="48" y="5239"/>
                    <a:pt x="179" y="5120"/>
                  </a:cubicBezTo>
                  <a:cubicBezTo>
                    <a:pt x="310" y="4989"/>
                    <a:pt x="524" y="4834"/>
                    <a:pt x="798" y="4668"/>
                  </a:cubicBezTo>
                  <a:cubicBezTo>
                    <a:pt x="1060" y="4513"/>
                    <a:pt x="1417" y="4358"/>
                    <a:pt x="1786" y="4156"/>
                  </a:cubicBezTo>
                  <a:cubicBezTo>
                    <a:pt x="2167" y="3941"/>
                    <a:pt x="2548" y="3656"/>
                    <a:pt x="2893" y="3287"/>
                  </a:cubicBezTo>
                  <a:cubicBezTo>
                    <a:pt x="3572" y="2548"/>
                    <a:pt x="3917" y="1679"/>
                    <a:pt x="4036" y="1036"/>
                  </a:cubicBezTo>
                  <a:cubicBezTo>
                    <a:pt x="4108" y="727"/>
                    <a:pt x="4132" y="465"/>
                    <a:pt x="4132" y="286"/>
                  </a:cubicBezTo>
                  <a:lnTo>
                    <a:pt x="41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1"/>
            <p:cNvSpPr/>
            <p:nvPr/>
          </p:nvSpPr>
          <p:spPr>
            <a:xfrm>
              <a:off x="3301900" y="2895725"/>
              <a:ext cx="39600" cy="58650"/>
            </a:xfrm>
            <a:custGeom>
              <a:avLst/>
              <a:gdLst/>
              <a:ahLst/>
              <a:cxnLst/>
              <a:rect l="l" t="t" r="r" b="b"/>
              <a:pathLst>
                <a:path w="1584" h="2346" extrusionOk="0">
                  <a:moveTo>
                    <a:pt x="1584" y="0"/>
                  </a:moveTo>
                  <a:cubicBezTo>
                    <a:pt x="1584" y="1"/>
                    <a:pt x="1548" y="143"/>
                    <a:pt x="1405" y="405"/>
                  </a:cubicBezTo>
                  <a:cubicBezTo>
                    <a:pt x="1310" y="620"/>
                    <a:pt x="1143" y="941"/>
                    <a:pt x="917" y="1263"/>
                  </a:cubicBezTo>
                  <a:cubicBezTo>
                    <a:pt x="691" y="1596"/>
                    <a:pt x="476" y="1858"/>
                    <a:pt x="298" y="2048"/>
                  </a:cubicBezTo>
                  <a:cubicBezTo>
                    <a:pt x="119" y="2239"/>
                    <a:pt x="0" y="2346"/>
                    <a:pt x="0" y="2346"/>
                  </a:cubicBezTo>
                  <a:cubicBezTo>
                    <a:pt x="0" y="2346"/>
                    <a:pt x="143" y="2286"/>
                    <a:pt x="369" y="2144"/>
                  </a:cubicBezTo>
                  <a:cubicBezTo>
                    <a:pt x="595" y="1989"/>
                    <a:pt x="869" y="1739"/>
                    <a:pt x="1107" y="1393"/>
                  </a:cubicBezTo>
                  <a:cubicBezTo>
                    <a:pt x="1345" y="1060"/>
                    <a:pt x="1465" y="703"/>
                    <a:pt x="1524" y="429"/>
                  </a:cubicBezTo>
                  <a:cubicBezTo>
                    <a:pt x="1584" y="167"/>
                    <a:pt x="1584" y="1"/>
                    <a:pt x="15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1"/>
            <p:cNvSpPr/>
            <p:nvPr/>
          </p:nvSpPr>
          <p:spPr>
            <a:xfrm>
              <a:off x="3531375" y="2505800"/>
              <a:ext cx="61350" cy="90875"/>
            </a:xfrm>
            <a:custGeom>
              <a:avLst/>
              <a:gdLst/>
              <a:ahLst/>
              <a:cxnLst/>
              <a:rect l="l" t="t" r="r" b="b"/>
              <a:pathLst>
                <a:path w="2454" h="3635" extrusionOk="0">
                  <a:moveTo>
                    <a:pt x="798" y="0"/>
                  </a:moveTo>
                  <a:cubicBezTo>
                    <a:pt x="798" y="0"/>
                    <a:pt x="644" y="227"/>
                    <a:pt x="406" y="608"/>
                  </a:cubicBezTo>
                  <a:cubicBezTo>
                    <a:pt x="346" y="703"/>
                    <a:pt x="287" y="798"/>
                    <a:pt x="203" y="917"/>
                  </a:cubicBezTo>
                  <a:cubicBezTo>
                    <a:pt x="144" y="1024"/>
                    <a:pt x="60" y="1131"/>
                    <a:pt x="13" y="1322"/>
                  </a:cubicBezTo>
                  <a:cubicBezTo>
                    <a:pt x="1" y="1429"/>
                    <a:pt x="25" y="1548"/>
                    <a:pt x="84" y="1620"/>
                  </a:cubicBezTo>
                  <a:cubicBezTo>
                    <a:pt x="144" y="1691"/>
                    <a:pt x="227" y="1751"/>
                    <a:pt x="287" y="1798"/>
                  </a:cubicBezTo>
                  <a:cubicBezTo>
                    <a:pt x="406" y="1893"/>
                    <a:pt x="501" y="1989"/>
                    <a:pt x="608" y="2132"/>
                  </a:cubicBezTo>
                  <a:cubicBezTo>
                    <a:pt x="798" y="2393"/>
                    <a:pt x="953" y="2679"/>
                    <a:pt x="1132" y="2929"/>
                  </a:cubicBezTo>
                  <a:cubicBezTo>
                    <a:pt x="1310" y="3179"/>
                    <a:pt x="1513" y="3382"/>
                    <a:pt x="1727" y="3501"/>
                  </a:cubicBezTo>
                  <a:cubicBezTo>
                    <a:pt x="1900" y="3602"/>
                    <a:pt x="2072" y="3634"/>
                    <a:pt x="2200" y="3634"/>
                  </a:cubicBezTo>
                  <a:cubicBezTo>
                    <a:pt x="2223" y="3634"/>
                    <a:pt x="2244" y="3633"/>
                    <a:pt x="2263" y="3632"/>
                  </a:cubicBezTo>
                  <a:cubicBezTo>
                    <a:pt x="2394" y="3620"/>
                    <a:pt x="2453" y="3584"/>
                    <a:pt x="2453" y="3584"/>
                  </a:cubicBezTo>
                  <a:lnTo>
                    <a:pt x="2453" y="3584"/>
                  </a:lnTo>
                  <a:cubicBezTo>
                    <a:pt x="2453" y="3584"/>
                    <a:pt x="2427" y="3589"/>
                    <a:pt x="2371" y="3589"/>
                  </a:cubicBezTo>
                  <a:cubicBezTo>
                    <a:pt x="2342" y="3589"/>
                    <a:pt x="2307" y="3588"/>
                    <a:pt x="2263" y="3584"/>
                  </a:cubicBezTo>
                  <a:cubicBezTo>
                    <a:pt x="2144" y="3572"/>
                    <a:pt x="1977" y="3525"/>
                    <a:pt x="1799" y="3394"/>
                  </a:cubicBezTo>
                  <a:cubicBezTo>
                    <a:pt x="1620" y="3275"/>
                    <a:pt x="1453" y="3084"/>
                    <a:pt x="1310" y="2822"/>
                  </a:cubicBezTo>
                  <a:cubicBezTo>
                    <a:pt x="1156" y="2584"/>
                    <a:pt x="1025" y="2274"/>
                    <a:pt x="798" y="1989"/>
                  </a:cubicBezTo>
                  <a:cubicBezTo>
                    <a:pt x="703" y="1846"/>
                    <a:pt x="560" y="1715"/>
                    <a:pt x="417" y="1620"/>
                  </a:cubicBezTo>
                  <a:cubicBezTo>
                    <a:pt x="263" y="1536"/>
                    <a:pt x="191" y="1453"/>
                    <a:pt x="203" y="1358"/>
                  </a:cubicBezTo>
                  <a:cubicBezTo>
                    <a:pt x="227" y="1250"/>
                    <a:pt x="298" y="1119"/>
                    <a:pt x="358" y="1000"/>
                  </a:cubicBezTo>
                  <a:cubicBezTo>
                    <a:pt x="406" y="881"/>
                    <a:pt x="465" y="774"/>
                    <a:pt x="501" y="667"/>
                  </a:cubicBezTo>
                  <a:cubicBezTo>
                    <a:pt x="703" y="250"/>
                    <a:pt x="798" y="0"/>
                    <a:pt x="79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1"/>
            <p:cNvSpPr/>
            <p:nvPr/>
          </p:nvSpPr>
          <p:spPr>
            <a:xfrm>
              <a:off x="3501325" y="2521275"/>
              <a:ext cx="39000" cy="64900"/>
            </a:xfrm>
            <a:custGeom>
              <a:avLst/>
              <a:gdLst/>
              <a:ahLst/>
              <a:cxnLst/>
              <a:rect l="l" t="t" r="r" b="b"/>
              <a:pathLst>
                <a:path w="1560" h="2596" extrusionOk="0">
                  <a:moveTo>
                    <a:pt x="24" y="0"/>
                  </a:moveTo>
                  <a:cubicBezTo>
                    <a:pt x="24" y="1"/>
                    <a:pt x="0" y="179"/>
                    <a:pt x="36" y="465"/>
                  </a:cubicBezTo>
                  <a:cubicBezTo>
                    <a:pt x="72" y="751"/>
                    <a:pt x="203" y="1132"/>
                    <a:pt x="453" y="1489"/>
                  </a:cubicBezTo>
                  <a:cubicBezTo>
                    <a:pt x="715" y="1846"/>
                    <a:pt x="988" y="2132"/>
                    <a:pt x="1203" y="2310"/>
                  </a:cubicBezTo>
                  <a:cubicBezTo>
                    <a:pt x="1429" y="2489"/>
                    <a:pt x="1560" y="2596"/>
                    <a:pt x="1560" y="2596"/>
                  </a:cubicBezTo>
                  <a:cubicBezTo>
                    <a:pt x="1560" y="2596"/>
                    <a:pt x="1453" y="2465"/>
                    <a:pt x="1286" y="2227"/>
                  </a:cubicBezTo>
                  <a:cubicBezTo>
                    <a:pt x="1131" y="2001"/>
                    <a:pt x="905" y="1703"/>
                    <a:pt x="667" y="1358"/>
                  </a:cubicBezTo>
                  <a:cubicBezTo>
                    <a:pt x="429" y="1012"/>
                    <a:pt x="250" y="691"/>
                    <a:pt x="155" y="441"/>
                  </a:cubicBezTo>
                  <a:cubicBezTo>
                    <a:pt x="60" y="179"/>
                    <a:pt x="24" y="1"/>
                    <a:pt x="2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1"/>
            <p:cNvSpPr/>
            <p:nvPr/>
          </p:nvSpPr>
          <p:spPr>
            <a:xfrm>
              <a:off x="2866425" y="2238200"/>
              <a:ext cx="101225" cy="116500"/>
            </a:xfrm>
            <a:custGeom>
              <a:avLst/>
              <a:gdLst/>
              <a:ahLst/>
              <a:cxnLst/>
              <a:rect l="l" t="t" r="r" b="b"/>
              <a:pathLst>
                <a:path w="4049" h="4660" extrusionOk="0">
                  <a:moveTo>
                    <a:pt x="3977" y="1"/>
                  </a:moveTo>
                  <a:cubicBezTo>
                    <a:pt x="3977" y="1"/>
                    <a:pt x="3941" y="417"/>
                    <a:pt x="3882" y="1084"/>
                  </a:cubicBezTo>
                  <a:cubicBezTo>
                    <a:pt x="3858" y="1429"/>
                    <a:pt x="3858" y="1846"/>
                    <a:pt x="3810" y="2263"/>
                  </a:cubicBezTo>
                  <a:cubicBezTo>
                    <a:pt x="3798" y="2346"/>
                    <a:pt x="3751" y="2394"/>
                    <a:pt x="3655" y="2429"/>
                  </a:cubicBezTo>
                  <a:cubicBezTo>
                    <a:pt x="3560" y="2453"/>
                    <a:pt x="3441" y="2453"/>
                    <a:pt x="3286" y="2549"/>
                  </a:cubicBezTo>
                  <a:cubicBezTo>
                    <a:pt x="3143" y="2632"/>
                    <a:pt x="3084" y="2799"/>
                    <a:pt x="3060" y="2930"/>
                  </a:cubicBezTo>
                  <a:cubicBezTo>
                    <a:pt x="3036" y="3084"/>
                    <a:pt x="3036" y="3203"/>
                    <a:pt x="3024" y="3322"/>
                  </a:cubicBezTo>
                  <a:cubicBezTo>
                    <a:pt x="2965" y="3799"/>
                    <a:pt x="2572" y="4144"/>
                    <a:pt x="2203" y="4323"/>
                  </a:cubicBezTo>
                  <a:cubicBezTo>
                    <a:pt x="1810" y="4513"/>
                    <a:pt x="1417" y="4525"/>
                    <a:pt x="1084" y="4525"/>
                  </a:cubicBezTo>
                  <a:cubicBezTo>
                    <a:pt x="762" y="4513"/>
                    <a:pt x="488" y="4477"/>
                    <a:pt x="298" y="4454"/>
                  </a:cubicBezTo>
                  <a:cubicBezTo>
                    <a:pt x="107" y="4418"/>
                    <a:pt x="0" y="4406"/>
                    <a:pt x="0" y="4406"/>
                  </a:cubicBezTo>
                  <a:lnTo>
                    <a:pt x="0" y="4406"/>
                  </a:lnTo>
                  <a:cubicBezTo>
                    <a:pt x="0" y="4406"/>
                    <a:pt x="107" y="4430"/>
                    <a:pt x="286" y="4477"/>
                  </a:cubicBezTo>
                  <a:cubicBezTo>
                    <a:pt x="465" y="4525"/>
                    <a:pt x="726" y="4585"/>
                    <a:pt x="1072" y="4632"/>
                  </a:cubicBezTo>
                  <a:cubicBezTo>
                    <a:pt x="1189" y="4648"/>
                    <a:pt x="1315" y="4659"/>
                    <a:pt x="1447" y="4659"/>
                  </a:cubicBezTo>
                  <a:cubicBezTo>
                    <a:pt x="1704" y="4659"/>
                    <a:pt x="1984" y="4619"/>
                    <a:pt x="2274" y="4501"/>
                  </a:cubicBezTo>
                  <a:cubicBezTo>
                    <a:pt x="2703" y="4323"/>
                    <a:pt x="3167" y="3930"/>
                    <a:pt x="3263" y="3346"/>
                  </a:cubicBezTo>
                  <a:cubicBezTo>
                    <a:pt x="3310" y="3072"/>
                    <a:pt x="3274" y="2810"/>
                    <a:pt x="3429" y="2727"/>
                  </a:cubicBezTo>
                  <a:cubicBezTo>
                    <a:pt x="3489" y="2680"/>
                    <a:pt x="3608" y="2668"/>
                    <a:pt x="3739" y="2620"/>
                  </a:cubicBezTo>
                  <a:cubicBezTo>
                    <a:pt x="3810" y="2608"/>
                    <a:pt x="3882" y="2560"/>
                    <a:pt x="3929" y="2501"/>
                  </a:cubicBezTo>
                  <a:cubicBezTo>
                    <a:pt x="3989" y="2441"/>
                    <a:pt x="4001" y="2370"/>
                    <a:pt x="4025" y="2310"/>
                  </a:cubicBezTo>
                  <a:cubicBezTo>
                    <a:pt x="4048" y="1834"/>
                    <a:pt x="4025" y="1441"/>
                    <a:pt x="4025" y="1108"/>
                  </a:cubicBezTo>
                  <a:cubicBezTo>
                    <a:pt x="3989" y="417"/>
                    <a:pt x="3977" y="1"/>
                    <a:pt x="397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1"/>
            <p:cNvSpPr/>
            <p:nvPr/>
          </p:nvSpPr>
          <p:spPr>
            <a:xfrm>
              <a:off x="2961975" y="2262900"/>
              <a:ext cx="25325" cy="52850"/>
            </a:xfrm>
            <a:custGeom>
              <a:avLst/>
              <a:gdLst/>
              <a:ahLst/>
              <a:cxnLst/>
              <a:rect l="l" t="t" r="r" b="b"/>
              <a:pathLst>
                <a:path w="1013" h="2114" extrusionOk="0">
                  <a:moveTo>
                    <a:pt x="1012" y="1"/>
                  </a:moveTo>
                  <a:cubicBezTo>
                    <a:pt x="1012" y="1"/>
                    <a:pt x="976" y="13"/>
                    <a:pt x="917" y="37"/>
                  </a:cubicBezTo>
                  <a:cubicBezTo>
                    <a:pt x="857" y="84"/>
                    <a:pt x="762" y="144"/>
                    <a:pt x="691" y="251"/>
                  </a:cubicBezTo>
                  <a:cubicBezTo>
                    <a:pt x="619" y="358"/>
                    <a:pt x="536" y="501"/>
                    <a:pt x="524" y="679"/>
                  </a:cubicBezTo>
                  <a:cubicBezTo>
                    <a:pt x="500" y="870"/>
                    <a:pt x="572" y="1060"/>
                    <a:pt x="619" y="1227"/>
                  </a:cubicBezTo>
                  <a:cubicBezTo>
                    <a:pt x="714" y="1537"/>
                    <a:pt x="536" y="1822"/>
                    <a:pt x="357" y="1953"/>
                  </a:cubicBezTo>
                  <a:cubicBezTo>
                    <a:pt x="262" y="2037"/>
                    <a:pt x="167" y="2061"/>
                    <a:pt x="107" y="2084"/>
                  </a:cubicBezTo>
                  <a:cubicBezTo>
                    <a:pt x="63" y="2093"/>
                    <a:pt x="26" y="2096"/>
                    <a:pt x="9" y="2096"/>
                  </a:cubicBezTo>
                  <a:lnTo>
                    <a:pt x="9" y="2096"/>
                  </a:lnTo>
                  <a:cubicBezTo>
                    <a:pt x="6" y="2095"/>
                    <a:pt x="4" y="2095"/>
                    <a:pt x="2" y="2095"/>
                  </a:cubicBezTo>
                  <a:cubicBezTo>
                    <a:pt x="1" y="2095"/>
                    <a:pt x="0" y="2095"/>
                    <a:pt x="0" y="2096"/>
                  </a:cubicBezTo>
                  <a:cubicBezTo>
                    <a:pt x="0" y="2096"/>
                    <a:pt x="3" y="2096"/>
                    <a:pt x="9" y="2096"/>
                  </a:cubicBezTo>
                  <a:lnTo>
                    <a:pt x="9" y="2096"/>
                  </a:lnTo>
                  <a:cubicBezTo>
                    <a:pt x="27" y="2100"/>
                    <a:pt x="73" y="2114"/>
                    <a:pt x="142" y="2114"/>
                  </a:cubicBezTo>
                  <a:cubicBezTo>
                    <a:pt x="211" y="2114"/>
                    <a:pt x="304" y="2100"/>
                    <a:pt x="417" y="2049"/>
                  </a:cubicBezTo>
                  <a:cubicBezTo>
                    <a:pt x="536" y="1989"/>
                    <a:pt x="691" y="1906"/>
                    <a:pt x="774" y="1739"/>
                  </a:cubicBezTo>
                  <a:cubicBezTo>
                    <a:pt x="881" y="1584"/>
                    <a:pt x="893" y="1346"/>
                    <a:pt x="834" y="1156"/>
                  </a:cubicBezTo>
                  <a:cubicBezTo>
                    <a:pt x="774" y="965"/>
                    <a:pt x="714" y="810"/>
                    <a:pt x="714" y="679"/>
                  </a:cubicBezTo>
                  <a:cubicBezTo>
                    <a:pt x="714" y="549"/>
                    <a:pt x="750" y="418"/>
                    <a:pt x="798" y="310"/>
                  </a:cubicBezTo>
                  <a:cubicBezTo>
                    <a:pt x="834" y="203"/>
                    <a:pt x="893" y="120"/>
                    <a:pt x="941" y="72"/>
                  </a:cubicBezTo>
                  <a:lnTo>
                    <a:pt x="101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1"/>
            <p:cNvSpPr/>
            <p:nvPr/>
          </p:nvSpPr>
          <p:spPr>
            <a:xfrm>
              <a:off x="3109000" y="1947700"/>
              <a:ext cx="270900" cy="134400"/>
            </a:xfrm>
            <a:custGeom>
              <a:avLst/>
              <a:gdLst/>
              <a:ahLst/>
              <a:cxnLst/>
              <a:rect l="l" t="t" r="r" b="b"/>
              <a:pathLst>
                <a:path w="10836" h="5376" extrusionOk="0">
                  <a:moveTo>
                    <a:pt x="10835" y="0"/>
                  </a:moveTo>
                  <a:lnTo>
                    <a:pt x="9407" y="1310"/>
                  </a:lnTo>
                  <a:cubicBezTo>
                    <a:pt x="9181" y="1512"/>
                    <a:pt x="8942" y="1727"/>
                    <a:pt x="8692" y="1965"/>
                  </a:cubicBezTo>
                  <a:cubicBezTo>
                    <a:pt x="8573" y="2060"/>
                    <a:pt x="8442" y="2203"/>
                    <a:pt x="8311" y="2322"/>
                  </a:cubicBezTo>
                  <a:cubicBezTo>
                    <a:pt x="8168" y="2441"/>
                    <a:pt x="8026" y="2560"/>
                    <a:pt x="7859" y="2584"/>
                  </a:cubicBezTo>
                  <a:cubicBezTo>
                    <a:pt x="7829" y="2590"/>
                    <a:pt x="7798" y="2592"/>
                    <a:pt x="7767" y="2592"/>
                  </a:cubicBezTo>
                  <a:cubicBezTo>
                    <a:pt x="7526" y="2592"/>
                    <a:pt x="7232" y="2447"/>
                    <a:pt x="6902" y="2447"/>
                  </a:cubicBezTo>
                  <a:cubicBezTo>
                    <a:pt x="6822" y="2447"/>
                    <a:pt x="6740" y="2456"/>
                    <a:pt x="6656" y="2477"/>
                  </a:cubicBezTo>
                  <a:cubicBezTo>
                    <a:pt x="6192" y="2572"/>
                    <a:pt x="5811" y="2881"/>
                    <a:pt x="5513" y="3227"/>
                  </a:cubicBezTo>
                  <a:cubicBezTo>
                    <a:pt x="5216" y="3584"/>
                    <a:pt x="4990" y="3965"/>
                    <a:pt x="4716" y="4286"/>
                  </a:cubicBezTo>
                  <a:cubicBezTo>
                    <a:pt x="4454" y="4608"/>
                    <a:pt x="4144" y="4846"/>
                    <a:pt x="3799" y="5001"/>
                  </a:cubicBezTo>
                  <a:cubicBezTo>
                    <a:pt x="3404" y="5168"/>
                    <a:pt x="3003" y="5226"/>
                    <a:pt x="2625" y="5226"/>
                  </a:cubicBezTo>
                  <a:cubicBezTo>
                    <a:pt x="2330" y="5226"/>
                    <a:pt x="2049" y="5191"/>
                    <a:pt x="1799" y="5144"/>
                  </a:cubicBezTo>
                  <a:cubicBezTo>
                    <a:pt x="1239" y="5025"/>
                    <a:pt x="787" y="4846"/>
                    <a:pt x="477" y="4751"/>
                  </a:cubicBezTo>
                  <a:cubicBezTo>
                    <a:pt x="168" y="4632"/>
                    <a:pt x="1" y="4572"/>
                    <a:pt x="1" y="4572"/>
                  </a:cubicBezTo>
                  <a:lnTo>
                    <a:pt x="1" y="4572"/>
                  </a:lnTo>
                  <a:cubicBezTo>
                    <a:pt x="1" y="4572"/>
                    <a:pt x="168" y="4644"/>
                    <a:pt x="465" y="4775"/>
                  </a:cubicBezTo>
                  <a:cubicBezTo>
                    <a:pt x="775" y="4905"/>
                    <a:pt x="1203" y="5108"/>
                    <a:pt x="1787" y="5251"/>
                  </a:cubicBezTo>
                  <a:cubicBezTo>
                    <a:pt x="2080" y="5318"/>
                    <a:pt x="2421" y="5376"/>
                    <a:pt x="2786" y="5376"/>
                  </a:cubicBezTo>
                  <a:cubicBezTo>
                    <a:pt x="3132" y="5376"/>
                    <a:pt x="3500" y="5324"/>
                    <a:pt x="3870" y="5179"/>
                  </a:cubicBezTo>
                  <a:cubicBezTo>
                    <a:pt x="4239" y="5048"/>
                    <a:pt x="4597" y="4775"/>
                    <a:pt x="4882" y="4429"/>
                  </a:cubicBezTo>
                  <a:cubicBezTo>
                    <a:pt x="5168" y="4108"/>
                    <a:pt x="5406" y="3715"/>
                    <a:pt x="5692" y="3393"/>
                  </a:cubicBezTo>
                  <a:cubicBezTo>
                    <a:pt x="5966" y="3060"/>
                    <a:pt x="6311" y="2798"/>
                    <a:pt x="6704" y="2703"/>
                  </a:cubicBezTo>
                  <a:cubicBezTo>
                    <a:pt x="6774" y="2689"/>
                    <a:pt x="6847" y="2682"/>
                    <a:pt x="6920" y="2682"/>
                  </a:cubicBezTo>
                  <a:cubicBezTo>
                    <a:pt x="7033" y="2682"/>
                    <a:pt x="7148" y="2698"/>
                    <a:pt x="7264" y="2727"/>
                  </a:cubicBezTo>
                  <a:cubicBezTo>
                    <a:pt x="7397" y="2752"/>
                    <a:pt x="7547" y="2782"/>
                    <a:pt x="7703" y="2782"/>
                  </a:cubicBezTo>
                  <a:cubicBezTo>
                    <a:pt x="7770" y="2782"/>
                    <a:pt x="7838" y="2777"/>
                    <a:pt x="7907" y="2762"/>
                  </a:cubicBezTo>
                  <a:cubicBezTo>
                    <a:pt x="8133" y="2703"/>
                    <a:pt x="8288" y="2572"/>
                    <a:pt x="8430" y="2441"/>
                  </a:cubicBezTo>
                  <a:lnTo>
                    <a:pt x="8811" y="2048"/>
                  </a:lnTo>
                  <a:lnTo>
                    <a:pt x="9502" y="1369"/>
                  </a:lnTo>
                  <a:cubicBezTo>
                    <a:pt x="10335" y="512"/>
                    <a:pt x="10835" y="0"/>
                    <a:pt x="1083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1"/>
            <p:cNvSpPr/>
            <p:nvPr/>
          </p:nvSpPr>
          <p:spPr>
            <a:xfrm>
              <a:off x="3293850" y="1989950"/>
              <a:ext cx="95875" cy="39625"/>
            </a:xfrm>
            <a:custGeom>
              <a:avLst/>
              <a:gdLst/>
              <a:ahLst/>
              <a:cxnLst/>
              <a:rect l="l" t="t" r="r" b="b"/>
              <a:pathLst>
                <a:path w="3835" h="1585" extrusionOk="0">
                  <a:moveTo>
                    <a:pt x="3834" y="1"/>
                  </a:moveTo>
                  <a:cubicBezTo>
                    <a:pt x="3834" y="1"/>
                    <a:pt x="3775" y="1"/>
                    <a:pt x="3656" y="25"/>
                  </a:cubicBezTo>
                  <a:cubicBezTo>
                    <a:pt x="3549" y="25"/>
                    <a:pt x="3382" y="48"/>
                    <a:pt x="3191" y="108"/>
                  </a:cubicBezTo>
                  <a:cubicBezTo>
                    <a:pt x="3013" y="179"/>
                    <a:pt x="2787" y="287"/>
                    <a:pt x="2584" y="465"/>
                  </a:cubicBezTo>
                  <a:cubicBezTo>
                    <a:pt x="2477" y="560"/>
                    <a:pt x="2382" y="656"/>
                    <a:pt x="2298" y="775"/>
                  </a:cubicBezTo>
                  <a:cubicBezTo>
                    <a:pt x="2227" y="882"/>
                    <a:pt x="2144" y="989"/>
                    <a:pt x="2048" y="1037"/>
                  </a:cubicBezTo>
                  <a:cubicBezTo>
                    <a:pt x="1941" y="1072"/>
                    <a:pt x="1787" y="1108"/>
                    <a:pt x="1656" y="1132"/>
                  </a:cubicBezTo>
                  <a:cubicBezTo>
                    <a:pt x="1525" y="1168"/>
                    <a:pt x="1382" y="1191"/>
                    <a:pt x="1275" y="1227"/>
                  </a:cubicBezTo>
                  <a:cubicBezTo>
                    <a:pt x="1036" y="1287"/>
                    <a:pt x="810" y="1346"/>
                    <a:pt x="620" y="1406"/>
                  </a:cubicBezTo>
                  <a:cubicBezTo>
                    <a:pt x="227" y="1513"/>
                    <a:pt x="1" y="1584"/>
                    <a:pt x="1" y="1584"/>
                  </a:cubicBezTo>
                  <a:cubicBezTo>
                    <a:pt x="1" y="1584"/>
                    <a:pt x="239" y="1549"/>
                    <a:pt x="632" y="1513"/>
                  </a:cubicBezTo>
                  <a:cubicBezTo>
                    <a:pt x="810" y="1477"/>
                    <a:pt x="1048" y="1453"/>
                    <a:pt x="1298" y="1406"/>
                  </a:cubicBezTo>
                  <a:cubicBezTo>
                    <a:pt x="1429" y="1370"/>
                    <a:pt x="1572" y="1358"/>
                    <a:pt x="1703" y="1334"/>
                  </a:cubicBezTo>
                  <a:cubicBezTo>
                    <a:pt x="1834" y="1299"/>
                    <a:pt x="1989" y="1299"/>
                    <a:pt x="2144" y="1227"/>
                  </a:cubicBezTo>
                  <a:cubicBezTo>
                    <a:pt x="2322" y="1156"/>
                    <a:pt x="2418" y="989"/>
                    <a:pt x="2489" y="882"/>
                  </a:cubicBezTo>
                  <a:cubicBezTo>
                    <a:pt x="2560" y="763"/>
                    <a:pt x="2644" y="679"/>
                    <a:pt x="2727" y="584"/>
                  </a:cubicBezTo>
                  <a:cubicBezTo>
                    <a:pt x="2894" y="406"/>
                    <a:pt x="3084" y="287"/>
                    <a:pt x="3251" y="203"/>
                  </a:cubicBezTo>
                  <a:cubicBezTo>
                    <a:pt x="3418" y="108"/>
                    <a:pt x="3561" y="60"/>
                    <a:pt x="3668" y="37"/>
                  </a:cubicBezTo>
                  <a:cubicBezTo>
                    <a:pt x="3775" y="25"/>
                    <a:pt x="3834" y="1"/>
                    <a:pt x="38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1"/>
            <p:cNvSpPr/>
            <p:nvPr/>
          </p:nvSpPr>
          <p:spPr>
            <a:xfrm>
              <a:off x="3836475" y="1876850"/>
              <a:ext cx="347400" cy="375075"/>
            </a:xfrm>
            <a:custGeom>
              <a:avLst/>
              <a:gdLst/>
              <a:ahLst/>
              <a:cxnLst/>
              <a:rect l="l" t="t" r="r" b="b"/>
              <a:pathLst>
                <a:path w="13896" h="15003" extrusionOk="0">
                  <a:moveTo>
                    <a:pt x="1" y="0"/>
                  </a:moveTo>
                  <a:cubicBezTo>
                    <a:pt x="1" y="1"/>
                    <a:pt x="239" y="167"/>
                    <a:pt x="679" y="453"/>
                  </a:cubicBezTo>
                  <a:cubicBezTo>
                    <a:pt x="906" y="596"/>
                    <a:pt x="1191" y="762"/>
                    <a:pt x="1489" y="989"/>
                  </a:cubicBezTo>
                  <a:cubicBezTo>
                    <a:pt x="1787" y="1191"/>
                    <a:pt x="2144" y="1429"/>
                    <a:pt x="2513" y="1715"/>
                  </a:cubicBezTo>
                  <a:cubicBezTo>
                    <a:pt x="2906" y="2001"/>
                    <a:pt x="3299" y="2298"/>
                    <a:pt x="3739" y="2656"/>
                  </a:cubicBezTo>
                  <a:cubicBezTo>
                    <a:pt x="4168" y="2989"/>
                    <a:pt x="4596" y="3382"/>
                    <a:pt x="5073" y="3787"/>
                  </a:cubicBezTo>
                  <a:cubicBezTo>
                    <a:pt x="6001" y="4596"/>
                    <a:pt x="6978" y="5537"/>
                    <a:pt x="7942" y="6585"/>
                  </a:cubicBezTo>
                  <a:cubicBezTo>
                    <a:pt x="8918" y="7620"/>
                    <a:pt x="9776" y="8680"/>
                    <a:pt x="10526" y="9656"/>
                  </a:cubicBezTo>
                  <a:cubicBezTo>
                    <a:pt x="10895" y="10168"/>
                    <a:pt x="11252" y="10633"/>
                    <a:pt x="11550" y="11085"/>
                  </a:cubicBezTo>
                  <a:cubicBezTo>
                    <a:pt x="11859" y="11538"/>
                    <a:pt x="12121" y="11966"/>
                    <a:pt x="12383" y="12371"/>
                  </a:cubicBezTo>
                  <a:cubicBezTo>
                    <a:pt x="12633" y="12764"/>
                    <a:pt x="12848" y="13133"/>
                    <a:pt x="13038" y="13454"/>
                  </a:cubicBezTo>
                  <a:cubicBezTo>
                    <a:pt x="13229" y="13776"/>
                    <a:pt x="13395" y="14050"/>
                    <a:pt x="13514" y="14288"/>
                  </a:cubicBezTo>
                  <a:cubicBezTo>
                    <a:pt x="13764" y="14752"/>
                    <a:pt x="13895" y="15002"/>
                    <a:pt x="13895" y="15002"/>
                  </a:cubicBezTo>
                  <a:cubicBezTo>
                    <a:pt x="13895" y="15002"/>
                    <a:pt x="13800" y="14740"/>
                    <a:pt x="13633" y="14288"/>
                  </a:cubicBezTo>
                  <a:cubicBezTo>
                    <a:pt x="13538" y="14038"/>
                    <a:pt x="13419" y="13740"/>
                    <a:pt x="13252" y="13395"/>
                  </a:cubicBezTo>
                  <a:cubicBezTo>
                    <a:pt x="13098" y="13050"/>
                    <a:pt x="12931" y="12657"/>
                    <a:pt x="12705" y="12240"/>
                  </a:cubicBezTo>
                  <a:cubicBezTo>
                    <a:pt x="12478" y="11800"/>
                    <a:pt x="12240" y="11347"/>
                    <a:pt x="11966" y="10871"/>
                  </a:cubicBezTo>
                  <a:cubicBezTo>
                    <a:pt x="11693" y="10371"/>
                    <a:pt x="11371" y="9883"/>
                    <a:pt x="11026" y="9347"/>
                  </a:cubicBezTo>
                  <a:cubicBezTo>
                    <a:pt x="10311" y="8311"/>
                    <a:pt x="9466" y="7204"/>
                    <a:pt x="8478" y="6132"/>
                  </a:cubicBezTo>
                  <a:cubicBezTo>
                    <a:pt x="7490" y="5061"/>
                    <a:pt x="6454" y="4144"/>
                    <a:pt x="5478" y="3346"/>
                  </a:cubicBezTo>
                  <a:cubicBezTo>
                    <a:pt x="4966" y="2965"/>
                    <a:pt x="4489" y="2608"/>
                    <a:pt x="4037" y="2298"/>
                  </a:cubicBezTo>
                  <a:cubicBezTo>
                    <a:pt x="3573" y="1965"/>
                    <a:pt x="3120" y="1703"/>
                    <a:pt x="2727" y="1441"/>
                  </a:cubicBezTo>
                  <a:cubicBezTo>
                    <a:pt x="2322" y="1179"/>
                    <a:pt x="1929" y="989"/>
                    <a:pt x="1608" y="810"/>
                  </a:cubicBezTo>
                  <a:cubicBezTo>
                    <a:pt x="1275" y="608"/>
                    <a:pt x="977" y="477"/>
                    <a:pt x="739" y="358"/>
                  </a:cubicBezTo>
                  <a:cubicBezTo>
                    <a:pt x="263" y="120"/>
                    <a:pt x="1" y="1"/>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4055550" y="1968825"/>
              <a:ext cx="92000" cy="101525"/>
            </a:xfrm>
            <a:custGeom>
              <a:avLst/>
              <a:gdLst/>
              <a:ahLst/>
              <a:cxnLst/>
              <a:rect l="l" t="t" r="r" b="b"/>
              <a:pathLst>
                <a:path w="3680" h="4061" extrusionOk="0">
                  <a:moveTo>
                    <a:pt x="1" y="0"/>
                  </a:moveTo>
                  <a:cubicBezTo>
                    <a:pt x="1" y="1"/>
                    <a:pt x="167" y="286"/>
                    <a:pt x="465" y="679"/>
                  </a:cubicBezTo>
                  <a:cubicBezTo>
                    <a:pt x="751" y="1084"/>
                    <a:pt x="1167" y="1632"/>
                    <a:pt x="1668" y="2191"/>
                  </a:cubicBezTo>
                  <a:cubicBezTo>
                    <a:pt x="2168" y="2739"/>
                    <a:pt x="2680" y="3215"/>
                    <a:pt x="3049" y="3537"/>
                  </a:cubicBezTo>
                  <a:cubicBezTo>
                    <a:pt x="3430" y="3870"/>
                    <a:pt x="3680" y="4060"/>
                    <a:pt x="3680" y="4060"/>
                  </a:cubicBezTo>
                  <a:cubicBezTo>
                    <a:pt x="3680" y="4060"/>
                    <a:pt x="3573" y="3763"/>
                    <a:pt x="3323" y="3322"/>
                  </a:cubicBezTo>
                  <a:cubicBezTo>
                    <a:pt x="3084" y="2870"/>
                    <a:pt x="2715" y="2275"/>
                    <a:pt x="2191" y="1715"/>
                  </a:cubicBezTo>
                  <a:cubicBezTo>
                    <a:pt x="1668" y="1143"/>
                    <a:pt x="1120" y="715"/>
                    <a:pt x="703" y="429"/>
                  </a:cubicBezTo>
                  <a:cubicBezTo>
                    <a:pt x="286" y="143"/>
                    <a:pt x="1" y="1"/>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4118050" y="1960500"/>
              <a:ext cx="47075" cy="58950"/>
            </a:xfrm>
            <a:custGeom>
              <a:avLst/>
              <a:gdLst/>
              <a:ahLst/>
              <a:cxnLst/>
              <a:rect l="l" t="t" r="r" b="b"/>
              <a:pathLst>
                <a:path w="1883" h="2358" extrusionOk="0">
                  <a:moveTo>
                    <a:pt x="1" y="0"/>
                  </a:moveTo>
                  <a:cubicBezTo>
                    <a:pt x="1" y="0"/>
                    <a:pt x="49" y="203"/>
                    <a:pt x="168" y="453"/>
                  </a:cubicBezTo>
                  <a:cubicBezTo>
                    <a:pt x="287" y="703"/>
                    <a:pt x="465" y="1048"/>
                    <a:pt x="715" y="1357"/>
                  </a:cubicBezTo>
                  <a:cubicBezTo>
                    <a:pt x="965" y="1667"/>
                    <a:pt x="1263" y="1929"/>
                    <a:pt x="1489" y="2084"/>
                  </a:cubicBezTo>
                  <a:cubicBezTo>
                    <a:pt x="1715" y="2262"/>
                    <a:pt x="1882" y="2358"/>
                    <a:pt x="1882" y="2358"/>
                  </a:cubicBezTo>
                  <a:cubicBezTo>
                    <a:pt x="1882" y="2358"/>
                    <a:pt x="1858" y="2167"/>
                    <a:pt x="1775" y="1881"/>
                  </a:cubicBezTo>
                  <a:cubicBezTo>
                    <a:pt x="1680" y="1607"/>
                    <a:pt x="1537" y="1238"/>
                    <a:pt x="1263" y="917"/>
                  </a:cubicBezTo>
                  <a:cubicBezTo>
                    <a:pt x="1001" y="584"/>
                    <a:pt x="692" y="357"/>
                    <a:pt x="430" y="214"/>
                  </a:cubicBezTo>
                  <a:cubicBezTo>
                    <a:pt x="180" y="60"/>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2483025" y="1774950"/>
              <a:ext cx="1815750" cy="1529175"/>
            </a:xfrm>
            <a:custGeom>
              <a:avLst/>
              <a:gdLst/>
              <a:ahLst/>
              <a:cxnLst/>
              <a:rect l="l" t="t" r="r" b="b"/>
              <a:pathLst>
                <a:path w="72630" h="61167" extrusionOk="0">
                  <a:moveTo>
                    <a:pt x="62423" y="3596"/>
                  </a:moveTo>
                  <a:cubicBezTo>
                    <a:pt x="62491" y="3596"/>
                    <a:pt x="62561" y="3614"/>
                    <a:pt x="62616" y="3660"/>
                  </a:cubicBezTo>
                  <a:cubicBezTo>
                    <a:pt x="62687" y="3707"/>
                    <a:pt x="62735" y="3803"/>
                    <a:pt x="62759" y="3886"/>
                  </a:cubicBezTo>
                  <a:lnTo>
                    <a:pt x="64199" y="18090"/>
                  </a:lnTo>
                  <a:cubicBezTo>
                    <a:pt x="64199" y="18209"/>
                    <a:pt x="64247" y="18304"/>
                    <a:pt x="64283" y="18412"/>
                  </a:cubicBezTo>
                  <a:lnTo>
                    <a:pt x="71879" y="33652"/>
                  </a:lnTo>
                  <a:cubicBezTo>
                    <a:pt x="71939" y="33771"/>
                    <a:pt x="71915" y="33902"/>
                    <a:pt x="71831" y="34009"/>
                  </a:cubicBezTo>
                  <a:lnTo>
                    <a:pt x="68593" y="37819"/>
                  </a:lnTo>
                  <a:cubicBezTo>
                    <a:pt x="68545" y="37866"/>
                    <a:pt x="68498" y="37926"/>
                    <a:pt x="68474" y="37985"/>
                  </a:cubicBezTo>
                  <a:lnTo>
                    <a:pt x="63735" y="46820"/>
                  </a:lnTo>
                  <a:cubicBezTo>
                    <a:pt x="63723" y="46832"/>
                    <a:pt x="63723" y="46856"/>
                    <a:pt x="63711" y="46867"/>
                  </a:cubicBezTo>
                  <a:lnTo>
                    <a:pt x="59877" y="51999"/>
                  </a:lnTo>
                  <a:cubicBezTo>
                    <a:pt x="59818" y="52094"/>
                    <a:pt x="59735" y="52130"/>
                    <a:pt x="59627" y="52130"/>
                  </a:cubicBezTo>
                  <a:cubicBezTo>
                    <a:pt x="59508" y="52130"/>
                    <a:pt x="59425" y="52094"/>
                    <a:pt x="59366" y="52011"/>
                  </a:cubicBezTo>
                  <a:lnTo>
                    <a:pt x="58389" y="50856"/>
                  </a:lnTo>
                  <a:cubicBezTo>
                    <a:pt x="58318" y="50761"/>
                    <a:pt x="58294" y="50630"/>
                    <a:pt x="58330" y="50523"/>
                  </a:cubicBezTo>
                  <a:lnTo>
                    <a:pt x="59306" y="47879"/>
                  </a:lnTo>
                  <a:cubicBezTo>
                    <a:pt x="59377" y="47653"/>
                    <a:pt x="59377" y="47415"/>
                    <a:pt x="59282" y="47213"/>
                  </a:cubicBezTo>
                  <a:lnTo>
                    <a:pt x="57722" y="43188"/>
                  </a:lnTo>
                  <a:cubicBezTo>
                    <a:pt x="57699" y="43117"/>
                    <a:pt x="57699" y="43022"/>
                    <a:pt x="57722" y="42950"/>
                  </a:cubicBezTo>
                  <a:lnTo>
                    <a:pt x="58473" y="40902"/>
                  </a:lnTo>
                  <a:cubicBezTo>
                    <a:pt x="58544" y="40664"/>
                    <a:pt x="58532" y="40390"/>
                    <a:pt x="58425" y="40176"/>
                  </a:cubicBezTo>
                  <a:lnTo>
                    <a:pt x="57318" y="37902"/>
                  </a:lnTo>
                  <a:cubicBezTo>
                    <a:pt x="57306" y="37878"/>
                    <a:pt x="57294" y="37819"/>
                    <a:pt x="57294" y="37771"/>
                  </a:cubicBezTo>
                  <a:lnTo>
                    <a:pt x="57258" y="34366"/>
                  </a:lnTo>
                  <a:cubicBezTo>
                    <a:pt x="57258" y="34306"/>
                    <a:pt x="57258" y="34247"/>
                    <a:pt x="57246" y="34187"/>
                  </a:cubicBezTo>
                  <a:lnTo>
                    <a:pt x="57139" y="33699"/>
                  </a:lnTo>
                  <a:cubicBezTo>
                    <a:pt x="57080" y="33413"/>
                    <a:pt x="56889" y="33175"/>
                    <a:pt x="56627" y="33044"/>
                  </a:cubicBezTo>
                  <a:cubicBezTo>
                    <a:pt x="56484" y="32985"/>
                    <a:pt x="56353" y="32949"/>
                    <a:pt x="56222" y="32949"/>
                  </a:cubicBezTo>
                  <a:cubicBezTo>
                    <a:pt x="56067" y="32949"/>
                    <a:pt x="55925" y="32997"/>
                    <a:pt x="55817" y="33092"/>
                  </a:cubicBezTo>
                  <a:lnTo>
                    <a:pt x="55627" y="33187"/>
                  </a:lnTo>
                  <a:cubicBezTo>
                    <a:pt x="55579" y="33219"/>
                    <a:pt x="55521" y="33235"/>
                    <a:pt x="55466" y="33235"/>
                  </a:cubicBezTo>
                  <a:cubicBezTo>
                    <a:pt x="55439" y="33235"/>
                    <a:pt x="55413" y="33231"/>
                    <a:pt x="55389" y="33223"/>
                  </a:cubicBezTo>
                  <a:cubicBezTo>
                    <a:pt x="55195" y="33159"/>
                    <a:pt x="54932" y="33128"/>
                    <a:pt x="54605" y="33128"/>
                  </a:cubicBezTo>
                  <a:cubicBezTo>
                    <a:pt x="53825" y="33128"/>
                    <a:pt x="52677" y="33304"/>
                    <a:pt x="51210" y="33640"/>
                  </a:cubicBezTo>
                  <a:cubicBezTo>
                    <a:pt x="50840" y="33724"/>
                    <a:pt x="50469" y="33762"/>
                    <a:pt x="50101" y="33762"/>
                  </a:cubicBezTo>
                  <a:cubicBezTo>
                    <a:pt x="47301" y="33762"/>
                    <a:pt x="44650" y="31563"/>
                    <a:pt x="43840" y="30806"/>
                  </a:cubicBezTo>
                  <a:cubicBezTo>
                    <a:pt x="43745" y="30723"/>
                    <a:pt x="43721" y="30604"/>
                    <a:pt x="43745" y="30484"/>
                  </a:cubicBezTo>
                  <a:lnTo>
                    <a:pt x="44566" y="27258"/>
                  </a:lnTo>
                  <a:cubicBezTo>
                    <a:pt x="44626" y="27032"/>
                    <a:pt x="44602" y="26782"/>
                    <a:pt x="44483" y="26567"/>
                  </a:cubicBezTo>
                  <a:lnTo>
                    <a:pt x="42887" y="23698"/>
                  </a:lnTo>
                  <a:cubicBezTo>
                    <a:pt x="42816" y="23567"/>
                    <a:pt x="42828" y="23400"/>
                    <a:pt x="42947" y="23293"/>
                  </a:cubicBezTo>
                  <a:lnTo>
                    <a:pt x="46352" y="20186"/>
                  </a:lnTo>
                  <a:lnTo>
                    <a:pt x="49186" y="18066"/>
                  </a:lnTo>
                  <a:cubicBezTo>
                    <a:pt x="49221" y="18042"/>
                    <a:pt x="49281" y="18007"/>
                    <a:pt x="49340" y="18007"/>
                  </a:cubicBezTo>
                  <a:lnTo>
                    <a:pt x="55055" y="17495"/>
                  </a:lnTo>
                  <a:cubicBezTo>
                    <a:pt x="55073" y="17488"/>
                    <a:pt x="55090" y="17485"/>
                    <a:pt x="55108" y="17485"/>
                  </a:cubicBezTo>
                  <a:cubicBezTo>
                    <a:pt x="55150" y="17485"/>
                    <a:pt x="55192" y="17502"/>
                    <a:pt x="55234" y="17519"/>
                  </a:cubicBezTo>
                  <a:lnTo>
                    <a:pt x="57794" y="18828"/>
                  </a:lnTo>
                  <a:cubicBezTo>
                    <a:pt x="57935" y="18909"/>
                    <a:pt x="58093" y="18938"/>
                    <a:pt x="58246" y="18938"/>
                  </a:cubicBezTo>
                  <a:cubicBezTo>
                    <a:pt x="58274" y="18938"/>
                    <a:pt x="58302" y="18937"/>
                    <a:pt x="58330" y="18935"/>
                  </a:cubicBezTo>
                  <a:lnTo>
                    <a:pt x="59580" y="18804"/>
                  </a:lnTo>
                  <a:cubicBezTo>
                    <a:pt x="59901" y="18769"/>
                    <a:pt x="60163" y="18578"/>
                    <a:pt x="60318" y="18304"/>
                  </a:cubicBezTo>
                  <a:cubicBezTo>
                    <a:pt x="60449" y="18042"/>
                    <a:pt x="60461" y="17709"/>
                    <a:pt x="60318" y="17435"/>
                  </a:cubicBezTo>
                  <a:lnTo>
                    <a:pt x="60151" y="17114"/>
                  </a:lnTo>
                  <a:cubicBezTo>
                    <a:pt x="60056" y="16959"/>
                    <a:pt x="59937" y="16816"/>
                    <a:pt x="59782" y="16733"/>
                  </a:cubicBezTo>
                  <a:lnTo>
                    <a:pt x="58270" y="15864"/>
                  </a:lnTo>
                  <a:cubicBezTo>
                    <a:pt x="58246" y="15852"/>
                    <a:pt x="58211" y="15828"/>
                    <a:pt x="58199" y="15804"/>
                  </a:cubicBezTo>
                  <a:lnTo>
                    <a:pt x="57770" y="15375"/>
                  </a:lnTo>
                  <a:cubicBezTo>
                    <a:pt x="57585" y="15190"/>
                    <a:pt x="57343" y="15101"/>
                    <a:pt x="57098" y="15101"/>
                  </a:cubicBezTo>
                  <a:cubicBezTo>
                    <a:pt x="57044" y="15101"/>
                    <a:pt x="56990" y="15105"/>
                    <a:pt x="56937" y="15114"/>
                  </a:cubicBezTo>
                  <a:lnTo>
                    <a:pt x="55639" y="15316"/>
                  </a:lnTo>
                  <a:cubicBezTo>
                    <a:pt x="55621" y="15319"/>
                    <a:pt x="55605" y="15321"/>
                    <a:pt x="55589" y="15321"/>
                  </a:cubicBezTo>
                  <a:cubicBezTo>
                    <a:pt x="55550" y="15321"/>
                    <a:pt x="55514" y="15312"/>
                    <a:pt x="55472" y="15304"/>
                  </a:cubicBezTo>
                  <a:lnTo>
                    <a:pt x="54734" y="15030"/>
                  </a:lnTo>
                  <a:cubicBezTo>
                    <a:pt x="54651" y="15006"/>
                    <a:pt x="54591" y="14947"/>
                    <a:pt x="54555" y="14875"/>
                  </a:cubicBezTo>
                  <a:lnTo>
                    <a:pt x="54282" y="14352"/>
                  </a:lnTo>
                  <a:cubicBezTo>
                    <a:pt x="54114" y="14032"/>
                    <a:pt x="53786" y="13844"/>
                    <a:pt x="53444" y="13844"/>
                  </a:cubicBezTo>
                  <a:cubicBezTo>
                    <a:pt x="53301" y="13844"/>
                    <a:pt x="53156" y="13877"/>
                    <a:pt x="53019" y="13947"/>
                  </a:cubicBezTo>
                  <a:lnTo>
                    <a:pt x="52769" y="14078"/>
                  </a:lnTo>
                  <a:cubicBezTo>
                    <a:pt x="52722" y="14101"/>
                    <a:pt x="52671" y="14113"/>
                    <a:pt x="52622" y="14113"/>
                  </a:cubicBezTo>
                  <a:cubicBezTo>
                    <a:pt x="52573" y="14113"/>
                    <a:pt x="52525" y="14101"/>
                    <a:pt x="52484" y="14078"/>
                  </a:cubicBezTo>
                  <a:lnTo>
                    <a:pt x="51841" y="13780"/>
                  </a:lnTo>
                  <a:cubicBezTo>
                    <a:pt x="51718" y="13721"/>
                    <a:pt x="51580" y="13691"/>
                    <a:pt x="51441" y="13691"/>
                  </a:cubicBezTo>
                  <a:cubicBezTo>
                    <a:pt x="51271" y="13691"/>
                    <a:pt x="51098" y="13736"/>
                    <a:pt x="50948" y="13828"/>
                  </a:cubicBezTo>
                  <a:cubicBezTo>
                    <a:pt x="50686" y="13994"/>
                    <a:pt x="50519" y="14292"/>
                    <a:pt x="50507" y="14602"/>
                  </a:cubicBezTo>
                  <a:lnTo>
                    <a:pt x="50483" y="15054"/>
                  </a:lnTo>
                  <a:cubicBezTo>
                    <a:pt x="50472" y="15125"/>
                    <a:pt x="50460" y="15197"/>
                    <a:pt x="50400" y="15256"/>
                  </a:cubicBezTo>
                  <a:cubicBezTo>
                    <a:pt x="50091" y="15602"/>
                    <a:pt x="49269" y="16411"/>
                    <a:pt x="48328" y="16614"/>
                  </a:cubicBezTo>
                  <a:cubicBezTo>
                    <a:pt x="48285" y="16622"/>
                    <a:pt x="48241" y="16626"/>
                    <a:pt x="48198" y="16626"/>
                  </a:cubicBezTo>
                  <a:cubicBezTo>
                    <a:pt x="47494" y="16626"/>
                    <a:pt x="46738" y="15597"/>
                    <a:pt x="46435" y="15137"/>
                  </a:cubicBezTo>
                  <a:cubicBezTo>
                    <a:pt x="46376" y="15054"/>
                    <a:pt x="46364" y="14959"/>
                    <a:pt x="46400" y="14875"/>
                  </a:cubicBezTo>
                  <a:cubicBezTo>
                    <a:pt x="46412" y="14780"/>
                    <a:pt x="46471" y="14709"/>
                    <a:pt x="46566" y="14661"/>
                  </a:cubicBezTo>
                  <a:lnTo>
                    <a:pt x="48317" y="13744"/>
                  </a:lnTo>
                  <a:cubicBezTo>
                    <a:pt x="48495" y="13637"/>
                    <a:pt x="48638" y="13482"/>
                    <a:pt x="48733" y="13292"/>
                  </a:cubicBezTo>
                  <a:lnTo>
                    <a:pt x="49805" y="10923"/>
                  </a:lnTo>
                  <a:cubicBezTo>
                    <a:pt x="49852" y="10827"/>
                    <a:pt x="49864" y="10720"/>
                    <a:pt x="49876" y="10613"/>
                  </a:cubicBezTo>
                  <a:lnTo>
                    <a:pt x="49971" y="9649"/>
                  </a:lnTo>
                  <a:cubicBezTo>
                    <a:pt x="49995" y="9351"/>
                    <a:pt x="49876" y="9065"/>
                    <a:pt x="49674" y="8875"/>
                  </a:cubicBezTo>
                  <a:cubicBezTo>
                    <a:pt x="49496" y="8717"/>
                    <a:pt x="49278" y="8624"/>
                    <a:pt x="49039" y="8624"/>
                  </a:cubicBezTo>
                  <a:cubicBezTo>
                    <a:pt x="48989" y="8624"/>
                    <a:pt x="48939" y="8628"/>
                    <a:pt x="48888" y="8637"/>
                  </a:cubicBezTo>
                  <a:lnTo>
                    <a:pt x="48150" y="8756"/>
                  </a:lnTo>
                  <a:cubicBezTo>
                    <a:pt x="48130" y="8758"/>
                    <a:pt x="48111" y="8760"/>
                    <a:pt x="48092" y="8760"/>
                  </a:cubicBezTo>
                  <a:cubicBezTo>
                    <a:pt x="48032" y="8760"/>
                    <a:pt x="47975" y="8744"/>
                    <a:pt x="47912" y="8708"/>
                  </a:cubicBezTo>
                  <a:lnTo>
                    <a:pt x="47185" y="8232"/>
                  </a:lnTo>
                  <a:cubicBezTo>
                    <a:pt x="47029" y="8132"/>
                    <a:pt x="46851" y="8083"/>
                    <a:pt x="46674" y="8083"/>
                  </a:cubicBezTo>
                  <a:cubicBezTo>
                    <a:pt x="46556" y="8083"/>
                    <a:pt x="46438" y="8105"/>
                    <a:pt x="46328" y="8148"/>
                  </a:cubicBezTo>
                  <a:lnTo>
                    <a:pt x="46126" y="8220"/>
                  </a:lnTo>
                  <a:cubicBezTo>
                    <a:pt x="46089" y="8229"/>
                    <a:pt x="46050" y="8235"/>
                    <a:pt x="46011" y="8235"/>
                  </a:cubicBezTo>
                  <a:cubicBezTo>
                    <a:pt x="45949" y="8235"/>
                    <a:pt x="45886" y="8221"/>
                    <a:pt x="45828" y="8184"/>
                  </a:cubicBezTo>
                  <a:cubicBezTo>
                    <a:pt x="45745" y="8125"/>
                    <a:pt x="45685" y="8041"/>
                    <a:pt x="45673" y="7934"/>
                  </a:cubicBezTo>
                  <a:lnTo>
                    <a:pt x="45447" y="5839"/>
                  </a:lnTo>
                  <a:cubicBezTo>
                    <a:pt x="45435" y="5684"/>
                    <a:pt x="45507" y="5553"/>
                    <a:pt x="45638" y="5493"/>
                  </a:cubicBezTo>
                  <a:lnTo>
                    <a:pt x="49079" y="3957"/>
                  </a:lnTo>
                  <a:cubicBezTo>
                    <a:pt x="49120" y="3940"/>
                    <a:pt x="49168" y="3931"/>
                    <a:pt x="49215" y="3931"/>
                  </a:cubicBezTo>
                  <a:cubicBezTo>
                    <a:pt x="49263" y="3931"/>
                    <a:pt x="49311" y="3940"/>
                    <a:pt x="49352" y="3957"/>
                  </a:cubicBezTo>
                  <a:lnTo>
                    <a:pt x="51817" y="5124"/>
                  </a:lnTo>
                  <a:cubicBezTo>
                    <a:pt x="51948" y="5176"/>
                    <a:pt x="52078" y="5210"/>
                    <a:pt x="52214" y="5210"/>
                  </a:cubicBezTo>
                  <a:cubicBezTo>
                    <a:pt x="52263" y="5210"/>
                    <a:pt x="52314" y="5205"/>
                    <a:pt x="52365" y="5196"/>
                  </a:cubicBezTo>
                  <a:lnTo>
                    <a:pt x="62366" y="3600"/>
                  </a:lnTo>
                  <a:cubicBezTo>
                    <a:pt x="62385" y="3598"/>
                    <a:pt x="62404" y="3596"/>
                    <a:pt x="62423" y="3596"/>
                  </a:cubicBezTo>
                  <a:close/>
                  <a:moveTo>
                    <a:pt x="62475" y="2955"/>
                  </a:moveTo>
                  <a:cubicBezTo>
                    <a:pt x="62422" y="2955"/>
                    <a:pt x="62370" y="2959"/>
                    <a:pt x="62318" y="2969"/>
                  </a:cubicBezTo>
                  <a:lnTo>
                    <a:pt x="52317" y="4553"/>
                  </a:lnTo>
                  <a:cubicBezTo>
                    <a:pt x="52300" y="4560"/>
                    <a:pt x="52281" y="4563"/>
                    <a:pt x="52262" y="4563"/>
                  </a:cubicBezTo>
                  <a:cubicBezTo>
                    <a:pt x="52217" y="4563"/>
                    <a:pt x="52169" y="4546"/>
                    <a:pt x="52127" y="4529"/>
                  </a:cubicBezTo>
                  <a:lnTo>
                    <a:pt x="49674" y="3362"/>
                  </a:lnTo>
                  <a:cubicBezTo>
                    <a:pt x="49543" y="3303"/>
                    <a:pt x="49409" y="3273"/>
                    <a:pt x="49275" y="3273"/>
                  </a:cubicBezTo>
                  <a:cubicBezTo>
                    <a:pt x="49141" y="3273"/>
                    <a:pt x="49007" y="3303"/>
                    <a:pt x="48876" y="3362"/>
                  </a:cubicBezTo>
                  <a:lnTo>
                    <a:pt x="45411" y="4946"/>
                  </a:lnTo>
                  <a:cubicBezTo>
                    <a:pt x="45042" y="5124"/>
                    <a:pt x="44816" y="5505"/>
                    <a:pt x="44864" y="5910"/>
                  </a:cubicBezTo>
                  <a:lnTo>
                    <a:pt x="45090" y="8006"/>
                  </a:lnTo>
                  <a:cubicBezTo>
                    <a:pt x="45114" y="8291"/>
                    <a:pt x="45280" y="8565"/>
                    <a:pt x="45530" y="8708"/>
                  </a:cubicBezTo>
                  <a:cubicBezTo>
                    <a:pt x="45678" y="8799"/>
                    <a:pt x="45851" y="8845"/>
                    <a:pt x="46021" y="8845"/>
                  </a:cubicBezTo>
                  <a:cubicBezTo>
                    <a:pt x="46140" y="8845"/>
                    <a:pt x="46257" y="8823"/>
                    <a:pt x="46364" y="8779"/>
                  </a:cubicBezTo>
                  <a:lnTo>
                    <a:pt x="46554" y="8708"/>
                  </a:lnTo>
                  <a:cubicBezTo>
                    <a:pt x="46594" y="8690"/>
                    <a:pt x="46633" y="8683"/>
                    <a:pt x="46671" y="8683"/>
                  </a:cubicBezTo>
                  <a:cubicBezTo>
                    <a:pt x="46737" y="8683"/>
                    <a:pt x="46799" y="8706"/>
                    <a:pt x="46852" y="8744"/>
                  </a:cubicBezTo>
                  <a:lnTo>
                    <a:pt x="47590" y="9220"/>
                  </a:lnTo>
                  <a:cubicBezTo>
                    <a:pt x="47736" y="9311"/>
                    <a:pt x="47910" y="9367"/>
                    <a:pt x="48090" y="9367"/>
                  </a:cubicBezTo>
                  <a:cubicBezTo>
                    <a:pt x="48145" y="9367"/>
                    <a:pt x="48201" y="9362"/>
                    <a:pt x="48257" y="9351"/>
                  </a:cubicBezTo>
                  <a:lnTo>
                    <a:pt x="48983" y="9232"/>
                  </a:lnTo>
                  <a:cubicBezTo>
                    <a:pt x="49001" y="9230"/>
                    <a:pt x="49018" y="9229"/>
                    <a:pt x="49035" y="9229"/>
                  </a:cubicBezTo>
                  <a:cubicBezTo>
                    <a:pt x="49124" y="9229"/>
                    <a:pt x="49209" y="9255"/>
                    <a:pt x="49269" y="9315"/>
                  </a:cubicBezTo>
                  <a:cubicBezTo>
                    <a:pt x="49340" y="9375"/>
                    <a:pt x="49388" y="9482"/>
                    <a:pt x="49376" y="9589"/>
                  </a:cubicBezTo>
                  <a:lnTo>
                    <a:pt x="49281" y="10553"/>
                  </a:lnTo>
                  <a:cubicBezTo>
                    <a:pt x="49281" y="10589"/>
                    <a:pt x="49269" y="10625"/>
                    <a:pt x="49257" y="10661"/>
                  </a:cubicBezTo>
                  <a:lnTo>
                    <a:pt x="48186" y="13030"/>
                  </a:lnTo>
                  <a:cubicBezTo>
                    <a:pt x="48150" y="13089"/>
                    <a:pt x="48090" y="13149"/>
                    <a:pt x="48031" y="13173"/>
                  </a:cubicBezTo>
                  <a:lnTo>
                    <a:pt x="46281" y="14101"/>
                  </a:lnTo>
                  <a:cubicBezTo>
                    <a:pt x="46042" y="14221"/>
                    <a:pt x="45864" y="14435"/>
                    <a:pt x="45804" y="14697"/>
                  </a:cubicBezTo>
                  <a:cubicBezTo>
                    <a:pt x="45721" y="14947"/>
                    <a:pt x="45769" y="15209"/>
                    <a:pt x="45923" y="15435"/>
                  </a:cubicBezTo>
                  <a:cubicBezTo>
                    <a:pt x="46462" y="16276"/>
                    <a:pt x="47255" y="17205"/>
                    <a:pt x="48161" y="17205"/>
                  </a:cubicBezTo>
                  <a:cubicBezTo>
                    <a:pt x="48255" y="17205"/>
                    <a:pt x="48351" y="17195"/>
                    <a:pt x="48447" y="17173"/>
                  </a:cubicBezTo>
                  <a:cubicBezTo>
                    <a:pt x="49555" y="16935"/>
                    <a:pt x="50483" y="16018"/>
                    <a:pt x="50841" y="15625"/>
                  </a:cubicBezTo>
                  <a:cubicBezTo>
                    <a:pt x="50995" y="15471"/>
                    <a:pt x="51067" y="15256"/>
                    <a:pt x="51079" y="15030"/>
                  </a:cubicBezTo>
                  <a:lnTo>
                    <a:pt x="51103" y="14590"/>
                  </a:lnTo>
                  <a:cubicBezTo>
                    <a:pt x="51114" y="14482"/>
                    <a:pt x="51174" y="14375"/>
                    <a:pt x="51257" y="14316"/>
                  </a:cubicBezTo>
                  <a:cubicBezTo>
                    <a:pt x="51314" y="14284"/>
                    <a:pt x="51370" y="14270"/>
                    <a:pt x="51427" y="14270"/>
                  </a:cubicBezTo>
                  <a:cubicBezTo>
                    <a:pt x="51478" y="14270"/>
                    <a:pt x="51528" y="14281"/>
                    <a:pt x="51579" y="14304"/>
                  </a:cubicBezTo>
                  <a:lnTo>
                    <a:pt x="52210" y="14602"/>
                  </a:lnTo>
                  <a:cubicBezTo>
                    <a:pt x="52338" y="14660"/>
                    <a:pt x="52477" y="14689"/>
                    <a:pt x="52615" y="14689"/>
                  </a:cubicBezTo>
                  <a:cubicBezTo>
                    <a:pt x="52760" y="14689"/>
                    <a:pt x="52903" y="14657"/>
                    <a:pt x="53031" y="14590"/>
                  </a:cubicBezTo>
                  <a:lnTo>
                    <a:pt x="53281" y="14459"/>
                  </a:lnTo>
                  <a:cubicBezTo>
                    <a:pt x="53332" y="14433"/>
                    <a:pt x="53385" y="14421"/>
                    <a:pt x="53436" y="14421"/>
                  </a:cubicBezTo>
                  <a:cubicBezTo>
                    <a:pt x="53555" y="14421"/>
                    <a:pt x="53667" y="14485"/>
                    <a:pt x="53734" y="14602"/>
                  </a:cubicBezTo>
                  <a:lnTo>
                    <a:pt x="53996" y="15125"/>
                  </a:lnTo>
                  <a:cubicBezTo>
                    <a:pt x="54115" y="15352"/>
                    <a:pt x="54293" y="15506"/>
                    <a:pt x="54520" y="15590"/>
                  </a:cubicBezTo>
                  <a:lnTo>
                    <a:pt x="55270" y="15852"/>
                  </a:lnTo>
                  <a:cubicBezTo>
                    <a:pt x="55367" y="15892"/>
                    <a:pt x="55476" y="15911"/>
                    <a:pt x="55588" y="15911"/>
                  </a:cubicBezTo>
                  <a:cubicBezTo>
                    <a:pt x="55640" y="15911"/>
                    <a:pt x="55693" y="15907"/>
                    <a:pt x="55746" y="15899"/>
                  </a:cubicBezTo>
                  <a:lnTo>
                    <a:pt x="57032" y="15685"/>
                  </a:lnTo>
                  <a:cubicBezTo>
                    <a:pt x="57051" y="15681"/>
                    <a:pt x="57070" y="15679"/>
                    <a:pt x="57089" y="15679"/>
                  </a:cubicBezTo>
                  <a:cubicBezTo>
                    <a:pt x="57176" y="15679"/>
                    <a:pt x="57259" y="15721"/>
                    <a:pt x="57318" y="15780"/>
                  </a:cubicBezTo>
                  <a:lnTo>
                    <a:pt x="57746" y="16209"/>
                  </a:lnTo>
                  <a:cubicBezTo>
                    <a:pt x="57806" y="16280"/>
                    <a:pt x="57889" y="16328"/>
                    <a:pt x="57961" y="16376"/>
                  </a:cubicBezTo>
                  <a:lnTo>
                    <a:pt x="59461" y="17233"/>
                  </a:lnTo>
                  <a:cubicBezTo>
                    <a:pt x="59520" y="17269"/>
                    <a:pt x="59568" y="17316"/>
                    <a:pt x="59592" y="17376"/>
                  </a:cubicBezTo>
                  <a:lnTo>
                    <a:pt x="59758" y="17685"/>
                  </a:lnTo>
                  <a:cubicBezTo>
                    <a:pt x="59818" y="17792"/>
                    <a:pt x="59818" y="17888"/>
                    <a:pt x="59758" y="17995"/>
                  </a:cubicBezTo>
                  <a:cubicBezTo>
                    <a:pt x="59711" y="18102"/>
                    <a:pt x="59616" y="18162"/>
                    <a:pt x="59508" y="18173"/>
                  </a:cubicBezTo>
                  <a:lnTo>
                    <a:pt x="58258" y="18304"/>
                  </a:lnTo>
                  <a:cubicBezTo>
                    <a:pt x="58237" y="18311"/>
                    <a:pt x="58217" y="18314"/>
                    <a:pt x="58198" y="18314"/>
                  </a:cubicBezTo>
                  <a:cubicBezTo>
                    <a:pt x="58152" y="18314"/>
                    <a:pt x="58110" y="18297"/>
                    <a:pt x="58068" y="18281"/>
                  </a:cubicBezTo>
                  <a:lnTo>
                    <a:pt x="55508" y="16971"/>
                  </a:lnTo>
                  <a:cubicBezTo>
                    <a:pt x="55367" y="16890"/>
                    <a:pt x="55218" y="16861"/>
                    <a:pt x="55067" y="16861"/>
                  </a:cubicBezTo>
                  <a:cubicBezTo>
                    <a:pt x="55039" y="16861"/>
                    <a:pt x="55012" y="16862"/>
                    <a:pt x="54984" y="16864"/>
                  </a:cubicBezTo>
                  <a:lnTo>
                    <a:pt x="49269" y="17388"/>
                  </a:lnTo>
                  <a:cubicBezTo>
                    <a:pt x="49102" y="17400"/>
                    <a:pt x="48924" y="17459"/>
                    <a:pt x="48793" y="17566"/>
                  </a:cubicBezTo>
                  <a:lnTo>
                    <a:pt x="45959" y="19674"/>
                  </a:lnTo>
                  <a:cubicBezTo>
                    <a:pt x="45935" y="19697"/>
                    <a:pt x="45923" y="19721"/>
                    <a:pt x="45888" y="19733"/>
                  </a:cubicBezTo>
                  <a:lnTo>
                    <a:pt x="42494" y="22829"/>
                  </a:lnTo>
                  <a:cubicBezTo>
                    <a:pt x="42173" y="23115"/>
                    <a:pt x="42090" y="23591"/>
                    <a:pt x="42304" y="23984"/>
                  </a:cubicBezTo>
                  <a:lnTo>
                    <a:pt x="43899" y="26853"/>
                  </a:lnTo>
                  <a:cubicBezTo>
                    <a:pt x="43935" y="26924"/>
                    <a:pt x="43935" y="27020"/>
                    <a:pt x="43923" y="27091"/>
                  </a:cubicBezTo>
                  <a:lnTo>
                    <a:pt x="43102" y="30318"/>
                  </a:lnTo>
                  <a:cubicBezTo>
                    <a:pt x="43030" y="30663"/>
                    <a:pt x="43137" y="31008"/>
                    <a:pt x="43387" y="31246"/>
                  </a:cubicBezTo>
                  <a:cubicBezTo>
                    <a:pt x="44258" y="32033"/>
                    <a:pt x="47057" y="34361"/>
                    <a:pt x="50072" y="34361"/>
                  </a:cubicBezTo>
                  <a:cubicBezTo>
                    <a:pt x="50480" y="34361"/>
                    <a:pt x="50893" y="34318"/>
                    <a:pt x="51305" y="34223"/>
                  </a:cubicBezTo>
                  <a:cubicBezTo>
                    <a:pt x="53044" y="33822"/>
                    <a:pt x="54030" y="33724"/>
                    <a:pt x="54581" y="33724"/>
                  </a:cubicBezTo>
                  <a:cubicBezTo>
                    <a:pt x="54898" y="33724"/>
                    <a:pt x="55071" y="33756"/>
                    <a:pt x="55163" y="33782"/>
                  </a:cubicBezTo>
                  <a:cubicBezTo>
                    <a:pt x="55251" y="33813"/>
                    <a:pt x="55341" y="33828"/>
                    <a:pt x="55430" y="33828"/>
                  </a:cubicBezTo>
                  <a:cubicBezTo>
                    <a:pt x="55583" y="33828"/>
                    <a:pt x="55735" y="33786"/>
                    <a:pt x="55877" y="33711"/>
                  </a:cubicBezTo>
                  <a:lnTo>
                    <a:pt x="56067" y="33604"/>
                  </a:lnTo>
                  <a:cubicBezTo>
                    <a:pt x="56118" y="33572"/>
                    <a:pt x="56175" y="33558"/>
                    <a:pt x="56229" y="33558"/>
                  </a:cubicBezTo>
                  <a:cubicBezTo>
                    <a:pt x="56278" y="33558"/>
                    <a:pt x="56326" y="33569"/>
                    <a:pt x="56365" y="33592"/>
                  </a:cubicBezTo>
                  <a:cubicBezTo>
                    <a:pt x="56460" y="33640"/>
                    <a:pt x="56532" y="33723"/>
                    <a:pt x="56544" y="33830"/>
                  </a:cubicBezTo>
                  <a:lnTo>
                    <a:pt x="56651" y="34318"/>
                  </a:lnTo>
                  <a:lnTo>
                    <a:pt x="56651" y="34378"/>
                  </a:lnTo>
                  <a:lnTo>
                    <a:pt x="56687" y="37795"/>
                  </a:lnTo>
                  <a:cubicBezTo>
                    <a:pt x="56687" y="37926"/>
                    <a:pt x="56710" y="38069"/>
                    <a:pt x="56770" y="38188"/>
                  </a:cubicBezTo>
                  <a:lnTo>
                    <a:pt x="57877" y="40450"/>
                  </a:lnTo>
                  <a:cubicBezTo>
                    <a:pt x="57913" y="40533"/>
                    <a:pt x="57913" y="40617"/>
                    <a:pt x="57889" y="40712"/>
                  </a:cubicBezTo>
                  <a:lnTo>
                    <a:pt x="57139" y="42760"/>
                  </a:lnTo>
                  <a:cubicBezTo>
                    <a:pt x="57068" y="42986"/>
                    <a:pt x="57068" y="43224"/>
                    <a:pt x="57163" y="43427"/>
                  </a:cubicBezTo>
                  <a:lnTo>
                    <a:pt x="58723" y="47451"/>
                  </a:lnTo>
                  <a:cubicBezTo>
                    <a:pt x="58746" y="47522"/>
                    <a:pt x="58746" y="47618"/>
                    <a:pt x="58723" y="47689"/>
                  </a:cubicBezTo>
                  <a:lnTo>
                    <a:pt x="57758" y="50332"/>
                  </a:lnTo>
                  <a:cubicBezTo>
                    <a:pt x="57639" y="50654"/>
                    <a:pt x="57711" y="51011"/>
                    <a:pt x="57913" y="51261"/>
                  </a:cubicBezTo>
                  <a:lnTo>
                    <a:pt x="58889" y="52416"/>
                  </a:lnTo>
                  <a:cubicBezTo>
                    <a:pt x="59080" y="52642"/>
                    <a:pt x="59330" y="52761"/>
                    <a:pt x="59616" y="52761"/>
                  </a:cubicBezTo>
                  <a:cubicBezTo>
                    <a:pt x="59627" y="52761"/>
                    <a:pt x="59639" y="52761"/>
                    <a:pt x="59699" y="52737"/>
                  </a:cubicBezTo>
                  <a:cubicBezTo>
                    <a:pt x="59985" y="52737"/>
                    <a:pt x="60258" y="52594"/>
                    <a:pt x="60437" y="52356"/>
                  </a:cubicBezTo>
                  <a:lnTo>
                    <a:pt x="64259" y="47225"/>
                  </a:lnTo>
                  <a:cubicBezTo>
                    <a:pt x="64283" y="47177"/>
                    <a:pt x="64307" y="47153"/>
                    <a:pt x="64330" y="47106"/>
                  </a:cubicBezTo>
                  <a:lnTo>
                    <a:pt x="69069" y="38271"/>
                  </a:lnTo>
                  <a:cubicBezTo>
                    <a:pt x="69081" y="38247"/>
                    <a:pt x="69093" y="38223"/>
                    <a:pt x="69105" y="38212"/>
                  </a:cubicBezTo>
                  <a:lnTo>
                    <a:pt x="72355" y="34378"/>
                  </a:lnTo>
                  <a:cubicBezTo>
                    <a:pt x="72593" y="34104"/>
                    <a:pt x="72629" y="33699"/>
                    <a:pt x="72474" y="33354"/>
                  </a:cubicBezTo>
                  <a:lnTo>
                    <a:pt x="64878" y="18114"/>
                  </a:lnTo>
                  <a:cubicBezTo>
                    <a:pt x="64866" y="18066"/>
                    <a:pt x="64854" y="18042"/>
                    <a:pt x="64854" y="17995"/>
                  </a:cubicBezTo>
                  <a:lnTo>
                    <a:pt x="63402" y="3803"/>
                  </a:lnTo>
                  <a:cubicBezTo>
                    <a:pt x="63390" y="3541"/>
                    <a:pt x="63259" y="3303"/>
                    <a:pt x="63045" y="3148"/>
                  </a:cubicBezTo>
                  <a:cubicBezTo>
                    <a:pt x="62884" y="3025"/>
                    <a:pt x="62678" y="2955"/>
                    <a:pt x="62475" y="2955"/>
                  </a:cubicBezTo>
                  <a:close/>
                  <a:moveTo>
                    <a:pt x="27341" y="619"/>
                  </a:moveTo>
                  <a:cubicBezTo>
                    <a:pt x="27356" y="619"/>
                    <a:pt x="27370" y="621"/>
                    <a:pt x="27385" y="624"/>
                  </a:cubicBezTo>
                  <a:lnTo>
                    <a:pt x="36125" y="2029"/>
                  </a:lnTo>
                  <a:cubicBezTo>
                    <a:pt x="36220" y="2040"/>
                    <a:pt x="36303" y="2088"/>
                    <a:pt x="36351" y="2160"/>
                  </a:cubicBezTo>
                  <a:cubicBezTo>
                    <a:pt x="36398" y="2231"/>
                    <a:pt x="36410" y="2326"/>
                    <a:pt x="36398" y="2410"/>
                  </a:cubicBezTo>
                  <a:lnTo>
                    <a:pt x="35779" y="5136"/>
                  </a:lnTo>
                  <a:cubicBezTo>
                    <a:pt x="35767" y="5243"/>
                    <a:pt x="35696" y="5327"/>
                    <a:pt x="35589" y="5374"/>
                  </a:cubicBezTo>
                  <a:lnTo>
                    <a:pt x="33446" y="6231"/>
                  </a:lnTo>
                  <a:cubicBezTo>
                    <a:pt x="33374" y="6267"/>
                    <a:pt x="33303" y="6315"/>
                    <a:pt x="33243" y="6351"/>
                  </a:cubicBezTo>
                  <a:lnTo>
                    <a:pt x="31541" y="7625"/>
                  </a:lnTo>
                  <a:cubicBezTo>
                    <a:pt x="31493" y="7648"/>
                    <a:pt x="31457" y="7684"/>
                    <a:pt x="31422" y="7720"/>
                  </a:cubicBezTo>
                  <a:lnTo>
                    <a:pt x="29743" y="9470"/>
                  </a:lnTo>
                  <a:cubicBezTo>
                    <a:pt x="29695" y="9506"/>
                    <a:pt x="29636" y="9541"/>
                    <a:pt x="29576" y="9553"/>
                  </a:cubicBezTo>
                  <a:lnTo>
                    <a:pt x="20623" y="11446"/>
                  </a:lnTo>
                  <a:cubicBezTo>
                    <a:pt x="20361" y="11506"/>
                    <a:pt x="20158" y="11637"/>
                    <a:pt x="20027" y="11851"/>
                  </a:cubicBezTo>
                  <a:lnTo>
                    <a:pt x="17956" y="14911"/>
                  </a:lnTo>
                  <a:lnTo>
                    <a:pt x="16765" y="16638"/>
                  </a:lnTo>
                  <a:cubicBezTo>
                    <a:pt x="16598" y="16876"/>
                    <a:pt x="16551" y="17161"/>
                    <a:pt x="16634" y="17423"/>
                  </a:cubicBezTo>
                  <a:lnTo>
                    <a:pt x="17527" y="20721"/>
                  </a:lnTo>
                  <a:cubicBezTo>
                    <a:pt x="17551" y="20817"/>
                    <a:pt x="17527" y="20924"/>
                    <a:pt x="17467" y="21019"/>
                  </a:cubicBezTo>
                  <a:lnTo>
                    <a:pt x="16955" y="21638"/>
                  </a:lnTo>
                  <a:cubicBezTo>
                    <a:pt x="16899" y="21719"/>
                    <a:pt x="16803" y="21762"/>
                    <a:pt x="16707" y="21762"/>
                  </a:cubicBezTo>
                  <a:cubicBezTo>
                    <a:pt x="16662" y="21762"/>
                    <a:pt x="16616" y="21752"/>
                    <a:pt x="16574" y="21733"/>
                  </a:cubicBezTo>
                  <a:lnTo>
                    <a:pt x="15705" y="21340"/>
                  </a:lnTo>
                  <a:cubicBezTo>
                    <a:pt x="15681" y="21329"/>
                    <a:pt x="15646" y="21329"/>
                    <a:pt x="15622" y="21317"/>
                  </a:cubicBezTo>
                  <a:lnTo>
                    <a:pt x="12062" y="20102"/>
                  </a:lnTo>
                  <a:cubicBezTo>
                    <a:pt x="11968" y="20069"/>
                    <a:pt x="11866" y="20051"/>
                    <a:pt x="11763" y="20051"/>
                  </a:cubicBezTo>
                  <a:cubicBezTo>
                    <a:pt x="11644" y="20051"/>
                    <a:pt x="11522" y="20075"/>
                    <a:pt x="11407" y="20126"/>
                  </a:cubicBezTo>
                  <a:lnTo>
                    <a:pt x="9859" y="20745"/>
                  </a:lnTo>
                  <a:cubicBezTo>
                    <a:pt x="9574" y="20852"/>
                    <a:pt x="9359" y="21102"/>
                    <a:pt x="9300" y="21412"/>
                  </a:cubicBezTo>
                  <a:lnTo>
                    <a:pt x="9085" y="22400"/>
                  </a:lnTo>
                  <a:cubicBezTo>
                    <a:pt x="9014" y="22710"/>
                    <a:pt x="9121" y="23043"/>
                    <a:pt x="9335" y="23257"/>
                  </a:cubicBezTo>
                  <a:cubicBezTo>
                    <a:pt x="9517" y="23439"/>
                    <a:pt x="9769" y="23537"/>
                    <a:pt x="10022" y="23537"/>
                  </a:cubicBezTo>
                  <a:cubicBezTo>
                    <a:pt x="10083" y="23537"/>
                    <a:pt x="10144" y="23531"/>
                    <a:pt x="10205" y="23519"/>
                  </a:cubicBezTo>
                  <a:lnTo>
                    <a:pt x="11502" y="23245"/>
                  </a:lnTo>
                  <a:cubicBezTo>
                    <a:pt x="11530" y="23237"/>
                    <a:pt x="11557" y="23233"/>
                    <a:pt x="11584" y="23233"/>
                  </a:cubicBezTo>
                  <a:cubicBezTo>
                    <a:pt x="11709" y="23233"/>
                    <a:pt x="11822" y="23318"/>
                    <a:pt x="11871" y="23436"/>
                  </a:cubicBezTo>
                  <a:lnTo>
                    <a:pt x="12241" y="24377"/>
                  </a:lnTo>
                  <a:cubicBezTo>
                    <a:pt x="12276" y="24472"/>
                    <a:pt x="12276" y="24555"/>
                    <a:pt x="12229" y="24650"/>
                  </a:cubicBezTo>
                  <a:lnTo>
                    <a:pt x="11502" y="26091"/>
                  </a:lnTo>
                  <a:cubicBezTo>
                    <a:pt x="11395" y="26282"/>
                    <a:pt x="11360" y="26508"/>
                    <a:pt x="11407" y="26710"/>
                  </a:cubicBezTo>
                  <a:cubicBezTo>
                    <a:pt x="11407" y="26734"/>
                    <a:pt x="11419" y="26746"/>
                    <a:pt x="11419" y="26758"/>
                  </a:cubicBezTo>
                  <a:lnTo>
                    <a:pt x="12348" y="29270"/>
                  </a:lnTo>
                  <a:cubicBezTo>
                    <a:pt x="12419" y="29591"/>
                    <a:pt x="12645" y="29842"/>
                    <a:pt x="12943" y="29949"/>
                  </a:cubicBezTo>
                  <a:lnTo>
                    <a:pt x="13979" y="30627"/>
                  </a:lnTo>
                  <a:cubicBezTo>
                    <a:pt x="14003" y="30639"/>
                    <a:pt x="14027" y="30639"/>
                    <a:pt x="14062" y="30663"/>
                  </a:cubicBezTo>
                  <a:cubicBezTo>
                    <a:pt x="14148" y="30689"/>
                    <a:pt x="14221" y="30708"/>
                    <a:pt x="14300" y="30708"/>
                  </a:cubicBezTo>
                  <a:cubicBezTo>
                    <a:pt x="14331" y="30708"/>
                    <a:pt x="14362" y="30705"/>
                    <a:pt x="14396" y="30699"/>
                  </a:cubicBezTo>
                  <a:lnTo>
                    <a:pt x="15812" y="30604"/>
                  </a:lnTo>
                  <a:cubicBezTo>
                    <a:pt x="16027" y="30580"/>
                    <a:pt x="16229" y="30496"/>
                    <a:pt x="16384" y="30365"/>
                  </a:cubicBezTo>
                  <a:lnTo>
                    <a:pt x="17848" y="29044"/>
                  </a:lnTo>
                  <a:cubicBezTo>
                    <a:pt x="17896" y="29008"/>
                    <a:pt x="17944" y="28984"/>
                    <a:pt x="18003" y="28960"/>
                  </a:cubicBezTo>
                  <a:lnTo>
                    <a:pt x="18146" y="28937"/>
                  </a:lnTo>
                  <a:lnTo>
                    <a:pt x="18146" y="28937"/>
                  </a:lnTo>
                  <a:cubicBezTo>
                    <a:pt x="18134" y="28996"/>
                    <a:pt x="18134" y="29068"/>
                    <a:pt x="18134" y="29127"/>
                  </a:cubicBezTo>
                  <a:cubicBezTo>
                    <a:pt x="18134" y="29425"/>
                    <a:pt x="18289" y="29699"/>
                    <a:pt x="18527" y="29877"/>
                  </a:cubicBezTo>
                  <a:lnTo>
                    <a:pt x="18646" y="29961"/>
                  </a:lnTo>
                  <a:cubicBezTo>
                    <a:pt x="18789" y="30068"/>
                    <a:pt x="18968" y="30127"/>
                    <a:pt x="19146" y="30139"/>
                  </a:cubicBezTo>
                  <a:lnTo>
                    <a:pt x="21230" y="30223"/>
                  </a:lnTo>
                  <a:cubicBezTo>
                    <a:pt x="21301" y="30223"/>
                    <a:pt x="21385" y="30270"/>
                    <a:pt x="21444" y="30318"/>
                  </a:cubicBezTo>
                  <a:lnTo>
                    <a:pt x="22456" y="31223"/>
                  </a:lnTo>
                  <a:cubicBezTo>
                    <a:pt x="22551" y="31330"/>
                    <a:pt x="22706" y="31401"/>
                    <a:pt x="22849" y="31449"/>
                  </a:cubicBezTo>
                  <a:lnTo>
                    <a:pt x="27171" y="32509"/>
                  </a:lnTo>
                  <a:cubicBezTo>
                    <a:pt x="27278" y="32532"/>
                    <a:pt x="27350" y="32592"/>
                    <a:pt x="27397" y="32687"/>
                  </a:cubicBezTo>
                  <a:lnTo>
                    <a:pt x="28088" y="34116"/>
                  </a:lnTo>
                  <a:cubicBezTo>
                    <a:pt x="28124" y="34175"/>
                    <a:pt x="28147" y="34235"/>
                    <a:pt x="28195" y="34271"/>
                  </a:cubicBezTo>
                  <a:lnTo>
                    <a:pt x="29600" y="36080"/>
                  </a:lnTo>
                  <a:cubicBezTo>
                    <a:pt x="29695" y="36223"/>
                    <a:pt x="29850" y="36330"/>
                    <a:pt x="30029" y="36390"/>
                  </a:cubicBezTo>
                  <a:lnTo>
                    <a:pt x="34255" y="37842"/>
                  </a:lnTo>
                  <a:cubicBezTo>
                    <a:pt x="34386" y="37890"/>
                    <a:pt x="34458" y="38009"/>
                    <a:pt x="34481" y="38128"/>
                  </a:cubicBezTo>
                  <a:cubicBezTo>
                    <a:pt x="34565" y="39438"/>
                    <a:pt x="33708" y="40498"/>
                    <a:pt x="33327" y="40902"/>
                  </a:cubicBezTo>
                  <a:cubicBezTo>
                    <a:pt x="33184" y="41069"/>
                    <a:pt x="33088" y="41271"/>
                    <a:pt x="33077" y="41510"/>
                  </a:cubicBezTo>
                  <a:cubicBezTo>
                    <a:pt x="33005" y="43665"/>
                    <a:pt x="32338" y="45081"/>
                    <a:pt x="32136" y="45474"/>
                  </a:cubicBezTo>
                  <a:cubicBezTo>
                    <a:pt x="32112" y="45510"/>
                    <a:pt x="32064" y="45558"/>
                    <a:pt x="32017" y="45582"/>
                  </a:cubicBezTo>
                  <a:lnTo>
                    <a:pt x="29433" y="47189"/>
                  </a:lnTo>
                  <a:cubicBezTo>
                    <a:pt x="29255" y="47308"/>
                    <a:pt x="29124" y="47475"/>
                    <a:pt x="29040" y="47689"/>
                  </a:cubicBezTo>
                  <a:lnTo>
                    <a:pt x="27254" y="52785"/>
                  </a:lnTo>
                  <a:cubicBezTo>
                    <a:pt x="27231" y="52844"/>
                    <a:pt x="27195" y="52892"/>
                    <a:pt x="27159" y="52940"/>
                  </a:cubicBezTo>
                  <a:lnTo>
                    <a:pt x="24956" y="54797"/>
                  </a:lnTo>
                  <a:cubicBezTo>
                    <a:pt x="24778" y="54952"/>
                    <a:pt x="24659" y="55166"/>
                    <a:pt x="24623" y="55404"/>
                  </a:cubicBezTo>
                  <a:lnTo>
                    <a:pt x="24492" y="56619"/>
                  </a:lnTo>
                  <a:lnTo>
                    <a:pt x="24492" y="56702"/>
                  </a:lnTo>
                  <a:lnTo>
                    <a:pt x="24444" y="58119"/>
                  </a:lnTo>
                  <a:cubicBezTo>
                    <a:pt x="24444" y="58369"/>
                    <a:pt x="24540" y="58607"/>
                    <a:pt x="24695" y="58786"/>
                  </a:cubicBezTo>
                  <a:lnTo>
                    <a:pt x="25802" y="59976"/>
                  </a:lnTo>
                  <a:cubicBezTo>
                    <a:pt x="25885" y="60083"/>
                    <a:pt x="25909" y="60214"/>
                    <a:pt x="25861" y="60333"/>
                  </a:cubicBezTo>
                  <a:cubicBezTo>
                    <a:pt x="25813" y="60459"/>
                    <a:pt x="25695" y="60537"/>
                    <a:pt x="25563" y="60537"/>
                  </a:cubicBezTo>
                  <a:cubicBezTo>
                    <a:pt x="25532" y="60537"/>
                    <a:pt x="25500" y="60533"/>
                    <a:pt x="25468" y="60524"/>
                  </a:cubicBezTo>
                  <a:lnTo>
                    <a:pt x="24183" y="60190"/>
                  </a:lnTo>
                  <a:cubicBezTo>
                    <a:pt x="24099" y="60167"/>
                    <a:pt x="24040" y="60131"/>
                    <a:pt x="24004" y="60071"/>
                  </a:cubicBezTo>
                  <a:lnTo>
                    <a:pt x="20968" y="55916"/>
                  </a:lnTo>
                  <a:cubicBezTo>
                    <a:pt x="20253" y="55023"/>
                    <a:pt x="20158" y="53547"/>
                    <a:pt x="20146" y="52951"/>
                  </a:cubicBezTo>
                  <a:cubicBezTo>
                    <a:pt x="20146" y="52701"/>
                    <a:pt x="20039" y="52475"/>
                    <a:pt x="19861" y="52297"/>
                  </a:cubicBezTo>
                  <a:cubicBezTo>
                    <a:pt x="19337" y="51820"/>
                    <a:pt x="19265" y="50892"/>
                    <a:pt x="19265" y="50749"/>
                  </a:cubicBezTo>
                  <a:lnTo>
                    <a:pt x="19432" y="46856"/>
                  </a:lnTo>
                  <a:cubicBezTo>
                    <a:pt x="19444" y="46451"/>
                    <a:pt x="19194" y="46082"/>
                    <a:pt x="18801" y="45927"/>
                  </a:cubicBezTo>
                  <a:cubicBezTo>
                    <a:pt x="18360" y="45748"/>
                    <a:pt x="18194" y="45284"/>
                    <a:pt x="18194" y="45284"/>
                  </a:cubicBezTo>
                  <a:lnTo>
                    <a:pt x="17884" y="43772"/>
                  </a:lnTo>
                  <a:cubicBezTo>
                    <a:pt x="17825" y="43462"/>
                    <a:pt x="17610" y="43200"/>
                    <a:pt x="17313" y="43081"/>
                  </a:cubicBezTo>
                  <a:cubicBezTo>
                    <a:pt x="13907" y="41652"/>
                    <a:pt x="13157" y="38593"/>
                    <a:pt x="13038" y="37985"/>
                  </a:cubicBezTo>
                  <a:cubicBezTo>
                    <a:pt x="13026" y="37938"/>
                    <a:pt x="13026" y="37890"/>
                    <a:pt x="13038" y="37842"/>
                  </a:cubicBezTo>
                  <a:lnTo>
                    <a:pt x="13503" y="35699"/>
                  </a:lnTo>
                  <a:lnTo>
                    <a:pt x="14443" y="32866"/>
                  </a:lnTo>
                  <a:cubicBezTo>
                    <a:pt x="14562" y="32509"/>
                    <a:pt x="14455" y="32116"/>
                    <a:pt x="14193" y="31866"/>
                  </a:cubicBezTo>
                  <a:lnTo>
                    <a:pt x="12360" y="30199"/>
                  </a:lnTo>
                  <a:cubicBezTo>
                    <a:pt x="12324" y="30187"/>
                    <a:pt x="12312" y="30163"/>
                    <a:pt x="12300" y="30139"/>
                  </a:cubicBezTo>
                  <a:lnTo>
                    <a:pt x="11300" y="28579"/>
                  </a:lnTo>
                  <a:cubicBezTo>
                    <a:pt x="11288" y="28556"/>
                    <a:pt x="11288" y="28544"/>
                    <a:pt x="11276" y="28532"/>
                  </a:cubicBezTo>
                  <a:cubicBezTo>
                    <a:pt x="11169" y="28282"/>
                    <a:pt x="10776" y="27603"/>
                    <a:pt x="9276" y="26865"/>
                  </a:cubicBezTo>
                  <a:cubicBezTo>
                    <a:pt x="8157" y="26293"/>
                    <a:pt x="7550" y="25210"/>
                    <a:pt x="7299" y="24615"/>
                  </a:cubicBezTo>
                  <a:cubicBezTo>
                    <a:pt x="7144" y="24271"/>
                    <a:pt x="6814" y="24051"/>
                    <a:pt x="6442" y="24051"/>
                  </a:cubicBezTo>
                  <a:cubicBezTo>
                    <a:pt x="6415" y="24051"/>
                    <a:pt x="6387" y="24053"/>
                    <a:pt x="6359" y="24055"/>
                  </a:cubicBezTo>
                  <a:lnTo>
                    <a:pt x="3013" y="24317"/>
                  </a:lnTo>
                  <a:cubicBezTo>
                    <a:pt x="3004" y="24318"/>
                    <a:pt x="2994" y="24318"/>
                    <a:pt x="2985" y="24318"/>
                  </a:cubicBezTo>
                  <a:cubicBezTo>
                    <a:pt x="2862" y="24318"/>
                    <a:pt x="2735" y="24248"/>
                    <a:pt x="2680" y="24127"/>
                  </a:cubicBezTo>
                  <a:lnTo>
                    <a:pt x="715" y="19709"/>
                  </a:lnTo>
                  <a:cubicBezTo>
                    <a:pt x="680" y="19602"/>
                    <a:pt x="692" y="19471"/>
                    <a:pt x="751" y="19376"/>
                  </a:cubicBezTo>
                  <a:lnTo>
                    <a:pt x="7716" y="9196"/>
                  </a:lnTo>
                  <a:cubicBezTo>
                    <a:pt x="7740" y="9137"/>
                    <a:pt x="7788" y="9113"/>
                    <a:pt x="7847" y="9077"/>
                  </a:cubicBezTo>
                  <a:lnTo>
                    <a:pt x="27207" y="659"/>
                  </a:lnTo>
                  <a:cubicBezTo>
                    <a:pt x="27251" y="633"/>
                    <a:pt x="27296" y="619"/>
                    <a:pt x="27341" y="619"/>
                  </a:cubicBezTo>
                  <a:close/>
                  <a:moveTo>
                    <a:pt x="27315" y="0"/>
                  </a:moveTo>
                  <a:cubicBezTo>
                    <a:pt x="27193" y="0"/>
                    <a:pt x="27072" y="27"/>
                    <a:pt x="26957" y="76"/>
                  </a:cubicBezTo>
                  <a:lnTo>
                    <a:pt x="7597" y="8494"/>
                  </a:lnTo>
                  <a:cubicBezTo>
                    <a:pt x="7430" y="8553"/>
                    <a:pt x="7299" y="8672"/>
                    <a:pt x="7192" y="8827"/>
                  </a:cubicBezTo>
                  <a:lnTo>
                    <a:pt x="227" y="19007"/>
                  </a:lnTo>
                  <a:cubicBezTo>
                    <a:pt x="37" y="19269"/>
                    <a:pt x="1" y="19614"/>
                    <a:pt x="144" y="19912"/>
                  </a:cubicBezTo>
                  <a:lnTo>
                    <a:pt x="2108" y="24329"/>
                  </a:lnTo>
                  <a:cubicBezTo>
                    <a:pt x="2256" y="24669"/>
                    <a:pt x="2608" y="24890"/>
                    <a:pt x="2980" y="24890"/>
                  </a:cubicBezTo>
                  <a:cubicBezTo>
                    <a:pt x="2999" y="24890"/>
                    <a:pt x="3018" y="24890"/>
                    <a:pt x="3037" y="24889"/>
                  </a:cubicBezTo>
                  <a:lnTo>
                    <a:pt x="6395" y="24615"/>
                  </a:lnTo>
                  <a:cubicBezTo>
                    <a:pt x="6526" y="24615"/>
                    <a:pt x="6657" y="24686"/>
                    <a:pt x="6716" y="24829"/>
                  </a:cubicBezTo>
                  <a:cubicBezTo>
                    <a:pt x="7014" y="25496"/>
                    <a:pt x="7704" y="26734"/>
                    <a:pt x="8990" y="27365"/>
                  </a:cubicBezTo>
                  <a:cubicBezTo>
                    <a:pt x="10419" y="28079"/>
                    <a:pt x="10657" y="28651"/>
                    <a:pt x="10693" y="28710"/>
                  </a:cubicBezTo>
                  <a:cubicBezTo>
                    <a:pt x="10705" y="28770"/>
                    <a:pt x="10740" y="28818"/>
                    <a:pt x="10764" y="28877"/>
                  </a:cubicBezTo>
                  <a:lnTo>
                    <a:pt x="11764" y="30449"/>
                  </a:lnTo>
                  <a:cubicBezTo>
                    <a:pt x="11812" y="30520"/>
                    <a:pt x="11871" y="30580"/>
                    <a:pt x="11931" y="30639"/>
                  </a:cubicBezTo>
                  <a:lnTo>
                    <a:pt x="13741" y="32306"/>
                  </a:lnTo>
                  <a:cubicBezTo>
                    <a:pt x="13836" y="32401"/>
                    <a:pt x="13872" y="32532"/>
                    <a:pt x="13836" y="32651"/>
                  </a:cubicBezTo>
                  <a:lnTo>
                    <a:pt x="12884" y="35497"/>
                  </a:lnTo>
                  <a:cubicBezTo>
                    <a:pt x="12872" y="35533"/>
                    <a:pt x="12848" y="35557"/>
                    <a:pt x="12848" y="35592"/>
                  </a:cubicBezTo>
                  <a:lnTo>
                    <a:pt x="12383" y="37700"/>
                  </a:lnTo>
                  <a:cubicBezTo>
                    <a:pt x="12372" y="37819"/>
                    <a:pt x="12360" y="37950"/>
                    <a:pt x="12383" y="38069"/>
                  </a:cubicBezTo>
                  <a:cubicBezTo>
                    <a:pt x="12514" y="38724"/>
                    <a:pt x="13324" y="42093"/>
                    <a:pt x="17039" y="43641"/>
                  </a:cubicBezTo>
                  <a:cubicBezTo>
                    <a:pt x="17134" y="43688"/>
                    <a:pt x="17229" y="43772"/>
                    <a:pt x="17241" y="43879"/>
                  </a:cubicBezTo>
                  <a:lnTo>
                    <a:pt x="17575" y="45427"/>
                  </a:lnTo>
                  <a:cubicBezTo>
                    <a:pt x="17586" y="45451"/>
                    <a:pt x="17813" y="46201"/>
                    <a:pt x="18551" y="46475"/>
                  </a:cubicBezTo>
                  <a:cubicBezTo>
                    <a:pt x="18706" y="46546"/>
                    <a:pt x="18789" y="46665"/>
                    <a:pt x="18789" y="46808"/>
                  </a:cubicBezTo>
                  <a:lnTo>
                    <a:pt x="18622" y="50713"/>
                  </a:lnTo>
                  <a:lnTo>
                    <a:pt x="18622" y="50808"/>
                  </a:lnTo>
                  <a:cubicBezTo>
                    <a:pt x="18634" y="51023"/>
                    <a:pt x="18741" y="52106"/>
                    <a:pt x="19420" y="52737"/>
                  </a:cubicBezTo>
                  <a:cubicBezTo>
                    <a:pt x="19491" y="52797"/>
                    <a:pt x="19515" y="52868"/>
                    <a:pt x="19515" y="52951"/>
                  </a:cubicBezTo>
                  <a:cubicBezTo>
                    <a:pt x="19515" y="53606"/>
                    <a:pt x="19634" y="55261"/>
                    <a:pt x="20456" y="56285"/>
                  </a:cubicBezTo>
                  <a:lnTo>
                    <a:pt x="23492" y="60441"/>
                  </a:lnTo>
                  <a:cubicBezTo>
                    <a:pt x="23623" y="60619"/>
                    <a:pt x="23802" y="60738"/>
                    <a:pt x="24016" y="60798"/>
                  </a:cubicBezTo>
                  <a:lnTo>
                    <a:pt x="25314" y="61143"/>
                  </a:lnTo>
                  <a:cubicBezTo>
                    <a:pt x="25385" y="61155"/>
                    <a:pt x="25468" y="61167"/>
                    <a:pt x="25552" y="61167"/>
                  </a:cubicBezTo>
                  <a:cubicBezTo>
                    <a:pt x="25921" y="61167"/>
                    <a:pt x="26278" y="60952"/>
                    <a:pt x="26421" y="60595"/>
                  </a:cubicBezTo>
                  <a:cubicBezTo>
                    <a:pt x="26576" y="60250"/>
                    <a:pt x="26504" y="59845"/>
                    <a:pt x="26242" y="59583"/>
                  </a:cubicBezTo>
                  <a:lnTo>
                    <a:pt x="25147" y="58393"/>
                  </a:lnTo>
                  <a:cubicBezTo>
                    <a:pt x="25087" y="58309"/>
                    <a:pt x="25052" y="58238"/>
                    <a:pt x="25052" y="58155"/>
                  </a:cubicBezTo>
                  <a:lnTo>
                    <a:pt x="25099" y="56702"/>
                  </a:lnTo>
                  <a:lnTo>
                    <a:pt x="25230" y="55499"/>
                  </a:lnTo>
                  <a:cubicBezTo>
                    <a:pt x="25254" y="55428"/>
                    <a:pt x="25290" y="55357"/>
                    <a:pt x="25349" y="55297"/>
                  </a:cubicBezTo>
                  <a:lnTo>
                    <a:pt x="27588" y="53356"/>
                  </a:lnTo>
                  <a:cubicBezTo>
                    <a:pt x="27719" y="53249"/>
                    <a:pt x="27814" y="53118"/>
                    <a:pt x="27873" y="52951"/>
                  </a:cubicBezTo>
                  <a:lnTo>
                    <a:pt x="29636" y="47856"/>
                  </a:lnTo>
                  <a:cubicBezTo>
                    <a:pt x="29659" y="47772"/>
                    <a:pt x="29719" y="47713"/>
                    <a:pt x="29778" y="47677"/>
                  </a:cubicBezTo>
                  <a:lnTo>
                    <a:pt x="32362" y="46046"/>
                  </a:lnTo>
                  <a:cubicBezTo>
                    <a:pt x="32517" y="45963"/>
                    <a:pt x="32636" y="45843"/>
                    <a:pt x="32707" y="45689"/>
                  </a:cubicBezTo>
                  <a:cubicBezTo>
                    <a:pt x="32993" y="45177"/>
                    <a:pt x="33624" y="43700"/>
                    <a:pt x="33719" y="41486"/>
                  </a:cubicBezTo>
                  <a:cubicBezTo>
                    <a:pt x="33719" y="41391"/>
                    <a:pt x="33743" y="41319"/>
                    <a:pt x="33803" y="41260"/>
                  </a:cubicBezTo>
                  <a:cubicBezTo>
                    <a:pt x="34243" y="40795"/>
                    <a:pt x="35232" y="39581"/>
                    <a:pt x="35136" y="38033"/>
                  </a:cubicBezTo>
                  <a:cubicBezTo>
                    <a:pt x="35112" y="37652"/>
                    <a:pt x="34862" y="37331"/>
                    <a:pt x="34505" y="37211"/>
                  </a:cubicBezTo>
                  <a:lnTo>
                    <a:pt x="30279" y="35747"/>
                  </a:lnTo>
                  <a:cubicBezTo>
                    <a:pt x="30219" y="35735"/>
                    <a:pt x="30171" y="35687"/>
                    <a:pt x="30136" y="35652"/>
                  </a:cubicBezTo>
                  <a:lnTo>
                    <a:pt x="28731" y="33842"/>
                  </a:lnTo>
                  <a:cubicBezTo>
                    <a:pt x="28719" y="33830"/>
                    <a:pt x="28719" y="33806"/>
                    <a:pt x="28707" y="33782"/>
                  </a:cubicBezTo>
                  <a:lnTo>
                    <a:pt x="28004" y="32354"/>
                  </a:lnTo>
                  <a:cubicBezTo>
                    <a:pt x="27885" y="32104"/>
                    <a:pt x="27647" y="31925"/>
                    <a:pt x="27373" y="31854"/>
                  </a:cubicBezTo>
                  <a:lnTo>
                    <a:pt x="23063" y="30794"/>
                  </a:lnTo>
                  <a:cubicBezTo>
                    <a:pt x="23004" y="30782"/>
                    <a:pt x="22956" y="30746"/>
                    <a:pt x="22909" y="30723"/>
                  </a:cubicBezTo>
                  <a:lnTo>
                    <a:pt x="21897" y="29818"/>
                  </a:lnTo>
                  <a:cubicBezTo>
                    <a:pt x="21742" y="29675"/>
                    <a:pt x="21527" y="29591"/>
                    <a:pt x="21301" y="29580"/>
                  </a:cubicBezTo>
                  <a:lnTo>
                    <a:pt x="19206" y="29484"/>
                  </a:lnTo>
                  <a:cubicBezTo>
                    <a:pt x="19146" y="29484"/>
                    <a:pt x="19087" y="29472"/>
                    <a:pt x="19027" y="29425"/>
                  </a:cubicBezTo>
                  <a:lnTo>
                    <a:pt x="18908" y="29341"/>
                  </a:lnTo>
                  <a:cubicBezTo>
                    <a:pt x="18825" y="29282"/>
                    <a:pt x="18777" y="29187"/>
                    <a:pt x="18777" y="29080"/>
                  </a:cubicBezTo>
                  <a:cubicBezTo>
                    <a:pt x="18765" y="28984"/>
                    <a:pt x="18801" y="28877"/>
                    <a:pt x="18896" y="28818"/>
                  </a:cubicBezTo>
                  <a:lnTo>
                    <a:pt x="19063" y="28687"/>
                  </a:lnTo>
                  <a:cubicBezTo>
                    <a:pt x="19182" y="28591"/>
                    <a:pt x="19206" y="28448"/>
                    <a:pt x="19146" y="28306"/>
                  </a:cubicBezTo>
                  <a:cubicBezTo>
                    <a:pt x="19097" y="28207"/>
                    <a:pt x="18991" y="28142"/>
                    <a:pt x="18876" y="28142"/>
                  </a:cubicBezTo>
                  <a:cubicBezTo>
                    <a:pt x="18851" y="28142"/>
                    <a:pt x="18826" y="28145"/>
                    <a:pt x="18801" y="28151"/>
                  </a:cubicBezTo>
                  <a:lnTo>
                    <a:pt x="17896" y="28341"/>
                  </a:lnTo>
                  <a:cubicBezTo>
                    <a:pt x="17729" y="28389"/>
                    <a:pt x="17586" y="28460"/>
                    <a:pt x="17467" y="28568"/>
                  </a:cubicBezTo>
                  <a:lnTo>
                    <a:pt x="15991" y="29889"/>
                  </a:lnTo>
                  <a:cubicBezTo>
                    <a:pt x="15943" y="29949"/>
                    <a:pt x="15872" y="29972"/>
                    <a:pt x="15801" y="29972"/>
                  </a:cubicBezTo>
                  <a:lnTo>
                    <a:pt x="14384" y="30080"/>
                  </a:lnTo>
                  <a:lnTo>
                    <a:pt x="14300" y="30080"/>
                  </a:lnTo>
                  <a:lnTo>
                    <a:pt x="13265" y="29413"/>
                  </a:lnTo>
                  <a:cubicBezTo>
                    <a:pt x="13253" y="29401"/>
                    <a:pt x="13229" y="29401"/>
                    <a:pt x="13193" y="29377"/>
                  </a:cubicBezTo>
                  <a:cubicBezTo>
                    <a:pt x="13086" y="29341"/>
                    <a:pt x="13003" y="29246"/>
                    <a:pt x="12967" y="29127"/>
                  </a:cubicBezTo>
                  <a:cubicBezTo>
                    <a:pt x="12967" y="29115"/>
                    <a:pt x="12955" y="29103"/>
                    <a:pt x="12955" y="29080"/>
                  </a:cubicBezTo>
                  <a:lnTo>
                    <a:pt x="12038" y="26579"/>
                  </a:lnTo>
                  <a:cubicBezTo>
                    <a:pt x="12014" y="26520"/>
                    <a:pt x="12038" y="26448"/>
                    <a:pt x="12062" y="26389"/>
                  </a:cubicBezTo>
                  <a:lnTo>
                    <a:pt x="12788" y="24948"/>
                  </a:lnTo>
                  <a:cubicBezTo>
                    <a:pt x="12907" y="24710"/>
                    <a:pt x="12931" y="24424"/>
                    <a:pt x="12824" y="24174"/>
                  </a:cubicBezTo>
                  <a:lnTo>
                    <a:pt x="12455" y="23234"/>
                  </a:lnTo>
                  <a:cubicBezTo>
                    <a:pt x="12300" y="22862"/>
                    <a:pt x="11940" y="22634"/>
                    <a:pt x="11559" y="22634"/>
                  </a:cubicBezTo>
                  <a:cubicBezTo>
                    <a:pt x="11501" y="22634"/>
                    <a:pt x="11442" y="22639"/>
                    <a:pt x="11383" y="22650"/>
                  </a:cubicBezTo>
                  <a:lnTo>
                    <a:pt x="10086" y="22924"/>
                  </a:lnTo>
                  <a:cubicBezTo>
                    <a:pt x="10064" y="22929"/>
                    <a:pt x="10041" y="22931"/>
                    <a:pt x="10019" y="22931"/>
                  </a:cubicBezTo>
                  <a:cubicBezTo>
                    <a:pt x="9932" y="22931"/>
                    <a:pt x="9845" y="22895"/>
                    <a:pt x="9788" y="22829"/>
                  </a:cubicBezTo>
                  <a:cubicBezTo>
                    <a:pt x="9716" y="22757"/>
                    <a:pt x="9669" y="22638"/>
                    <a:pt x="9693" y="22531"/>
                  </a:cubicBezTo>
                  <a:lnTo>
                    <a:pt x="9907" y="21555"/>
                  </a:lnTo>
                  <a:cubicBezTo>
                    <a:pt x="9919" y="21448"/>
                    <a:pt x="9990" y="21364"/>
                    <a:pt x="10097" y="21317"/>
                  </a:cubicBezTo>
                  <a:lnTo>
                    <a:pt x="11645" y="20686"/>
                  </a:lnTo>
                  <a:cubicBezTo>
                    <a:pt x="11675" y="20674"/>
                    <a:pt x="11714" y="20668"/>
                    <a:pt x="11754" y="20668"/>
                  </a:cubicBezTo>
                  <a:cubicBezTo>
                    <a:pt x="11794" y="20668"/>
                    <a:pt x="11836" y="20674"/>
                    <a:pt x="11871" y="20686"/>
                  </a:cubicBezTo>
                  <a:lnTo>
                    <a:pt x="15455" y="21912"/>
                  </a:lnTo>
                  <a:lnTo>
                    <a:pt x="16324" y="22293"/>
                  </a:lnTo>
                  <a:cubicBezTo>
                    <a:pt x="16445" y="22349"/>
                    <a:pt x="16574" y="22376"/>
                    <a:pt x="16702" y="22376"/>
                  </a:cubicBezTo>
                  <a:cubicBezTo>
                    <a:pt x="16979" y="22376"/>
                    <a:pt x="17253" y="22251"/>
                    <a:pt x="17432" y="22031"/>
                  </a:cubicBezTo>
                  <a:lnTo>
                    <a:pt x="17944" y="21400"/>
                  </a:lnTo>
                  <a:cubicBezTo>
                    <a:pt x="18134" y="21162"/>
                    <a:pt x="18194" y="20852"/>
                    <a:pt x="18122" y="20555"/>
                  </a:cubicBezTo>
                  <a:lnTo>
                    <a:pt x="17229" y="17269"/>
                  </a:lnTo>
                  <a:cubicBezTo>
                    <a:pt x="17194" y="17173"/>
                    <a:pt x="17217" y="17078"/>
                    <a:pt x="17277" y="16995"/>
                  </a:cubicBezTo>
                  <a:lnTo>
                    <a:pt x="18468" y="15256"/>
                  </a:lnTo>
                  <a:lnTo>
                    <a:pt x="20527" y="12196"/>
                  </a:lnTo>
                  <a:cubicBezTo>
                    <a:pt x="20575" y="12113"/>
                    <a:pt x="20646" y="12077"/>
                    <a:pt x="20742" y="12054"/>
                  </a:cubicBezTo>
                  <a:lnTo>
                    <a:pt x="29695" y="10172"/>
                  </a:lnTo>
                  <a:cubicBezTo>
                    <a:pt x="29898" y="10125"/>
                    <a:pt x="30052" y="10030"/>
                    <a:pt x="30195" y="9899"/>
                  </a:cubicBezTo>
                  <a:lnTo>
                    <a:pt x="31838" y="8136"/>
                  </a:lnTo>
                  <a:cubicBezTo>
                    <a:pt x="31862" y="8136"/>
                    <a:pt x="31874" y="8125"/>
                    <a:pt x="31886" y="8113"/>
                  </a:cubicBezTo>
                  <a:lnTo>
                    <a:pt x="33588" y="6851"/>
                  </a:lnTo>
                  <a:cubicBezTo>
                    <a:pt x="33612" y="6827"/>
                    <a:pt x="33624" y="6815"/>
                    <a:pt x="33660" y="6803"/>
                  </a:cubicBezTo>
                  <a:lnTo>
                    <a:pt x="35803" y="5934"/>
                  </a:lnTo>
                  <a:cubicBezTo>
                    <a:pt x="36089" y="5815"/>
                    <a:pt x="36291" y="5565"/>
                    <a:pt x="36363" y="5267"/>
                  </a:cubicBezTo>
                  <a:lnTo>
                    <a:pt x="36982" y="2541"/>
                  </a:lnTo>
                  <a:cubicBezTo>
                    <a:pt x="37041" y="2291"/>
                    <a:pt x="36994" y="2029"/>
                    <a:pt x="36839" y="1814"/>
                  </a:cubicBezTo>
                  <a:cubicBezTo>
                    <a:pt x="36708" y="1612"/>
                    <a:pt x="36470" y="1457"/>
                    <a:pt x="36220" y="1409"/>
                  </a:cubicBezTo>
                  <a:lnTo>
                    <a:pt x="27481" y="16"/>
                  </a:lnTo>
                  <a:cubicBezTo>
                    <a:pt x="27425" y="5"/>
                    <a:pt x="27370" y="0"/>
                    <a:pt x="273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31"/>
          <p:cNvGrpSpPr/>
          <p:nvPr/>
        </p:nvGrpSpPr>
        <p:grpSpPr>
          <a:xfrm>
            <a:off x="6981011" y="1736299"/>
            <a:ext cx="3317106" cy="2634668"/>
            <a:chOff x="3275400" y="1702825"/>
            <a:chExt cx="1966625" cy="1562025"/>
          </a:xfrm>
        </p:grpSpPr>
        <p:sp>
          <p:nvSpPr>
            <p:cNvPr id="191" name="Google Shape;191;p31"/>
            <p:cNvSpPr/>
            <p:nvPr/>
          </p:nvSpPr>
          <p:spPr>
            <a:xfrm>
              <a:off x="3420000" y="1702825"/>
              <a:ext cx="1599675" cy="1562025"/>
            </a:xfrm>
            <a:custGeom>
              <a:avLst/>
              <a:gdLst/>
              <a:ahLst/>
              <a:cxnLst/>
              <a:rect l="l" t="t" r="r" b="b"/>
              <a:pathLst>
                <a:path w="63987" h="62481" extrusionOk="0">
                  <a:moveTo>
                    <a:pt x="24024" y="12626"/>
                  </a:moveTo>
                  <a:cubicBezTo>
                    <a:pt x="23911" y="12764"/>
                    <a:pt x="23798" y="12922"/>
                    <a:pt x="23684" y="13069"/>
                  </a:cubicBezTo>
                  <a:cubicBezTo>
                    <a:pt x="23684" y="13057"/>
                    <a:pt x="23696" y="13022"/>
                    <a:pt x="23708" y="12986"/>
                  </a:cubicBezTo>
                  <a:cubicBezTo>
                    <a:pt x="23810" y="12862"/>
                    <a:pt x="23922" y="12749"/>
                    <a:pt x="24024" y="12626"/>
                  </a:cubicBezTo>
                  <a:close/>
                  <a:moveTo>
                    <a:pt x="22077" y="21892"/>
                  </a:moveTo>
                  <a:lnTo>
                    <a:pt x="22077" y="21892"/>
                  </a:lnTo>
                  <a:cubicBezTo>
                    <a:pt x="21791" y="22416"/>
                    <a:pt x="21529" y="22952"/>
                    <a:pt x="21315" y="23487"/>
                  </a:cubicBezTo>
                  <a:cubicBezTo>
                    <a:pt x="21375" y="23094"/>
                    <a:pt x="21446" y="22713"/>
                    <a:pt x="21529" y="22309"/>
                  </a:cubicBezTo>
                  <a:cubicBezTo>
                    <a:pt x="21560" y="22357"/>
                    <a:pt x="21612" y="22388"/>
                    <a:pt x="21669" y="22388"/>
                  </a:cubicBezTo>
                  <a:cubicBezTo>
                    <a:pt x="21723" y="22388"/>
                    <a:pt x="21781" y="22360"/>
                    <a:pt x="21827" y="22297"/>
                  </a:cubicBezTo>
                  <a:cubicBezTo>
                    <a:pt x="21910" y="22166"/>
                    <a:pt x="21982" y="22023"/>
                    <a:pt x="22077" y="21892"/>
                  </a:cubicBezTo>
                  <a:close/>
                  <a:moveTo>
                    <a:pt x="20279" y="12522"/>
                  </a:moveTo>
                  <a:cubicBezTo>
                    <a:pt x="20708" y="13974"/>
                    <a:pt x="21148" y="15522"/>
                    <a:pt x="21779" y="16927"/>
                  </a:cubicBezTo>
                  <a:cubicBezTo>
                    <a:pt x="21267" y="19153"/>
                    <a:pt x="20851" y="21404"/>
                    <a:pt x="20529" y="23666"/>
                  </a:cubicBezTo>
                  <a:cubicBezTo>
                    <a:pt x="19946" y="21773"/>
                    <a:pt x="19231" y="19939"/>
                    <a:pt x="18731" y="18022"/>
                  </a:cubicBezTo>
                  <a:cubicBezTo>
                    <a:pt x="18731" y="18010"/>
                    <a:pt x="18731" y="18010"/>
                    <a:pt x="18708" y="18010"/>
                  </a:cubicBezTo>
                  <a:cubicBezTo>
                    <a:pt x="19089" y="16153"/>
                    <a:pt x="19624" y="14308"/>
                    <a:pt x="20279" y="12522"/>
                  </a:cubicBezTo>
                  <a:close/>
                  <a:moveTo>
                    <a:pt x="18588" y="18689"/>
                  </a:moveTo>
                  <a:cubicBezTo>
                    <a:pt x="19029" y="20558"/>
                    <a:pt x="19517" y="22440"/>
                    <a:pt x="20363" y="24154"/>
                  </a:cubicBezTo>
                  <a:cubicBezTo>
                    <a:pt x="20374" y="24202"/>
                    <a:pt x="20410" y="24214"/>
                    <a:pt x="20434" y="24225"/>
                  </a:cubicBezTo>
                  <a:cubicBezTo>
                    <a:pt x="20410" y="24452"/>
                    <a:pt x="20374" y="24690"/>
                    <a:pt x="20351" y="24916"/>
                  </a:cubicBezTo>
                  <a:cubicBezTo>
                    <a:pt x="19767" y="23475"/>
                    <a:pt x="19053" y="22070"/>
                    <a:pt x="18410" y="20677"/>
                  </a:cubicBezTo>
                  <a:cubicBezTo>
                    <a:pt x="18386" y="20618"/>
                    <a:pt x="18338" y="20582"/>
                    <a:pt x="18291" y="20582"/>
                  </a:cubicBezTo>
                  <a:cubicBezTo>
                    <a:pt x="18386" y="19939"/>
                    <a:pt x="18469" y="19320"/>
                    <a:pt x="18588" y="18689"/>
                  </a:cubicBezTo>
                  <a:close/>
                  <a:moveTo>
                    <a:pt x="19898" y="26357"/>
                  </a:moveTo>
                  <a:lnTo>
                    <a:pt x="19898" y="26357"/>
                  </a:lnTo>
                  <a:cubicBezTo>
                    <a:pt x="19958" y="26511"/>
                    <a:pt x="20041" y="26654"/>
                    <a:pt x="20124" y="26785"/>
                  </a:cubicBezTo>
                  <a:cubicBezTo>
                    <a:pt x="20112" y="26928"/>
                    <a:pt x="20101" y="27047"/>
                    <a:pt x="20077" y="27142"/>
                  </a:cubicBezTo>
                  <a:cubicBezTo>
                    <a:pt x="20017" y="26881"/>
                    <a:pt x="19958" y="26631"/>
                    <a:pt x="19898" y="26357"/>
                  </a:cubicBezTo>
                  <a:close/>
                  <a:moveTo>
                    <a:pt x="18231" y="21094"/>
                  </a:moveTo>
                  <a:cubicBezTo>
                    <a:pt x="18886" y="22606"/>
                    <a:pt x="19505" y="24166"/>
                    <a:pt x="20279" y="25630"/>
                  </a:cubicBezTo>
                  <a:cubicBezTo>
                    <a:pt x="20255" y="25773"/>
                    <a:pt x="20232" y="25928"/>
                    <a:pt x="20220" y="26071"/>
                  </a:cubicBezTo>
                  <a:cubicBezTo>
                    <a:pt x="20053" y="25714"/>
                    <a:pt x="19874" y="25357"/>
                    <a:pt x="19720" y="24999"/>
                  </a:cubicBezTo>
                  <a:cubicBezTo>
                    <a:pt x="19398" y="24261"/>
                    <a:pt x="19065" y="23499"/>
                    <a:pt x="18743" y="22761"/>
                  </a:cubicBezTo>
                  <a:cubicBezTo>
                    <a:pt x="18719" y="22708"/>
                    <a:pt x="18671" y="22686"/>
                    <a:pt x="18622" y="22686"/>
                  </a:cubicBezTo>
                  <a:cubicBezTo>
                    <a:pt x="18525" y="22686"/>
                    <a:pt x="18422" y="22770"/>
                    <a:pt x="18469" y="22880"/>
                  </a:cubicBezTo>
                  <a:cubicBezTo>
                    <a:pt x="18791" y="23630"/>
                    <a:pt x="19100" y="24380"/>
                    <a:pt x="19410" y="25142"/>
                  </a:cubicBezTo>
                  <a:cubicBezTo>
                    <a:pt x="19577" y="25916"/>
                    <a:pt x="19755" y="26690"/>
                    <a:pt x="19922" y="27464"/>
                  </a:cubicBezTo>
                  <a:cubicBezTo>
                    <a:pt x="19931" y="27518"/>
                    <a:pt x="19973" y="27544"/>
                    <a:pt x="20019" y="27544"/>
                  </a:cubicBezTo>
                  <a:cubicBezTo>
                    <a:pt x="20034" y="27544"/>
                    <a:pt x="20050" y="27541"/>
                    <a:pt x="20065" y="27535"/>
                  </a:cubicBezTo>
                  <a:lnTo>
                    <a:pt x="20065" y="27535"/>
                  </a:lnTo>
                  <a:cubicBezTo>
                    <a:pt x="19958" y="28547"/>
                    <a:pt x="19874" y="29559"/>
                    <a:pt x="19803" y="30571"/>
                  </a:cubicBezTo>
                  <a:cubicBezTo>
                    <a:pt x="19410" y="29559"/>
                    <a:pt x="18946" y="28595"/>
                    <a:pt x="18505" y="27595"/>
                  </a:cubicBezTo>
                  <a:cubicBezTo>
                    <a:pt x="18481" y="27535"/>
                    <a:pt x="18427" y="27510"/>
                    <a:pt x="18370" y="27510"/>
                  </a:cubicBezTo>
                  <a:cubicBezTo>
                    <a:pt x="18255" y="27510"/>
                    <a:pt x="18124" y="27607"/>
                    <a:pt x="18172" y="27726"/>
                  </a:cubicBezTo>
                  <a:cubicBezTo>
                    <a:pt x="18648" y="28857"/>
                    <a:pt x="19089" y="30000"/>
                    <a:pt x="19648" y="31095"/>
                  </a:cubicBezTo>
                  <a:cubicBezTo>
                    <a:pt x="19684" y="31131"/>
                    <a:pt x="19708" y="31167"/>
                    <a:pt x="19755" y="31167"/>
                  </a:cubicBezTo>
                  <a:cubicBezTo>
                    <a:pt x="19720" y="31512"/>
                    <a:pt x="19708" y="31845"/>
                    <a:pt x="19696" y="32203"/>
                  </a:cubicBezTo>
                  <a:cubicBezTo>
                    <a:pt x="19291" y="31155"/>
                    <a:pt x="18803" y="30107"/>
                    <a:pt x="18350" y="29071"/>
                  </a:cubicBezTo>
                  <a:cubicBezTo>
                    <a:pt x="18333" y="29027"/>
                    <a:pt x="18295" y="29003"/>
                    <a:pt x="18253" y="29003"/>
                  </a:cubicBezTo>
                  <a:cubicBezTo>
                    <a:pt x="18238" y="29003"/>
                    <a:pt x="18223" y="29006"/>
                    <a:pt x="18207" y="29012"/>
                  </a:cubicBezTo>
                  <a:cubicBezTo>
                    <a:pt x="17910" y="26357"/>
                    <a:pt x="17934" y="23714"/>
                    <a:pt x="18231" y="21094"/>
                  </a:cubicBezTo>
                  <a:close/>
                  <a:moveTo>
                    <a:pt x="18565" y="31572"/>
                  </a:moveTo>
                  <a:lnTo>
                    <a:pt x="18565" y="31572"/>
                  </a:lnTo>
                  <a:cubicBezTo>
                    <a:pt x="18684" y="31881"/>
                    <a:pt x="18803" y="32179"/>
                    <a:pt x="18922" y="32488"/>
                  </a:cubicBezTo>
                  <a:cubicBezTo>
                    <a:pt x="18862" y="32369"/>
                    <a:pt x="18815" y="32250"/>
                    <a:pt x="18755" y="32131"/>
                  </a:cubicBezTo>
                  <a:cubicBezTo>
                    <a:pt x="18743" y="32072"/>
                    <a:pt x="18696" y="32048"/>
                    <a:pt x="18648" y="32024"/>
                  </a:cubicBezTo>
                  <a:cubicBezTo>
                    <a:pt x="18624" y="31881"/>
                    <a:pt x="18588" y="31714"/>
                    <a:pt x="18565" y="31572"/>
                  </a:cubicBezTo>
                  <a:close/>
                  <a:moveTo>
                    <a:pt x="18279" y="29571"/>
                  </a:moveTo>
                  <a:lnTo>
                    <a:pt x="18279" y="29571"/>
                  </a:lnTo>
                  <a:cubicBezTo>
                    <a:pt x="18731" y="30679"/>
                    <a:pt x="19148" y="31786"/>
                    <a:pt x="19684" y="32857"/>
                  </a:cubicBezTo>
                  <a:cubicBezTo>
                    <a:pt x="19648" y="32917"/>
                    <a:pt x="19648" y="32977"/>
                    <a:pt x="19648" y="33060"/>
                  </a:cubicBezTo>
                  <a:cubicBezTo>
                    <a:pt x="19303" y="32286"/>
                    <a:pt x="18910" y="31512"/>
                    <a:pt x="18565" y="30750"/>
                  </a:cubicBezTo>
                  <a:cubicBezTo>
                    <a:pt x="18529" y="30691"/>
                    <a:pt x="18469" y="30679"/>
                    <a:pt x="18434" y="30679"/>
                  </a:cubicBezTo>
                  <a:cubicBezTo>
                    <a:pt x="18374" y="30298"/>
                    <a:pt x="18327" y="29929"/>
                    <a:pt x="18279" y="29571"/>
                  </a:cubicBezTo>
                  <a:close/>
                  <a:moveTo>
                    <a:pt x="27863" y="973"/>
                  </a:moveTo>
                  <a:lnTo>
                    <a:pt x="27863" y="973"/>
                  </a:lnTo>
                  <a:cubicBezTo>
                    <a:pt x="28995" y="4425"/>
                    <a:pt x="29292" y="7676"/>
                    <a:pt x="27792" y="11117"/>
                  </a:cubicBezTo>
                  <a:cubicBezTo>
                    <a:pt x="27756" y="11117"/>
                    <a:pt x="27744" y="11129"/>
                    <a:pt x="27732" y="11152"/>
                  </a:cubicBezTo>
                  <a:cubicBezTo>
                    <a:pt x="27387" y="11581"/>
                    <a:pt x="27078" y="11986"/>
                    <a:pt x="26744" y="12426"/>
                  </a:cubicBezTo>
                  <a:cubicBezTo>
                    <a:pt x="26638" y="12574"/>
                    <a:pt x="26786" y="12770"/>
                    <a:pt x="26946" y="12770"/>
                  </a:cubicBezTo>
                  <a:cubicBezTo>
                    <a:pt x="26966" y="12770"/>
                    <a:pt x="26986" y="12766"/>
                    <a:pt x="27006" y="12760"/>
                  </a:cubicBezTo>
                  <a:lnTo>
                    <a:pt x="27006" y="12760"/>
                  </a:lnTo>
                  <a:cubicBezTo>
                    <a:pt x="27256" y="13319"/>
                    <a:pt x="27090" y="13843"/>
                    <a:pt x="26506" y="14308"/>
                  </a:cubicBezTo>
                  <a:cubicBezTo>
                    <a:pt x="26408" y="14486"/>
                    <a:pt x="26577" y="14698"/>
                    <a:pt x="26748" y="14698"/>
                  </a:cubicBezTo>
                  <a:cubicBezTo>
                    <a:pt x="26806" y="14698"/>
                    <a:pt x="26863" y="14674"/>
                    <a:pt x="26911" y="14617"/>
                  </a:cubicBezTo>
                  <a:lnTo>
                    <a:pt x="26911" y="14617"/>
                  </a:lnTo>
                  <a:cubicBezTo>
                    <a:pt x="25292" y="16605"/>
                    <a:pt x="24482" y="19975"/>
                    <a:pt x="23792" y="22523"/>
                  </a:cubicBezTo>
                  <a:cubicBezTo>
                    <a:pt x="22994" y="25333"/>
                    <a:pt x="22279" y="28297"/>
                    <a:pt x="22148" y="31226"/>
                  </a:cubicBezTo>
                  <a:cubicBezTo>
                    <a:pt x="21887" y="31488"/>
                    <a:pt x="21732" y="31953"/>
                    <a:pt x="21660" y="32488"/>
                  </a:cubicBezTo>
                  <a:cubicBezTo>
                    <a:pt x="21077" y="33715"/>
                    <a:pt x="20422" y="34989"/>
                    <a:pt x="20041" y="36286"/>
                  </a:cubicBezTo>
                  <a:cubicBezTo>
                    <a:pt x="20053" y="35894"/>
                    <a:pt x="20077" y="35513"/>
                    <a:pt x="20101" y="35120"/>
                  </a:cubicBezTo>
                  <a:cubicBezTo>
                    <a:pt x="20874" y="33691"/>
                    <a:pt x="21482" y="32131"/>
                    <a:pt x="22148" y="30655"/>
                  </a:cubicBezTo>
                  <a:cubicBezTo>
                    <a:pt x="22213" y="30526"/>
                    <a:pt x="22103" y="30408"/>
                    <a:pt x="21995" y="30408"/>
                  </a:cubicBezTo>
                  <a:cubicBezTo>
                    <a:pt x="21944" y="30408"/>
                    <a:pt x="21893" y="30435"/>
                    <a:pt x="21863" y="30500"/>
                  </a:cubicBezTo>
                  <a:cubicBezTo>
                    <a:pt x="21315" y="31607"/>
                    <a:pt x="20708" y="32715"/>
                    <a:pt x="20172" y="33846"/>
                  </a:cubicBezTo>
                  <a:cubicBezTo>
                    <a:pt x="20398" y="30405"/>
                    <a:pt x="20755" y="27000"/>
                    <a:pt x="21291" y="23606"/>
                  </a:cubicBezTo>
                  <a:cubicBezTo>
                    <a:pt x="21298" y="23686"/>
                    <a:pt x="21385" y="23739"/>
                    <a:pt x="21470" y="23739"/>
                  </a:cubicBezTo>
                  <a:cubicBezTo>
                    <a:pt x="21525" y="23739"/>
                    <a:pt x="21580" y="23717"/>
                    <a:pt x="21613" y="23666"/>
                  </a:cubicBezTo>
                  <a:cubicBezTo>
                    <a:pt x="21698" y="23520"/>
                    <a:pt x="21784" y="23381"/>
                    <a:pt x="21865" y="23243"/>
                  </a:cubicBezTo>
                  <a:lnTo>
                    <a:pt x="21865" y="23243"/>
                  </a:lnTo>
                  <a:cubicBezTo>
                    <a:pt x="21670" y="23580"/>
                    <a:pt x="21478" y="23912"/>
                    <a:pt x="21303" y="24261"/>
                  </a:cubicBezTo>
                  <a:cubicBezTo>
                    <a:pt x="21267" y="24333"/>
                    <a:pt x="21333" y="24425"/>
                    <a:pt x="21403" y="24425"/>
                  </a:cubicBezTo>
                  <a:cubicBezTo>
                    <a:pt x="21426" y="24425"/>
                    <a:pt x="21449" y="24416"/>
                    <a:pt x="21470" y="24392"/>
                  </a:cubicBezTo>
                  <a:cubicBezTo>
                    <a:pt x="21982" y="23785"/>
                    <a:pt x="22327" y="23035"/>
                    <a:pt x="22660" y="22309"/>
                  </a:cubicBezTo>
                  <a:cubicBezTo>
                    <a:pt x="22691" y="22205"/>
                    <a:pt x="22624" y="22111"/>
                    <a:pt x="22543" y="22111"/>
                  </a:cubicBezTo>
                  <a:cubicBezTo>
                    <a:pt x="22531" y="22111"/>
                    <a:pt x="22518" y="22113"/>
                    <a:pt x="22506" y="22118"/>
                  </a:cubicBezTo>
                  <a:cubicBezTo>
                    <a:pt x="22982" y="21249"/>
                    <a:pt x="23446" y="20392"/>
                    <a:pt x="23970" y="19558"/>
                  </a:cubicBezTo>
                  <a:cubicBezTo>
                    <a:pt x="24061" y="19402"/>
                    <a:pt x="23923" y="19262"/>
                    <a:pt x="23787" y="19262"/>
                  </a:cubicBezTo>
                  <a:cubicBezTo>
                    <a:pt x="23726" y="19262"/>
                    <a:pt x="23665" y="19290"/>
                    <a:pt x="23625" y="19356"/>
                  </a:cubicBezTo>
                  <a:cubicBezTo>
                    <a:pt x="23411" y="19677"/>
                    <a:pt x="23220" y="19999"/>
                    <a:pt x="23018" y="20332"/>
                  </a:cubicBezTo>
                  <a:cubicBezTo>
                    <a:pt x="23637" y="19272"/>
                    <a:pt x="24232" y="18201"/>
                    <a:pt x="24863" y="17129"/>
                  </a:cubicBezTo>
                  <a:cubicBezTo>
                    <a:pt x="24945" y="16982"/>
                    <a:pt x="24812" y="16840"/>
                    <a:pt x="24683" y="16840"/>
                  </a:cubicBezTo>
                  <a:cubicBezTo>
                    <a:pt x="24624" y="16840"/>
                    <a:pt x="24567" y="16869"/>
                    <a:pt x="24530" y="16939"/>
                  </a:cubicBezTo>
                  <a:cubicBezTo>
                    <a:pt x="23530" y="18630"/>
                    <a:pt x="22506" y="20296"/>
                    <a:pt x="21565" y="22023"/>
                  </a:cubicBezTo>
                  <a:cubicBezTo>
                    <a:pt x="21648" y="21618"/>
                    <a:pt x="21720" y="21201"/>
                    <a:pt x="21791" y="20808"/>
                  </a:cubicBezTo>
                  <a:cubicBezTo>
                    <a:pt x="23041" y="18868"/>
                    <a:pt x="24280" y="16939"/>
                    <a:pt x="25530" y="14998"/>
                  </a:cubicBezTo>
                  <a:cubicBezTo>
                    <a:pt x="25630" y="14831"/>
                    <a:pt x="25478" y="14681"/>
                    <a:pt x="25329" y="14681"/>
                  </a:cubicBezTo>
                  <a:cubicBezTo>
                    <a:pt x="25266" y="14681"/>
                    <a:pt x="25203" y="14708"/>
                    <a:pt x="25161" y="14772"/>
                  </a:cubicBezTo>
                  <a:cubicBezTo>
                    <a:pt x="24113" y="16355"/>
                    <a:pt x="23089" y="17951"/>
                    <a:pt x="22041" y="19523"/>
                  </a:cubicBezTo>
                  <a:cubicBezTo>
                    <a:pt x="22101" y="19261"/>
                    <a:pt x="22148" y="18975"/>
                    <a:pt x="22208" y="18701"/>
                  </a:cubicBezTo>
                  <a:cubicBezTo>
                    <a:pt x="22375" y="17975"/>
                    <a:pt x="22541" y="17260"/>
                    <a:pt x="22732" y="16534"/>
                  </a:cubicBezTo>
                  <a:cubicBezTo>
                    <a:pt x="22756" y="16522"/>
                    <a:pt x="22791" y="16498"/>
                    <a:pt x="22815" y="16475"/>
                  </a:cubicBezTo>
                  <a:cubicBezTo>
                    <a:pt x="23934" y="15105"/>
                    <a:pt x="24839" y="13522"/>
                    <a:pt x="25935" y="12129"/>
                  </a:cubicBezTo>
                  <a:cubicBezTo>
                    <a:pt x="26034" y="11993"/>
                    <a:pt x="25921" y="11817"/>
                    <a:pt x="25794" y="11817"/>
                  </a:cubicBezTo>
                  <a:cubicBezTo>
                    <a:pt x="25753" y="11817"/>
                    <a:pt x="25710" y="11835"/>
                    <a:pt x="25673" y="11879"/>
                  </a:cubicBezTo>
                  <a:cubicBezTo>
                    <a:pt x="24815" y="12915"/>
                    <a:pt x="23863" y="13998"/>
                    <a:pt x="23101" y="15165"/>
                  </a:cubicBezTo>
                  <a:cubicBezTo>
                    <a:pt x="23172" y="14879"/>
                    <a:pt x="23256" y="14581"/>
                    <a:pt x="23339" y="14296"/>
                  </a:cubicBezTo>
                  <a:cubicBezTo>
                    <a:pt x="24530" y="12891"/>
                    <a:pt x="25530" y="11200"/>
                    <a:pt x="26613" y="9712"/>
                  </a:cubicBezTo>
                  <a:cubicBezTo>
                    <a:pt x="26656" y="9652"/>
                    <a:pt x="26601" y="9599"/>
                    <a:pt x="26541" y="9599"/>
                  </a:cubicBezTo>
                  <a:cubicBezTo>
                    <a:pt x="26517" y="9599"/>
                    <a:pt x="26491" y="9608"/>
                    <a:pt x="26470" y="9628"/>
                  </a:cubicBezTo>
                  <a:cubicBezTo>
                    <a:pt x="25881" y="10377"/>
                    <a:pt x="25259" y="11114"/>
                    <a:pt x="24656" y="11882"/>
                  </a:cubicBezTo>
                  <a:lnTo>
                    <a:pt x="24656" y="11882"/>
                  </a:lnTo>
                  <a:cubicBezTo>
                    <a:pt x="25575" y="10704"/>
                    <a:pt x="26452" y="9495"/>
                    <a:pt x="27340" y="8331"/>
                  </a:cubicBezTo>
                  <a:cubicBezTo>
                    <a:pt x="27430" y="8204"/>
                    <a:pt x="27329" y="8051"/>
                    <a:pt x="27223" y="8051"/>
                  </a:cubicBezTo>
                  <a:cubicBezTo>
                    <a:pt x="27189" y="8051"/>
                    <a:pt x="27154" y="8067"/>
                    <a:pt x="27125" y="8104"/>
                  </a:cubicBezTo>
                  <a:cubicBezTo>
                    <a:pt x="26125" y="9355"/>
                    <a:pt x="25065" y="10581"/>
                    <a:pt x="24065" y="11843"/>
                  </a:cubicBezTo>
                  <a:cubicBezTo>
                    <a:pt x="25208" y="8152"/>
                    <a:pt x="26554" y="4580"/>
                    <a:pt x="27863" y="973"/>
                  </a:cubicBezTo>
                  <a:close/>
                  <a:moveTo>
                    <a:pt x="21589" y="33262"/>
                  </a:moveTo>
                  <a:lnTo>
                    <a:pt x="21589" y="33262"/>
                  </a:lnTo>
                  <a:cubicBezTo>
                    <a:pt x="21541" y="34048"/>
                    <a:pt x="21553" y="34846"/>
                    <a:pt x="21434" y="35298"/>
                  </a:cubicBezTo>
                  <a:cubicBezTo>
                    <a:pt x="21148" y="36429"/>
                    <a:pt x="20196" y="37465"/>
                    <a:pt x="20232" y="38596"/>
                  </a:cubicBezTo>
                  <a:cubicBezTo>
                    <a:pt x="20136" y="38608"/>
                    <a:pt x="20041" y="38620"/>
                    <a:pt x="19946" y="38620"/>
                  </a:cubicBezTo>
                  <a:cubicBezTo>
                    <a:pt x="19958" y="38037"/>
                    <a:pt x="19993" y="37441"/>
                    <a:pt x="20017" y="36870"/>
                  </a:cubicBezTo>
                  <a:cubicBezTo>
                    <a:pt x="20028" y="36873"/>
                    <a:pt x="20039" y="36874"/>
                    <a:pt x="20051" y="36874"/>
                  </a:cubicBezTo>
                  <a:cubicBezTo>
                    <a:pt x="20090" y="36874"/>
                    <a:pt x="20132" y="36857"/>
                    <a:pt x="20160" y="36810"/>
                  </a:cubicBezTo>
                  <a:cubicBezTo>
                    <a:pt x="20172" y="36763"/>
                    <a:pt x="20196" y="36715"/>
                    <a:pt x="20220" y="36691"/>
                  </a:cubicBezTo>
                  <a:lnTo>
                    <a:pt x="20220" y="36691"/>
                  </a:lnTo>
                  <a:cubicBezTo>
                    <a:pt x="20184" y="36822"/>
                    <a:pt x="20160" y="36965"/>
                    <a:pt x="20136" y="37108"/>
                  </a:cubicBezTo>
                  <a:cubicBezTo>
                    <a:pt x="20129" y="37205"/>
                    <a:pt x="20224" y="37274"/>
                    <a:pt x="20317" y="37274"/>
                  </a:cubicBezTo>
                  <a:cubicBezTo>
                    <a:pt x="20372" y="37274"/>
                    <a:pt x="20427" y="37249"/>
                    <a:pt x="20458" y="37191"/>
                  </a:cubicBezTo>
                  <a:cubicBezTo>
                    <a:pt x="20613" y="36882"/>
                    <a:pt x="20672" y="36525"/>
                    <a:pt x="20779" y="36191"/>
                  </a:cubicBezTo>
                  <a:cubicBezTo>
                    <a:pt x="20910" y="35798"/>
                    <a:pt x="21077" y="35405"/>
                    <a:pt x="21244" y="35024"/>
                  </a:cubicBezTo>
                  <a:cubicBezTo>
                    <a:pt x="21293" y="34910"/>
                    <a:pt x="21201" y="34813"/>
                    <a:pt x="21113" y="34813"/>
                  </a:cubicBezTo>
                  <a:cubicBezTo>
                    <a:pt x="21072" y="34813"/>
                    <a:pt x="21032" y="34833"/>
                    <a:pt x="21005" y="34882"/>
                  </a:cubicBezTo>
                  <a:cubicBezTo>
                    <a:pt x="20994" y="34917"/>
                    <a:pt x="20958" y="34965"/>
                    <a:pt x="20946" y="34989"/>
                  </a:cubicBezTo>
                  <a:cubicBezTo>
                    <a:pt x="21172" y="34429"/>
                    <a:pt x="21363" y="33846"/>
                    <a:pt x="21589" y="33262"/>
                  </a:cubicBezTo>
                  <a:close/>
                  <a:moveTo>
                    <a:pt x="19005" y="33608"/>
                  </a:moveTo>
                  <a:cubicBezTo>
                    <a:pt x="19148" y="33881"/>
                    <a:pt x="19291" y="34155"/>
                    <a:pt x="19470" y="34393"/>
                  </a:cubicBezTo>
                  <a:cubicBezTo>
                    <a:pt x="19505" y="34441"/>
                    <a:pt x="19541" y="34453"/>
                    <a:pt x="19589" y="34453"/>
                  </a:cubicBezTo>
                  <a:cubicBezTo>
                    <a:pt x="19589" y="34691"/>
                    <a:pt x="19577" y="34929"/>
                    <a:pt x="19577" y="35167"/>
                  </a:cubicBezTo>
                  <a:cubicBezTo>
                    <a:pt x="19553" y="35215"/>
                    <a:pt x="19553" y="35263"/>
                    <a:pt x="19577" y="35286"/>
                  </a:cubicBezTo>
                  <a:cubicBezTo>
                    <a:pt x="19541" y="36417"/>
                    <a:pt x="19541" y="37549"/>
                    <a:pt x="19553" y="38668"/>
                  </a:cubicBezTo>
                  <a:cubicBezTo>
                    <a:pt x="19517" y="38668"/>
                    <a:pt x="19458" y="38680"/>
                    <a:pt x="19410" y="38680"/>
                  </a:cubicBezTo>
                  <a:cubicBezTo>
                    <a:pt x="19410" y="38680"/>
                    <a:pt x="19410" y="38668"/>
                    <a:pt x="19398" y="38632"/>
                  </a:cubicBezTo>
                  <a:cubicBezTo>
                    <a:pt x="18946" y="37441"/>
                    <a:pt x="18410" y="36310"/>
                    <a:pt x="17969" y="35143"/>
                  </a:cubicBezTo>
                  <a:lnTo>
                    <a:pt x="17969" y="35143"/>
                  </a:lnTo>
                  <a:cubicBezTo>
                    <a:pt x="18017" y="35198"/>
                    <a:pt x="18077" y="35221"/>
                    <a:pt x="18136" y="35221"/>
                  </a:cubicBezTo>
                  <a:cubicBezTo>
                    <a:pt x="18283" y="35221"/>
                    <a:pt x="18420" y="35075"/>
                    <a:pt x="18327" y="34905"/>
                  </a:cubicBezTo>
                  <a:cubicBezTo>
                    <a:pt x="17849" y="34068"/>
                    <a:pt x="17758" y="33910"/>
                    <a:pt x="18045" y="33910"/>
                  </a:cubicBezTo>
                  <a:cubicBezTo>
                    <a:pt x="18195" y="33910"/>
                    <a:pt x="18448" y="33953"/>
                    <a:pt x="18803" y="33965"/>
                  </a:cubicBezTo>
                  <a:cubicBezTo>
                    <a:pt x="18946" y="33965"/>
                    <a:pt x="19065" y="33810"/>
                    <a:pt x="19029" y="33667"/>
                  </a:cubicBezTo>
                  <a:cubicBezTo>
                    <a:pt x="19029" y="33643"/>
                    <a:pt x="19005" y="33619"/>
                    <a:pt x="19005" y="33608"/>
                  </a:cubicBezTo>
                  <a:close/>
                  <a:moveTo>
                    <a:pt x="53236" y="38513"/>
                  </a:moveTo>
                  <a:lnTo>
                    <a:pt x="53236" y="38513"/>
                  </a:lnTo>
                  <a:cubicBezTo>
                    <a:pt x="53224" y="38596"/>
                    <a:pt x="53212" y="38680"/>
                    <a:pt x="53200" y="38751"/>
                  </a:cubicBezTo>
                  <a:cubicBezTo>
                    <a:pt x="53164" y="38811"/>
                    <a:pt x="53152" y="38894"/>
                    <a:pt x="53140" y="38977"/>
                  </a:cubicBezTo>
                  <a:lnTo>
                    <a:pt x="53140" y="39013"/>
                  </a:lnTo>
                  <a:cubicBezTo>
                    <a:pt x="53117" y="39073"/>
                    <a:pt x="53105" y="39132"/>
                    <a:pt x="53081" y="39192"/>
                  </a:cubicBezTo>
                  <a:cubicBezTo>
                    <a:pt x="53057" y="39215"/>
                    <a:pt x="53081" y="39227"/>
                    <a:pt x="53057" y="39239"/>
                  </a:cubicBezTo>
                  <a:lnTo>
                    <a:pt x="53057" y="39263"/>
                  </a:lnTo>
                  <a:cubicBezTo>
                    <a:pt x="52998" y="39275"/>
                    <a:pt x="52926" y="39287"/>
                    <a:pt x="52867" y="39311"/>
                  </a:cubicBezTo>
                  <a:cubicBezTo>
                    <a:pt x="52828" y="39234"/>
                    <a:pt x="52760" y="39181"/>
                    <a:pt x="52673" y="39181"/>
                  </a:cubicBezTo>
                  <a:cubicBezTo>
                    <a:pt x="52651" y="39181"/>
                    <a:pt x="52628" y="39184"/>
                    <a:pt x="52605" y="39192"/>
                  </a:cubicBezTo>
                  <a:cubicBezTo>
                    <a:pt x="52557" y="39204"/>
                    <a:pt x="52521" y="39204"/>
                    <a:pt x="52486" y="39215"/>
                  </a:cubicBezTo>
                  <a:cubicBezTo>
                    <a:pt x="52509" y="39168"/>
                    <a:pt x="52497" y="39108"/>
                    <a:pt x="52450" y="39084"/>
                  </a:cubicBezTo>
                  <a:lnTo>
                    <a:pt x="52188" y="38953"/>
                  </a:lnTo>
                  <a:cubicBezTo>
                    <a:pt x="52171" y="38945"/>
                    <a:pt x="52155" y="38941"/>
                    <a:pt x="52140" y="38941"/>
                  </a:cubicBezTo>
                  <a:cubicBezTo>
                    <a:pt x="52046" y="38941"/>
                    <a:pt x="51989" y="39081"/>
                    <a:pt x="52081" y="39132"/>
                  </a:cubicBezTo>
                  <a:cubicBezTo>
                    <a:pt x="52164" y="39168"/>
                    <a:pt x="52247" y="39215"/>
                    <a:pt x="52331" y="39263"/>
                  </a:cubicBezTo>
                  <a:cubicBezTo>
                    <a:pt x="52212" y="39287"/>
                    <a:pt x="52105" y="39323"/>
                    <a:pt x="51986" y="39334"/>
                  </a:cubicBezTo>
                  <a:cubicBezTo>
                    <a:pt x="51914" y="39204"/>
                    <a:pt x="51795" y="39084"/>
                    <a:pt x="51676" y="38977"/>
                  </a:cubicBezTo>
                  <a:cubicBezTo>
                    <a:pt x="52200" y="38834"/>
                    <a:pt x="52724" y="38680"/>
                    <a:pt x="53236" y="38513"/>
                  </a:cubicBezTo>
                  <a:close/>
                  <a:moveTo>
                    <a:pt x="51176" y="39132"/>
                  </a:moveTo>
                  <a:lnTo>
                    <a:pt x="51188" y="39144"/>
                  </a:lnTo>
                  <a:cubicBezTo>
                    <a:pt x="51307" y="39227"/>
                    <a:pt x="51366" y="39346"/>
                    <a:pt x="51426" y="39454"/>
                  </a:cubicBezTo>
                  <a:cubicBezTo>
                    <a:pt x="51200" y="39513"/>
                    <a:pt x="50985" y="39573"/>
                    <a:pt x="50771" y="39632"/>
                  </a:cubicBezTo>
                  <a:cubicBezTo>
                    <a:pt x="50831" y="39513"/>
                    <a:pt x="50843" y="39370"/>
                    <a:pt x="50843" y="39215"/>
                  </a:cubicBezTo>
                  <a:cubicBezTo>
                    <a:pt x="50950" y="39192"/>
                    <a:pt x="51069" y="39156"/>
                    <a:pt x="51176" y="39132"/>
                  </a:cubicBezTo>
                  <a:close/>
                  <a:moveTo>
                    <a:pt x="49426" y="39585"/>
                  </a:moveTo>
                  <a:cubicBezTo>
                    <a:pt x="49485" y="39739"/>
                    <a:pt x="49580" y="39858"/>
                    <a:pt x="49688" y="39966"/>
                  </a:cubicBezTo>
                  <a:cubicBezTo>
                    <a:pt x="49592" y="39989"/>
                    <a:pt x="49485" y="40025"/>
                    <a:pt x="49402" y="40049"/>
                  </a:cubicBezTo>
                  <a:cubicBezTo>
                    <a:pt x="49426" y="39966"/>
                    <a:pt x="49438" y="39870"/>
                    <a:pt x="49414" y="39763"/>
                  </a:cubicBezTo>
                  <a:cubicBezTo>
                    <a:pt x="49402" y="39704"/>
                    <a:pt x="49342" y="39644"/>
                    <a:pt x="49283" y="39620"/>
                  </a:cubicBezTo>
                  <a:cubicBezTo>
                    <a:pt x="49307" y="39620"/>
                    <a:pt x="49366" y="39608"/>
                    <a:pt x="49426" y="39585"/>
                  </a:cubicBezTo>
                  <a:close/>
                  <a:moveTo>
                    <a:pt x="47271" y="40096"/>
                  </a:moveTo>
                  <a:cubicBezTo>
                    <a:pt x="47306" y="40156"/>
                    <a:pt x="47330" y="40239"/>
                    <a:pt x="47342" y="40335"/>
                  </a:cubicBezTo>
                  <a:cubicBezTo>
                    <a:pt x="47326" y="40326"/>
                    <a:pt x="47304" y="40312"/>
                    <a:pt x="47284" y="40312"/>
                  </a:cubicBezTo>
                  <a:cubicBezTo>
                    <a:pt x="47275" y="40312"/>
                    <a:pt x="47266" y="40315"/>
                    <a:pt x="47259" y="40323"/>
                  </a:cubicBezTo>
                  <a:cubicBezTo>
                    <a:pt x="47244" y="40324"/>
                    <a:pt x="47229" y="40324"/>
                    <a:pt x="47215" y="40324"/>
                  </a:cubicBezTo>
                  <a:cubicBezTo>
                    <a:pt x="47064" y="40324"/>
                    <a:pt x="46980" y="40266"/>
                    <a:pt x="46925" y="40168"/>
                  </a:cubicBezTo>
                  <a:cubicBezTo>
                    <a:pt x="47033" y="40144"/>
                    <a:pt x="47152" y="40108"/>
                    <a:pt x="47271" y="40096"/>
                  </a:cubicBezTo>
                  <a:close/>
                  <a:moveTo>
                    <a:pt x="48390" y="39846"/>
                  </a:moveTo>
                  <a:cubicBezTo>
                    <a:pt x="48426" y="40037"/>
                    <a:pt x="48521" y="40204"/>
                    <a:pt x="48699" y="40287"/>
                  </a:cubicBezTo>
                  <a:cubicBezTo>
                    <a:pt x="48616" y="40323"/>
                    <a:pt x="48509" y="40347"/>
                    <a:pt x="48414" y="40382"/>
                  </a:cubicBezTo>
                  <a:cubicBezTo>
                    <a:pt x="48402" y="40323"/>
                    <a:pt x="48366" y="40239"/>
                    <a:pt x="48330" y="40180"/>
                  </a:cubicBezTo>
                  <a:cubicBezTo>
                    <a:pt x="48287" y="40130"/>
                    <a:pt x="48228" y="40110"/>
                    <a:pt x="48166" y="40110"/>
                  </a:cubicBezTo>
                  <a:cubicBezTo>
                    <a:pt x="48108" y="40110"/>
                    <a:pt x="48048" y="40127"/>
                    <a:pt x="47997" y="40156"/>
                  </a:cubicBezTo>
                  <a:cubicBezTo>
                    <a:pt x="47985" y="40120"/>
                    <a:pt x="47985" y="40096"/>
                    <a:pt x="47973" y="40061"/>
                  </a:cubicBezTo>
                  <a:cubicBezTo>
                    <a:pt x="47949" y="40037"/>
                    <a:pt x="47937" y="39989"/>
                    <a:pt x="47925" y="39966"/>
                  </a:cubicBezTo>
                  <a:cubicBezTo>
                    <a:pt x="48080" y="39918"/>
                    <a:pt x="48235" y="39870"/>
                    <a:pt x="48390" y="39846"/>
                  </a:cubicBezTo>
                  <a:close/>
                  <a:moveTo>
                    <a:pt x="47449" y="40692"/>
                  </a:moveTo>
                  <a:cubicBezTo>
                    <a:pt x="47449" y="40692"/>
                    <a:pt x="47449" y="40704"/>
                    <a:pt x="47461" y="40704"/>
                  </a:cubicBezTo>
                  <a:cubicBezTo>
                    <a:pt x="47449" y="40704"/>
                    <a:pt x="47449" y="40704"/>
                    <a:pt x="47437" y="40716"/>
                  </a:cubicBezTo>
                  <a:cubicBezTo>
                    <a:pt x="47437" y="40704"/>
                    <a:pt x="47449" y="40704"/>
                    <a:pt x="47449" y="40692"/>
                  </a:cubicBezTo>
                  <a:close/>
                  <a:moveTo>
                    <a:pt x="46294" y="40299"/>
                  </a:moveTo>
                  <a:cubicBezTo>
                    <a:pt x="46354" y="40537"/>
                    <a:pt x="46473" y="40763"/>
                    <a:pt x="46687" y="40882"/>
                  </a:cubicBezTo>
                  <a:cubicBezTo>
                    <a:pt x="46735" y="40906"/>
                    <a:pt x="46782" y="40906"/>
                    <a:pt x="46830" y="40930"/>
                  </a:cubicBezTo>
                  <a:cubicBezTo>
                    <a:pt x="46675" y="40989"/>
                    <a:pt x="46532" y="41025"/>
                    <a:pt x="46366" y="41097"/>
                  </a:cubicBezTo>
                  <a:cubicBezTo>
                    <a:pt x="46330" y="40989"/>
                    <a:pt x="46271" y="40894"/>
                    <a:pt x="46151" y="40858"/>
                  </a:cubicBezTo>
                  <a:cubicBezTo>
                    <a:pt x="46140" y="40835"/>
                    <a:pt x="46140" y="40835"/>
                    <a:pt x="46140" y="40823"/>
                  </a:cubicBezTo>
                  <a:cubicBezTo>
                    <a:pt x="46092" y="40751"/>
                    <a:pt x="46068" y="40692"/>
                    <a:pt x="46032" y="40620"/>
                  </a:cubicBezTo>
                  <a:cubicBezTo>
                    <a:pt x="45997" y="40537"/>
                    <a:pt x="45961" y="40454"/>
                    <a:pt x="45937" y="40358"/>
                  </a:cubicBezTo>
                  <a:cubicBezTo>
                    <a:pt x="46044" y="40347"/>
                    <a:pt x="46175" y="40323"/>
                    <a:pt x="46294" y="40299"/>
                  </a:cubicBezTo>
                  <a:close/>
                  <a:moveTo>
                    <a:pt x="45294" y="40501"/>
                  </a:moveTo>
                  <a:cubicBezTo>
                    <a:pt x="45354" y="40775"/>
                    <a:pt x="45425" y="41168"/>
                    <a:pt x="45604" y="41359"/>
                  </a:cubicBezTo>
                  <a:cubicBezTo>
                    <a:pt x="45544" y="41394"/>
                    <a:pt x="45473" y="41406"/>
                    <a:pt x="45413" y="41430"/>
                  </a:cubicBezTo>
                  <a:cubicBezTo>
                    <a:pt x="45401" y="41406"/>
                    <a:pt x="45378" y="41359"/>
                    <a:pt x="45366" y="41335"/>
                  </a:cubicBezTo>
                  <a:cubicBezTo>
                    <a:pt x="45342" y="41287"/>
                    <a:pt x="45306" y="41251"/>
                    <a:pt x="45258" y="41228"/>
                  </a:cubicBezTo>
                  <a:cubicBezTo>
                    <a:pt x="45175" y="41013"/>
                    <a:pt x="45104" y="40799"/>
                    <a:pt x="45044" y="40573"/>
                  </a:cubicBezTo>
                  <a:cubicBezTo>
                    <a:pt x="45044" y="40573"/>
                    <a:pt x="45044" y="40561"/>
                    <a:pt x="45020" y="40561"/>
                  </a:cubicBezTo>
                  <a:cubicBezTo>
                    <a:pt x="45116" y="40525"/>
                    <a:pt x="45199" y="40513"/>
                    <a:pt x="45294" y="40501"/>
                  </a:cubicBezTo>
                  <a:close/>
                  <a:moveTo>
                    <a:pt x="34340" y="37739"/>
                  </a:moveTo>
                  <a:cubicBezTo>
                    <a:pt x="37386" y="38305"/>
                    <a:pt x="40571" y="38507"/>
                    <a:pt x="43764" y="38507"/>
                  </a:cubicBezTo>
                  <a:cubicBezTo>
                    <a:pt x="45613" y="38507"/>
                    <a:pt x="47465" y="38439"/>
                    <a:pt x="49295" y="38334"/>
                  </a:cubicBezTo>
                  <a:lnTo>
                    <a:pt x="49295" y="38334"/>
                  </a:lnTo>
                  <a:cubicBezTo>
                    <a:pt x="43568" y="39489"/>
                    <a:pt x="37865" y="40739"/>
                    <a:pt x="32078" y="41609"/>
                  </a:cubicBezTo>
                  <a:cubicBezTo>
                    <a:pt x="32043" y="41597"/>
                    <a:pt x="32007" y="41585"/>
                    <a:pt x="31959" y="41585"/>
                  </a:cubicBezTo>
                  <a:cubicBezTo>
                    <a:pt x="26328" y="41573"/>
                    <a:pt x="20672" y="41239"/>
                    <a:pt x="15017" y="41108"/>
                  </a:cubicBezTo>
                  <a:cubicBezTo>
                    <a:pt x="13877" y="41049"/>
                    <a:pt x="12723" y="40993"/>
                    <a:pt x="11576" y="40993"/>
                  </a:cubicBezTo>
                  <a:cubicBezTo>
                    <a:pt x="10902" y="40993"/>
                    <a:pt x="10229" y="41012"/>
                    <a:pt x="9564" y="41061"/>
                  </a:cubicBezTo>
                  <a:lnTo>
                    <a:pt x="9147" y="41061"/>
                  </a:lnTo>
                  <a:cubicBezTo>
                    <a:pt x="17553" y="40168"/>
                    <a:pt x="25935" y="38692"/>
                    <a:pt x="34340" y="37739"/>
                  </a:cubicBezTo>
                  <a:close/>
                  <a:moveTo>
                    <a:pt x="6135" y="41537"/>
                  </a:moveTo>
                  <a:cubicBezTo>
                    <a:pt x="6182" y="41537"/>
                    <a:pt x="6242" y="41549"/>
                    <a:pt x="6289" y="41549"/>
                  </a:cubicBezTo>
                  <a:cubicBezTo>
                    <a:pt x="6123" y="41597"/>
                    <a:pt x="5944" y="41644"/>
                    <a:pt x="5777" y="41704"/>
                  </a:cubicBezTo>
                  <a:cubicBezTo>
                    <a:pt x="5777" y="41704"/>
                    <a:pt x="5777" y="41692"/>
                    <a:pt x="5765" y="41656"/>
                  </a:cubicBezTo>
                  <a:cubicBezTo>
                    <a:pt x="5754" y="41632"/>
                    <a:pt x="5754" y="41597"/>
                    <a:pt x="5730" y="41573"/>
                  </a:cubicBezTo>
                  <a:cubicBezTo>
                    <a:pt x="5849" y="41573"/>
                    <a:pt x="5992" y="41573"/>
                    <a:pt x="6111" y="41549"/>
                  </a:cubicBezTo>
                  <a:cubicBezTo>
                    <a:pt x="6123" y="41549"/>
                    <a:pt x="6123" y="41537"/>
                    <a:pt x="6135" y="41537"/>
                  </a:cubicBezTo>
                  <a:close/>
                  <a:moveTo>
                    <a:pt x="44449" y="40644"/>
                  </a:moveTo>
                  <a:cubicBezTo>
                    <a:pt x="44473" y="41001"/>
                    <a:pt x="44544" y="41347"/>
                    <a:pt x="44675" y="41692"/>
                  </a:cubicBezTo>
                  <a:cubicBezTo>
                    <a:pt x="44616" y="41704"/>
                    <a:pt x="44580" y="41716"/>
                    <a:pt x="44520" y="41751"/>
                  </a:cubicBezTo>
                  <a:cubicBezTo>
                    <a:pt x="44449" y="41466"/>
                    <a:pt x="44163" y="41251"/>
                    <a:pt x="44068" y="40978"/>
                  </a:cubicBezTo>
                  <a:cubicBezTo>
                    <a:pt x="44032" y="40835"/>
                    <a:pt x="43937" y="40775"/>
                    <a:pt x="43830" y="40763"/>
                  </a:cubicBezTo>
                  <a:cubicBezTo>
                    <a:pt x="44044" y="40716"/>
                    <a:pt x="44246" y="40692"/>
                    <a:pt x="44449" y="40644"/>
                  </a:cubicBezTo>
                  <a:close/>
                  <a:moveTo>
                    <a:pt x="43663" y="40763"/>
                  </a:moveTo>
                  <a:cubicBezTo>
                    <a:pt x="43568" y="40835"/>
                    <a:pt x="43461" y="40954"/>
                    <a:pt x="43508" y="41120"/>
                  </a:cubicBezTo>
                  <a:cubicBezTo>
                    <a:pt x="43568" y="41370"/>
                    <a:pt x="43711" y="41751"/>
                    <a:pt x="43949" y="41942"/>
                  </a:cubicBezTo>
                  <a:cubicBezTo>
                    <a:pt x="43830" y="41978"/>
                    <a:pt x="43699" y="42013"/>
                    <a:pt x="43580" y="42061"/>
                  </a:cubicBezTo>
                  <a:cubicBezTo>
                    <a:pt x="43532" y="41894"/>
                    <a:pt x="43401" y="41799"/>
                    <a:pt x="43294" y="41656"/>
                  </a:cubicBezTo>
                  <a:cubicBezTo>
                    <a:pt x="43163" y="41478"/>
                    <a:pt x="43068" y="41251"/>
                    <a:pt x="43044" y="41025"/>
                  </a:cubicBezTo>
                  <a:cubicBezTo>
                    <a:pt x="43044" y="40978"/>
                    <a:pt x="43008" y="40930"/>
                    <a:pt x="42984" y="40882"/>
                  </a:cubicBezTo>
                  <a:cubicBezTo>
                    <a:pt x="43211" y="40835"/>
                    <a:pt x="43449" y="40811"/>
                    <a:pt x="43663" y="40763"/>
                  </a:cubicBezTo>
                  <a:close/>
                  <a:moveTo>
                    <a:pt x="42461" y="40989"/>
                  </a:moveTo>
                  <a:cubicBezTo>
                    <a:pt x="42461" y="41001"/>
                    <a:pt x="42449" y="41013"/>
                    <a:pt x="42461" y="41049"/>
                  </a:cubicBezTo>
                  <a:cubicBezTo>
                    <a:pt x="42472" y="41406"/>
                    <a:pt x="42627" y="41990"/>
                    <a:pt x="42937" y="42287"/>
                  </a:cubicBezTo>
                  <a:cubicBezTo>
                    <a:pt x="42782" y="42347"/>
                    <a:pt x="42615" y="42382"/>
                    <a:pt x="42449" y="42430"/>
                  </a:cubicBezTo>
                  <a:cubicBezTo>
                    <a:pt x="42389" y="42347"/>
                    <a:pt x="42318" y="42263"/>
                    <a:pt x="42258" y="42144"/>
                  </a:cubicBezTo>
                  <a:cubicBezTo>
                    <a:pt x="42091" y="41906"/>
                    <a:pt x="42020" y="41644"/>
                    <a:pt x="41960" y="41359"/>
                  </a:cubicBezTo>
                  <a:cubicBezTo>
                    <a:pt x="41934" y="41208"/>
                    <a:pt x="41806" y="41139"/>
                    <a:pt x="41674" y="41139"/>
                  </a:cubicBezTo>
                  <a:cubicBezTo>
                    <a:pt x="41503" y="41139"/>
                    <a:pt x="41326" y="41253"/>
                    <a:pt x="41353" y="41454"/>
                  </a:cubicBezTo>
                  <a:cubicBezTo>
                    <a:pt x="41389" y="41751"/>
                    <a:pt x="41508" y="42299"/>
                    <a:pt x="41746" y="42644"/>
                  </a:cubicBezTo>
                  <a:cubicBezTo>
                    <a:pt x="41568" y="42704"/>
                    <a:pt x="41389" y="42740"/>
                    <a:pt x="41210" y="42799"/>
                  </a:cubicBezTo>
                  <a:lnTo>
                    <a:pt x="41198" y="42799"/>
                  </a:lnTo>
                  <a:cubicBezTo>
                    <a:pt x="41175" y="42644"/>
                    <a:pt x="41079" y="42478"/>
                    <a:pt x="41008" y="42299"/>
                  </a:cubicBezTo>
                  <a:cubicBezTo>
                    <a:pt x="40877" y="41954"/>
                    <a:pt x="40722" y="41609"/>
                    <a:pt x="40591" y="41275"/>
                  </a:cubicBezTo>
                  <a:cubicBezTo>
                    <a:pt x="41210" y="41180"/>
                    <a:pt x="41841" y="41097"/>
                    <a:pt x="42461" y="40989"/>
                  </a:cubicBezTo>
                  <a:close/>
                  <a:moveTo>
                    <a:pt x="38293" y="42966"/>
                  </a:moveTo>
                  <a:lnTo>
                    <a:pt x="38293" y="42966"/>
                  </a:lnTo>
                  <a:cubicBezTo>
                    <a:pt x="38299" y="42972"/>
                    <a:pt x="38299" y="42975"/>
                    <a:pt x="38298" y="42975"/>
                  </a:cubicBezTo>
                  <a:cubicBezTo>
                    <a:pt x="38296" y="42975"/>
                    <a:pt x="38293" y="42972"/>
                    <a:pt x="38293" y="42966"/>
                  </a:cubicBezTo>
                  <a:close/>
                  <a:moveTo>
                    <a:pt x="39996" y="41347"/>
                  </a:moveTo>
                  <a:lnTo>
                    <a:pt x="39996" y="41394"/>
                  </a:lnTo>
                  <a:cubicBezTo>
                    <a:pt x="40127" y="41763"/>
                    <a:pt x="40258" y="42144"/>
                    <a:pt x="40401" y="42513"/>
                  </a:cubicBezTo>
                  <a:cubicBezTo>
                    <a:pt x="40436" y="42668"/>
                    <a:pt x="40484" y="42811"/>
                    <a:pt x="40556" y="42954"/>
                  </a:cubicBezTo>
                  <a:cubicBezTo>
                    <a:pt x="40341" y="43013"/>
                    <a:pt x="40127" y="43073"/>
                    <a:pt x="39901" y="43109"/>
                  </a:cubicBezTo>
                  <a:cubicBezTo>
                    <a:pt x="40020" y="42954"/>
                    <a:pt x="39913" y="42680"/>
                    <a:pt x="39794" y="42502"/>
                  </a:cubicBezTo>
                  <a:cubicBezTo>
                    <a:pt x="39567" y="42168"/>
                    <a:pt x="39413" y="41799"/>
                    <a:pt x="39305" y="41406"/>
                  </a:cubicBezTo>
                  <a:cubicBezTo>
                    <a:pt x="39532" y="41406"/>
                    <a:pt x="39758" y="41370"/>
                    <a:pt x="39996" y="41347"/>
                  </a:cubicBezTo>
                  <a:close/>
                  <a:moveTo>
                    <a:pt x="54164" y="42835"/>
                  </a:moveTo>
                  <a:lnTo>
                    <a:pt x="54164" y="42835"/>
                  </a:lnTo>
                  <a:cubicBezTo>
                    <a:pt x="54129" y="42918"/>
                    <a:pt x="54129" y="43013"/>
                    <a:pt x="54224" y="43061"/>
                  </a:cubicBezTo>
                  <a:lnTo>
                    <a:pt x="54355" y="43144"/>
                  </a:lnTo>
                  <a:lnTo>
                    <a:pt x="53950" y="42918"/>
                  </a:lnTo>
                  <a:cubicBezTo>
                    <a:pt x="54033" y="42894"/>
                    <a:pt x="54093" y="42859"/>
                    <a:pt x="54164" y="42835"/>
                  </a:cubicBezTo>
                  <a:close/>
                  <a:moveTo>
                    <a:pt x="38686" y="41513"/>
                  </a:moveTo>
                  <a:cubicBezTo>
                    <a:pt x="38722" y="41882"/>
                    <a:pt x="38829" y="42251"/>
                    <a:pt x="38984" y="42597"/>
                  </a:cubicBezTo>
                  <a:cubicBezTo>
                    <a:pt x="39091" y="42811"/>
                    <a:pt x="39234" y="43144"/>
                    <a:pt x="39472" y="43228"/>
                  </a:cubicBezTo>
                  <a:cubicBezTo>
                    <a:pt x="39186" y="43311"/>
                    <a:pt x="38901" y="43383"/>
                    <a:pt x="38627" y="43442"/>
                  </a:cubicBezTo>
                  <a:cubicBezTo>
                    <a:pt x="38651" y="43383"/>
                    <a:pt x="38686" y="43323"/>
                    <a:pt x="38686" y="43228"/>
                  </a:cubicBezTo>
                  <a:cubicBezTo>
                    <a:pt x="38686" y="43109"/>
                    <a:pt x="38603" y="43013"/>
                    <a:pt x="38520" y="42966"/>
                  </a:cubicBezTo>
                  <a:lnTo>
                    <a:pt x="38508" y="42954"/>
                  </a:lnTo>
                  <a:cubicBezTo>
                    <a:pt x="38460" y="42930"/>
                    <a:pt x="38436" y="42894"/>
                    <a:pt x="38436" y="42811"/>
                  </a:cubicBezTo>
                  <a:cubicBezTo>
                    <a:pt x="38341" y="42668"/>
                    <a:pt x="38281" y="42502"/>
                    <a:pt x="38210" y="42335"/>
                  </a:cubicBezTo>
                  <a:cubicBezTo>
                    <a:pt x="38091" y="42085"/>
                    <a:pt x="37972" y="41835"/>
                    <a:pt x="37841" y="41585"/>
                  </a:cubicBezTo>
                  <a:cubicBezTo>
                    <a:pt x="38115" y="41585"/>
                    <a:pt x="38400" y="41549"/>
                    <a:pt x="38686" y="41513"/>
                  </a:cubicBezTo>
                  <a:close/>
                  <a:moveTo>
                    <a:pt x="37150" y="41692"/>
                  </a:moveTo>
                  <a:cubicBezTo>
                    <a:pt x="37269" y="42013"/>
                    <a:pt x="37388" y="42323"/>
                    <a:pt x="37508" y="42656"/>
                  </a:cubicBezTo>
                  <a:cubicBezTo>
                    <a:pt x="37603" y="42906"/>
                    <a:pt x="37662" y="43252"/>
                    <a:pt x="37841" y="43454"/>
                  </a:cubicBezTo>
                  <a:cubicBezTo>
                    <a:pt x="37900" y="43514"/>
                    <a:pt x="37972" y="43561"/>
                    <a:pt x="38055" y="43597"/>
                  </a:cubicBezTo>
                  <a:cubicBezTo>
                    <a:pt x="37865" y="43633"/>
                    <a:pt x="37686" y="43680"/>
                    <a:pt x="37496" y="43728"/>
                  </a:cubicBezTo>
                  <a:cubicBezTo>
                    <a:pt x="37579" y="43514"/>
                    <a:pt x="37519" y="43275"/>
                    <a:pt x="37257" y="43240"/>
                  </a:cubicBezTo>
                  <a:cubicBezTo>
                    <a:pt x="37150" y="43025"/>
                    <a:pt x="37103" y="42716"/>
                    <a:pt x="37043" y="42537"/>
                  </a:cubicBezTo>
                  <a:cubicBezTo>
                    <a:pt x="36960" y="42263"/>
                    <a:pt x="36865" y="42001"/>
                    <a:pt x="36781" y="41716"/>
                  </a:cubicBezTo>
                  <a:cubicBezTo>
                    <a:pt x="36900" y="41716"/>
                    <a:pt x="37031" y="41704"/>
                    <a:pt x="37150" y="41692"/>
                  </a:cubicBezTo>
                  <a:close/>
                  <a:moveTo>
                    <a:pt x="54251" y="40194"/>
                  </a:moveTo>
                  <a:cubicBezTo>
                    <a:pt x="54540" y="40194"/>
                    <a:pt x="54758" y="40253"/>
                    <a:pt x="54867" y="40394"/>
                  </a:cubicBezTo>
                  <a:cubicBezTo>
                    <a:pt x="54819" y="40525"/>
                    <a:pt x="54795" y="40680"/>
                    <a:pt x="54783" y="40835"/>
                  </a:cubicBezTo>
                  <a:cubicBezTo>
                    <a:pt x="54760" y="41097"/>
                    <a:pt x="54700" y="41394"/>
                    <a:pt x="54783" y="41632"/>
                  </a:cubicBezTo>
                  <a:cubicBezTo>
                    <a:pt x="54795" y="41668"/>
                    <a:pt x="54831" y="41716"/>
                    <a:pt x="54879" y="41728"/>
                  </a:cubicBezTo>
                  <a:cubicBezTo>
                    <a:pt x="54879" y="41763"/>
                    <a:pt x="54867" y="41775"/>
                    <a:pt x="54867" y="41811"/>
                  </a:cubicBezTo>
                  <a:lnTo>
                    <a:pt x="54867" y="41835"/>
                  </a:lnTo>
                  <a:cubicBezTo>
                    <a:pt x="54831" y="41847"/>
                    <a:pt x="54819" y="41882"/>
                    <a:pt x="54819" y="41906"/>
                  </a:cubicBezTo>
                  <a:cubicBezTo>
                    <a:pt x="53629" y="42263"/>
                    <a:pt x="52462" y="42621"/>
                    <a:pt x="51307" y="43002"/>
                  </a:cubicBezTo>
                  <a:cubicBezTo>
                    <a:pt x="51319" y="42966"/>
                    <a:pt x="51331" y="42942"/>
                    <a:pt x="51319" y="42894"/>
                  </a:cubicBezTo>
                  <a:cubicBezTo>
                    <a:pt x="51295" y="42740"/>
                    <a:pt x="51259" y="42621"/>
                    <a:pt x="51212" y="42478"/>
                  </a:cubicBezTo>
                  <a:cubicBezTo>
                    <a:pt x="51183" y="42388"/>
                    <a:pt x="51110" y="42349"/>
                    <a:pt x="51037" y="42349"/>
                  </a:cubicBezTo>
                  <a:cubicBezTo>
                    <a:pt x="50925" y="42349"/>
                    <a:pt x="50811" y="42441"/>
                    <a:pt x="50854" y="42585"/>
                  </a:cubicBezTo>
                  <a:cubicBezTo>
                    <a:pt x="50902" y="42740"/>
                    <a:pt x="50962" y="42859"/>
                    <a:pt x="51033" y="43013"/>
                  </a:cubicBezTo>
                  <a:cubicBezTo>
                    <a:pt x="51045" y="43037"/>
                    <a:pt x="51069" y="43037"/>
                    <a:pt x="51093" y="43061"/>
                  </a:cubicBezTo>
                  <a:cubicBezTo>
                    <a:pt x="50164" y="43359"/>
                    <a:pt x="49223" y="43668"/>
                    <a:pt x="48283" y="43978"/>
                  </a:cubicBezTo>
                  <a:cubicBezTo>
                    <a:pt x="48199" y="43716"/>
                    <a:pt x="48045" y="43454"/>
                    <a:pt x="47937" y="43192"/>
                  </a:cubicBezTo>
                  <a:cubicBezTo>
                    <a:pt x="47830" y="42894"/>
                    <a:pt x="47747" y="42597"/>
                    <a:pt x="47675" y="42299"/>
                  </a:cubicBezTo>
                  <a:lnTo>
                    <a:pt x="49188" y="41811"/>
                  </a:lnTo>
                  <a:cubicBezTo>
                    <a:pt x="49584" y="41672"/>
                    <a:pt x="52808" y="40194"/>
                    <a:pt x="54251" y="40194"/>
                  </a:cubicBezTo>
                  <a:close/>
                  <a:moveTo>
                    <a:pt x="36031" y="41811"/>
                  </a:moveTo>
                  <a:cubicBezTo>
                    <a:pt x="36138" y="42216"/>
                    <a:pt x="36257" y="42621"/>
                    <a:pt x="36365" y="43037"/>
                  </a:cubicBezTo>
                  <a:cubicBezTo>
                    <a:pt x="36436" y="43323"/>
                    <a:pt x="36484" y="43740"/>
                    <a:pt x="36734" y="43930"/>
                  </a:cubicBezTo>
                  <a:cubicBezTo>
                    <a:pt x="36543" y="43978"/>
                    <a:pt x="36353" y="44037"/>
                    <a:pt x="36138" y="44085"/>
                  </a:cubicBezTo>
                  <a:cubicBezTo>
                    <a:pt x="36150" y="44061"/>
                    <a:pt x="36186" y="44049"/>
                    <a:pt x="36198" y="44026"/>
                  </a:cubicBezTo>
                  <a:cubicBezTo>
                    <a:pt x="36412" y="43728"/>
                    <a:pt x="36210" y="43406"/>
                    <a:pt x="36114" y="43097"/>
                  </a:cubicBezTo>
                  <a:lnTo>
                    <a:pt x="35757" y="42025"/>
                  </a:lnTo>
                  <a:cubicBezTo>
                    <a:pt x="35722" y="41942"/>
                    <a:pt x="35662" y="41882"/>
                    <a:pt x="35603" y="41835"/>
                  </a:cubicBezTo>
                  <a:cubicBezTo>
                    <a:pt x="35757" y="41835"/>
                    <a:pt x="35888" y="41823"/>
                    <a:pt x="36031" y="41811"/>
                  </a:cubicBezTo>
                  <a:close/>
                  <a:moveTo>
                    <a:pt x="35222" y="41882"/>
                  </a:moveTo>
                  <a:lnTo>
                    <a:pt x="35222" y="41882"/>
                  </a:lnTo>
                  <a:cubicBezTo>
                    <a:pt x="35126" y="41954"/>
                    <a:pt x="35079" y="42061"/>
                    <a:pt x="35114" y="42204"/>
                  </a:cubicBezTo>
                  <a:cubicBezTo>
                    <a:pt x="35198" y="42561"/>
                    <a:pt x="35305" y="42942"/>
                    <a:pt x="35400" y="43299"/>
                  </a:cubicBezTo>
                  <a:cubicBezTo>
                    <a:pt x="35472" y="43609"/>
                    <a:pt x="35483" y="43978"/>
                    <a:pt x="35817" y="44109"/>
                  </a:cubicBezTo>
                  <a:cubicBezTo>
                    <a:pt x="35841" y="44133"/>
                    <a:pt x="35876" y="44133"/>
                    <a:pt x="35900" y="44145"/>
                  </a:cubicBezTo>
                  <a:cubicBezTo>
                    <a:pt x="35769" y="44168"/>
                    <a:pt x="35626" y="44216"/>
                    <a:pt x="35495" y="44252"/>
                  </a:cubicBezTo>
                  <a:cubicBezTo>
                    <a:pt x="35579" y="43918"/>
                    <a:pt x="35352" y="43597"/>
                    <a:pt x="35222" y="43275"/>
                  </a:cubicBezTo>
                  <a:cubicBezTo>
                    <a:pt x="35031" y="42871"/>
                    <a:pt x="34876" y="42478"/>
                    <a:pt x="34698" y="42073"/>
                  </a:cubicBezTo>
                  <a:cubicBezTo>
                    <a:pt x="34662" y="42013"/>
                    <a:pt x="34626" y="41966"/>
                    <a:pt x="34579" y="41942"/>
                  </a:cubicBezTo>
                  <a:cubicBezTo>
                    <a:pt x="34781" y="41918"/>
                    <a:pt x="35007" y="41894"/>
                    <a:pt x="35222" y="41882"/>
                  </a:cubicBezTo>
                  <a:close/>
                  <a:moveTo>
                    <a:pt x="47342" y="42406"/>
                  </a:moveTo>
                  <a:cubicBezTo>
                    <a:pt x="47402" y="42728"/>
                    <a:pt x="47485" y="43061"/>
                    <a:pt x="47580" y="43371"/>
                  </a:cubicBezTo>
                  <a:cubicBezTo>
                    <a:pt x="47664" y="43609"/>
                    <a:pt x="47735" y="43895"/>
                    <a:pt x="47866" y="44109"/>
                  </a:cubicBezTo>
                  <a:cubicBezTo>
                    <a:pt x="47735" y="44168"/>
                    <a:pt x="47580" y="44228"/>
                    <a:pt x="47437" y="44276"/>
                  </a:cubicBezTo>
                  <a:cubicBezTo>
                    <a:pt x="47342" y="43692"/>
                    <a:pt x="47092" y="43097"/>
                    <a:pt x="46866" y="42549"/>
                  </a:cubicBezTo>
                  <a:cubicBezTo>
                    <a:pt x="47033" y="42502"/>
                    <a:pt x="47199" y="42466"/>
                    <a:pt x="47342" y="42406"/>
                  </a:cubicBezTo>
                  <a:close/>
                  <a:moveTo>
                    <a:pt x="54772" y="42597"/>
                  </a:moveTo>
                  <a:cubicBezTo>
                    <a:pt x="54724" y="42680"/>
                    <a:pt x="54724" y="42799"/>
                    <a:pt x="54843" y="42859"/>
                  </a:cubicBezTo>
                  <a:lnTo>
                    <a:pt x="55117" y="43002"/>
                  </a:lnTo>
                  <a:cubicBezTo>
                    <a:pt x="55145" y="43013"/>
                    <a:pt x="55175" y="43019"/>
                    <a:pt x="55205" y="43019"/>
                  </a:cubicBezTo>
                  <a:cubicBezTo>
                    <a:pt x="55266" y="43019"/>
                    <a:pt x="55327" y="42998"/>
                    <a:pt x="55367" y="42966"/>
                  </a:cubicBezTo>
                  <a:lnTo>
                    <a:pt x="55379" y="42978"/>
                  </a:lnTo>
                  <a:cubicBezTo>
                    <a:pt x="56153" y="43502"/>
                    <a:pt x="57224" y="43609"/>
                    <a:pt x="58141" y="43764"/>
                  </a:cubicBezTo>
                  <a:cubicBezTo>
                    <a:pt x="58439" y="43823"/>
                    <a:pt x="58748" y="43883"/>
                    <a:pt x="59070" y="43930"/>
                  </a:cubicBezTo>
                  <a:cubicBezTo>
                    <a:pt x="59010" y="44002"/>
                    <a:pt x="58998" y="44109"/>
                    <a:pt x="59046" y="44192"/>
                  </a:cubicBezTo>
                  <a:lnTo>
                    <a:pt x="59058" y="44204"/>
                  </a:lnTo>
                  <a:cubicBezTo>
                    <a:pt x="58986" y="44168"/>
                    <a:pt x="58879" y="44145"/>
                    <a:pt x="58879" y="44145"/>
                  </a:cubicBezTo>
                  <a:cubicBezTo>
                    <a:pt x="58849" y="44134"/>
                    <a:pt x="58820" y="44130"/>
                    <a:pt x="58794" y="44130"/>
                  </a:cubicBezTo>
                  <a:cubicBezTo>
                    <a:pt x="58631" y="44130"/>
                    <a:pt x="58541" y="44301"/>
                    <a:pt x="58582" y="44454"/>
                  </a:cubicBezTo>
                  <a:lnTo>
                    <a:pt x="58510" y="44454"/>
                  </a:lnTo>
                  <a:cubicBezTo>
                    <a:pt x="58474" y="44442"/>
                    <a:pt x="58451" y="44407"/>
                    <a:pt x="58415" y="44395"/>
                  </a:cubicBezTo>
                  <a:cubicBezTo>
                    <a:pt x="58343" y="44347"/>
                    <a:pt x="58272" y="44323"/>
                    <a:pt x="58177" y="44276"/>
                  </a:cubicBezTo>
                  <a:cubicBezTo>
                    <a:pt x="58034" y="44204"/>
                    <a:pt x="57867" y="44109"/>
                    <a:pt x="57724" y="44037"/>
                  </a:cubicBezTo>
                  <a:cubicBezTo>
                    <a:pt x="57708" y="44029"/>
                    <a:pt x="57691" y="44025"/>
                    <a:pt x="57676" y="44025"/>
                  </a:cubicBezTo>
                  <a:cubicBezTo>
                    <a:pt x="57580" y="44025"/>
                    <a:pt x="57515" y="44165"/>
                    <a:pt x="57617" y="44216"/>
                  </a:cubicBezTo>
                  <a:cubicBezTo>
                    <a:pt x="57748" y="44287"/>
                    <a:pt x="57879" y="44371"/>
                    <a:pt x="57998" y="44442"/>
                  </a:cubicBezTo>
                  <a:cubicBezTo>
                    <a:pt x="57879" y="44442"/>
                    <a:pt x="57748" y="44442"/>
                    <a:pt x="57629" y="44454"/>
                  </a:cubicBezTo>
                  <a:cubicBezTo>
                    <a:pt x="57224" y="44252"/>
                    <a:pt x="56796" y="44073"/>
                    <a:pt x="56379" y="43871"/>
                  </a:cubicBezTo>
                  <a:cubicBezTo>
                    <a:pt x="55688" y="43549"/>
                    <a:pt x="55034" y="43180"/>
                    <a:pt x="54379" y="42775"/>
                  </a:cubicBezTo>
                  <a:cubicBezTo>
                    <a:pt x="54367" y="42775"/>
                    <a:pt x="54367" y="42775"/>
                    <a:pt x="54355" y="42763"/>
                  </a:cubicBezTo>
                  <a:cubicBezTo>
                    <a:pt x="54486" y="42704"/>
                    <a:pt x="54617" y="42656"/>
                    <a:pt x="54772" y="42597"/>
                  </a:cubicBezTo>
                  <a:close/>
                  <a:moveTo>
                    <a:pt x="56610" y="44517"/>
                  </a:moveTo>
                  <a:cubicBezTo>
                    <a:pt x="56611" y="44517"/>
                    <a:pt x="56611" y="44520"/>
                    <a:pt x="56605" y="44526"/>
                  </a:cubicBezTo>
                  <a:cubicBezTo>
                    <a:pt x="56605" y="44520"/>
                    <a:pt x="56608" y="44517"/>
                    <a:pt x="56610" y="44517"/>
                  </a:cubicBezTo>
                  <a:close/>
                  <a:moveTo>
                    <a:pt x="34233" y="41990"/>
                  </a:moveTo>
                  <a:lnTo>
                    <a:pt x="34233" y="41990"/>
                  </a:lnTo>
                  <a:cubicBezTo>
                    <a:pt x="34114" y="42061"/>
                    <a:pt x="34043" y="42192"/>
                    <a:pt x="34090" y="42347"/>
                  </a:cubicBezTo>
                  <a:cubicBezTo>
                    <a:pt x="34221" y="42763"/>
                    <a:pt x="34364" y="43180"/>
                    <a:pt x="34507" y="43597"/>
                  </a:cubicBezTo>
                  <a:cubicBezTo>
                    <a:pt x="34602" y="43895"/>
                    <a:pt x="34662" y="44228"/>
                    <a:pt x="34888" y="44442"/>
                  </a:cubicBezTo>
                  <a:cubicBezTo>
                    <a:pt x="34769" y="44466"/>
                    <a:pt x="34650" y="44514"/>
                    <a:pt x="34531" y="44549"/>
                  </a:cubicBezTo>
                  <a:cubicBezTo>
                    <a:pt x="34519" y="44514"/>
                    <a:pt x="34519" y="44466"/>
                    <a:pt x="34483" y="44430"/>
                  </a:cubicBezTo>
                  <a:cubicBezTo>
                    <a:pt x="34448" y="44287"/>
                    <a:pt x="34412" y="44156"/>
                    <a:pt x="34364" y="44026"/>
                  </a:cubicBezTo>
                  <a:cubicBezTo>
                    <a:pt x="34305" y="43835"/>
                    <a:pt x="34245" y="43621"/>
                    <a:pt x="34209" y="43430"/>
                  </a:cubicBezTo>
                  <a:cubicBezTo>
                    <a:pt x="34067" y="42966"/>
                    <a:pt x="33936" y="42490"/>
                    <a:pt x="33805" y="42025"/>
                  </a:cubicBezTo>
                  <a:cubicBezTo>
                    <a:pt x="33948" y="42013"/>
                    <a:pt x="34090" y="42001"/>
                    <a:pt x="34233" y="41990"/>
                  </a:cubicBezTo>
                  <a:close/>
                  <a:moveTo>
                    <a:pt x="53605" y="43073"/>
                  </a:moveTo>
                  <a:cubicBezTo>
                    <a:pt x="53629" y="43109"/>
                    <a:pt x="53640" y="43144"/>
                    <a:pt x="53688" y="43180"/>
                  </a:cubicBezTo>
                  <a:cubicBezTo>
                    <a:pt x="54141" y="43490"/>
                    <a:pt x="54605" y="43799"/>
                    <a:pt x="55081" y="44097"/>
                  </a:cubicBezTo>
                  <a:cubicBezTo>
                    <a:pt x="55343" y="44264"/>
                    <a:pt x="55569" y="44442"/>
                    <a:pt x="55843" y="44585"/>
                  </a:cubicBezTo>
                  <a:cubicBezTo>
                    <a:pt x="55724" y="44609"/>
                    <a:pt x="55617" y="44621"/>
                    <a:pt x="55498" y="44633"/>
                  </a:cubicBezTo>
                  <a:cubicBezTo>
                    <a:pt x="55545" y="44561"/>
                    <a:pt x="55545" y="44442"/>
                    <a:pt x="55462" y="44383"/>
                  </a:cubicBezTo>
                  <a:cubicBezTo>
                    <a:pt x="54783" y="43918"/>
                    <a:pt x="54010" y="43561"/>
                    <a:pt x="53271" y="43204"/>
                  </a:cubicBezTo>
                  <a:cubicBezTo>
                    <a:pt x="53390" y="43156"/>
                    <a:pt x="53486" y="43109"/>
                    <a:pt x="53605" y="43073"/>
                  </a:cubicBezTo>
                  <a:close/>
                  <a:moveTo>
                    <a:pt x="52902" y="43359"/>
                  </a:moveTo>
                  <a:cubicBezTo>
                    <a:pt x="53676" y="43811"/>
                    <a:pt x="54450" y="44311"/>
                    <a:pt x="55284" y="44668"/>
                  </a:cubicBezTo>
                  <a:lnTo>
                    <a:pt x="54926" y="44704"/>
                  </a:lnTo>
                  <a:cubicBezTo>
                    <a:pt x="54236" y="44192"/>
                    <a:pt x="53402" y="43835"/>
                    <a:pt x="52605" y="43478"/>
                  </a:cubicBezTo>
                  <a:cubicBezTo>
                    <a:pt x="52700" y="43430"/>
                    <a:pt x="52795" y="43394"/>
                    <a:pt x="52902" y="43359"/>
                  </a:cubicBezTo>
                  <a:close/>
                  <a:moveTo>
                    <a:pt x="33162" y="42073"/>
                  </a:moveTo>
                  <a:lnTo>
                    <a:pt x="33162" y="42192"/>
                  </a:lnTo>
                  <a:lnTo>
                    <a:pt x="33650" y="44109"/>
                  </a:lnTo>
                  <a:cubicBezTo>
                    <a:pt x="33709" y="44323"/>
                    <a:pt x="33745" y="44561"/>
                    <a:pt x="33817" y="44764"/>
                  </a:cubicBezTo>
                  <a:cubicBezTo>
                    <a:pt x="33745" y="44799"/>
                    <a:pt x="33638" y="44823"/>
                    <a:pt x="33531" y="44859"/>
                  </a:cubicBezTo>
                  <a:cubicBezTo>
                    <a:pt x="33495" y="44490"/>
                    <a:pt x="33352" y="44109"/>
                    <a:pt x="33245" y="43752"/>
                  </a:cubicBezTo>
                  <a:cubicBezTo>
                    <a:pt x="33090" y="43240"/>
                    <a:pt x="32936" y="42704"/>
                    <a:pt x="32769" y="42180"/>
                  </a:cubicBezTo>
                  <a:cubicBezTo>
                    <a:pt x="32757" y="42144"/>
                    <a:pt x="32745" y="42132"/>
                    <a:pt x="32733" y="42109"/>
                  </a:cubicBezTo>
                  <a:cubicBezTo>
                    <a:pt x="32876" y="42085"/>
                    <a:pt x="33031" y="42073"/>
                    <a:pt x="33162" y="42073"/>
                  </a:cubicBezTo>
                  <a:close/>
                  <a:moveTo>
                    <a:pt x="52045" y="43692"/>
                  </a:moveTo>
                  <a:cubicBezTo>
                    <a:pt x="52712" y="44085"/>
                    <a:pt x="53402" y="44514"/>
                    <a:pt x="54117" y="44823"/>
                  </a:cubicBezTo>
                  <a:cubicBezTo>
                    <a:pt x="53950" y="44859"/>
                    <a:pt x="53807" y="44883"/>
                    <a:pt x="53640" y="44918"/>
                  </a:cubicBezTo>
                  <a:cubicBezTo>
                    <a:pt x="52926" y="44561"/>
                    <a:pt x="52188" y="44252"/>
                    <a:pt x="51450" y="43930"/>
                  </a:cubicBezTo>
                  <a:cubicBezTo>
                    <a:pt x="51640" y="43859"/>
                    <a:pt x="51855" y="43787"/>
                    <a:pt x="52045" y="43692"/>
                  </a:cubicBezTo>
                  <a:close/>
                  <a:moveTo>
                    <a:pt x="46521" y="42656"/>
                  </a:moveTo>
                  <a:cubicBezTo>
                    <a:pt x="46675" y="43240"/>
                    <a:pt x="46818" y="43871"/>
                    <a:pt x="47104" y="44395"/>
                  </a:cubicBezTo>
                  <a:cubicBezTo>
                    <a:pt x="46925" y="44454"/>
                    <a:pt x="46782" y="44502"/>
                    <a:pt x="46628" y="44561"/>
                  </a:cubicBezTo>
                  <a:cubicBezTo>
                    <a:pt x="46568" y="44371"/>
                    <a:pt x="46485" y="44168"/>
                    <a:pt x="46425" y="43990"/>
                  </a:cubicBezTo>
                  <a:cubicBezTo>
                    <a:pt x="46306" y="43633"/>
                    <a:pt x="46151" y="43311"/>
                    <a:pt x="46009" y="42966"/>
                  </a:cubicBezTo>
                  <a:cubicBezTo>
                    <a:pt x="45984" y="42909"/>
                    <a:pt x="45941" y="42886"/>
                    <a:pt x="45895" y="42886"/>
                  </a:cubicBezTo>
                  <a:cubicBezTo>
                    <a:pt x="45806" y="42886"/>
                    <a:pt x="45707" y="42975"/>
                    <a:pt x="45723" y="43085"/>
                  </a:cubicBezTo>
                  <a:cubicBezTo>
                    <a:pt x="45806" y="43490"/>
                    <a:pt x="45901" y="43871"/>
                    <a:pt x="46020" y="44264"/>
                  </a:cubicBezTo>
                  <a:cubicBezTo>
                    <a:pt x="46068" y="44407"/>
                    <a:pt x="46092" y="44573"/>
                    <a:pt x="46140" y="44728"/>
                  </a:cubicBezTo>
                  <a:cubicBezTo>
                    <a:pt x="45890" y="44811"/>
                    <a:pt x="45628" y="44907"/>
                    <a:pt x="45389" y="44978"/>
                  </a:cubicBezTo>
                  <a:cubicBezTo>
                    <a:pt x="45294" y="44347"/>
                    <a:pt x="45008" y="43692"/>
                    <a:pt x="44770" y="43156"/>
                  </a:cubicBezTo>
                  <a:cubicBezTo>
                    <a:pt x="45366" y="43002"/>
                    <a:pt x="45949" y="42823"/>
                    <a:pt x="46521" y="42656"/>
                  </a:cubicBezTo>
                  <a:close/>
                  <a:moveTo>
                    <a:pt x="32586" y="45187"/>
                  </a:moveTo>
                  <a:cubicBezTo>
                    <a:pt x="32589" y="45187"/>
                    <a:pt x="32594" y="45188"/>
                    <a:pt x="32602" y="45192"/>
                  </a:cubicBezTo>
                  <a:cubicBezTo>
                    <a:pt x="32586" y="45192"/>
                    <a:pt x="32581" y="45187"/>
                    <a:pt x="32586" y="45187"/>
                  </a:cubicBezTo>
                  <a:close/>
                  <a:moveTo>
                    <a:pt x="32257" y="42323"/>
                  </a:moveTo>
                  <a:lnTo>
                    <a:pt x="32257" y="42359"/>
                  </a:lnTo>
                  <a:cubicBezTo>
                    <a:pt x="32388" y="42894"/>
                    <a:pt x="32507" y="43430"/>
                    <a:pt x="32638" y="43966"/>
                  </a:cubicBezTo>
                  <a:cubicBezTo>
                    <a:pt x="32733" y="44335"/>
                    <a:pt x="32793" y="44752"/>
                    <a:pt x="32971" y="45097"/>
                  </a:cubicBezTo>
                  <a:cubicBezTo>
                    <a:pt x="32840" y="45109"/>
                    <a:pt x="32721" y="45157"/>
                    <a:pt x="32602" y="45192"/>
                  </a:cubicBezTo>
                  <a:cubicBezTo>
                    <a:pt x="32578" y="45180"/>
                    <a:pt x="32566" y="45169"/>
                    <a:pt x="32555" y="45169"/>
                  </a:cubicBezTo>
                  <a:cubicBezTo>
                    <a:pt x="32543" y="45157"/>
                    <a:pt x="32507" y="45157"/>
                    <a:pt x="32495" y="45157"/>
                  </a:cubicBezTo>
                  <a:cubicBezTo>
                    <a:pt x="32495" y="45109"/>
                    <a:pt x="32483" y="45061"/>
                    <a:pt x="32447" y="45002"/>
                  </a:cubicBezTo>
                  <a:lnTo>
                    <a:pt x="32400" y="44823"/>
                  </a:lnTo>
                  <a:cubicBezTo>
                    <a:pt x="32364" y="44597"/>
                    <a:pt x="32316" y="44395"/>
                    <a:pt x="32281" y="44168"/>
                  </a:cubicBezTo>
                  <a:cubicBezTo>
                    <a:pt x="32209" y="43728"/>
                    <a:pt x="32138" y="43264"/>
                    <a:pt x="32090" y="42799"/>
                  </a:cubicBezTo>
                  <a:cubicBezTo>
                    <a:pt x="32090" y="42740"/>
                    <a:pt x="32043" y="42716"/>
                    <a:pt x="32007" y="42692"/>
                  </a:cubicBezTo>
                  <a:cubicBezTo>
                    <a:pt x="32150" y="42621"/>
                    <a:pt x="32245" y="42478"/>
                    <a:pt x="32245" y="42323"/>
                  </a:cubicBezTo>
                  <a:close/>
                  <a:moveTo>
                    <a:pt x="1348" y="45109"/>
                  </a:moveTo>
                  <a:cubicBezTo>
                    <a:pt x="1360" y="45109"/>
                    <a:pt x="1384" y="45109"/>
                    <a:pt x="1408" y="45121"/>
                  </a:cubicBezTo>
                  <a:cubicBezTo>
                    <a:pt x="1324" y="45157"/>
                    <a:pt x="1265" y="45192"/>
                    <a:pt x="1193" y="45228"/>
                  </a:cubicBezTo>
                  <a:cubicBezTo>
                    <a:pt x="1205" y="45180"/>
                    <a:pt x="1241" y="45157"/>
                    <a:pt x="1313" y="45121"/>
                  </a:cubicBezTo>
                  <a:cubicBezTo>
                    <a:pt x="1324" y="45121"/>
                    <a:pt x="1324" y="45109"/>
                    <a:pt x="1348" y="45109"/>
                  </a:cubicBezTo>
                  <a:close/>
                  <a:moveTo>
                    <a:pt x="8313" y="41823"/>
                  </a:moveTo>
                  <a:cubicBezTo>
                    <a:pt x="13546" y="42364"/>
                    <a:pt x="18920" y="42432"/>
                    <a:pt x="24234" y="42432"/>
                  </a:cubicBezTo>
                  <a:cubicBezTo>
                    <a:pt x="24881" y="42432"/>
                    <a:pt x="25528" y="42431"/>
                    <a:pt x="26173" y="42430"/>
                  </a:cubicBezTo>
                  <a:cubicBezTo>
                    <a:pt x="27911" y="42549"/>
                    <a:pt x="29649" y="42656"/>
                    <a:pt x="31364" y="42716"/>
                  </a:cubicBezTo>
                  <a:cubicBezTo>
                    <a:pt x="31328" y="42990"/>
                    <a:pt x="31328" y="43264"/>
                    <a:pt x="31316" y="43549"/>
                  </a:cubicBezTo>
                  <a:cubicBezTo>
                    <a:pt x="31316" y="43787"/>
                    <a:pt x="31292" y="44026"/>
                    <a:pt x="31316" y="44264"/>
                  </a:cubicBezTo>
                  <a:lnTo>
                    <a:pt x="31316" y="44347"/>
                  </a:lnTo>
                  <a:cubicBezTo>
                    <a:pt x="31388" y="44633"/>
                    <a:pt x="31435" y="44930"/>
                    <a:pt x="31435" y="45228"/>
                  </a:cubicBezTo>
                  <a:lnTo>
                    <a:pt x="31435" y="45335"/>
                  </a:lnTo>
                  <a:cubicBezTo>
                    <a:pt x="31352" y="45228"/>
                    <a:pt x="31257" y="45204"/>
                    <a:pt x="31138" y="45169"/>
                  </a:cubicBezTo>
                  <a:cubicBezTo>
                    <a:pt x="31078" y="45109"/>
                    <a:pt x="30995" y="45061"/>
                    <a:pt x="30888" y="45061"/>
                  </a:cubicBezTo>
                  <a:cubicBezTo>
                    <a:pt x="22696" y="44430"/>
                    <a:pt x="14409" y="44145"/>
                    <a:pt x="6206" y="43668"/>
                  </a:cubicBezTo>
                  <a:cubicBezTo>
                    <a:pt x="6266" y="43633"/>
                    <a:pt x="6313" y="43597"/>
                    <a:pt x="6349" y="43537"/>
                  </a:cubicBezTo>
                  <a:cubicBezTo>
                    <a:pt x="6385" y="43394"/>
                    <a:pt x="6385" y="43264"/>
                    <a:pt x="6373" y="43133"/>
                  </a:cubicBezTo>
                  <a:cubicBezTo>
                    <a:pt x="6432" y="43073"/>
                    <a:pt x="6492" y="43013"/>
                    <a:pt x="6551" y="42942"/>
                  </a:cubicBezTo>
                  <a:cubicBezTo>
                    <a:pt x="6679" y="42804"/>
                    <a:pt x="6563" y="42618"/>
                    <a:pt x="6411" y="42618"/>
                  </a:cubicBezTo>
                  <a:cubicBezTo>
                    <a:pt x="6380" y="42618"/>
                    <a:pt x="6346" y="42626"/>
                    <a:pt x="6313" y="42644"/>
                  </a:cubicBezTo>
                  <a:cubicBezTo>
                    <a:pt x="6289" y="42656"/>
                    <a:pt x="6254" y="42668"/>
                    <a:pt x="6206" y="42680"/>
                  </a:cubicBezTo>
                  <a:cubicBezTo>
                    <a:pt x="6182" y="42609"/>
                    <a:pt x="6135" y="42537"/>
                    <a:pt x="6111" y="42466"/>
                  </a:cubicBezTo>
                  <a:cubicBezTo>
                    <a:pt x="6051" y="42323"/>
                    <a:pt x="6004" y="42204"/>
                    <a:pt x="5944" y="42073"/>
                  </a:cubicBezTo>
                  <a:cubicBezTo>
                    <a:pt x="6730" y="41966"/>
                    <a:pt x="7516" y="41882"/>
                    <a:pt x="8313" y="41823"/>
                  </a:cubicBezTo>
                  <a:close/>
                  <a:moveTo>
                    <a:pt x="32019" y="44407"/>
                  </a:moveTo>
                  <a:cubicBezTo>
                    <a:pt x="32043" y="44692"/>
                    <a:pt x="32054" y="45085"/>
                    <a:pt x="32209" y="45347"/>
                  </a:cubicBezTo>
                  <a:cubicBezTo>
                    <a:pt x="32126" y="45383"/>
                    <a:pt x="32043" y="45419"/>
                    <a:pt x="31959" y="45454"/>
                  </a:cubicBezTo>
                  <a:cubicBezTo>
                    <a:pt x="31983" y="45228"/>
                    <a:pt x="31947" y="44966"/>
                    <a:pt x="31900" y="44728"/>
                  </a:cubicBezTo>
                  <a:cubicBezTo>
                    <a:pt x="31959" y="44621"/>
                    <a:pt x="32007" y="44514"/>
                    <a:pt x="32019" y="44407"/>
                  </a:cubicBezTo>
                  <a:close/>
                  <a:moveTo>
                    <a:pt x="9706" y="46538"/>
                  </a:moveTo>
                  <a:lnTo>
                    <a:pt x="9706" y="46538"/>
                  </a:lnTo>
                  <a:cubicBezTo>
                    <a:pt x="11028" y="46585"/>
                    <a:pt x="12362" y="46645"/>
                    <a:pt x="13683" y="46716"/>
                  </a:cubicBezTo>
                  <a:cubicBezTo>
                    <a:pt x="14814" y="46776"/>
                    <a:pt x="15945" y="46883"/>
                    <a:pt x="17076" y="47014"/>
                  </a:cubicBezTo>
                  <a:cubicBezTo>
                    <a:pt x="16207" y="46954"/>
                    <a:pt x="15350" y="46907"/>
                    <a:pt x="14469" y="46895"/>
                  </a:cubicBezTo>
                  <a:cubicBezTo>
                    <a:pt x="12814" y="46847"/>
                    <a:pt x="11242" y="46728"/>
                    <a:pt x="9706" y="46538"/>
                  </a:cubicBezTo>
                  <a:close/>
                  <a:moveTo>
                    <a:pt x="6885" y="44133"/>
                  </a:moveTo>
                  <a:cubicBezTo>
                    <a:pt x="13087" y="45285"/>
                    <a:pt x="19709" y="46027"/>
                    <a:pt x="26127" y="46027"/>
                  </a:cubicBezTo>
                  <a:cubicBezTo>
                    <a:pt x="27730" y="46027"/>
                    <a:pt x="29320" y="45980"/>
                    <a:pt x="30888" y="45883"/>
                  </a:cubicBezTo>
                  <a:cubicBezTo>
                    <a:pt x="31054" y="45871"/>
                    <a:pt x="31150" y="45788"/>
                    <a:pt x="31209" y="45692"/>
                  </a:cubicBezTo>
                  <a:cubicBezTo>
                    <a:pt x="31245" y="45692"/>
                    <a:pt x="31257" y="45704"/>
                    <a:pt x="31292" y="45704"/>
                  </a:cubicBezTo>
                  <a:cubicBezTo>
                    <a:pt x="31376" y="45704"/>
                    <a:pt x="31435" y="45657"/>
                    <a:pt x="31471" y="45597"/>
                  </a:cubicBezTo>
                  <a:cubicBezTo>
                    <a:pt x="31471" y="45621"/>
                    <a:pt x="31471" y="45645"/>
                    <a:pt x="31483" y="45657"/>
                  </a:cubicBezTo>
                  <a:cubicBezTo>
                    <a:pt x="31412" y="45692"/>
                    <a:pt x="31352" y="45716"/>
                    <a:pt x="31269" y="45752"/>
                  </a:cubicBezTo>
                  <a:cubicBezTo>
                    <a:pt x="31076" y="45848"/>
                    <a:pt x="31181" y="46145"/>
                    <a:pt x="31368" y="46145"/>
                  </a:cubicBezTo>
                  <a:cubicBezTo>
                    <a:pt x="31390" y="46145"/>
                    <a:pt x="31412" y="46142"/>
                    <a:pt x="31435" y="46133"/>
                  </a:cubicBezTo>
                  <a:cubicBezTo>
                    <a:pt x="32816" y="45704"/>
                    <a:pt x="34257" y="45347"/>
                    <a:pt x="35722" y="45002"/>
                  </a:cubicBezTo>
                  <a:lnTo>
                    <a:pt x="35722" y="45002"/>
                  </a:lnTo>
                  <a:cubicBezTo>
                    <a:pt x="33686" y="45752"/>
                    <a:pt x="31673" y="46585"/>
                    <a:pt x="29721" y="47562"/>
                  </a:cubicBezTo>
                  <a:cubicBezTo>
                    <a:pt x="29733" y="47502"/>
                    <a:pt x="29768" y="47443"/>
                    <a:pt x="29780" y="47383"/>
                  </a:cubicBezTo>
                  <a:cubicBezTo>
                    <a:pt x="29836" y="47210"/>
                    <a:pt x="29682" y="47073"/>
                    <a:pt x="29530" y="47073"/>
                  </a:cubicBezTo>
                  <a:cubicBezTo>
                    <a:pt x="29453" y="47073"/>
                    <a:pt x="29376" y="47108"/>
                    <a:pt x="29328" y="47193"/>
                  </a:cubicBezTo>
                  <a:cubicBezTo>
                    <a:pt x="28875" y="47978"/>
                    <a:pt x="27852" y="48074"/>
                    <a:pt x="27066" y="48490"/>
                  </a:cubicBezTo>
                  <a:cubicBezTo>
                    <a:pt x="26994" y="48455"/>
                    <a:pt x="26947" y="48443"/>
                    <a:pt x="26887" y="48431"/>
                  </a:cubicBezTo>
                  <a:cubicBezTo>
                    <a:pt x="26863" y="48276"/>
                    <a:pt x="26768" y="48193"/>
                    <a:pt x="26649" y="48157"/>
                  </a:cubicBezTo>
                  <a:cubicBezTo>
                    <a:pt x="26613" y="48145"/>
                    <a:pt x="26589" y="48133"/>
                    <a:pt x="26554" y="48133"/>
                  </a:cubicBezTo>
                  <a:cubicBezTo>
                    <a:pt x="24708" y="47847"/>
                    <a:pt x="22851" y="47585"/>
                    <a:pt x="21005" y="47371"/>
                  </a:cubicBezTo>
                  <a:cubicBezTo>
                    <a:pt x="17103" y="46323"/>
                    <a:pt x="12897" y="46226"/>
                    <a:pt x="8788" y="46226"/>
                  </a:cubicBezTo>
                  <a:cubicBezTo>
                    <a:pt x="8371" y="46226"/>
                    <a:pt x="7954" y="46227"/>
                    <a:pt x="7539" y="46228"/>
                  </a:cubicBezTo>
                  <a:cubicBezTo>
                    <a:pt x="5992" y="45954"/>
                    <a:pt x="4444" y="45597"/>
                    <a:pt x="2872" y="45169"/>
                  </a:cubicBezTo>
                  <a:cubicBezTo>
                    <a:pt x="3218" y="45061"/>
                    <a:pt x="3575" y="44966"/>
                    <a:pt x="3932" y="44871"/>
                  </a:cubicBezTo>
                  <a:cubicBezTo>
                    <a:pt x="4861" y="44645"/>
                    <a:pt x="5849" y="44609"/>
                    <a:pt x="6730" y="44252"/>
                  </a:cubicBezTo>
                  <a:cubicBezTo>
                    <a:pt x="6789" y="44216"/>
                    <a:pt x="6849" y="44168"/>
                    <a:pt x="6885" y="44133"/>
                  </a:cubicBezTo>
                  <a:close/>
                  <a:moveTo>
                    <a:pt x="24292" y="48490"/>
                  </a:moveTo>
                  <a:lnTo>
                    <a:pt x="24292" y="48490"/>
                  </a:lnTo>
                  <a:cubicBezTo>
                    <a:pt x="24518" y="48526"/>
                    <a:pt x="24744" y="48574"/>
                    <a:pt x="24982" y="48609"/>
                  </a:cubicBezTo>
                  <a:cubicBezTo>
                    <a:pt x="24804" y="48609"/>
                    <a:pt x="24625" y="48574"/>
                    <a:pt x="24458" y="48562"/>
                  </a:cubicBezTo>
                  <a:cubicBezTo>
                    <a:pt x="24399" y="48526"/>
                    <a:pt x="24351" y="48514"/>
                    <a:pt x="24292" y="48490"/>
                  </a:cubicBezTo>
                  <a:close/>
                  <a:moveTo>
                    <a:pt x="2182" y="45359"/>
                  </a:moveTo>
                  <a:cubicBezTo>
                    <a:pt x="3277" y="45704"/>
                    <a:pt x="4372" y="45990"/>
                    <a:pt x="5480" y="46216"/>
                  </a:cubicBezTo>
                  <a:cubicBezTo>
                    <a:pt x="4825" y="46216"/>
                    <a:pt x="4182" y="46216"/>
                    <a:pt x="3551" y="46192"/>
                  </a:cubicBezTo>
                  <a:cubicBezTo>
                    <a:pt x="3491" y="46192"/>
                    <a:pt x="3491" y="46300"/>
                    <a:pt x="3551" y="46300"/>
                  </a:cubicBezTo>
                  <a:cubicBezTo>
                    <a:pt x="4527" y="46347"/>
                    <a:pt x="5527" y="46371"/>
                    <a:pt x="6504" y="46407"/>
                  </a:cubicBezTo>
                  <a:cubicBezTo>
                    <a:pt x="11719" y="47359"/>
                    <a:pt x="16981" y="47407"/>
                    <a:pt x="22268" y="48145"/>
                  </a:cubicBezTo>
                  <a:cubicBezTo>
                    <a:pt x="22660" y="48312"/>
                    <a:pt x="23375" y="48633"/>
                    <a:pt x="24042" y="49038"/>
                  </a:cubicBezTo>
                  <a:cubicBezTo>
                    <a:pt x="17100" y="47776"/>
                    <a:pt x="9992" y="48157"/>
                    <a:pt x="3098" y="46395"/>
                  </a:cubicBezTo>
                  <a:cubicBezTo>
                    <a:pt x="3051" y="46252"/>
                    <a:pt x="3015" y="46121"/>
                    <a:pt x="2967" y="46014"/>
                  </a:cubicBezTo>
                  <a:cubicBezTo>
                    <a:pt x="2908" y="45895"/>
                    <a:pt x="2789" y="45800"/>
                    <a:pt x="2658" y="45752"/>
                  </a:cubicBezTo>
                  <a:cubicBezTo>
                    <a:pt x="2617" y="45671"/>
                    <a:pt x="2542" y="45616"/>
                    <a:pt x="2448" y="45616"/>
                  </a:cubicBezTo>
                  <a:cubicBezTo>
                    <a:pt x="2431" y="45616"/>
                    <a:pt x="2414" y="45617"/>
                    <a:pt x="2396" y="45621"/>
                  </a:cubicBezTo>
                  <a:cubicBezTo>
                    <a:pt x="2216" y="45666"/>
                    <a:pt x="2015" y="45725"/>
                    <a:pt x="1825" y="45725"/>
                  </a:cubicBezTo>
                  <a:cubicBezTo>
                    <a:pt x="1764" y="45725"/>
                    <a:pt x="1704" y="45719"/>
                    <a:pt x="1646" y="45704"/>
                  </a:cubicBezTo>
                  <a:cubicBezTo>
                    <a:pt x="1598" y="45692"/>
                    <a:pt x="1539" y="45657"/>
                    <a:pt x="1467" y="45597"/>
                  </a:cubicBezTo>
                  <a:cubicBezTo>
                    <a:pt x="1705" y="45514"/>
                    <a:pt x="1944" y="45442"/>
                    <a:pt x="2182" y="45359"/>
                  </a:cubicBezTo>
                  <a:close/>
                  <a:moveTo>
                    <a:pt x="24601" y="49419"/>
                  </a:moveTo>
                  <a:cubicBezTo>
                    <a:pt x="24625" y="49443"/>
                    <a:pt x="24649" y="49455"/>
                    <a:pt x="24661" y="49467"/>
                  </a:cubicBezTo>
                  <a:cubicBezTo>
                    <a:pt x="24637" y="49467"/>
                    <a:pt x="24625" y="49467"/>
                    <a:pt x="24589" y="49455"/>
                  </a:cubicBezTo>
                  <a:cubicBezTo>
                    <a:pt x="24589" y="49443"/>
                    <a:pt x="24601" y="49443"/>
                    <a:pt x="24601" y="49419"/>
                  </a:cubicBezTo>
                  <a:close/>
                  <a:moveTo>
                    <a:pt x="27697" y="49729"/>
                  </a:moveTo>
                  <a:cubicBezTo>
                    <a:pt x="27697" y="49741"/>
                    <a:pt x="27709" y="49752"/>
                    <a:pt x="27709" y="49764"/>
                  </a:cubicBezTo>
                  <a:cubicBezTo>
                    <a:pt x="27697" y="49752"/>
                    <a:pt x="27685" y="49741"/>
                    <a:pt x="27673" y="49741"/>
                  </a:cubicBezTo>
                  <a:cubicBezTo>
                    <a:pt x="27673" y="49729"/>
                    <a:pt x="27685" y="49729"/>
                    <a:pt x="27697" y="49729"/>
                  </a:cubicBezTo>
                  <a:close/>
                  <a:moveTo>
                    <a:pt x="25542" y="49229"/>
                  </a:moveTo>
                  <a:cubicBezTo>
                    <a:pt x="25613" y="49229"/>
                    <a:pt x="25697" y="49252"/>
                    <a:pt x="25756" y="49252"/>
                  </a:cubicBezTo>
                  <a:cubicBezTo>
                    <a:pt x="26089" y="49467"/>
                    <a:pt x="26423" y="49681"/>
                    <a:pt x="26768" y="49907"/>
                  </a:cubicBezTo>
                  <a:cubicBezTo>
                    <a:pt x="26994" y="50062"/>
                    <a:pt x="27256" y="50229"/>
                    <a:pt x="27506" y="50360"/>
                  </a:cubicBezTo>
                  <a:cubicBezTo>
                    <a:pt x="27435" y="50336"/>
                    <a:pt x="27375" y="50324"/>
                    <a:pt x="27316" y="50288"/>
                  </a:cubicBezTo>
                  <a:cubicBezTo>
                    <a:pt x="26887" y="50110"/>
                    <a:pt x="26447" y="49919"/>
                    <a:pt x="26030" y="49693"/>
                  </a:cubicBezTo>
                  <a:cubicBezTo>
                    <a:pt x="25994" y="49681"/>
                    <a:pt x="25958" y="49657"/>
                    <a:pt x="25911" y="49657"/>
                  </a:cubicBezTo>
                  <a:cubicBezTo>
                    <a:pt x="25816" y="49502"/>
                    <a:pt x="25697" y="49360"/>
                    <a:pt x="25542" y="49229"/>
                  </a:cubicBezTo>
                  <a:close/>
                  <a:moveTo>
                    <a:pt x="4003" y="47931"/>
                  </a:moveTo>
                  <a:cubicBezTo>
                    <a:pt x="11028" y="48681"/>
                    <a:pt x="18041" y="49705"/>
                    <a:pt x="25077" y="50145"/>
                  </a:cubicBezTo>
                  <a:lnTo>
                    <a:pt x="25101" y="50145"/>
                  </a:lnTo>
                  <a:cubicBezTo>
                    <a:pt x="25077" y="50252"/>
                    <a:pt x="25006" y="50383"/>
                    <a:pt x="24935" y="50514"/>
                  </a:cubicBezTo>
                  <a:cubicBezTo>
                    <a:pt x="24899" y="50503"/>
                    <a:pt x="24863" y="50479"/>
                    <a:pt x="24815" y="50479"/>
                  </a:cubicBezTo>
                  <a:cubicBezTo>
                    <a:pt x="17838" y="50157"/>
                    <a:pt x="10897" y="49026"/>
                    <a:pt x="4003" y="47931"/>
                  </a:cubicBezTo>
                  <a:close/>
                  <a:moveTo>
                    <a:pt x="26137" y="50360"/>
                  </a:moveTo>
                  <a:cubicBezTo>
                    <a:pt x="26423" y="50538"/>
                    <a:pt x="26697" y="50705"/>
                    <a:pt x="26982" y="50848"/>
                  </a:cubicBezTo>
                  <a:cubicBezTo>
                    <a:pt x="27185" y="50955"/>
                    <a:pt x="27387" y="51074"/>
                    <a:pt x="27613" y="51134"/>
                  </a:cubicBezTo>
                  <a:lnTo>
                    <a:pt x="27602" y="51145"/>
                  </a:lnTo>
                  <a:cubicBezTo>
                    <a:pt x="27423" y="51062"/>
                    <a:pt x="27221" y="51003"/>
                    <a:pt x="27042" y="50907"/>
                  </a:cubicBezTo>
                  <a:cubicBezTo>
                    <a:pt x="26744" y="50776"/>
                    <a:pt x="26435" y="50645"/>
                    <a:pt x="26137" y="50514"/>
                  </a:cubicBezTo>
                  <a:lnTo>
                    <a:pt x="26137" y="50360"/>
                  </a:lnTo>
                  <a:close/>
                  <a:moveTo>
                    <a:pt x="3206" y="46812"/>
                  </a:moveTo>
                  <a:lnTo>
                    <a:pt x="3206" y="46812"/>
                  </a:lnTo>
                  <a:cubicBezTo>
                    <a:pt x="4420" y="47193"/>
                    <a:pt x="5694" y="47538"/>
                    <a:pt x="7004" y="47847"/>
                  </a:cubicBezTo>
                  <a:cubicBezTo>
                    <a:pt x="5896" y="47764"/>
                    <a:pt x="4801" y="47669"/>
                    <a:pt x="3706" y="47562"/>
                  </a:cubicBezTo>
                  <a:cubicBezTo>
                    <a:pt x="3702" y="47561"/>
                    <a:pt x="3698" y="47561"/>
                    <a:pt x="3694" y="47561"/>
                  </a:cubicBezTo>
                  <a:cubicBezTo>
                    <a:pt x="3480" y="47561"/>
                    <a:pt x="3483" y="47884"/>
                    <a:pt x="3706" y="47907"/>
                  </a:cubicBezTo>
                  <a:cubicBezTo>
                    <a:pt x="3753" y="47907"/>
                    <a:pt x="3813" y="47919"/>
                    <a:pt x="3860" y="47919"/>
                  </a:cubicBezTo>
                  <a:cubicBezTo>
                    <a:pt x="3753" y="47943"/>
                    <a:pt x="3729" y="48074"/>
                    <a:pt x="3825" y="48097"/>
                  </a:cubicBezTo>
                  <a:cubicBezTo>
                    <a:pt x="10647" y="49633"/>
                    <a:pt x="17529" y="50360"/>
                    <a:pt x="24470" y="51098"/>
                  </a:cubicBezTo>
                  <a:cubicBezTo>
                    <a:pt x="24434" y="51169"/>
                    <a:pt x="24470" y="51253"/>
                    <a:pt x="24530" y="51300"/>
                  </a:cubicBezTo>
                  <a:cubicBezTo>
                    <a:pt x="24601" y="51372"/>
                    <a:pt x="24673" y="51395"/>
                    <a:pt x="24756" y="51407"/>
                  </a:cubicBezTo>
                  <a:cubicBezTo>
                    <a:pt x="24601" y="51467"/>
                    <a:pt x="24458" y="51526"/>
                    <a:pt x="24268" y="51574"/>
                  </a:cubicBezTo>
                  <a:cubicBezTo>
                    <a:pt x="24220" y="51586"/>
                    <a:pt x="24184" y="51598"/>
                    <a:pt x="24161" y="51634"/>
                  </a:cubicBezTo>
                  <a:cubicBezTo>
                    <a:pt x="24101" y="51610"/>
                    <a:pt x="24042" y="51610"/>
                    <a:pt x="23982" y="51598"/>
                  </a:cubicBezTo>
                  <a:cubicBezTo>
                    <a:pt x="23934" y="51538"/>
                    <a:pt x="23863" y="51515"/>
                    <a:pt x="23768" y="51515"/>
                  </a:cubicBezTo>
                  <a:cubicBezTo>
                    <a:pt x="23661" y="51515"/>
                    <a:pt x="23589" y="51526"/>
                    <a:pt x="23506" y="51550"/>
                  </a:cubicBezTo>
                  <a:cubicBezTo>
                    <a:pt x="23113" y="51532"/>
                    <a:pt x="22714" y="51529"/>
                    <a:pt x="22333" y="51529"/>
                  </a:cubicBezTo>
                  <a:cubicBezTo>
                    <a:pt x="22142" y="51529"/>
                    <a:pt x="21956" y="51530"/>
                    <a:pt x="21778" y="51530"/>
                  </a:cubicBezTo>
                  <a:cubicBezTo>
                    <a:pt x="21599" y="51530"/>
                    <a:pt x="21428" y="51529"/>
                    <a:pt x="21267" y="51526"/>
                  </a:cubicBezTo>
                  <a:cubicBezTo>
                    <a:pt x="21089" y="51526"/>
                    <a:pt x="20970" y="51634"/>
                    <a:pt x="20910" y="51765"/>
                  </a:cubicBezTo>
                  <a:cubicBezTo>
                    <a:pt x="20660" y="51729"/>
                    <a:pt x="20398" y="51717"/>
                    <a:pt x="20136" y="51717"/>
                  </a:cubicBezTo>
                  <a:lnTo>
                    <a:pt x="20124" y="51717"/>
                  </a:lnTo>
                  <a:cubicBezTo>
                    <a:pt x="20089" y="51705"/>
                    <a:pt x="20053" y="51705"/>
                    <a:pt x="20017" y="51693"/>
                  </a:cubicBezTo>
                  <a:cubicBezTo>
                    <a:pt x="19874" y="51657"/>
                    <a:pt x="19720" y="51574"/>
                    <a:pt x="19577" y="51574"/>
                  </a:cubicBezTo>
                  <a:cubicBezTo>
                    <a:pt x="19543" y="51569"/>
                    <a:pt x="19510" y="51566"/>
                    <a:pt x="19477" y="51566"/>
                  </a:cubicBezTo>
                  <a:cubicBezTo>
                    <a:pt x="19368" y="51566"/>
                    <a:pt x="19261" y="51592"/>
                    <a:pt x="19160" y="51610"/>
                  </a:cubicBezTo>
                  <a:cubicBezTo>
                    <a:pt x="19124" y="51550"/>
                    <a:pt x="19077" y="51526"/>
                    <a:pt x="19005" y="51503"/>
                  </a:cubicBezTo>
                  <a:cubicBezTo>
                    <a:pt x="14528" y="50764"/>
                    <a:pt x="10076" y="50217"/>
                    <a:pt x="5646" y="49383"/>
                  </a:cubicBezTo>
                  <a:cubicBezTo>
                    <a:pt x="5623" y="49360"/>
                    <a:pt x="5611" y="49348"/>
                    <a:pt x="5587" y="49336"/>
                  </a:cubicBezTo>
                  <a:cubicBezTo>
                    <a:pt x="4753" y="48967"/>
                    <a:pt x="3706" y="48871"/>
                    <a:pt x="2777" y="48740"/>
                  </a:cubicBezTo>
                  <a:cubicBezTo>
                    <a:pt x="2265" y="48633"/>
                    <a:pt x="1777" y="48538"/>
                    <a:pt x="1289" y="48431"/>
                  </a:cubicBezTo>
                  <a:lnTo>
                    <a:pt x="1289" y="48324"/>
                  </a:lnTo>
                  <a:cubicBezTo>
                    <a:pt x="1289" y="48276"/>
                    <a:pt x="1265" y="48228"/>
                    <a:pt x="1253" y="48205"/>
                  </a:cubicBezTo>
                  <a:cubicBezTo>
                    <a:pt x="1324" y="48145"/>
                    <a:pt x="1432" y="48097"/>
                    <a:pt x="1515" y="48086"/>
                  </a:cubicBezTo>
                  <a:cubicBezTo>
                    <a:pt x="1545" y="48082"/>
                    <a:pt x="1576" y="48080"/>
                    <a:pt x="1608" y="48080"/>
                  </a:cubicBezTo>
                  <a:cubicBezTo>
                    <a:pt x="1774" y="48080"/>
                    <a:pt x="1954" y="48127"/>
                    <a:pt x="2134" y="48157"/>
                  </a:cubicBezTo>
                  <a:cubicBezTo>
                    <a:pt x="2301" y="48193"/>
                    <a:pt x="2456" y="48240"/>
                    <a:pt x="2622" y="48252"/>
                  </a:cubicBezTo>
                  <a:cubicBezTo>
                    <a:pt x="2668" y="48283"/>
                    <a:pt x="2721" y="48298"/>
                    <a:pt x="2773" y="48298"/>
                  </a:cubicBezTo>
                  <a:cubicBezTo>
                    <a:pt x="2843" y="48298"/>
                    <a:pt x="2913" y="48271"/>
                    <a:pt x="2967" y="48217"/>
                  </a:cubicBezTo>
                  <a:cubicBezTo>
                    <a:pt x="3003" y="48205"/>
                    <a:pt x="3075" y="48193"/>
                    <a:pt x="3110" y="48157"/>
                  </a:cubicBezTo>
                  <a:cubicBezTo>
                    <a:pt x="3229" y="48097"/>
                    <a:pt x="3218" y="47943"/>
                    <a:pt x="3134" y="47859"/>
                  </a:cubicBezTo>
                  <a:cubicBezTo>
                    <a:pt x="3229" y="47538"/>
                    <a:pt x="3241" y="47169"/>
                    <a:pt x="3206" y="46812"/>
                  </a:cubicBezTo>
                  <a:close/>
                  <a:moveTo>
                    <a:pt x="25899" y="51467"/>
                  </a:moveTo>
                  <a:cubicBezTo>
                    <a:pt x="26101" y="51598"/>
                    <a:pt x="26328" y="51729"/>
                    <a:pt x="26542" y="51872"/>
                  </a:cubicBezTo>
                  <a:cubicBezTo>
                    <a:pt x="26720" y="51967"/>
                    <a:pt x="26899" y="52110"/>
                    <a:pt x="27078" y="52181"/>
                  </a:cubicBezTo>
                  <a:cubicBezTo>
                    <a:pt x="27090" y="52205"/>
                    <a:pt x="27113" y="52241"/>
                    <a:pt x="27149" y="52253"/>
                  </a:cubicBezTo>
                  <a:cubicBezTo>
                    <a:pt x="27137" y="52253"/>
                    <a:pt x="27090" y="52288"/>
                    <a:pt x="27042" y="52288"/>
                  </a:cubicBezTo>
                  <a:cubicBezTo>
                    <a:pt x="27030" y="52288"/>
                    <a:pt x="27006" y="52300"/>
                    <a:pt x="26982" y="52300"/>
                  </a:cubicBezTo>
                  <a:cubicBezTo>
                    <a:pt x="26804" y="52134"/>
                    <a:pt x="26554" y="52027"/>
                    <a:pt x="26316" y="51943"/>
                  </a:cubicBezTo>
                  <a:cubicBezTo>
                    <a:pt x="26101" y="51848"/>
                    <a:pt x="25887" y="51776"/>
                    <a:pt x="25661" y="51705"/>
                  </a:cubicBezTo>
                  <a:cubicBezTo>
                    <a:pt x="25744" y="51634"/>
                    <a:pt x="25827" y="51550"/>
                    <a:pt x="25899" y="51467"/>
                  </a:cubicBezTo>
                  <a:close/>
                  <a:moveTo>
                    <a:pt x="4563" y="53551"/>
                  </a:moveTo>
                  <a:lnTo>
                    <a:pt x="4563" y="53551"/>
                  </a:lnTo>
                  <a:cubicBezTo>
                    <a:pt x="4515" y="53670"/>
                    <a:pt x="4468" y="53777"/>
                    <a:pt x="4408" y="53896"/>
                  </a:cubicBezTo>
                  <a:lnTo>
                    <a:pt x="4408" y="53908"/>
                  </a:lnTo>
                  <a:cubicBezTo>
                    <a:pt x="4396" y="53908"/>
                    <a:pt x="4372" y="53896"/>
                    <a:pt x="4372" y="53896"/>
                  </a:cubicBezTo>
                  <a:cubicBezTo>
                    <a:pt x="4396" y="53860"/>
                    <a:pt x="4408" y="53848"/>
                    <a:pt x="4420" y="53812"/>
                  </a:cubicBezTo>
                  <a:cubicBezTo>
                    <a:pt x="4480" y="53729"/>
                    <a:pt x="4515" y="53634"/>
                    <a:pt x="4563" y="53551"/>
                  </a:cubicBezTo>
                  <a:close/>
                  <a:moveTo>
                    <a:pt x="22779" y="52550"/>
                  </a:moveTo>
                  <a:cubicBezTo>
                    <a:pt x="22863" y="52562"/>
                    <a:pt x="22970" y="52562"/>
                    <a:pt x="23077" y="52562"/>
                  </a:cubicBezTo>
                  <a:cubicBezTo>
                    <a:pt x="23208" y="52848"/>
                    <a:pt x="23315" y="53122"/>
                    <a:pt x="23411" y="53384"/>
                  </a:cubicBezTo>
                  <a:cubicBezTo>
                    <a:pt x="23399" y="53396"/>
                    <a:pt x="23399" y="53420"/>
                    <a:pt x="23399" y="53443"/>
                  </a:cubicBezTo>
                  <a:cubicBezTo>
                    <a:pt x="23446" y="53622"/>
                    <a:pt x="23494" y="53812"/>
                    <a:pt x="23530" y="53991"/>
                  </a:cubicBezTo>
                  <a:cubicBezTo>
                    <a:pt x="23315" y="53479"/>
                    <a:pt x="23041" y="52967"/>
                    <a:pt x="22779" y="52550"/>
                  </a:cubicBezTo>
                  <a:close/>
                  <a:moveTo>
                    <a:pt x="19458" y="52122"/>
                  </a:moveTo>
                  <a:cubicBezTo>
                    <a:pt x="19470" y="52122"/>
                    <a:pt x="19470" y="52122"/>
                    <a:pt x="19481" y="52134"/>
                  </a:cubicBezTo>
                  <a:cubicBezTo>
                    <a:pt x="19624" y="52169"/>
                    <a:pt x="19755" y="52146"/>
                    <a:pt x="19874" y="52181"/>
                  </a:cubicBezTo>
                  <a:cubicBezTo>
                    <a:pt x="20077" y="52217"/>
                    <a:pt x="20279" y="52324"/>
                    <a:pt x="20482" y="52419"/>
                  </a:cubicBezTo>
                  <a:cubicBezTo>
                    <a:pt x="20470" y="52443"/>
                    <a:pt x="20470" y="52491"/>
                    <a:pt x="20482" y="52550"/>
                  </a:cubicBezTo>
                  <a:cubicBezTo>
                    <a:pt x="20672" y="53098"/>
                    <a:pt x="20851" y="53634"/>
                    <a:pt x="21017" y="54170"/>
                  </a:cubicBezTo>
                  <a:cubicBezTo>
                    <a:pt x="20973" y="54131"/>
                    <a:pt x="20928" y="54114"/>
                    <a:pt x="20887" y="54114"/>
                  </a:cubicBezTo>
                  <a:cubicBezTo>
                    <a:pt x="20829" y="54114"/>
                    <a:pt x="20781" y="54149"/>
                    <a:pt x="20767" y="54205"/>
                  </a:cubicBezTo>
                  <a:cubicBezTo>
                    <a:pt x="20577" y="53372"/>
                    <a:pt x="20160" y="52634"/>
                    <a:pt x="19458" y="52122"/>
                  </a:cubicBezTo>
                  <a:close/>
                  <a:moveTo>
                    <a:pt x="4932" y="54146"/>
                  </a:moveTo>
                  <a:cubicBezTo>
                    <a:pt x="5099" y="54253"/>
                    <a:pt x="5265" y="54336"/>
                    <a:pt x="5432" y="54443"/>
                  </a:cubicBezTo>
                  <a:cubicBezTo>
                    <a:pt x="5349" y="54396"/>
                    <a:pt x="5253" y="54372"/>
                    <a:pt x="5158" y="54324"/>
                  </a:cubicBezTo>
                  <a:cubicBezTo>
                    <a:pt x="5063" y="54277"/>
                    <a:pt x="4968" y="54229"/>
                    <a:pt x="4896" y="54170"/>
                  </a:cubicBezTo>
                  <a:cubicBezTo>
                    <a:pt x="4920" y="54170"/>
                    <a:pt x="4932" y="54158"/>
                    <a:pt x="4932" y="54146"/>
                  </a:cubicBezTo>
                  <a:close/>
                  <a:moveTo>
                    <a:pt x="21184" y="54967"/>
                  </a:moveTo>
                  <a:cubicBezTo>
                    <a:pt x="21255" y="55289"/>
                    <a:pt x="21315" y="55634"/>
                    <a:pt x="21363" y="55967"/>
                  </a:cubicBezTo>
                  <a:cubicBezTo>
                    <a:pt x="21327" y="55944"/>
                    <a:pt x="21255" y="55908"/>
                    <a:pt x="21172" y="55908"/>
                  </a:cubicBezTo>
                  <a:cubicBezTo>
                    <a:pt x="21089" y="55908"/>
                    <a:pt x="21017" y="55956"/>
                    <a:pt x="20970" y="56015"/>
                  </a:cubicBezTo>
                  <a:cubicBezTo>
                    <a:pt x="20934" y="56003"/>
                    <a:pt x="20898" y="56003"/>
                    <a:pt x="20851" y="55991"/>
                  </a:cubicBezTo>
                  <a:cubicBezTo>
                    <a:pt x="20874" y="55801"/>
                    <a:pt x="20874" y="55610"/>
                    <a:pt x="20874" y="55420"/>
                  </a:cubicBezTo>
                  <a:cubicBezTo>
                    <a:pt x="21029" y="55301"/>
                    <a:pt x="21136" y="55146"/>
                    <a:pt x="21184" y="54967"/>
                  </a:cubicBezTo>
                  <a:close/>
                  <a:moveTo>
                    <a:pt x="4682" y="50002"/>
                  </a:moveTo>
                  <a:cubicBezTo>
                    <a:pt x="5301" y="50133"/>
                    <a:pt x="5908" y="50229"/>
                    <a:pt x="6527" y="50241"/>
                  </a:cubicBezTo>
                  <a:cubicBezTo>
                    <a:pt x="6587" y="50241"/>
                    <a:pt x="6611" y="50217"/>
                    <a:pt x="6647" y="50169"/>
                  </a:cubicBezTo>
                  <a:cubicBezTo>
                    <a:pt x="9623" y="50907"/>
                    <a:pt x="12683" y="51526"/>
                    <a:pt x="15719" y="51824"/>
                  </a:cubicBezTo>
                  <a:cubicBezTo>
                    <a:pt x="15612" y="51896"/>
                    <a:pt x="15612" y="52062"/>
                    <a:pt x="15767" y="52110"/>
                  </a:cubicBezTo>
                  <a:cubicBezTo>
                    <a:pt x="16922" y="52527"/>
                    <a:pt x="17993" y="53122"/>
                    <a:pt x="19148" y="53539"/>
                  </a:cubicBezTo>
                  <a:cubicBezTo>
                    <a:pt x="19164" y="53545"/>
                    <a:pt x="19180" y="53548"/>
                    <a:pt x="19194" y="53548"/>
                  </a:cubicBezTo>
                  <a:cubicBezTo>
                    <a:pt x="19305" y="53548"/>
                    <a:pt x="19349" y="53364"/>
                    <a:pt x="19243" y="53300"/>
                  </a:cubicBezTo>
                  <a:cubicBezTo>
                    <a:pt x="18315" y="52622"/>
                    <a:pt x="17124" y="52229"/>
                    <a:pt x="16029" y="51848"/>
                  </a:cubicBezTo>
                  <a:lnTo>
                    <a:pt x="16029" y="51848"/>
                  </a:lnTo>
                  <a:cubicBezTo>
                    <a:pt x="16981" y="51943"/>
                    <a:pt x="17957" y="52003"/>
                    <a:pt x="18886" y="52015"/>
                  </a:cubicBezTo>
                  <a:cubicBezTo>
                    <a:pt x="18886" y="52062"/>
                    <a:pt x="18886" y="52110"/>
                    <a:pt x="18934" y="52134"/>
                  </a:cubicBezTo>
                  <a:cubicBezTo>
                    <a:pt x="19862" y="52896"/>
                    <a:pt x="20279" y="53979"/>
                    <a:pt x="20339" y="55158"/>
                  </a:cubicBezTo>
                  <a:cubicBezTo>
                    <a:pt x="17029" y="53860"/>
                    <a:pt x="13874" y="52300"/>
                    <a:pt x="10480" y="51205"/>
                  </a:cubicBezTo>
                  <a:cubicBezTo>
                    <a:pt x="10470" y="51202"/>
                    <a:pt x="10460" y="51201"/>
                    <a:pt x="10450" y="51201"/>
                  </a:cubicBezTo>
                  <a:cubicBezTo>
                    <a:pt x="10336" y="51201"/>
                    <a:pt x="10266" y="51376"/>
                    <a:pt x="10397" y="51431"/>
                  </a:cubicBezTo>
                  <a:cubicBezTo>
                    <a:pt x="13624" y="52955"/>
                    <a:pt x="17029" y="53979"/>
                    <a:pt x="20351" y="55277"/>
                  </a:cubicBezTo>
                  <a:lnTo>
                    <a:pt x="20351" y="55872"/>
                  </a:lnTo>
                  <a:cubicBezTo>
                    <a:pt x="20220" y="55896"/>
                    <a:pt x="20136" y="56027"/>
                    <a:pt x="20136" y="56146"/>
                  </a:cubicBezTo>
                  <a:cubicBezTo>
                    <a:pt x="20124" y="56146"/>
                    <a:pt x="20124" y="56134"/>
                    <a:pt x="20112" y="56134"/>
                  </a:cubicBezTo>
                  <a:cubicBezTo>
                    <a:pt x="15255" y="53789"/>
                    <a:pt x="9897" y="51943"/>
                    <a:pt x="4813" y="50181"/>
                  </a:cubicBezTo>
                  <a:lnTo>
                    <a:pt x="4765" y="50181"/>
                  </a:lnTo>
                  <a:lnTo>
                    <a:pt x="4682" y="50002"/>
                  </a:lnTo>
                  <a:close/>
                  <a:moveTo>
                    <a:pt x="21446" y="56598"/>
                  </a:moveTo>
                  <a:cubicBezTo>
                    <a:pt x="21446" y="56670"/>
                    <a:pt x="21470" y="56753"/>
                    <a:pt x="21470" y="56837"/>
                  </a:cubicBezTo>
                  <a:cubicBezTo>
                    <a:pt x="21482" y="57146"/>
                    <a:pt x="21482" y="57527"/>
                    <a:pt x="21482" y="57896"/>
                  </a:cubicBezTo>
                  <a:cubicBezTo>
                    <a:pt x="21305" y="57720"/>
                    <a:pt x="21008" y="57648"/>
                    <a:pt x="20743" y="57648"/>
                  </a:cubicBezTo>
                  <a:cubicBezTo>
                    <a:pt x="20686" y="57648"/>
                    <a:pt x="20630" y="57652"/>
                    <a:pt x="20577" y="57658"/>
                  </a:cubicBezTo>
                  <a:cubicBezTo>
                    <a:pt x="20601" y="57551"/>
                    <a:pt x="20636" y="57444"/>
                    <a:pt x="20648" y="57349"/>
                  </a:cubicBezTo>
                  <a:cubicBezTo>
                    <a:pt x="20814" y="57448"/>
                    <a:pt x="20986" y="57536"/>
                    <a:pt x="21139" y="57536"/>
                  </a:cubicBezTo>
                  <a:cubicBezTo>
                    <a:pt x="21206" y="57536"/>
                    <a:pt x="21269" y="57519"/>
                    <a:pt x="21327" y="57480"/>
                  </a:cubicBezTo>
                  <a:cubicBezTo>
                    <a:pt x="21422" y="57396"/>
                    <a:pt x="21470" y="57313"/>
                    <a:pt x="21446" y="57194"/>
                  </a:cubicBezTo>
                  <a:cubicBezTo>
                    <a:pt x="21434" y="57099"/>
                    <a:pt x="21363" y="57051"/>
                    <a:pt x="21267" y="57015"/>
                  </a:cubicBezTo>
                  <a:cubicBezTo>
                    <a:pt x="21244" y="57003"/>
                    <a:pt x="21196" y="56979"/>
                    <a:pt x="21148" y="56968"/>
                  </a:cubicBezTo>
                  <a:cubicBezTo>
                    <a:pt x="21077" y="56944"/>
                    <a:pt x="21005" y="56932"/>
                    <a:pt x="20934" y="56896"/>
                  </a:cubicBezTo>
                  <a:cubicBezTo>
                    <a:pt x="20874" y="56884"/>
                    <a:pt x="20815" y="56849"/>
                    <a:pt x="20767" y="56837"/>
                  </a:cubicBezTo>
                  <a:cubicBezTo>
                    <a:pt x="20779" y="56765"/>
                    <a:pt x="20791" y="56670"/>
                    <a:pt x="20803" y="56598"/>
                  </a:cubicBezTo>
                  <a:cubicBezTo>
                    <a:pt x="20928" y="56658"/>
                    <a:pt x="21064" y="56702"/>
                    <a:pt x="21187" y="56702"/>
                  </a:cubicBezTo>
                  <a:cubicBezTo>
                    <a:pt x="21286" y="56702"/>
                    <a:pt x="21377" y="56673"/>
                    <a:pt x="21446" y="56598"/>
                  </a:cubicBezTo>
                  <a:close/>
                  <a:moveTo>
                    <a:pt x="15653" y="58483"/>
                  </a:moveTo>
                  <a:cubicBezTo>
                    <a:pt x="15626" y="58483"/>
                    <a:pt x="15608" y="58541"/>
                    <a:pt x="15648" y="58551"/>
                  </a:cubicBezTo>
                  <a:cubicBezTo>
                    <a:pt x="15804" y="58622"/>
                    <a:pt x="15956" y="58696"/>
                    <a:pt x="16104" y="58775"/>
                  </a:cubicBezTo>
                  <a:lnTo>
                    <a:pt x="16104" y="58775"/>
                  </a:lnTo>
                  <a:cubicBezTo>
                    <a:pt x="15958" y="58685"/>
                    <a:pt x="15814" y="58591"/>
                    <a:pt x="15671" y="58492"/>
                  </a:cubicBezTo>
                  <a:cubicBezTo>
                    <a:pt x="15665" y="58485"/>
                    <a:pt x="15659" y="58483"/>
                    <a:pt x="15653" y="58483"/>
                  </a:cubicBezTo>
                  <a:close/>
                  <a:moveTo>
                    <a:pt x="20589" y="58087"/>
                  </a:moveTo>
                  <a:cubicBezTo>
                    <a:pt x="20770" y="58278"/>
                    <a:pt x="21037" y="58454"/>
                    <a:pt x="21270" y="58454"/>
                  </a:cubicBezTo>
                  <a:cubicBezTo>
                    <a:pt x="21327" y="58454"/>
                    <a:pt x="21383" y="58444"/>
                    <a:pt x="21434" y="58420"/>
                  </a:cubicBezTo>
                  <a:lnTo>
                    <a:pt x="21434" y="58420"/>
                  </a:lnTo>
                  <a:cubicBezTo>
                    <a:pt x="21434" y="58515"/>
                    <a:pt x="21422" y="58658"/>
                    <a:pt x="21410" y="58777"/>
                  </a:cubicBezTo>
                  <a:cubicBezTo>
                    <a:pt x="21184" y="58515"/>
                    <a:pt x="20672" y="58444"/>
                    <a:pt x="20351" y="58373"/>
                  </a:cubicBezTo>
                  <a:cubicBezTo>
                    <a:pt x="20363" y="58337"/>
                    <a:pt x="20363" y="58313"/>
                    <a:pt x="20374" y="58277"/>
                  </a:cubicBezTo>
                  <a:cubicBezTo>
                    <a:pt x="20493" y="58277"/>
                    <a:pt x="20577" y="58206"/>
                    <a:pt x="20589" y="58087"/>
                  </a:cubicBezTo>
                  <a:close/>
                  <a:moveTo>
                    <a:pt x="4884" y="50538"/>
                  </a:moveTo>
                  <a:lnTo>
                    <a:pt x="4884" y="50538"/>
                  </a:lnTo>
                  <a:cubicBezTo>
                    <a:pt x="9873" y="52527"/>
                    <a:pt x="14874" y="54741"/>
                    <a:pt x="19934" y="56515"/>
                  </a:cubicBezTo>
                  <a:cubicBezTo>
                    <a:pt x="19950" y="56519"/>
                    <a:pt x="19966" y="56521"/>
                    <a:pt x="19981" y="56521"/>
                  </a:cubicBezTo>
                  <a:cubicBezTo>
                    <a:pt x="20100" y="56521"/>
                    <a:pt x="20184" y="56406"/>
                    <a:pt x="20184" y="56301"/>
                  </a:cubicBezTo>
                  <a:cubicBezTo>
                    <a:pt x="20196" y="56313"/>
                    <a:pt x="20220" y="56337"/>
                    <a:pt x="20243" y="56348"/>
                  </a:cubicBezTo>
                  <a:cubicBezTo>
                    <a:pt x="20255" y="56348"/>
                    <a:pt x="20279" y="56360"/>
                    <a:pt x="20291" y="56360"/>
                  </a:cubicBezTo>
                  <a:cubicBezTo>
                    <a:pt x="20279" y="56491"/>
                    <a:pt x="20255" y="56634"/>
                    <a:pt x="20232" y="56777"/>
                  </a:cubicBezTo>
                  <a:cubicBezTo>
                    <a:pt x="20172" y="56837"/>
                    <a:pt x="20160" y="56932"/>
                    <a:pt x="20184" y="57015"/>
                  </a:cubicBezTo>
                  <a:cubicBezTo>
                    <a:pt x="20160" y="57182"/>
                    <a:pt x="20112" y="57360"/>
                    <a:pt x="20065" y="57527"/>
                  </a:cubicBezTo>
                  <a:cubicBezTo>
                    <a:pt x="18446" y="56527"/>
                    <a:pt x="16374" y="55956"/>
                    <a:pt x="14588" y="55420"/>
                  </a:cubicBezTo>
                  <a:cubicBezTo>
                    <a:pt x="14583" y="55419"/>
                    <a:pt x="14579" y="55418"/>
                    <a:pt x="14575" y="55418"/>
                  </a:cubicBezTo>
                  <a:cubicBezTo>
                    <a:pt x="14527" y="55418"/>
                    <a:pt x="14520" y="55482"/>
                    <a:pt x="14564" y="55515"/>
                  </a:cubicBezTo>
                  <a:cubicBezTo>
                    <a:pt x="16422" y="56217"/>
                    <a:pt x="18088" y="57289"/>
                    <a:pt x="19898" y="58075"/>
                  </a:cubicBezTo>
                  <a:cubicBezTo>
                    <a:pt x="19827" y="58313"/>
                    <a:pt x="19743" y="58551"/>
                    <a:pt x="19636" y="58789"/>
                  </a:cubicBezTo>
                  <a:cubicBezTo>
                    <a:pt x="14755" y="56777"/>
                    <a:pt x="9992" y="54515"/>
                    <a:pt x="5158" y="52419"/>
                  </a:cubicBezTo>
                  <a:lnTo>
                    <a:pt x="5158" y="52205"/>
                  </a:lnTo>
                  <a:cubicBezTo>
                    <a:pt x="5158" y="51955"/>
                    <a:pt x="5123" y="51705"/>
                    <a:pt x="5099" y="51455"/>
                  </a:cubicBezTo>
                  <a:lnTo>
                    <a:pt x="5099" y="51455"/>
                  </a:lnTo>
                  <a:cubicBezTo>
                    <a:pt x="7397" y="52550"/>
                    <a:pt x="9718" y="53610"/>
                    <a:pt x="12135" y="54467"/>
                  </a:cubicBezTo>
                  <a:cubicBezTo>
                    <a:pt x="12148" y="54472"/>
                    <a:pt x="12161" y="54475"/>
                    <a:pt x="12172" y="54475"/>
                  </a:cubicBezTo>
                  <a:cubicBezTo>
                    <a:pt x="12268" y="54475"/>
                    <a:pt x="12314" y="54318"/>
                    <a:pt x="12219" y="54265"/>
                  </a:cubicBezTo>
                  <a:cubicBezTo>
                    <a:pt x="9897" y="53039"/>
                    <a:pt x="7480" y="52027"/>
                    <a:pt x="5039" y="51062"/>
                  </a:cubicBezTo>
                  <a:cubicBezTo>
                    <a:pt x="5003" y="50884"/>
                    <a:pt x="4944" y="50705"/>
                    <a:pt x="4884" y="50538"/>
                  </a:cubicBezTo>
                  <a:close/>
                  <a:moveTo>
                    <a:pt x="16104" y="58775"/>
                  </a:moveTo>
                  <a:lnTo>
                    <a:pt x="16104" y="58775"/>
                  </a:lnTo>
                  <a:cubicBezTo>
                    <a:pt x="16288" y="58887"/>
                    <a:pt x="16477" y="58993"/>
                    <a:pt x="16671" y="59096"/>
                  </a:cubicBezTo>
                  <a:lnTo>
                    <a:pt x="16671" y="59096"/>
                  </a:lnTo>
                  <a:cubicBezTo>
                    <a:pt x="16486" y="58984"/>
                    <a:pt x="16298" y="58877"/>
                    <a:pt x="16104" y="58775"/>
                  </a:cubicBezTo>
                  <a:close/>
                  <a:moveTo>
                    <a:pt x="20220" y="58777"/>
                  </a:moveTo>
                  <a:cubicBezTo>
                    <a:pt x="20484" y="58950"/>
                    <a:pt x="20845" y="59245"/>
                    <a:pt x="21167" y="59245"/>
                  </a:cubicBezTo>
                  <a:cubicBezTo>
                    <a:pt x="21222" y="59245"/>
                    <a:pt x="21275" y="59237"/>
                    <a:pt x="21327" y="59218"/>
                  </a:cubicBezTo>
                  <a:lnTo>
                    <a:pt x="21327" y="59218"/>
                  </a:lnTo>
                  <a:cubicBezTo>
                    <a:pt x="21315" y="59313"/>
                    <a:pt x="21303" y="59396"/>
                    <a:pt x="21267" y="59480"/>
                  </a:cubicBezTo>
                  <a:cubicBezTo>
                    <a:pt x="21136" y="59396"/>
                    <a:pt x="20970" y="59337"/>
                    <a:pt x="20827" y="59277"/>
                  </a:cubicBezTo>
                  <a:cubicBezTo>
                    <a:pt x="20589" y="59182"/>
                    <a:pt x="20363" y="59087"/>
                    <a:pt x="20124" y="58992"/>
                  </a:cubicBezTo>
                  <a:lnTo>
                    <a:pt x="20220" y="58777"/>
                  </a:lnTo>
                  <a:close/>
                  <a:moveTo>
                    <a:pt x="11838" y="58194"/>
                  </a:moveTo>
                  <a:lnTo>
                    <a:pt x="11838" y="58194"/>
                  </a:lnTo>
                  <a:cubicBezTo>
                    <a:pt x="12159" y="58325"/>
                    <a:pt x="12504" y="58456"/>
                    <a:pt x="12838" y="58575"/>
                  </a:cubicBezTo>
                  <a:cubicBezTo>
                    <a:pt x="12873" y="58611"/>
                    <a:pt x="12921" y="58623"/>
                    <a:pt x="12969" y="58658"/>
                  </a:cubicBezTo>
                  <a:cubicBezTo>
                    <a:pt x="12933" y="58658"/>
                    <a:pt x="12921" y="58694"/>
                    <a:pt x="12969" y="58718"/>
                  </a:cubicBezTo>
                  <a:cubicBezTo>
                    <a:pt x="13159" y="58789"/>
                    <a:pt x="13338" y="58861"/>
                    <a:pt x="13516" y="58932"/>
                  </a:cubicBezTo>
                  <a:cubicBezTo>
                    <a:pt x="13979" y="59173"/>
                    <a:pt x="14426" y="59406"/>
                    <a:pt x="14877" y="59638"/>
                  </a:cubicBezTo>
                  <a:lnTo>
                    <a:pt x="14877" y="59638"/>
                  </a:lnTo>
                  <a:cubicBezTo>
                    <a:pt x="13858" y="59146"/>
                    <a:pt x="12859" y="58664"/>
                    <a:pt x="11838" y="58194"/>
                  </a:cubicBezTo>
                  <a:close/>
                  <a:moveTo>
                    <a:pt x="15166" y="59786"/>
                  </a:moveTo>
                  <a:cubicBezTo>
                    <a:pt x="15176" y="59791"/>
                    <a:pt x="15185" y="59796"/>
                    <a:pt x="15195" y="59801"/>
                  </a:cubicBezTo>
                  <a:cubicBezTo>
                    <a:pt x="15185" y="59796"/>
                    <a:pt x="15175" y="59791"/>
                    <a:pt x="15166" y="59786"/>
                  </a:cubicBezTo>
                  <a:close/>
                  <a:moveTo>
                    <a:pt x="7456" y="56229"/>
                  </a:moveTo>
                  <a:cubicBezTo>
                    <a:pt x="7837" y="56396"/>
                    <a:pt x="8194" y="56551"/>
                    <a:pt x="8563" y="56718"/>
                  </a:cubicBezTo>
                  <a:cubicBezTo>
                    <a:pt x="9290" y="57075"/>
                    <a:pt x="10016" y="57432"/>
                    <a:pt x="10766" y="57741"/>
                  </a:cubicBezTo>
                  <a:cubicBezTo>
                    <a:pt x="10659" y="57789"/>
                    <a:pt x="10611" y="57956"/>
                    <a:pt x="10730" y="58015"/>
                  </a:cubicBezTo>
                  <a:cubicBezTo>
                    <a:pt x="11981" y="58634"/>
                    <a:pt x="13243" y="59265"/>
                    <a:pt x="14493" y="59885"/>
                  </a:cubicBezTo>
                  <a:cubicBezTo>
                    <a:pt x="13088" y="59254"/>
                    <a:pt x="11766" y="58539"/>
                    <a:pt x="10838" y="58087"/>
                  </a:cubicBezTo>
                  <a:cubicBezTo>
                    <a:pt x="9683" y="57527"/>
                    <a:pt x="8563" y="56884"/>
                    <a:pt x="7456" y="56229"/>
                  </a:cubicBezTo>
                  <a:close/>
                  <a:moveTo>
                    <a:pt x="5158" y="52729"/>
                  </a:moveTo>
                  <a:cubicBezTo>
                    <a:pt x="9897" y="54932"/>
                    <a:pt x="14719" y="56944"/>
                    <a:pt x="19446" y="59218"/>
                  </a:cubicBezTo>
                  <a:cubicBezTo>
                    <a:pt x="19458" y="59254"/>
                    <a:pt x="19458" y="59254"/>
                    <a:pt x="19446" y="59254"/>
                  </a:cubicBezTo>
                  <a:cubicBezTo>
                    <a:pt x="19403" y="59235"/>
                    <a:pt x="19361" y="59226"/>
                    <a:pt x="19321" y="59226"/>
                  </a:cubicBezTo>
                  <a:cubicBezTo>
                    <a:pt x="19062" y="59226"/>
                    <a:pt x="18893" y="59582"/>
                    <a:pt x="19172" y="59706"/>
                  </a:cubicBezTo>
                  <a:cubicBezTo>
                    <a:pt x="19184" y="59706"/>
                    <a:pt x="19208" y="59730"/>
                    <a:pt x="19220" y="59730"/>
                  </a:cubicBezTo>
                  <a:cubicBezTo>
                    <a:pt x="19184" y="59766"/>
                    <a:pt x="19172" y="59813"/>
                    <a:pt x="19148" y="59861"/>
                  </a:cubicBezTo>
                  <a:lnTo>
                    <a:pt x="19124" y="59861"/>
                  </a:lnTo>
                  <a:cubicBezTo>
                    <a:pt x="19091" y="59842"/>
                    <a:pt x="19058" y="59834"/>
                    <a:pt x="19027" y="59834"/>
                  </a:cubicBezTo>
                  <a:cubicBezTo>
                    <a:pt x="18881" y="59834"/>
                    <a:pt x="18776" y="60019"/>
                    <a:pt x="18874" y="60147"/>
                  </a:cubicBezTo>
                  <a:cubicBezTo>
                    <a:pt x="18648" y="60039"/>
                    <a:pt x="18422" y="59932"/>
                    <a:pt x="18184" y="59825"/>
                  </a:cubicBezTo>
                  <a:cubicBezTo>
                    <a:pt x="18173" y="59794"/>
                    <a:pt x="18154" y="59763"/>
                    <a:pt x="18110" y="59763"/>
                  </a:cubicBezTo>
                  <a:cubicBezTo>
                    <a:pt x="18104" y="59763"/>
                    <a:pt x="18096" y="59764"/>
                    <a:pt x="18088" y="59766"/>
                  </a:cubicBezTo>
                  <a:lnTo>
                    <a:pt x="18041" y="59766"/>
                  </a:lnTo>
                  <a:cubicBezTo>
                    <a:pt x="17707" y="59623"/>
                    <a:pt x="17398" y="59456"/>
                    <a:pt x="17076" y="59313"/>
                  </a:cubicBezTo>
                  <a:cubicBezTo>
                    <a:pt x="16981" y="59265"/>
                    <a:pt x="16898" y="59206"/>
                    <a:pt x="16791" y="59158"/>
                  </a:cubicBezTo>
                  <a:cubicBezTo>
                    <a:pt x="16750" y="59138"/>
                    <a:pt x="16711" y="59117"/>
                    <a:pt x="16671" y="59096"/>
                  </a:cubicBezTo>
                  <a:lnTo>
                    <a:pt x="16671" y="59096"/>
                  </a:lnTo>
                  <a:cubicBezTo>
                    <a:pt x="16679" y="59101"/>
                    <a:pt x="16687" y="59106"/>
                    <a:pt x="16695" y="59111"/>
                  </a:cubicBezTo>
                  <a:cubicBezTo>
                    <a:pt x="15660" y="58623"/>
                    <a:pt x="14481" y="58325"/>
                    <a:pt x="13350" y="58099"/>
                  </a:cubicBezTo>
                  <a:cubicBezTo>
                    <a:pt x="12457" y="57694"/>
                    <a:pt x="11576" y="57313"/>
                    <a:pt x="10683" y="56908"/>
                  </a:cubicBezTo>
                  <a:cubicBezTo>
                    <a:pt x="8802" y="55896"/>
                    <a:pt x="6908" y="54908"/>
                    <a:pt x="4992" y="53955"/>
                  </a:cubicBezTo>
                  <a:cubicBezTo>
                    <a:pt x="5063" y="53753"/>
                    <a:pt x="5111" y="53515"/>
                    <a:pt x="5123" y="53277"/>
                  </a:cubicBezTo>
                  <a:cubicBezTo>
                    <a:pt x="6373" y="54277"/>
                    <a:pt x="7742" y="55086"/>
                    <a:pt x="9290" y="55539"/>
                  </a:cubicBezTo>
                  <a:cubicBezTo>
                    <a:pt x="9303" y="55544"/>
                    <a:pt x="9316" y="55546"/>
                    <a:pt x="9329" y="55546"/>
                  </a:cubicBezTo>
                  <a:cubicBezTo>
                    <a:pt x="9438" y="55546"/>
                    <a:pt x="9504" y="55375"/>
                    <a:pt x="9397" y="55301"/>
                  </a:cubicBezTo>
                  <a:cubicBezTo>
                    <a:pt x="7920" y="54610"/>
                    <a:pt x="6492" y="53860"/>
                    <a:pt x="5158" y="52955"/>
                  </a:cubicBezTo>
                  <a:lnTo>
                    <a:pt x="5158" y="52729"/>
                  </a:lnTo>
                  <a:close/>
                  <a:moveTo>
                    <a:pt x="15171" y="58908"/>
                  </a:moveTo>
                  <a:lnTo>
                    <a:pt x="15171" y="58908"/>
                  </a:lnTo>
                  <a:cubicBezTo>
                    <a:pt x="15850" y="59170"/>
                    <a:pt x="16541" y="59456"/>
                    <a:pt x="17243" y="59730"/>
                  </a:cubicBezTo>
                  <a:cubicBezTo>
                    <a:pt x="17264" y="59736"/>
                    <a:pt x="17284" y="59738"/>
                    <a:pt x="17301" y="59738"/>
                  </a:cubicBezTo>
                  <a:cubicBezTo>
                    <a:pt x="17395" y="59738"/>
                    <a:pt x="17445" y="59665"/>
                    <a:pt x="17445" y="59575"/>
                  </a:cubicBezTo>
                  <a:lnTo>
                    <a:pt x="17850" y="59837"/>
                  </a:lnTo>
                  <a:cubicBezTo>
                    <a:pt x="17838" y="59897"/>
                    <a:pt x="17862" y="59992"/>
                    <a:pt x="17957" y="59992"/>
                  </a:cubicBezTo>
                  <a:lnTo>
                    <a:pt x="18077" y="59992"/>
                  </a:lnTo>
                  <a:cubicBezTo>
                    <a:pt x="18291" y="60158"/>
                    <a:pt x="18529" y="60301"/>
                    <a:pt x="18755" y="60456"/>
                  </a:cubicBezTo>
                  <a:cubicBezTo>
                    <a:pt x="18755" y="60456"/>
                    <a:pt x="18755" y="60468"/>
                    <a:pt x="18743" y="60468"/>
                  </a:cubicBezTo>
                  <a:cubicBezTo>
                    <a:pt x="18731" y="60468"/>
                    <a:pt x="18708" y="60468"/>
                    <a:pt x="18696" y="60480"/>
                  </a:cubicBezTo>
                  <a:cubicBezTo>
                    <a:pt x="17517" y="59968"/>
                    <a:pt x="16350" y="59432"/>
                    <a:pt x="15171" y="58908"/>
                  </a:cubicBezTo>
                  <a:close/>
                  <a:moveTo>
                    <a:pt x="19958" y="59361"/>
                  </a:moveTo>
                  <a:cubicBezTo>
                    <a:pt x="20184" y="59480"/>
                    <a:pt x="20410" y="59623"/>
                    <a:pt x="20636" y="59742"/>
                  </a:cubicBezTo>
                  <a:cubicBezTo>
                    <a:pt x="20791" y="59825"/>
                    <a:pt x="20958" y="59932"/>
                    <a:pt x="21136" y="59956"/>
                  </a:cubicBezTo>
                  <a:cubicBezTo>
                    <a:pt x="21017" y="60278"/>
                    <a:pt x="20874" y="60563"/>
                    <a:pt x="20672" y="60813"/>
                  </a:cubicBezTo>
                  <a:cubicBezTo>
                    <a:pt x="20660" y="60778"/>
                    <a:pt x="20660" y="60754"/>
                    <a:pt x="20636" y="60718"/>
                  </a:cubicBezTo>
                  <a:cubicBezTo>
                    <a:pt x="20458" y="60516"/>
                    <a:pt x="20172" y="60408"/>
                    <a:pt x="19934" y="60289"/>
                  </a:cubicBezTo>
                  <a:cubicBezTo>
                    <a:pt x="19815" y="60230"/>
                    <a:pt x="19708" y="60170"/>
                    <a:pt x="19589" y="60111"/>
                  </a:cubicBezTo>
                  <a:cubicBezTo>
                    <a:pt x="19624" y="60063"/>
                    <a:pt x="19636" y="60004"/>
                    <a:pt x="19660" y="59968"/>
                  </a:cubicBezTo>
                  <a:cubicBezTo>
                    <a:pt x="19803" y="60027"/>
                    <a:pt x="19934" y="60099"/>
                    <a:pt x="20065" y="60158"/>
                  </a:cubicBezTo>
                  <a:cubicBezTo>
                    <a:pt x="20266" y="60254"/>
                    <a:pt x="20451" y="60373"/>
                    <a:pt x="20664" y="60373"/>
                  </a:cubicBezTo>
                  <a:cubicBezTo>
                    <a:pt x="20716" y="60373"/>
                    <a:pt x="20770" y="60365"/>
                    <a:pt x="20827" y="60349"/>
                  </a:cubicBezTo>
                  <a:cubicBezTo>
                    <a:pt x="20958" y="60313"/>
                    <a:pt x="21005" y="60170"/>
                    <a:pt x="20946" y="60051"/>
                  </a:cubicBezTo>
                  <a:cubicBezTo>
                    <a:pt x="20827" y="59801"/>
                    <a:pt x="20541" y="59742"/>
                    <a:pt x="20303" y="59623"/>
                  </a:cubicBezTo>
                  <a:cubicBezTo>
                    <a:pt x="20172" y="59563"/>
                    <a:pt x="20053" y="59504"/>
                    <a:pt x="19922" y="59456"/>
                  </a:cubicBezTo>
                  <a:lnTo>
                    <a:pt x="19958" y="59361"/>
                  </a:lnTo>
                  <a:close/>
                  <a:moveTo>
                    <a:pt x="44425" y="43216"/>
                  </a:moveTo>
                  <a:lnTo>
                    <a:pt x="44425" y="43252"/>
                  </a:lnTo>
                  <a:cubicBezTo>
                    <a:pt x="44592" y="43621"/>
                    <a:pt x="44735" y="44014"/>
                    <a:pt x="44842" y="44407"/>
                  </a:cubicBezTo>
                  <a:cubicBezTo>
                    <a:pt x="44901" y="44633"/>
                    <a:pt x="44949" y="44859"/>
                    <a:pt x="44997" y="45085"/>
                  </a:cubicBezTo>
                  <a:cubicBezTo>
                    <a:pt x="42341" y="46014"/>
                    <a:pt x="39710" y="47014"/>
                    <a:pt x="37091" y="48014"/>
                  </a:cubicBezTo>
                  <a:cubicBezTo>
                    <a:pt x="37055" y="47907"/>
                    <a:pt x="37031" y="47824"/>
                    <a:pt x="36996" y="47716"/>
                  </a:cubicBezTo>
                  <a:cubicBezTo>
                    <a:pt x="36982" y="47665"/>
                    <a:pt x="36938" y="47643"/>
                    <a:pt x="36895" y="47643"/>
                  </a:cubicBezTo>
                  <a:cubicBezTo>
                    <a:pt x="36826" y="47643"/>
                    <a:pt x="36757" y="47696"/>
                    <a:pt x="36793" y="47776"/>
                  </a:cubicBezTo>
                  <a:cubicBezTo>
                    <a:pt x="36841" y="47883"/>
                    <a:pt x="36865" y="47978"/>
                    <a:pt x="36912" y="48086"/>
                  </a:cubicBezTo>
                  <a:cubicBezTo>
                    <a:pt x="36781" y="48133"/>
                    <a:pt x="36662" y="48181"/>
                    <a:pt x="36543" y="48240"/>
                  </a:cubicBezTo>
                  <a:cubicBezTo>
                    <a:pt x="36484" y="48014"/>
                    <a:pt x="36376" y="47800"/>
                    <a:pt x="36305" y="47597"/>
                  </a:cubicBezTo>
                  <a:cubicBezTo>
                    <a:pt x="36290" y="47567"/>
                    <a:pt x="36258" y="47554"/>
                    <a:pt x="36228" y="47554"/>
                  </a:cubicBezTo>
                  <a:cubicBezTo>
                    <a:pt x="36187" y="47554"/>
                    <a:pt x="36148" y="47580"/>
                    <a:pt x="36162" y="47621"/>
                  </a:cubicBezTo>
                  <a:cubicBezTo>
                    <a:pt x="36257" y="47836"/>
                    <a:pt x="36329" y="48062"/>
                    <a:pt x="36436" y="48264"/>
                  </a:cubicBezTo>
                  <a:cubicBezTo>
                    <a:pt x="36329" y="48312"/>
                    <a:pt x="36210" y="48359"/>
                    <a:pt x="36103" y="48383"/>
                  </a:cubicBezTo>
                  <a:cubicBezTo>
                    <a:pt x="36103" y="48074"/>
                    <a:pt x="36019" y="47740"/>
                    <a:pt x="35972" y="47431"/>
                  </a:cubicBezTo>
                  <a:cubicBezTo>
                    <a:pt x="35961" y="47353"/>
                    <a:pt x="35895" y="47318"/>
                    <a:pt x="35826" y="47318"/>
                  </a:cubicBezTo>
                  <a:cubicBezTo>
                    <a:pt x="35736" y="47318"/>
                    <a:pt x="35642" y="47377"/>
                    <a:pt x="35662" y="47478"/>
                  </a:cubicBezTo>
                  <a:cubicBezTo>
                    <a:pt x="35710" y="47800"/>
                    <a:pt x="35710" y="48181"/>
                    <a:pt x="35793" y="48502"/>
                  </a:cubicBezTo>
                  <a:cubicBezTo>
                    <a:pt x="33340" y="49455"/>
                    <a:pt x="30888" y="50407"/>
                    <a:pt x="28447" y="51348"/>
                  </a:cubicBezTo>
                  <a:cubicBezTo>
                    <a:pt x="28252" y="51413"/>
                    <a:pt x="28313" y="51703"/>
                    <a:pt x="28477" y="51703"/>
                  </a:cubicBezTo>
                  <a:cubicBezTo>
                    <a:pt x="28494" y="51703"/>
                    <a:pt x="28511" y="51700"/>
                    <a:pt x="28530" y="51693"/>
                  </a:cubicBezTo>
                  <a:cubicBezTo>
                    <a:pt x="35984" y="49276"/>
                    <a:pt x="43592" y="46907"/>
                    <a:pt x="50950" y="44085"/>
                  </a:cubicBezTo>
                  <a:cubicBezTo>
                    <a:pt x="51605" y="44395"/>
                    <a:pt x="52236" y="44728"/>
                    <a:pt x="52890" y="45026"/>
                  </a:cubicBezTo>
                  <a:cubicBezTo>
                    <a:pt x="51271" y="45335"/>
                    <a:pt x="49676" y="45704"/>
                    <a:pt x="48152" y="46050"/>
                  </a:cubicBezTo>
                  <a:cubicBezTo>
                    <a:pt x="47952" y="46083"/>
                    <a:pt x="48021" y="46364"/>
                    <a:pt x="48195" y="46364"/>
                  </a:cubicBezTo>
                  <a:cubicBezTo>
                    <a:pt x="48208" y="46364"/>
                    <a:pt x="48221" y="46362"/>
                    <a:pt x="48235" y="46359"/>
                  </a:cubicBezTo>
                  <a:cubicBezTo>
                    <a:pt x="51855" y="45645"/>
                    <a:pt x="55545" y="45597"/>
                    <a:pt x="59141" y="44966"/>
                  </a:cubicBezTo>
                  <a:cubicBezTo>
                    <a:pt x="59308" y="44930"/>
                    <a:pt x="59367" y="44788"/>
                    <a:pt x="59344" y="44668"/>
                  </a:cubicBezTo>
                  <a:cubicBezTo>
                    <a:pt x="59367" y="44645"/>
                    <a:pt x="59403" y="44633"/>
                    <a:pt x="59415" y="44621"/>
                  </a:cubicBezTo>
                  <a:cubicBezTo>
                    <a:pt x="59439" y="44692"/>
                    <a:pt x="59522" y="44752"/>
                    <a:pt x="59617" y="44752"/>
                  </a:cubicBezTo>
                  <a:cubicBezTo>
                    <a:pt x="59665" y="44752"/>
                    <a:pt x="59713" y="44740"/>
                    <a:pt x="59736" y="44704"/>
                  </a:cubicBezTo>
                  <a:lnTo>
                    <a:pt x="59796" y="44704"/>
                  </a:lnTo>
                  <a:cubicBezTo>
                    <a:pt x="59844" y="44692"/>
                    <a:pt x="59891" y="44692"/>
                    <a:pt x="59915" y="44680"/>
                  </a:cubicBezTo>
                  <a:cubicBezTo>
                    <a:pt x="60082" y="44633"/>
                    <a:pt x="60082" y="44395"/>
                    <a:pt x="59915" y="44371"/>
                  </a:cubicBezTo>
                  <a:cubicBezTo>
                    <a:pt x="59879" y="44347"/>
                    <a:pt x="59832" y="44347"/>
                    <a:pt x="59796" y="44335"/>
                  </a:cubicBezTo>
                  <a:lnTo>
                    <a:pt x="59736" y="44335"/>
                  </a:lnTo>
                  <a:cubicBezTo>
                    <a:pt x="59713" y="44323"/>
                    <a:pt x="59665" y="44287"/>
                    <a:pt x="59617" y="44287"/>
                  </a:cubicBezTo>
                  <a:lnTo>
                    <a:pt x="59606" y="44287"/>
                  </a:lnTo>
                  <a:cubicBezTo>
                    <a:pt x="59617" y="44192"/>
                    <a:pt x="59606" y="44073"/>
                    <a:pt x="59546" y="43978"/>
                  </a:cubicBezTo>
                  <a:lnTo>
                    <a:pt x="59546" y="43978"/>
                  </a:lnTo>
                  <a:cubicBezTo>
                    <a:pt x="59719" y="44002"/>
                    <a:pt x="59876" y="44014"/>
                    <a:pt x="60024" y="44014"/>
                  </a:cubicBezTo>
                  <a:cubicBezTo>
                    <a:pt x="60171" y="44014"/>
                    <a:pt x="60308" y="44002"/>
                    <a:pt x="60439" y="43978"/>
                  </a:cubicBezTo>
                  <a:lnTo>
                    <a:pt x="60439" y="43978"/>
                  </a:lnTo>
                  <a:cubicBezTo>
                    <a:pt x="63499" y="47562"/>
                    <a:pt x="61689" y="52193"/>
                    <a:pt x="60403" y="56170"/>
                  </a:cubicBezTo>
                  <a:cubicBezTo>
                    <a:pt x="60308" y="56122"/>
                    <a:pt x="60201" y="56098"/>
                    <a:pt x="60070" y="56098"/>
                  </a:cubicBezTo>
                  <a:cubicBezTo>
                    <a:pt x="59725" y="56098"/>
                    <a:pt x="59510" y="56301"/>
                    <a:pt x="59427" y="56551"/>
                  </a:cubicBezTo>
                  <a:cubicBezTo>
                    <a:pt x="58355" y="56825"/>
                    <a:pt x="57272" y="57063"/>
                    <a:pt x="56200" y="57301"/>
                  </a:cubicBezTo>
                  <a:lnTo>
                    <a:pt x="56200" y="57194"/>
                  </a:lnTo>
                  <a:cubicBezTo>
                    <a:pt x="56200" y="57093"/>
                    <a:pt x="56117" y="57042"/>
                    <a:pt x="56034" y="57042"/>
                  </a:cubicBezTo>
                  <a:cubicBezTo>
                    <a:pt x="55950" y="57042"/>
                    <a:pt x="55867" y="57093"/>
                    <a:pt x="55867" y="57194"/>
                  </a:cubicBezTo>
                  <a:lnTo>
                    <a:pt x="55867" y="57325"/>
                  </a:lnTo>
                  <a:cubicBezTo>
                    <a:pt x="55867" y="57349"/>
                    <a:pt x="55867" y="57360"/>
                    <a:pt x="55891" y="57372"/>
                  </a:cubicBezTo>
                  <a:cubicBezTo>
                    <a:pt x="55593" y="57432"/>
                    <a:pt x="55295" y="57503"/>
                    <a:pt x="54998" y="57563"/>
                  </a:cubicBezTo>
                  <a:cubicBezTo>
                    <a:pt x="54998" y="57360"/>
                    <a:pt x="54974" y="57134"/>
                    <a:pt x="54974" y="56920"/>
                  </a:cubicBezTo>
                  <a:cubicBezTo>
                    <a:pt x="54974" y="56825"/>
                    <a:pt x="54900" y="56777"/>
                    <a:pt x="54825" y="56777"/>
                  </a:cubicBezTo>
                  <a:cubicBezTo>
                    <a:pt x="54751" y="56777"/>
                    <a:pt x="54676" y="56825"/>
                    <a:pt x="54676" y="56920"/>
                  </a:cubicBezTo>
                  <a:cubicBezTo>
                    <a:pt x="54676" y="57146"/>
                    <a:pt x="54664" y="57384"/>
                    <a:pt x="54664" y="57622"/>
                  </a:cubicBezTo>
                  <a:cubicBezTo>
                    <a:pt x="54569" y="57658"/>
                    <a:pt x="54450" y="57670"/>
                    <a:pt x="54343" y="57682"/>
                  </a:cubicBezTo>
                  <a:cubicBezTo>
                    <a:pt x="54426" y="57087"/>
                    <a:pt x="54248" y="56360"/>
                    <a:pt x="54129" y="55789"/>
                  </a:cubicBezTo>
                  <a:cubicBezTo>
                    <a:pt x="54110" y="55715"/>
                    <a:pt x="54060" y="55684"/>
                    <a:pt x="54006" y="55684"/>
                  </a:cubicBezTo>
                  <a:cubicBezTo>
                    <a:pt x="53921" y="55684"/>
                    <a:pt x="53828" y="55763"/>
                    <a:pt x="53843" y="55872"/>
                  </a:cubicBezTo>
                  <a:cubicBezTo>
                    <a:pt x="53902" y="56241"/>
                    <a:pt x="53950" y="56610"/>
                    <a:pt x="53962" y="56979"/>
                  </a:cubicBezTo>
                  <a:cubicBezTo>
                    <a:pt x="53986" y="57241"/>
                    <a:pt x="53950" y="57491"/>
                    <a:pt x="53986" y="57741"/>
                  </a:cubicBezTo>
                  <a:cubicBezTo>
                    <a:pt x="53664" y="57801"/>
                    <a:pt x="53343" y="57861"/>
                    <a:pt x="53033" y="57920"/>
                  </a:cubicBezTo>
                  <a:cubicBezTo>
                    <a:pt x="53093" y="57313"/>
                    <a:pt x="53045" y="56670"/>
                    <a:pt x="52986" y="56098"/>
                  </a:cubicBezTo>
                  <a:cubicBezTo>
                    <a:pt x="52980" y="56051"/>
                    <a:pt x="52947" y="56027"/>
                    <a:pt x="52916" y="56027"/>
                  </a:cubicBezTo>
                  <a:cubicBezTo>
                    <a:pt x="52884" y="56027"/>
                    <a:pt x="52855" y="56051"/>
                    <a:pt x="52855" y="56098"/>
                  </a:cubicBezTo>
                  <a:cubicBezTo>
                    <a:pt x="52878" y="56729"/>
                    <a:pt x="52807" y="57360"/>
                    <a:pt x="52748" y="57980"/>
                  </a:cubicBezTo>
                  <a:cubicBezTo>
                    <a:pt x="52557" y="58015"/>
                    <a:pt x="52355" y="58063"/>
                    <a:pt x="52152" y="58099"/>
                  </a:cubicBezTo>
                  <a:cubicBezTo>
                    <a:pt x="52557" y="54789"/>
                    <a:pt x="52200" y="51360"/>
                    <a:pt x="51462" y="48121"/>
                  </a:cubicBezTo>
                  <a:cubicBezTo>
                    <a:pt x="51447" y="48045"/>
                    <a:pt x="51395" y="48013"/>
                    <a:pt x="51340" y="48013"/>
                  </a:cubicBezTo>
                  <a:cubicBezTo>
                    <a:pt x="51256" y="48013"/>
                    <a:pt x="51166" y="48086"/>
                    <a:pt x="51188" y="48193"/>
                  </a:cubicBezTo>
                  <a:cubicBezTo>
                    <a:pt x="51843" y="51574"/>
                    <a:pt x="51878" y="54801"/>
                    <a:pt x="51735" y="58182"/>
                  </a:cubicBezTo>
                  <a:cubicBezTo>
                    <a:pt x="47866" y="58873"/>
                    <a:pt x="43985" y="59396"/>
                    <a:pt x="40020" y="59777"/>
                  </a:cubicBezTo>
                  <a:lnTo>
                    <a:pt x="40020" y="59468"/>
                  </a:lnTo>
                  <a:cubicBezTo>
                    <a:pt x="40020" y="59379"/>
                    <a:pt x="39948" y="59334"/>
                    <a:pt x="39877" y="59334"/>
                  </a:cubicBezTo>
                  <a:cubicBezTo>
                    <a:pt x="39805" y="59334"/>
                    <a:pt x="39734" y="59379"/>
                    <a:pt x="39734" y="59468"/>
                  </a:cubicBezTo>
                  <a:lnTo>
                    <a:pt x="39734" y="59813"/>
                  </a:lnTo>
                  <a:cubicBezTo>
                    <a:pt x="39555" y="59825"/>
                    <a:pt x="39401" y="59837"/>
                    <a:pt x="39222" y="59861"/>
                  </a:cubicBezTo>
                  <a:cubicBezTo>
                    <a:pt x="39115" y="59873"/>
                    <a:pt x="39020" y="59873"/>
                    <a:pt x="38924" y="59885"/>
                  </a:cubicBezTo>
                  <a:cubicBezTo>
                    <a:pt x="38889" y="59742"/>
                    <a:pt x="38865" y="59575"/>
                    <a:pt x="38829" y="59420"/>
                  </a:cubicBezTo>
                  <a:cubicBezTo>
                    <a:pt x="38819" y="59343"/>
                    <a:pt x="38752" y="59308"/>
                    <a:pt x="38683" y="59308"/>
                  </a:cubicBezTo>
                  <a:cubicBezTo>
                    <a:pt x="38593" y="59308"/>
                    <a:pt x="38499" y="59367"/>
                    <a:pt x="38520" y="59468"/>
                  </a:cubicBezTo>
                  <a:lnTo>
                    <a:pt x="38567" y="59920"/>
                  </a:lnTo>
                  <a:cubicBezTo>
                    <a:pt x="38293" y="59944"/>
                    <a:pt x="38031" y="59956"/>
                    <a:pt x="37758" y="59980"/>
                  </a:cubicBezTo>
                  <a:cubicBezTo>
                    <a:pt x="37746" y="59885"/>
                    <a:pt x="37710" y="59777"/>
                    <a:pt x="37698" y="59694"/>
                  </a:cubicBezTo>
                  <a:cubicBezTo>
                    <a:pt x="37689" y="59628"/>
                    <a:pt x="37645" y="59599"/>
                    <a:pt x="37598" y="59599"/>
                  </a:cubicBezTo>
                  <a:cubicBezTo>
                    <a:pt x="37526" y="59599"/>
                    <a:pt x="37446" y="59665"/>
                    <a:pt x="37460" y="59766"/>
                  </a:cubicBezTo>
                  <a:cubicBezTo>
                    <a:pt x="37472" y="59837"/>
                    <a:pt x="37472" y="59920"/>
                    <a:pt x="37496" y="60004"/>
                  </a:cubicBezTo>
                  <a:cubicBezTo>
                    <a:pt x="37341" y="60016"/>
                    <a:pt x="37198" y="60039"/>
                    <a:pt x="37043" y="60039"/>
                  </a:cubicBezTo>
                  <a:cubicBezTo>
                    <a:pt x="37019" y="59825"/>
                    <a:pt x="36972" y="59623"/>
                    <a:pt x="36924" y="59420"/>
                  </a:cubicBezTo>
                  <a:cubicBezTo>
                    <a:pt x="36914" y="59353"/>
                    <a:pt x="36856" y="59322"/>
                    <a:pt x="36795" y="59322"/>
                  </a:cubicBezTo>
                  <a:cubicBezTo>
                    <a:pt x="36716" y="59322"/>
                    <a:pt x="36632" y="59374"/>
                    <a:pt x="36638" y="59468"/>
                  </a:cubicBezTo>
                  <a:cubicBezTo>
                    <a:pt x="36674" y="59658"/>
                    <a:pt x="36674" y="59873"/>
                    <a:pt x="36698" y="60075"/>
                  </a:cubicBezTo>
                  <a:cubicBezTo>
                    <a:pt x="36555" y="60099"/>
                    <a:pt x="36424" y="60099"/>
                    <a:pt x="36269" y="60111"/>
                  </a:cubicBezTo>
                  <a:lnTo>
                    <a:pt x="36269" y="58670"/>
                  </a:lnTo>
                  <a:cubicBezTo>
                    <a:pt x="36269" y="58646"/>
                    <a:pt x="36251" y="58634"/>
                    <a:pt x="36234" y="58634"/>
                  </a:cubicBezTo>
                  <a:cubicBezTo>
                    <a:pt x="36216" y="58634"/>
                    <a:pt x="36198" y="58646"/>
                    <a:pt x="36198" y="58670"/>
                  </a:cubicBezTo>
                  <a:lnTo>
                    <a:pt x="36198" y="60111"/>
                  </a:lnTo>
                  <a:cubicBezTo>
                    <a:pt x="36031" y="60123"/>
                    <a:pt x="35864" y="60135"/>
                    <a:pt x="35710" y="60135"/>
                  </a:cubicBezTo>
                  <a:cubicBezTo>
                    <a:pt x="35626" y="57980"/>
                    <a:pt x="35555" y="55836"/>
                    <a:pt x="35591" y="53681"/>
                  </a:cubicBezTo>
                  <a:cubicBezTo>
                    <a:pt x="35591" y="53586"/>
                    <a:pt x="35516" y="53539"/>
                    <a:pt x="35442" y="53539"/>
                  </a:cubicBezTo>
                  <a:cubicBezTo>
                    <a:pt x="35367" y="53539"/>
                    <a:pt x="35293" y="53586"/>
                    <a:pt x="35293" y="53681"/>
                  </a:cubicBezTo>
                  <a:cubicBezTo>
                    <a:pt x="35210" y="55836"/>
                    <a:pt x="35174" y="58015"/>
                    <a:pt x="35245" y="60170"/>
                  </a:cubicBezTo>
                  <a:cubicBezTo>
                    <a:pt x="31626" y="60420"/>
                    <a:pt x="27971" y="60647"/>
                    <a:pt x="24363" y="61075"/>
                  </a:cubicBezTo>
                  <a:cubicBezTo>
                    <a:pt x="24375" y="61051"/>
                    <a:pt x="24399" y="61016"/>
                    <a:pt x="24411" y="61004"/>
                  </a:cubicBezTo>
                  <a:cubicBezTo>
                    <a:pt x="24470" y="60968"/>
                    <a:pt x="24530" y="60944"/>
                    <a:pt x="24577" y="60873"/>
                  </a:cubicBezTo>
                  <a:cubicBezTo>
                    <a:pt x="24792" y="60420"/>
                    <a:pt x="24946" y="59980"/>
                    <a:pt x="25006" y="59551"/>
                  </a:cubicBezTo>
                  <a:cubicBezTo>
                    <a:pt x="25423" y="57968"/>
                    <a:pt x="25530" y="56337"/>
                    <a:pt x="25268" y="54694"/>
                  </a:cubicBezTo>
                  <a:cubicBezTo>
                    <a:pt x="25196" y="54193"/>
                    <a:pt x="25089" y="53420"/>
                    <a:pt x="24827" y="52789"/>
                  </a:cubicBezTo>
                  <a:lnTo>
                    <a:pt x="24827" y="52789"/>
                  </a:lnTo>
                  <a:cubicBezTo>
                    <a:pt x="25490" y="52882"/>
                    <a:pt x="26144" y="52948"/>
                    <a:pt x="26788" y="52948"/>
                  </a:cubicBezTo>
                  <a:cubicBezTo>
                    <a:pt x="26885" y="52948"/>
                    <a:pt x="26981" y="52946"/>
                    <a:pt x="27078" y="52943"/>
                  </a:cubicBezTo>
                  <a:cubicBezTo>
                    <a:pt x="27101" y="52943"/>
                    <a:pt x="27113" y="52919"/>
                    <a:pt x="27137" y="52908"/>
                  </a:cubicBezTo>
                  <a:cubicBezTo>
                    <a:pt x="27613" y="52860"/>
                    <a:pt x="28042" y="52658"/>
                    <a:pt x="28233" y="52205"/>
                  </a:cubicBezTo>
                  <a:cubicBezTo>
                    <a:pt x="28294" y="52061"/>
                    <a:pt x="28205" y="51855"/>
                    <a:pt x="28049" y="51855"/>
                  </a:cubicBezTo>
                  <a:cubicBezTo>
                    <a:pt x="28025" y="51855"/>
                    <a:pt x="27998" y="51860"/>
                    <a:pt x="27971" y="51872"/>
                  </a:cubicBezTo>
                  <a:cubicBezTo>
                    <a:pt x="27887" y="51896"/>
                    <a:pt x="27816" y="51931"/>
                    <a:pt x="27756" y="51955"/>
                  </a:cubicBezTo>
                  <a:cubicBezTo>
                    <a:pt x="27804" y="51907"/>
                    <a:pt x="27852" y="51884"/>
                    <a:pt x="27875" y="51836"/>
                  </a:cubicBezTo>
                  <a:lnTo>
                    <a:pt x="27911" y="51836"/>
                  </a:lnTo>
                  <a:cubicBezTo>
                    <a:pt x="27916" y="51836"/>
                    <a:pt x="27921" y="51837"/>
                    <a:pt x="27926" y="51837"/>
                  </a:cubicBezTo>
                  <a:cubicBezTo>
                    <a:pt x="28071" y="51837"/>
                    <a:pt x="28148" y="51665"/>
                    <a:pt x="28102" y="51538"/>
                  </a:cubicBezTo>
                  <a:cubicBezTo>
                    <a:pt x="28364" y="51074"/>
                    <a:pt x="28459" y="50479"/>
                    <a:pt x="28340" y="49979"/>
                  </a:cubicBezTo>
                  <a:cubicBezTo>
                    <a:pt x="28233" y="49490"/>
                    <a:pt x="27947" y="49086"/>
                    <a:pt x="27578" y="48788"/>
                  </a:cubicBezTo>
                  <a:cubicBezTo>
                    <a:pt x="28268" y="48609"/>
                    <a:pt x="29006" y="48478"/>
                    <a:pt x="29435" y="47966"/>
                  </a:cubicBezTo>
                  <a:cubicBezTo>
                    <a:pt x="29459" y="47972"/>
                    <a:pt x="29483" y="47975"/>
                    <a:pt x="29507" y="47975"/>
                  </a:cubicBezTo>
                  <a:cubicBezTo>
                    <a:pt x="29530" y="47975"/>
                    <a:pt x="29554" y="47972"/>
                    <a:pt x="29578" y="47966"/>
                  </a:cubicBezTo>
                  <a:cubicBezTo>
                    <a:pt x="33948" y="46002"/>
                    <a:pt x="38543" y="44847"/>
                    <a:pt x="43163" y="43573"/>
                  </a:cubicBezTo>
                  <a:cubicBezTo>
                    <a:pt x="43580" y="43454"/>
                    <a:pt x="44008" y="43335"/>
                    <a:pt x="44425" y="43216"/>
                  </a:cubicBezTo>
                  <a:close/>
                  <a:moveTo>
                    <a:pt x="17838" y="60861"/>
                  </a:moveTo>
                  <a:cubicBezTo>
                    <a:pt x="17993" y="60932"/>
                    <a:pt x="18172" y="61004"/>
                    <a:pt x="18338" y="61075"/>
                  </a:cubicBezTo>
                  <a:cubicBezTo>
                    <a:pt x="18315" y="61111"/>
                    <a:pt x="18279" y="61159"/>
                    <a:pt x="18255" y="61182"/>
                  </a:cubicBezTo>
                  <a:lnTo>
                    <a:pt x="18065" y="61135"/>
                  </a:lnTo>
                  <a:cubicBezTo>
                    <a:pt x="17957" y="61099"/>
                    <a:pt x="17850" y="61051"/>
                    <a:pt x="17731" y="61004"/>
                  </a:cubicBezTo>
                  <a:cubicBezTo>
                    <a:pt x="17803" y="60992"/>
                    <a:pt x="17838" y="60920"/>
                    <a:pt x="17838" y="60861"/>
                  </a:cubicBezTo>
                  <a:close/>
                  <a:moveTo>
                    <a:pt x="24184" y="59277"/>
                  </a:moveTo>
                  <a:cubicBezTo>
                    <a:pt x="24232" y="59325"/>
                    <a:pt x="24292" y="59349"/>
                    <a:pt x="24351" y="59349"/>
                  </a:cubicBezTo>
                  <a:cubicBezTo>
                    <a:pt x="24244" y="59766"/>
                    <a:pt x="24125" y="60182"/>
                    <a:pt x="23982" y="60599"/>
                  </a:cubicBezTo>
                  <a:cubicBezTo>
                    <a:pt x="23934" y="60718"/>
                    <a:pt x="23982" y="60825"/>
                    <a:pt x="24053" y="60897"/>
                  </a:cubicBezTo>
                  <a:cubicBezTo>
                    <a:pt x="24030" y="60968"/>
                    <a:pt x="24006" y="61063"/>
                    <a:pt x="23982" y="61135"/>
                  </a:cubicBezTo>
                  <a:cubicBezTo>
                    <a:pt x="23792" y="61170"/>
                    <a:pt x="23613" y="61182"/>
                    <a:pt x="23411" y="61218"/>
                  </a:cubicBezTo>
                  <a:cubicBezTo>
                    <a:pt x="23744" y="60647"/>
                    <a:pt x="23994" y="59968"/>
                    <a:pt x="24184" y="59277"/>
                  </a:cubicBezTo>
                  <a:close/>
                  <a:moveTo>
                    <a:pt x="20017" y="60885"/>
                  </a:moveTo>
                  <a:cubicBezTo>
                    <a:pt x="20160" y="60956"/>
                    <a:pt x="20291" y="61028"/>
                    <a:pt x="20434" y="61063"/>
                  </a:cubicBezTo>
                  <a:lnTo>
                    <a:pt x="20458" y="61063"/>
                  </a:lnTo>
                  <a:cubicBezTo>
                    <a:pt x="20351" y="61159"/>
                    <a:pt x="20243" y="61242"/>
                    <a:pt x="20112" y="61313"/>
                  </a:cubicBezTo>
                  <a:cubicBezTo>
                    <a:pt x="20136" y="61230"/>
                    <a:pt x="20112" y="61123"/>
                    <a:pt x="19993" y="61075"/>
                  </a:cubicBezTo>
                  <a:cubicBezTo>
                    <a:pt x="19982" y="61063"/>
                    <a:pt x="19946" y="61063"/>
                    <a:pt x="19934" y="61051"/>
                  </a:cubicBezTo>
                  <a:cubicBezTo>
                    <a:pt x="19982" y="61004"/>
                    <a:pt x="20005" y="60944"/>
                    <a:pt x="20017" y="60885"/>
                  </a:cubicBezTo>
                  <a:close/>
                  <a:moveTo>
                    <a:pt x="21017" y="52300"/>
                  </a:moveTo>
                  <a:cubicBezTo>
                    <a:pt x="21053" y="52312"/>
                    <a:pt x="21077" y="52324"/>
                    <a:pt x="21125" y="52336"/>
                  </a:cubicBezTo>
                  <a:cubicBezTo>
                    <a:pt x="21529" y="52431"/>
                    <a:pt x="21910" y="52479"/>
                    <a:pt x="22315" y="52515"/>
                  </a:cubicBezTo>
                  <a:cubicBezTo>
                    <a:pt x="22315" y="52538"/>
                    <a:pt x="22327" y="52562"/>
                    <a:pt x="22327" y="52598"/>
                  </a:cubicBezTo>
                  <a:cubicBezTo>
                    <a:pt x="22684" y="53229"/>
                    <a:pt x="22970" y="53920"/>
                    <a:pt x="23196" y="54622"/>
                  </a:cubicBezTo>
                  <a:cubicBezTo>
                    <a:pt x="23351" y="55182"/>
                    <a:pt x="23387" y="55789"/>
                    <a:pt x="23625" y="56325"/>
                  </a:cubicBezTo>
                  <a:cubicBezTo>
                    <a:pt x="23637" y="56372"/>
                    <a:pt x="23684" y="56384"/>
                    <a:pt x="23732" y="56408"/>
                  </a:cubicBezTo>
                  <a:cubicBezTo>
                    <a:pt x="23744" y="56646"/>
                    <a:pt x="23756" y="56884"/>
                    <a:pt x="23744" y="57134"/>
                  </a:cubicBezTo>
                  <a:cubicBezTo>
                    <a:pt x="23637" y="57849"/>
                    <a:pt x="23434" y="58551"/>
                    <a:pt x="23172" y="59265"/>
                  </a:cubicBezTo>
                  <a:cubicBezTo>
                    <a:pt x="22875" y="59718"/>
                    <a:pt x="22494" y="60123"/>
                    <a:pt x="22041" y="60551"/>
                  </a:cubicBezTo>
                  <a:cubicBezTo>
                    <a:pt x="22017" y="60587"/>
                    <a:pt x="21982" y="60635"/>
                    <a:pt x="21982" y="60694"/>
                  </a:cubicBezTo>
                  <a:cubicBezTo>
                    <a:pt x="21744" y="60825"/>
                    <a:pt x="21506" y="60944"/>
                    <a:pt x="21327" y="61135"/>
                  </a:cubicBezTo>
                  <a:cubicBezTo>
                    <a:pt x="21255" y="61206"/>
                    <a:pt x="21244" y="61325"/>
                    <a:pt x="21255" y="61432"/>
                  </a:cubicBezTo>
                  <a:cubicBezTo>
                    <a:pt x="21196" y="61480"/>
                    <a:pt x="21136" y="61528"/>
                    <a:pt x="21077" y="61587"/>
                  </a:cubicBezTo>
                  <a:cubicBezTo>
                    <a:pt x="20958" y="61599"/>
                    <a:pt x="20839" y="61623"/>
                    <a:pt x="20720" y="61647"/>
                  </a:cubicBezTo>
                  <a:cubicBezTo>
                    <a:pt x="20827" y="61587"/>
                    <a:pt x="20886" y="61551"/>
                    <a:pt x="20946" y="61492"/>
                  </a:cubicBezTo>
                  <a:cubicBezTo>
                    <a:pt x="21005" y="61456"/>
                    <a:pt x="21005" y="61373"/>
                    <a:pt x="20970" y="61313"/>
                  </a:cubicBezTo>
                  <a:cubicBezTo>
                    <a:pt x="23339" y="59813"/>
                    <a:pt x="22089" y="54324"/>
                    <a:pt x="20874" y="52455"/>
                  </a:cubicBezTo>
                  <a:cubicBezTo>
                    <a:pt x="20946" y="52431"/>
                    <a:pt x="20994" y="52372"/>
                    <a:pt x="21017" y="52300"/>
                  </a:cubicBezTo>
                  <a:close/>
                  <a:moveTo>
                    <a:pt x="27875" y="0"/>
                  </a:moveTo>
                  <a:cubicBezTo>
                    <a:pt x="27799" y="0"/>
                    <a:pt x="27725" y="34"/>
                    <a:pt x="27685" y="115"/>
                  </a:cubicBezTo>
                  <a:cubicBezTo>
                    <a:pt x="25970" y="3509"/>
                    <a:pt x="24565" y="7140"/>
                    <a:pt x="23399" y="10891"/>
                  </a:cubicBezTo>
                  <a:cubicBezTo>
                    <a:pt x="23137" y="9974"/>
                    <a:pt x="22815" y="9081"/>
                    <a:pt x="22518" y="8164"/>
                  </a:cubicBezTo>
                  <a:cubicBezTo>
                    <a:pt x="22494" y="8094"/>
                    <a:pt x="22439" y="8065"/>
                    <a:pt x="22383" y="8065"/>
                  </a:cubicBezTo>
                  <a:cubicBezTo>
                    <a:pt x="22295" y="8065"/>
                    <a:pt x="22207" y="8138"/>
                    <a:pt x="22244" y="8247"/>
                  </a:cubicBezTo>
                  <a:cubicBezTo>
                    <a:pt x="22577" y="9224"/>
                    <a:pt x="22922" y="10224"/>
                    <a:pt x="23315" y="11188"/>
                  </a:cubicBezTo>
                  <a:cubicBezTo>
                    <a:pt x="23101" y="11891"/>
                    <a:pt x="22899" y="12593"/>
                    <a:pt x="22696" y="13284"/>
                  </a:cubicBezTo>
                  <a:cubicBezTo>
                    <a:pt x="22482" y="12295"/>
                    <a:pt x="22137" y="11295"/>
                    <a:pt x="21863" y="10331"/>
                  </a:cubicBezTo>
                  <a:cubicBezTo>
                    <a:pt x="21848" y="10268"/>
                    <a:pt x="21800" y="10240"/>
                    <a:pt x="21751" y="10240"/>
                  </a:cubicBezTo>
                  <a:cubicBezTo>
                    <a:pt x="21678" y="10240"/>
                    <a:pt x="21603" y="10299"/>
                    <a:pt x="21625" y="10390"/>
                  </a:cubicBezTo>
                  <a:cubicBezTo>
                    <a:pt x="21946" y="11486"/>
                    <a:pt x="22184" y="12641"/>
                    <a:pt x="22577" y="13712"/>
                  </a:cubicBezTo>
                  <a:cubicBezTo>
                    <a:pt x="22518" y="13950"/>
                    <a:pt x="22446" y="14177"/>
                    <a:pt x="22387" y="14427"/>
                  </a:cubicBezTo>
                  <a:cubicBezTo>
                    <a:pt x="22148" y="13534"/>
                    <a:pt x="21791" y="12665"/>
                    <a:pt x="21601" y="11760"/>
                  </a:cubicBezTo>
                  <a:cubicBezTo>
                    <a:pt x="21586" y="11697"/>
                    <a:pt x="21538" y="11669"/>
                    <a:pt x="21489" y="11669"/>
                  </a:cubicBezTo>
                  <a:cubicBezTo>
                    <a:pt x="21417" y="11669"/>
                    <a:pt x="21341" y="11727"/>
                    <a:pt x="21363" y="11819"/>
                  </a:cubicBezTo>
                  <a:cubicBezTo>
                    <a:pt x="21565" y="12819"/>
                    <a:pt x="21791" y="13950"/>
                    <a:pt x="22279" y="14855"/>
                  </a:cubicBezTo>
                  <a:cubicBezTo>
                    <a:pt x="22220" y="15058"/>
                    <a:pt x="22184" y="15272"/>
                    <a:pt x="22137" y="15474"/>
                  </a:cubicBezTo>
                  <a:cubicBezTo>
                    <a:pt x="21922" y="14522"/>
                    <a:pt x="21613" y="13569"/>
                    <a:pt x="21363" y="12629"/>
                  </a:cubicBezTo>
                  <a:cubicBezTo>
                    <a:pt x="21344" y="12569"/>
                    <a:pt x="21298" y="12543"/>
                    <a:pt x="21250" y="12543"/>
                  </a:cubicBezTo>
                  <a:cubicBezTo>
                    <a:pt x="21174" y="12543"/>
                    <a:pt x="21095" y="12610"/>
                    <a:pt x="21125" y="12712"/>
                  </a:cubicBezTo>
                  <a:cubicBezTo>
                    <a:pt x="21255" y="13343"/>
                    <a:pt x="21363" y="14022"/>
                    <a:pt x="21494" y="14677"/>
                  </a:cubicBezTo>
                  <a:cubicBezTo>
                    <a:pt x="21196" y="13879"/>
                    <a:pt x="20886" y="13105"/>
                    <a:pt x="20577" y="12367"/>
                  </a:cubicBezTo>
                  <a:cubicBezTo>
                    <a:pt x="20547" y="12286"/>
                    <a:pt x="20482" y="12257"/>
                    <a:pt x="20413" y="12257"/>
                  </a:cubicBezTo>
                  <a:cubicBezTo>
                    <a:pt x="20400" y="12257"/>
                    <a:pt x="20387" y="12258"/>
                    <a:pt x="20374" y="12260"/>
                  </a:cubicBezTo>
                  <a:cubicBezTo>
                    <a:pt x="21982" y="7950"/>
                    <a:pt x="24387" y="3902"/>
                    <a:pt x="27423" y="389"/>
                  </a:cubicBezTo>
                  <a:cubicBezTo>
                    <a:pt x="27478" y="315"/>
                    <a:pt x="27419" y="220"/>
                    <a:pt x="27345" y="220"/>
                  </a:cubicBezTo>
                  <a:cubicBezTo>
                    <a:pt x="27324" y="220"/>
                    <a:pt x="27301" y="228"/>
                    <a:pt x="27280" y="246"/>
                  </a:cubicBezTo>
                  <a:cubicBezTo>
                    <a:pt x="23101" y="4675"/>
                    <a:pt x="20184" y="9998"/>
                    <a:pt x="18636" y="15891"/>
                  </a:cubicBezTo>
                  <a:cubicBezTo>
                    <a:pt x="17898" y="18737"/>
                    <a:pt x="17493" y="21654"/>
                    <a:pt x="17434" y="24583"/>
                  </a:cubicBezTo>
                  <a:cubicBezTo>
                    <a:pt x="17398" y="26202"/>
                    <a:pt x="17445" y="27857"/>
                    <a:pt x="17672" y="29464"/>
                  </a:cubicBezTo>
                  <a:cubicBezTo>
                    <a:pt x="17748" y="30054"/>
                    <a:pt x="18575" y="33226"/>
                    <a:pt x="17712" y="33226"/>
                  </a:cubicBezTo>
                  <a:cubicBezTo>
                    <a:pt x="17634" y="33226"/>
                    <a:pt x="17541" y="33200"/>
                    <a:pt x="17434" y="33143"/>
                  </a:cubicBezTo>
                  <a:cubicBezTo>
                    <a:pt x="17397" y="33124"/>
                    <a:pt x="17356" y="33115"/>
                    <a:pt x="17315" y="33115"/>
                  </a:cubicBezTo>
                  <a:cubicBezTo>
                    <a:pt x="17157" y="33115"/>
                    <a:pt x="16998" y="33249"/>
                    <a:pt x="17064" y="33429"/>
                  </a:cubicBezTo>
                  <a:cubicBezTo>
                    <a:pt x="17362" y="34215"/>
                    <a:pt x="17326" y="34239"/>
                    <a:pt x="17517" y="34524"/>
                  </a:cubicBezTo>
                  <a:cubicBezTo>
                    <a:pt x="17612" y="34953"/>
                    <a:pt x="17719" y="35405"/>
                    <a:pt x="17815" y="35846"/>
                  </a:cubicBezTo>
                  <a:cubicBezTo>
                    <a:pt x="17815" y="35894"/>
                    <a:pt x="17815" y="35941"/>
                    <a:pt x="17850" y="35965"/>
                  </a:cubicBezTo>
                  <a:cubicBezTo>
                    <a:pt x="18100" y="36953"/>
                    <a:pt x="18434" y="37906"/>
                    <a:pt x="18886" y="38787"/>
                  </a:cubicBezTo>
                  <a:cubicBezTo>
                    <a:pt x="14409" y="39382"/>
                    <a:pt x="9956" y="40120"/>
                    <a:pt x="5634" y="41144"/>
                  </a:cubicBezTo>
                  <a:lnTo>
                    <a:pt x="5515" y="41144"/>
                  </a:lnTo>
                  <a:cubicBezTo>
                    <a:pt x="5450" y="41079"/>
                    <a:pt x="5362" y="41048"/>
                    <a:pt x="5276" y="41048"/>
                  </a:cubicBezTo>
                  <a:cubicBezTo>
                    <a:pt x="5098" y="41048"/>
                    <a:pt x="4931" y="41181"/>
                    <a:pt x="5003" y="41406"/>
                  </a:cubicBezTo>
                  <a:cubicBezTo>
                    <a:pt x="5158" y="41847"/>
                    <a:pt x="5301" y="42275"/>
                    <a:pt x="5456" y="42728"/>
                  </a:cubicBezTo>
                  <a:cubicBezTo>
                    <a:pt x="5468" y="42787"/>
                    <a:pt x="5480" y="42835"/>
                    <a:pt x="5492" y="42894"/>
                  </a:cubicBezTo>
                  <a:cubicBezTo>
                    <a:pt x="5492" y="43025"/>
                    <a:pt x="5515" y="43144"/>
                    <a:pt x="5575" y="43275"/>
                  </a:cubicBezTo>
                  <a:cubicBezTo>
                    <a:pt x="5587" y="43311"/>
                    <a:pt x="5634" y="43335"/>
                    <a:pt x="5670" y="43335"/>
                  </a:cubicBezTo>
                  <a:cubicBezTo>
                    <a:pt x="5754" y="43466"/>
                    <a:pt x="5837" y="43609"/>
                    <a:pt x="5992" y="43680"/>
                  </a:cubicBezTo>
                  <a:cubicBezTo>
                    <a:pt x="6004" y="43692"/>
                    <a:pt x="6027" y="43692"/>
                    <a:pt x="6051" y="43692"/>
                  </a:cubicBezTo>
                  <a:cubicBezTo>
                    <a:pt x="4658" y="43704"/>
                    <a:pt x="3170" y="44287"/>
                    <a:pt x="1884" y="44895"/>
                  </a:cubicBezTo>
                  <a:cubicBezTo>
                    <a:pt x="1563" y="44811"/>
                    <a:pt x="1265" y="44716"/>
                    <a:pt x="955" y="44633"/>
                  </a:cubicBezTo>
                  <a:cubicBezTo>
                    <a:pt x="934" y="44626"/>
                    <a:pt x="913" y="44623"/>
                    <a:pt x="894" y="44623"/>
                  </a:cubicBezTo>
                  <a:cubicBezTo>
                    <a:pt x="716" y="44623"/>
                    <a:pt x="667" y="44903"/>
                    <a:pt x="872" y="44978"/>
                  </a:cubicBezTo>
                  <a:cubicBezTo>
                    <a:pt x="932" y="44990"/>
                    <a:pt x="991" y="45014"/>
                    <a:pt x="1051" y="45038"/>
                  </a:cubicBezTo>
                  <a:cubicBezTo>
                    <a:pt x="848" y="45169"/>
                    <a:pt x="848" y="45550"/>
                    <a:pt x="991" y="45764"/>
                  </a:cubicBezTo>
                  <a:cubicBezTo>
                    <a:pt x="1171" y="46081"/>
                    <a:pt x="1510" y="46173"/>
                    <a:pt x="1842" y="46173"/>
                  </a:cubicBezTo>
                  <a:cubicBezTo>
                    <a:pt x="1884" y="46173"/>
                    <a:pt x="1926" y="46171"/>
                    <a:pt x="1967" y="46169"/>
                  </a:cubicBezTo>
                  <a:cubicBezTo>
                    <a:pt x="1967" y="46301"/>
                    <a:pt x="2026" y="46440"/>
                    <a:pt x="2154" y="46440"/>
                  </a:cubicBezTo>
                  <a:cubicBezTo>
                    <a:pt x="2198" y="46440"/>
                    <a:pt x="2251" y="46423"/>
                    <a:pt x="2313" y="46383"/>
                  </a:cubicBezTo>
                  <a:cubicBezTo>
                    <a:pt x="2336" y="46371"/>
                    <a:pt x="2372" y="46347"/>
                    <a:pt x="2420" y="46323"/>
                  </a:cubicBezTo>
                  <a:lnTo>
                    <a:pt x="2444" y="46300"/>
                  </a:lnTo>
                  <a:cubicBezTo>
                    <a:pt x="2456" y="46312"/>
                    <a:pt x="2456" y="46323"/>
                    <a:pt x="2491" y="46359"/>
                  </a:cubicBezTo>
                  <a:cubicBezTo>
                    <a:pt x="2515" y="46442"/>
                    <a:pt x="2539" y="46538"/>
                    <a:pt x="2551" y="46621"/>
                  </a:cubicBezTo>
                  <a:cubicBezTo>
                    <a:pt x="2575" y="46788"/>
                    <a:pt x="2598" y="46943"/>
                    <a:pt x="2575" y="47097"/>
                  </a:cubicBezTo>
                  <a:cubicBezTo>
                    <a:pt x="2575" y="47324"/>
                    <a:pt x="2539" y="47550"/>
                    <a:pt x="2503" y="47776"/>
                  </a:cubicBezTo>
                  <a:cubicBezTo>
                    <a:pt x="2479" y="47776"/>
                    <a:pt x="2456" y="47776"/>
                    <a:pt x="2432" y="47752"/>
                  </a:cubicBezTo>
                  <a:cubicBezTo>
                    <a:pt x="2253" y="47728"/>
                    <a:pt x="2086" y="47669"/>
                    <a:pt x="1908" y="47633"/>
                  </a:cubicBezTo>
                  <a:cubicBezTo>
                    <a:pt x="1790" y="47619"/>
                    <a:pt x="1670" y="47607"/>
                    <a:pt x="1550" y="47607"/>
                  </a:cubicBezTo>
                  <a:cubicBezTo>
                    <a:pt x="1368" y="47607"/>
                    <a:pt x="1187" y="47635"/>
                    <a:pt x="1015" y="47728"/>
                  </a:cubicBezTo>
                  <a:cubicBezTo>
                    <a:pt x="812" y="47847"/>
                    <a:pt x="658" y="48050"/>
                    <a:pt x="610" y="48288"/>
                  </a:cubicBezTo>
                  <a:cubicBezTo>
                    <a:pt x="527" y="48276"/>
                    <a:pt x="431" y="48252"/>
                    <a:pt x="348" y="48228"/>
                  </a:cubicBezTo>
                  <a:cubicBezTo>
                    <a:pt x="326" y="48223"/>
                    <a:pt x="305" y="48220"/>
                    <a:pt x="286" y="48220"/>
                  </a:cubicBezTo>
                  <a:cubicBezTo>
                    <a:pt x="61" y="48220"/>
                    <a:pt x="0" y="48568"/>
                    <a:pt x="241" y="48633"/>
                  </a:cubicBezTo>
                  <a:cubicBezTo>
                    <a:pt x="408" y="48681"/>
                    <a:pt x="551" y="48740"/>
                    <a:pt x="717" y="48800"/>
                  </a:cubicBezTo>
                  <a:cubicBezTo>
                    <a:pt x="753" y="48848"/>
                    <a:pt x="789" y="48883"/>
                    <a:pt x="836" y="48931"/>
                  </a:cubicBezTo>
                  <a:cubicBezTo>
                    <a:pt x="884" y="48967"/>
                    <a:pt x="937" y="48984"/>
                    <a:pt x="988" y="48984"/>
                  </a:cubicBezTo>
                  <a:cubicBezTo>
                    <a:pt x="1039" y="48984"/>
                    <a:pt x="1086" y="48967"/>
                    <a:pt x="1122" y="48931"/>
                  </a:cubicBezTo>
                  <a:cubicBezTo>
                    <a:pt x="2027" y="49240"/>
                    <a:pt x="2991" y="49586"/>
                    <a:pt x="3944" y="49860"/>
                  </a:cubicBezTo>
                  <a:cubicBezTo>
                    <a:pt x="3932" y="49883"/>
                    <a:pt x="3920" y="49931"/>
                    <a:pt x="3932" y="49979"/>
                  </a:cubicBezTo>
                  <a:cubicBezTo>
                    <a:pt x="4099" y="50586"/>
                    <a:pt x="4301" y="51169"/>
                    <a:pt x="4301" y="51800"/>
                  </a:cubicBezTo>
                  <a:cubicBezTo>
                    <a:pt x="4301" y="51919"/>
                    <a:pt x="4289" y="52062"/>
                    <a:pt x="4289" y="52181"/>
                  </a:cubicBezTo>
                  <a:cubicBezTo>
                    <a:pt x="4241" y="52217"/>
                    <a:pt x="4230" y="52277"/>
                    <a:pt x="4277" y="52336"/>
                  </a:cubicBezTo>
                  <a:cubicBezTo>
                    <a:pt x="4218" y="52789"/>
                    <a:pt x="4099" y="53217"/>
                    <a:pt x="3968" y="53646"/>
                  </a:cubicBezTo>
                  <a:lnTo>
                    <a:pt x="3968" y="53681"/>
                  </a:lnTo>
                  <a:cubicBezTo>
                    <a:pt x="3622" y="53467"/>
                    <a:pt x="3265" y="53277"/>
                    <a:pt x="2920" y="53050"/>
                  </a:cubicBezTo>
                  <a:cubicBezTo>
                    <a:pt x="2898" y="53038"/>
                    <a:pt x="2877" y="53032"/>
                    <a:pt x="2856" y="53032"/>
                  </a:cubicBezTo>
                  <a:cubicBezTo>
                    <a:pt x="2741" y="53032"/>
                    <a:pt x="2658" y="53206"/>
                    <a:pt x="2789" y="53277"/>
                  </a:cubicBezTo>
                  <a:cubicBezTo>
                    <a:pt x="2801" y="53289"/>
                    <a:pt x="2837" y="53312"/>
                    <a:pt x="2848" y="53324"/>
                  </a:cubicBezTo>
                  <a:cubicBezTo>
                    <a:pt x="2753" y="53336"/>
                    <a:pt x="2694" y="53467"/>
                    <a:pt x="2801" y="53527"/>
                  </a:cubicBezTo>
                  <a:cubicBezTo>
                    <a:pt x="2813" y="53551"/>
                    <a:pt x="2837" y="53551"/>
                    <a:pt x="2848" y="53562"/>
                  </a:cubicBezTo>
                  <a:cubicBezTo>
                    <a:pt x="2777" y="53586"/>
                    <a:pt x="2717" y="53693"/>
                    <a:pt x="2801" y="53765"/>
                  </a:cubicBezTo>
                  <a:cubicBezTo>
                    <a:pt x="6015" y="56479"/>
                    <a:pt x="10016" y="58408"/>
                    <a:pt x="13862" y="60051"/>
                  </a:cubicBezTo>
                  <a:cubicBezTo>
                    <a:pt x="15314" y="60674"/>
                    <a:pt x="17492" y="62044"/>
                    <a:pt x="19293" y="62044"/>
                  </a:cubicBezTo>
                  <a:cubicBezTo>
                    <a:pt x="19353" y="62044"/>
                    <a:pt x="19411" y="62043"/>
                    <a:pt x="19470" y="62040"/>
                  </a:cubicBezTo>
                  <a:cubicBezTo>
                    <a:pt x="19481" y="62075"/>
                    <a:pt x="19517" y="62099"/>
                    <a:pt x="19565" y="62099"/>
                  </a:cubicBezTo>
                  <a:lnTo>
                    <a:pt x="20541" y="62099"/>
                  </a:lnTo>
                  <a:cubicBezTo>
                    <a:pt x="20493" y="62282"/>
                    <a:pt x="20624" y="62481"/>
                    <a:pt x="20821" y="62481"/>
                  </a:cubicBezTo>
                  <a:cubicBezTo>
                    <a:pt x="20867" y="62481"/>
                    <a:pt x="20917" y="62470"/>
                    <a:pt x="20970" y="62444"/>
                  </a:cubicBezTo>
                  <a:cubicBezTo>
                    <a:pt x="21077" y="62397"/>
                    <a:pt x="21172" y="62337"/>
                    <a:pt x="21267" y="62278"/>
                  </a:cubicBezTo>
                  <a:cubicBezTo>
                    <a:pt x="22089" y="62206"/>
                    <a:pt x="22910" y="62123"/>
                    <a:pt x="23732" y="62040"/>
                  </a:cubicBezTo>
                  <a:cubicBezTo>
                    <a:pt x="23743" y="62050"/>
                    <a:pt x="23758" y="62056"/>
                    <a:pt x="23774" y="62056"/>
                  </a:cubicBezTo>
                  <a:cubicBezTo>
                    <a:pt x="23794" y="62056"/>
                    <a:pt x="23814" y="62047"/>
                    <a:pt x="23827" y="62028"/>
                  </a:cubicBezTo>
                  <a:cubicBezTo>
                    <a:pt x="23994" y="62016"/>
                    <a:pt x="24161" y="62004"/>
                    <a:pt x="24339" y="61980"/>
                  </a:cubicBezTo>
                  <a:cubicBezTo>
                    <a:pt x="26851" y="61849"/>
                    <a:pt x="29399" y="61611"/>
                    <a:pt x="31923" y="61349"/>
                  </a:cubicBezTo>
                  <a:cubicBezTo>
                    <a:pt x="38555" y="60789"/>
                    <a:pt x="45128" y="60230"/>
                    <a:pt x="51688" y="59146"/>
                  </a:cubicBezTo>
                  <a:lnTo>
                    <a:pt x="51688" y="59146"/>
                  </a:lnTo>
                  <a:cubicBezTo>
                    <a:pt x="51688" y="59218"/>
                    <a:pt x="51676" y="59301"/>
                    <a:pt x="51676" y="59385"/>
                  </a:cubicBezTo>
                  <a:cubicBezTo>
                    <a:pt x="51669" y="59472"/>
                    <a:pt x="51757" y="59525"/>
                    <a:pt x="51839" y="59525"/>
                  </a:cubicBezTo>
                  <a:cubicBezTo>
                    <a:pt x="51903" y="59525"/>
                    <a:pt x="51963" y="59493"/>
                    <a:pt x="51974" y="59420"/>
                  </a:cubicBezTo>
                  <a:cubicBezTo>
                    <a:pt x="51986" y="59301"/>
                    <a:pt x="52009" y="59206"/>
                    <a:pt x="52021" y="59087"/>
                  </a:cubicBezTo>
                  <a:cubicBezTo>
                    <a:pt x="54641" y="58634"/>
                    <a:pt x="57248" y="58111"/>
                    <a:pt x="59844" y="57480"/>
                  </a:cubicBezTo>
                  <a:cubicBezTo>
                    <a:pt x="59903" y="57491"/>
                    <a:pt x="59987" y="57503"/>
                    <a:pt x="60058" y="57503"/>
                  </a:cubicBezTo>
                  <a:cubicBezTo>
                    <a:pt x="60260" y="57503"/>
                    <a:pt x="60427" y="57432"/>
                    <a:pt x="60546" y="57301"/>
                  </a:cubicBezTo>
                  <a:cubicBezTo>
                    <a:pt x="60582" y="57277"/>
                    <a:pt x="60618" y="57277"/>
                    <a:pt x="60653" y="57265"/>
                  </a:cubicBezTo>
                  <a:cubicBezTo>
                    <a:pt x="60975" y="57194"/>
                    <a:pt x="60975" y="56825"/>
                    <a:pt x="60796" y="56646"/>
                  </a:cubicBezTo>
                  <a:cubicBezTo>
                    <a:pt x="62796" y="53062"/>
                    <a:pt x="63987" y="46550"/>
                    <a:pt x="60796" y="43549"/>
                  </a:cubicBezTo>
                  <a:cubicBezTo>
                    <a:pt x="60736" y="43493"/>
                    <a:pt x="60672" y="43469"/>
                    <a:pt x="60611" y="43469"/>
                  </a:cubicBezTo>
                  <a:cubicBezTo>
                    <a:pt x="60492" y="43469"/>
                    <a:pt x="60387" y="43562"/>
                    <a:pt x="60356" y="43680"/>
                  </a:cubicBezTo>
                  <a:cubicBezTo>
                    <a:pt x="59665" y="43371"/>
                    <a:pt x="58855" y="43264"/>
                    <a:pt x="58141" y="43085"/>
                  </a:cubicBezTo>
                  <a:cubicBezTo>
                    <a:pt x="57297" y="42862"/>
                    <a:pt x="56418" y="42489"/>
                    <a:pt x="55562" y="42489"/>
                  </a:cubicBezTo>
                  <a:cubicBezTo>
                    <a:pt x="55548" y="42489"/>
                    <a:pt x="55535" y="42489"/>
                    <a:pt x="55522" y="42490"/>
                  </a:cubicBezTo>
                  <a:cubicBezTo>
                    <a:pt x="55415" y="42490"/>
                    <a:pt x="55355" y="42537"/>
                    <a:pt x="55307" y="42609"/>
                  </a:cubicBezTo>
                  <a:cubicBezTo>
                    <a:pt x="55236" y="42561"/>
                    <a:pt x="55141" y="42537"/>
                    <a:pt x="55069" y="42490"/>
                  </a:cubicBezTo>
                  <a:lnTo>
                    <a:pt x="55057" y="42490"/>
                  </a:lnTo>
                  <a:cubicBezTo>
                    <a:pt x="55069" y="42478"/>
                    <a:pt x="55105" y="42478"/>
                    <a:pt x="55117" y="42466"/>
                  </a:cubicBezTo>
                  <a:cubicBezTo>
                    <a:pt x="55379" y="42347"/>
                    <a:pt x="55367" y="41978"/>
                    <a:pt x="55141" y="41894"/>
                  </a:cubicBezTo>
                  <a:cubicBezTo>
                    <a:pt x="55498" y="41466"/>
                    <a:pt x="55522" y="40894"/>
                    <a:pt x="55343" y="40347"/>
                  </a:cubicBezTo>
                  <a:cubicBezTo>
                    <a:pt x="55355" y="39787"/>
                    <a:pt x="55105" y="39454"/>
                    <a:pt x="54700" y="39287"/>
                  </a:cubicBezTo>
                  <a:cubicBezTo>
                    <a:pt x="54581" y="39168"/>
                    <a:pt x="54450" y="39049"/>
                    <a:pt x="54331" y="38977"/>
                  </a:cubicBezTo>
                  <a:cubicBezTo>
                    <a:pt x="54318" y="38970"/>
                    <a:pt x="54304" y="38966"/>
                    <a:pt x="54292" y="38966"/>
                  </a:cubicBezTo>
                  <a:cubicBezTo>
                    <a:pt x="54228" y="38966"/>
                    <a:pt x="54188" y="39056"/>
                    <a:pt x="54248" y="39096"/>
                  </a:cubicBezTo>
                  <a:cubicBezTo>
                    <a:pt x="54200" y="39084"/>
                    <a:pt x="54149" y="39078"/>
                    <a:pt x="54097" y="39078"/>
                  </a:cubicBezTo>
                  <a:cubicBezTo>
                    <a:pt x="54045" y="39078"/>
                    <a:pt x="53992" y="39084"/>
                    <a:pt x="53938" y="39096"/>
                  </a:cubicBezTo>
                  <a:cubicBezTo>
                    <a:pt x="53974" y="38775"/>
                    <a:pt x="53950" y="38453"/>
                    <a:pt x="53891" y="38132"/>
                  </a:cubicBezTo>
                  <a:cubicBezTo>
                    <a:pt x="53926" y="38037"/>
                    <a:pt x="53926" y="37918"/>
                    <a:pt x="53891" y="37834"/>
                  </a:cubicBezTo>
                  <a:cubicBezTo>
                    <a:pt x="53914" y="37727"/>
                    <a:pt x="53867" y="37632"/>
                    <a:pt x="53795" y="37584"/>
                  </a:cubicBezTo>
                  <a:cubicBezTo>
                    <a:pt x="53760" y="37537"/>
                    <a:pt x="53736" y="37501"/>
                    <a:pt x="53688" y="37477"/>
                  </a:cubicBezTo>
                  <a:cubicBezTo>
                    <a:pt x="53677" y="37256"/>
                    <a:pt x="53543" y="37045"/>
                    <a:pt x="53275" y="37045"/>
                  </a:cubicBezTo>
                  <a:cubicBezTo>
                    <a:pt x="53255" y="37045"/>
                    <a:pt x="53234" y="37046"/>
                    <a:pt x="53212" y="37048"/>
                  </a:cubicBezTo>
                  <a:cubicBezTo>
                    <a:pt x="50735" y="37194"/>
                    <a:pt x="48265" y="37227"/>
                    <a:pt x="45796" y="37227"/>
                  </a:cubicBezTo>
                  <a:cubicBezTo>
                    <a:pt x="43750" y="37227"/>
                    <a:pt x="41704" y="37204"/>
                    <a:pt x="39658" y="37204"/>
                  </a:cubicBezTo>
                  <a:cubicBezTo>
                    <a:pt x="38109" y="37204"/>
                    <a:pt x="36559" y="37217"/>
                    <a:pt x="35007" y="37263"/>
                  </a:cubicBezTo>
                  <a:cubicBezTo>
                    <a:pt x="35007" y="37096"/>
                    <a:pt x="34904" y="36951"/>
                    <a:pt x="34697" y="36951"/>
                  </a:cubicBezTo>
                  <a:cubicBezTo>
                    <a:pt x="34682" y="36951"/>
                    <a:pt x="34666" y="36952"/>
                    <a:pt x="34650" y="36953"/>
                  </a:cubicBezTo>
                  <a:cubicBezTo>
                    <a:pt x="30114" y="37453"/>
                    <a:pt x="25518" y="37918"/>
                    <a:pt x="20934" y="38501"/>
                  </a:cubicBezTo>
                  <a:cubicBezTo>
                    <a:pt x="21113" y="37441"/>
                    <a:pt x="21779" y="36477"/>
                    <a:pt x="21946" y="35405"/>
                  </a:cubicBezTo>
                  <a:cubicBezTo>
                    <a:pt x="22029" y="34858"/>
                    <a:pt x="22017" y="34286"/>
                    <a:pt x="22029" y="33739"/>
                  </a:cubicBezTo>
                  <a:cubicBezTo>
                    <a:pt x="22029" y="33369"/>
                    <a:pt x="22029" y="32988"/>
                    <a:pt x="22041" y="32643"/>
                  </a:cubicBezTo>
                  <a:cubicBezTo>
                    <a:pt x="22006" y="32536"/>
                    <a:pt x="21982" y="32429"/>
                    <a:pt x="21958" y="32322"/>
                  </a:cubicBezTo>
                  <a:cubicBezTo>
                    <a:pt x="21982" y="32262"/>
                    <a:pt x="22017" y="32191"/>
                    <a:pt x="22029" y="32131"/>
                  </a:cubicBezTo>
                  <a:cubicBezTo>
                    <a:pt x="22065" y="32060"/>
                    <a:pt x="21982" y="32012"/>
                    <a:pt x="21922" y="32012"/>
                  </a:cubicBezTo>
                  <a:cubicBezTo>
                    <a:pt x="21946" y="31834"/>
                    <a:pt x="22017" y="31703"/>
                    <a:pt x="22137" y="31595"/>
                  </a:cubicBezTo>
                  <a:lnTo>
                    <a:pt x="22137" y="31595"/>
                  </a:lnTo>
                  <a:cubicBezTo>
                    <a:pt x="22137" y="31667"/>
                    <a:pt x="22125" y="31738"/>
                    <a:pt x="22125" y="31798"/>
                  </a:cubicBezTo>
                  <a:cubicBezTo>
                    <a:pt x="22125" y="31926"/>
                    <a:pt x="22231" y="32000"/>
                    <a:pt x="22334" y="32000"/>
                  </a:cubicBezTo>
                  <a:cubicBezTo>
                    <a:pt x="22414" y="32000"/>
                    <a:pt x="22492" y="31956"/>
                    <a:pt x="22518" y="31857"/>
                  </a:cubicBezTo>
                  <a:lnTo>
                    <a:pt x="22613" y="31464"/>
                  </a:lnTo>
                  <a:lnTo>
                    <a:pt x="22613" y="31643"/>
                  </a:lnTo>
                  <a:cubicBezTo>
                    <a:pt x="22613" y="31673"/>
                    <a:pt x="22640" y="31688"/>
                    <a:pt x="22666" y="31688"/>
                  </a:cubicBezTo>
                  <a:cubicBezTo>
                    <a:pt x="22693" y="31688"/>
                    <a:pt x="22720" y="31673"/>
                    <a:pt x="22720" y="31643"/>
                  </a:cubicBezTo>
                  <a:lnTo>
                    <a:pt x="22720" y="31441"/>
                  </a:lnTo>
                  <a:cubicBezTo>
                    <a:pt x="22720" y="31409"/>
                    <a:pt x="22697" y="31394"/>
                    <a:pt x="22673" y="31394"/>
                  </a:cubicBezTo>
                  <a:cubicBezTo>
                    <a:pt x="22652" y="31394"/>
                    <a:pt x="22630" y="31406"/>
                    <a:pt x="22625" y="31429"/>
                  </a:cubicBezTo>
                  <a:cubicBezTo>
                    <a:pt x="23994" y="25416"/>
                    <a:pt x="24958" y="19689"/>
                    <a:pt x="27482" y="13938"/>
                  </a:cubicBezTo>
                  <a:cubicBezTo>
                    <a:pt x="27542" y="13796"/>
                    <a:pt x="27447" y="13629"/>
                    <a:pt x="27328" y="13569"/>
                  </a:cubicBezTo>
                  <a:cubicBezTo>
                    <a:pt x="27792" y="13403"/>
                    <a:pt x="28054" y="13022"/>
                    <a:pt x="28113" y="12379"/>
                  </a:cubicBezTo>
                  <a:cubicBezTo>
                    <a:pt x="28198" y="12232"/>
                    <a:pt x="28087" y="12047"/>
                    <a:pt x="27928" y="12047"/>
                  </a:cubicBezTo>
                  <a:cubicBezTo>
                    <a:pt x="27907" y="12047"/>
                    <a:pt x="27886" y="12050"/>
                    <a:pt x="27863" y="12057"/>
                  </a:cubicBezTo>
                  <a:cubicBezTo>
                    <a:pt x="27840" y="12058"/>
                    <a:pt x="27817" y="12059"/>
                    <a:pt x="27795" y="12059"/>
                  </a:cubicBezTo>
                  <a:cubicBezTo>
                    <a:pt x="27366" y="12059"/>
                    <a:pt x="27399" y="11833"/>
                    <a:pt x="27863" y="11402"/>
                  </a:cubicBezTo>
                  <a:cubicBezTo>
                    <a:pt x="27904" y="11433"/>
                    <a:pt x="27951" y="11450"/>
                    <a:pt x="27996" y="11450"/>
                  </a:cubicBezTo>
                  <a:cubicBezTo>
                    <a:pt x="28057" y="11450"/>
                    <a:pt x="28115" y="11418"/>
                    <a:pt x="28149" y="11343"/>
                  </a:cubicBezTo>
                  <a:cubicBezTo>
                    <a:pt x="29602" y="8021"/>
                    <a:pt x="29840" y="3937"/>
                    <a:pt x="27959" y="746"/>
                  </a:cubicBezTo>
                  <a:cubicBezTo>
                    <a:pt x="28018" y="592"/>
                    <a:pt x="28054" y="449"/>
                    <a:pt x="28113" y="294"/>
                  </a:cubicBezTo>
                  <a:cubicBezTo>
                    <a:pt x="28176" y="129"/>
                    <a:pt x="28021" y="0"/>
                    <a:pt x="27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3584700" y="2761450"/>
              <a:ext cx="577725" cy="51075"/>
            </a:xfrm>
            <a:custGeom>
              <a:avLst/>
              <a:gdLst/>
              <a:ahLst/>
              <a:cxnLst/>
              <a:rect l="l" t="t" r="r" b="b"/>
              <a:pathLst>
                <a:path w="23109" h="2043" extrusionOk="0">
                  <a:moveTo>
                    <a:pt x="179" y="0"/>
                  </a:moveTo>
                  <a:cubicBezTo>
                    <a:pt x="0" y="0"/>
                    <a:pt x="18" y="277"/>
                    <a:pt x="201" y="311"/>
                  </a:cubicBezTo>
                  <a:cubicBezTo>
                    <a:pt x="7047" y="1182"/>
                    <a:pt x="14209" y="2043"/>
                    <a:pt x="21149" y="2043"/>
                  </a:cubicBezTo>
                  <a:cubicBezTo>
                    <a:pt x="21704" y="2043"/>
                    <a:pt x="22259" y="2037"/>
                    <a:pt x="22811" y="2026"/>
                  </a:cubicBezTo>
                  <a:cubicBezTo>
                    <a:pt x="23109" y="2002"/>
                    <a:pt x="23085" y="1609"/>
                    <a:pt x="22811" y="1561"/>
                  </a:cubicBezTo>
                  <a:cubicBezTo>
                    <a:pt x="15370" y="633"/>
                    <a:pt x="7702" y="442"/>
                    <a:pt x="201" y="2"/>
                  </a:cubicBezTo>
                  <a:cubicBezTo>
                    <a:pt x="194" y="1"/>
                    <a:pt x="186"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4170400" y="2793300"/>
              <a:ext cx="22100" cy="12600"/>
            </a:xfrm>
            <a:custGeom>
              <a:avLst/>
              <a:gdLst/>
              <a:ahLst/>
              <a:cxnLst/>
              <a:rect l="l" t="t" r="r" b="b"/>
              <a:pathLst>
                <a:path w="884" h="504" extrusionOk="0">
                  <a:moveTo>
                    <a:pt x="295" y="0"/>
                  </a:moveTo>
                  <a:cubicBezTo>
                    <a:pt x="0" y="0"/>
                    <a:pt x="0" y="503"/>
                    <a:pt x="295" y="503"/>
                  </a:cubicBezTo>
                  <a:cubicBezTo>
                    <a:pt x="304" y="503"/>
                    <a:pt x="314" y="503"/>
                    <a:pt x="324" y="502"/>
                  </a:cubicBezTo>
                  <a:cubicBezTo>
                    <a:pt x="407" y="490"/>
                    <a:pt x="503" y="490"/>
                    <a:pt x="586" y="478"/>
                  </a:cubicBezTo>
                  <a:cubicBezTo>
                    <a:pt x="884" y="454"/>
                    <a:pt x="884" y="61"/>
                    <a:pt x="586" y="37"/>
                  </a:cubicBezTo>
                  <a:cubicBezTo>
                    <a:pt x="503" y="14"/>
                    <a:pt x="407" y="14"/>
                    <a:pt x="324" y="2"/>
                  </a:cubicBezTo>
                  <a:cubicBezTo>
                    <a:pt x="314" y="1"/>
                    <a:pt x="304" y="0"/>
                    <a:pt x="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4802975" y="3135050"/>
              <a:ext cx="2400" cy="1800"/>
            </a:xfrm>
            <a:custGeom>
              <a:avLst/>
              <a:gdLst/>
              <a:ahLst/>
              <a:cxnLst/>
              <a:rect l="l" t="t" r="r" b="b"/>
              <a:pathLst>
                <a:path w="96" h="72" extrusionOk="0">
                  <a:moveTo>
                    <a:pt x="48" y="0"/>
                  </a:moveTo>
                  <a:cubicBezTo>
                    <a:pt x="0" y="12"/>
                    <a:pt x="0" y="71"/>
                    <a:pt x="48" y="71"/>
                  </a:cubicBezTo>
                  <a:cubicBezTo>
                    <a:pt x="96" y="71"/>
                    <a:pt x="96" y="0"/>
                    <a:pt x="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4680025" y="2817150"/>
              <a:ext cx="5700" cy="4775"/>
            </a:xfrm>
            <a:custGeom>
              <a:avLst/>
              <a:gdLst/>
              <a:ahLst/>
              <a:cxnLst/>
              <a:rect l="l" t="t" r="r" b="b"/>
              <a:pathLst>
                <a:path w="228" h="191" extrusionOk="0">
                  <a:moveTo>
                    <a:pt x="108" y="0"/>
                  </a:moveTo>
                  <a:cubicBezTo>
                    <a:pt x="1" y="12"/>
                    <a:pt x="1" y="191"/>
                    <a:pt x="108" y="191"/>
                  </a:cubicBezTo>
                  <a:cubicBezTo>
                    <a:pt x="227" y="191"/>
                    <a:pt x="227"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4280400" y="2872400"/>
              <a:ext cx="21825" cy="48850"/>
            </a:xfrm>
            <a:custGeom>
              <a:avLst/>
              <a:gdLst/>
              <a:ahLst/>
              <a:cxnLst/>
              <a:rect l="l" t="t" r="r" b="b"/>
              <a:pathLst>
                <a:path w="873" h="1954" extrusionOk="0">
                  <a:moveTo>
                    <a:pt x="225" y="0"/>
                  </a:moveTo>
                  <a:cubicBezTo>
                    <a:pt x="113" y="0"/>
                    <a:pt x="1" y="88"/>
                    <a:pt x="44" y="231"/>
                  </a:cubicBezTo>
                  <a:cubicBezTo>
                    <a:pt x="210" y="791"/>
                    <a:pt x="317" y="1374"/>
                    <a:pt x="591" y="1886"/>
                  </a:cubicBezTo>
                  <a:cubicBezTo>
                    <a:pt x="614" y="1932"/>
                    <a:pt x="663" y="1953"/>
                    <a:pt x="713" y="1953"/>
                  </a:cubicBezTo>
                  <a:cubicBezTo>
                    <a:pt x="791" y="1953"/>
                    <a:pt x="872" y="1902"/>
                    <a:pt x="865" y="1815"/>
                  </a:cubicBezTo>
                  <a:cubicBezTo>
                    <a:pt x="782" y="1231"/>
                    <a:pt x="579" y="683"/>
                    <a:pt x="401" y="124"/>
                  </a:cubicBezTo>
                  <a:cubicBezTo>
                    <a:pt x="372" y="39"/>
                    <a:pt x="299" y="0"/>
                    <a:pt x="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4710100" y="2747200"/>
              <a:ext cx="13425" cy="10425"/>
            </a:xfrm>
            <a:custGeom>
              <a:avLst/>
              <a:gdLst/>
              <a:ahLst/>
              <a:cxnLst/>
              <a:rect l="l" t="t" r="r" b="b"/>
              <a:pathLst>
                <a:path w="537" h="417" extrusionOk="0">
                  <a:moveTo>
                    <a:pt x="262" y="0"/>
                  </a:moveTo>
                  <a:cubicBezTo>
                    <a:pt x="1" y="0"/>
                    <a:pt x="1" y="417"/>
                    <a:pt x="262" y="417"/>
                  </a:cubicBezTo>
                  <a:cubicBezTo>
                    <a:pt x="536" y="417"/>
                    <a:pt x="536"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3963375" y="1930425"/>
              <a:ext cx="21775" cy="51650"/>
            </a:xfrm>
            <a:custGeom>
              <a:avLst/>
              <a:gdLst/>
              <a:ahLst/>
              <a:cxnLst/>
              <a:rect l="l" t="t" r="r" b="b"/>
              <a:pathLst>
                <a:path w="871" h="2066" extrusionOk="0">
                  <a:moveTo>
                    <a:pt x="203" y="1"/>
                  </a:moveTo>
                  <a:cubicBezTo>
                    <a:pt x="103" y="1"/>
                    <a:pt x="1" y="80"/>
                    <a:pt x="44" y="203"/>
                  </a:cubicBezTo>
                  <a:cubicBezTo>
                    <a:pt x="235" y="798"/>
                    <a:pt x="413" y="1394"/>
                    <a:pt x="628" y="1989"/>
                  </a:cubicBezTo>
                  <a:cubicBezTo>
                    <a:pt x="642" y="2042"/>
                    <a:pt x="688" y="2066"/>
                    <a:pt x="734" y="2066"/>
                  </a:cubicBezTo>
                  <a:cubicBezTo>
                    <a:pt x="802" y="2066"/>
                    <a:pt x="870" y="2014"/>
                    <a:pt x="842" y="1929"/>
                  </a:cubicBezTo>
                  <a:cubicBezTo>
                    <a:pt x="699" y="1310"/>
                    <a:pt x="521" y="715"/>
                    <a:pt x="354" y="108"/>
                  </a:cubicBezTo>
                  <a:cubicBezTo>
                    <a:pt x="331" y="33"/>
                    <a:pt x="267" y="1"/>
                    <a:pt x="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3990425" y="1905225"/>
              <a:ext cx="19450" cy="42700"/>
            </a:xfrm>
            <a:custGeom>
              <a:avLst/>
              <a:gdLst/>
              <a:ahLst/>
              <a:cxnLst/>
              <a:rect l="l" t="t" r="r" b="b"/>
              <a:pathLst>
                <a:path w="778" h="1708" extrusionOk="0">
                  <a:moveTo>
                    <a:pt x="102" y="1"/>
                  </a:moveTo>
                  <a:cubicBezTo>
                    <a:pt x="52" y="1"/>
                    <a:pt x="1" y="39"/>
                    <a:pt x="22" y="104"/>
                  </a:cubicBezTo>
                  <a:cubicBezTo>
                    <a:pt x="201" y="604"/>
                    <a:pt x="379" y="1116"/>
                    <a:pt x="558" y="1640"/>
                  </a:cubicBezTo>
                  <a:cubicBezTo>
                    <a:pt x="572" y="1687"/>
                    <a:pt x="612" y="1708"/>
                    <a:pt x="653" y="1708"/>
                  </a:cubicBezTo>
                  <a:cubicBezTo>
                    <a:pt x="715" y="1708"/>
                    <a:pt x="777" y="1659"/>
                    <a:pt x="748" y="1580"/>
                  </a:cubicBezTo>
                  <a:cubicBezTo>
                    <a:pt x="558" y="1068"/>
                    <a:pt x="379" y="568"/>
                    <a:pt x="177" y="56"/>
                  </a:cubicBezTo>
                  <a:cubicBezTo>
                    <a:pt x="167" y="18"/>
                    <a:pt x="135"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3958525" y="2306950"/>
              <a:ext cx="5975" cy="5100"/>
            </a:xfrm>
            <a:custGeom>
              <a:avLst/>
              <a:gdLst/>
              <a:ahLst/>
              <a:cxnLst/>
              <a:rect l="l" t="t" r="r" b="b"/>
              <a:pathLst>
                <a:path w="239" h="204" extrusionOk="0">
                  <a:moveTo>
                    <a:pt x="119" y="1"/>
                  </a:moveTo>
                  <a:cubicBezTo>
                    <a:pt x="0" y="1"/>
                    <a:pt x="0" y="203"/>
                    <a:pt x="119" y="203"/>
                  </a:cubicBezTo>
                  <a:cubicBezTo>
                    <a:pt x="238" y="203"/>
                    <a:pt x="238" y="1"/>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4028125" y="1867250"/>
              <a:ext cx="87800" cy="113250"/>
            </a:xfrm>
            <a:custGeom>
              <a:avLst/>
              <a:gdLst/>
              <a:ahLst/>
              <a:cxnLst/>
              <a:rect l="l" t="t" r="r" b="b"/>
              <a:pathLst>
                <a:path w="3512" h="4530" extrusionOk="0">
                  <a:moveTo>
                    <a:pt x="3255" y="1"/>
                  </a:moveTo>
                  <a:cubicBezTo>
                    <a:pt x="3202" y="1"/>
                    <a:pt x="3148" y="23"/>
                    <a:pt x="3110" y="75"/>
                  </a:cubicBezTo>
                  <a:cubicBezTo>
                    <a:pt x="2074" y="1480"/>
                    <a:pt x="979" y="2849"/>
                    <a:pt x="62" y="4302"/>
                  </a:cubicBezTo>
                  <a:cubicBezTo>
                    <a:pt x="0" y="4416"/>
                    <a:pt x="100" y="4529"/>
                    <a:pt x="200" y="4529"/>
                  </a:cubicBezTo>
                  <a:cubicBezTo>
                    <a:pt x="236" y="4529"/>
                    <a:pt x="272" y="4515"/>
                    <a:pt x="300" y="4480"/>
                  </a:cubicBezTo>
                  <a:cubicBezTo>
                    <a:pt x="1407" y="3135"/>
                    <a:pt x="2395" y="1670"/>
                    <a:pt x="3419" y="253"/>
                  </a:cubicBezTo>
                  <a:cubicBezTo>
                    <a:pt x="3512" y="127"/>
                    <a:pt x="3384" y="1"/>
                    <a:pt x="3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3896000" y="2230750"/>
              <a:ext cx="2125" cy="1825"/>
            </a:xfrm>
            <a:custGeom>
              <a:avLst/>
              <a:gdLst/>
              <a:ahLst/>
              <a:cxnLst/>
              <a:rect l="l" t="t" r="r" b="b"/>
              <a:pathLst>
                <a:path w="85" h="73" extrusionOk="0">
                  <a:moveTo>
                    <a:pt x="49" y="1"/>
                  </a:moveTo>
                  <a:cubicBezTo>
                    <a:pt x="1" y="1"/>
                    <a:pt x="1" y="72"/>
                    <a:pt x="49" y="72"/>
                  </a:cubicBezTo>
                  <a:cubicBezTo>
                    <a:pt x="84" y="72"/>
                    <a:pt x="84" y="1"/>
                    <a:pt x="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3423025" y="3226125"/>
              <a:ext cx="436100" cy="19075"/>
            </a:xfrm>
            <a:custGeom>
              <a:avLst/>
              <a:gdLst/>
              <a:ahLst/>
              <a:cxnLst/>
              <a:rect l="l" t="t" r="r" b="b"/>
              <a:pathLst>
                <a:path w="17444" h="763" extrusionOk="0">
                  <a:moveTo>
                    <a:pt x="15634" y="0"/>
                  </a:moveTo>
                  <a:cubicBezTo>
                    <a:pt x="10419" y="60"/>
                    <a:pt x="5216" y="179"/>
                    <a:pt x="1" y="358"/>
                  </a:cubicBezTo>
                  <a:cubicBezTo>
                    <a:pt x="5823" y="548"/>
                    <a:pt x="11621" y="679"/>
                    <a:pt x="17444" y="762"/>
                  </a:cubicBezTo>
                  <a:cubicBezTo>
                    <a:pt x="16836" y="548"/>
                    <a:pt x="16205" y="286"/>
                    <a:pt x="15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4103175" y="3221950"/>
              <a:ext cx="1064150" cy="25625"/>
            </a:xfrm>
            <a:custGeom>
              <a:avLst/>
              <a:gdLst/>
              <a:ahLst/>
              <a:cxnLst/>
              <a:rect l="l" t="t" r="r" b="b"/>
              <a:pathLst>
                <a:path w="42566" h="1025" extrusionOk="0">
                  <a:moveTo>
                    <a:pt x="10943" y="1"/>
                  </a:moveTo>
                  <a:cubicBezTo>
                    <a:pt x="8847" y="191"/>
                    <a:pt x="6728" y="370"/>
                    <a:pt x="4620" y="548"/>
                  </a:cubicBezTo>
                  <a:cubicBezTo>
                    <a:pt x="3084" y="727"/>
                    <a:pt x="1537" y="882"/>
                    <a:pt x="1" y="1001"/>
                  </a:cubicBezTo>
                  <a:cubicBezTo>
                    <a:pt x="2561" y="1013"/>
                    <a:pt x="5120" y="1013"/>
                    <a:pt x="7680" y="1025"/>
                  </a:cubicBezTo>
                  <a:cubicBezTo>
                    <a:pt x="13502" y="1013"/>
                    <a:pt x="19301" y="1001"/>
                    <a:pt x="25123" y="906"/>
                  </a:cubicBezTo>
                  <a:cubicBezTo>
                    <a:pt x="30945" y="846"/>
                    <a:pt x="36743" y="715"/>
                    <a:pt x="42566" y="513"/>
                  </a:cubicBezTo>
                  <a:cubicBezTo>
                    <a:pt x="36743" y="310"/>
                    <a:pt x="30945" y="179"/>
                    <a:pt x="25123" y="108"/>
                  </a:cubicBezTo>
                  <a:cubicBezTo>
                    <a:pt x="20396" y="48"/>
                    <a:pt x="15657" y="13"/>
                    <a:pt x="10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4391300" y="3197250"/>
              <a:ext cx="786450" cy="23825"/>
            </a:xfrm>
            <a:custGeom>
              <a:avLst/>
              <a:gdLst/>
              <a:ahLst/>
              <a:cxnLst/>
              <a:rect l="l" t="t" r="r" b="b"/>
              <a:pathLst>
                <a:path w="31458" h="953" extrusionOk="0">
                  <a:moveTo>
                    <a:pt x="8478" y="0"/>
                  </a:moveTo>
                  <a:cubicBezTo>
                    <a:pt x="5668" y="381"/>
                    <a:pt x="2835" y="691"/>
                    <a:pt x="1" y="953"/>
                  </a:cubicBezTo>
                  <a:cubicBezTo>
                    <a:pt x="2918" y="941"/>
                    <a:pt x="5811" y="929"/>
                    <a:pt x="8716" y="893"/>
                  </a:cubicBezTo>
                  <a:cubicBezTo>
                    <a:pt x="10383" y="882"/>
                    <a:pt x="13443" y="858"/>
                    <a:pt x="15098" y="822"/>
                  </a:cubicBezTo>
                  <a:cubicBezTo>
                    <a:pt x="20551" y="751"/>
                    <a:pt x="26016" y="631"/>
                    <a:pt x="31457" y="453"/>
                  </a:cubicBezTo>
                  <a:cubicBezTo>
                    <a:pt x="26016" y="262"/>
                    <a:pt x="20551" y="143"/>
                    <a:pt x="15098" y="84"/>
                  </a:cubicBezTo>
                  <a:cubicBezTo>
                    <a:pt x="13431" y="48"/>
                    <a:pt x="10371" y="24"/>
                    <a:pt x="8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3401900" y="3199925"/>
              <a:ext cx="395025" cy="17875"/>
            </a:xfrm>
            <a:custGeom>
              <a:avLst/>
              <a:gdLst/>
              <a:ahLst/>
              <a:cxnLst/>
              <a:rect l="l" t="t" r="r" b="b"/>
              <a:pathLst>
                <a:path w="15801" h="715" extrusionOk="0">
                  <a:moveTo>
                    <a:pt x="14288" y="1"/>
                  </a:moveTo>
                  <a:cubicBezTo>
                    <a:pt x="9526" y="84"/>
                    <a:pt x="4763" y="179"/>
                    <a:pt x="1" y="346"/>
                  </a:cubicBezTo>
                  <a:cubicBezTo>
                    <a:pt x="5263" y="524"/>
                    <a:pt x="10538" y="644"/>
                    <a:pt x="15800" y="715"/>
                  </a:cubicBezTo>
                  <a:cubicBezTo>
                    <a:pt x="15372" y="513"/>
                    <a:pt x="14967" y="298"/>
                    <a:pt x="14598" y="155"/>
                  </a:cubicBezTo>
                  <a:cubicBezTo>
                    <a:pt x="14514" y="96"/>
                    <a:pt x="14407" y="48"/>
                    <a:pt x="14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3381075" y="3174325"/>
              <a:ext cx="356300" cy="16400"/>
            </a:xfrm>
            <a:custGeom>
              <a:avLst/>
              <a:gdLst/>
              <a:ahLst/>
              <a:cxnLst/>
              <a:rect l="l" t="t" r="r" b="b"/>
              <a:pathLst>
                <a:path w="14252" h="656" extrusionOk="0">
                  <a:moveTo>
                    <a:pt x="12823" y="1"/>
                  </a:moveTo>
                  <a:cubicBezTo>
                    <a:pt x="8537" y="72"/>
                    <a:pt x="4274" y="167"/>
                    <a:pt x="0" y="310"/>
                  </a:cubicBezTo>
                  <a:cubicBezTo>
                    <a:pt x="4751" y="477"/>
                    <a:pt x="9513" y="584"/>
                    <a:pt x="14252" y="656"/>
                  </a:cubicBezTo>
                  <a:cubicBezTo>
                    <a:pt x="13776" y="453"/>
                    <a:pt x="13299" y="227"/>
                    <a:pt x="12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4631825" y="3172250"/>
              <a:ext cx="556925" cy="20850"/>
            </a:xfrm>
            <a:custGeom>
              <a:avLst/>
              <a:gdLst/>
              <a:ahLst/>
              <a:cxnLst/>
              <a:rect l="l" t="t" r="r" b="b"/>
              <a:pathLst>
                <a:path w="22277" h="834" extrusionOk="0">
                  <a:moveTo>
                    <a:pt x="5132" y="0"/>
                  </a:moveTo>
                  <a:cubicBezTo>
                    <a:pt x="4620" y="84"/>
                    <a:pt x="4084" y="191"/>
                    <a:pt x="3560" y="274"/>
                  </a:cubicBezTo>
                  <a:cubicBezTo>
                    <a:pt x="3548" y="393"/>
                    <a:pt x="3524" y="512"/>
                    <a:pt x="3513" y="619"/>
                  </a:cubicBezTo>
                  <a:cubicBezTo>
                    <a:pt x="3502" y="691"/>
                    <a:pt x="3446" y="723"/>
                    <a:pt x="3385" y="723"/>
                  </a:cubicBezTo>
                  <a:cubicBezTo>
                    <a:pt x="3304" y="723"/>
                    <a:pt x="3215" y="667"/>
                    <a:pt x="3215" y="572"/>
                  </a:cubicBezTo>
                  <a:cubicBezTo>
                    <a:pt x="3215" y="500"/>
                    <a:pt x="3227" y="417"/>
                    <a:pt x="3227" y="334"/>
                  </a:cubicBezTo>
                  <a:lnTo>
                    <a:pt x="3227" y="334"/>
                  </a:lnTo>
                  <a:cubicBezTo>
                    <a:pt x="2155" y="512"/>
                    <a:pt x="1072" y="679"/>
                    <a:pt x="0" y="834"/>
                  </a:cubicBezTo>
                  <a:lnTo>
                    <a:pt x="48" y="834"/>
                  </a:lnTo>
                  <a:cubicBezTo>
                    <a:pt x="1429" y="810"/>
                    <a:pt x="5632" y="774"/>
                    <a:pt x="7013" y="739"/>
                  </a:cubicBezTo>
                  <a:cubicBezTo>
                    <a:pt x="12097" y="667"/>
                    <a:pt x="17193" y="560"/>
                    <a:pt x="22277" y="381"/>
                  </a:cubicBezTo>
                  <a:cubicBezTo>
                    <a:pt x="17193" y="203"/>
                    <a:pt x="12097" y="96"/>
                    <a:pt x="7013" y="24"/>
                  </a:cubicBezTo>
                  <a:cubicBezTo>
                    <a:pt x="6596" y="24"/>
                    <a:pt x="5906" y="12"/>
                    <a:pt x="5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3359925" y="3148725"/>
              <a:ext cx="318825" cy="14925"/>
            </a:xfrm>
            <a:custGeom>
              <a:avLst/>
              <a:gdLst/>
              <a:ahLst/>
              <a:cxnLst/>
              <a:rect l="l" t="t" r="r" b="b"/>
              <a:pathLst>
                <a:path w="12753" h="597" extrusionOk="0">
                  <a:moveTo>
                    <a:pt x="11562" y="1"/>
                  </a:moveTo>
                  <a:cubicBezTo>
                    <a:pt x="7704" y="60"/>
                    <a:pt x="3846" y="144"/>
                    <a:pt x="1" y="286"/>
                  </a:cubicBezTo>
                  <a:cubicBezTo>
                    <a:pt x="4251" y="429"/>
                    <a:pt x="8490" y="525"/>
                    <a:pt x="12752" y="596"/>
                  </a:cubicBezTo>
                  <a:cubicBezTo>
                    <a:pt x="12348" y="406"/>
                    <a:pt x="11967" y="203"/>
                    <a:pt x="115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801475" y="3147550"/>
              <a:ext cx="398000" cy="16675"/>
            </a:xfrm>
            <a:custGeom>
              <a:avLst/>
              <a:gdLst/>
              <a:ahLst/>
              <a:cxnLst/>
              <a:rect l="l" t="t" r="r" b="b"/>
              <a:pathLst>
                <a:path w="15920" h="667" extrusionOk="0">
                  <a:moveTo>
                    <a:pt x="3144" y="0"/>
                  </a:moveTo>
                  <a:cubicBezTo>
                    <a:pt x="2096" y="238"/>
                    <a:pt x="1048" y="464"/>
                    <a:pt x="1" y="667"/>
                  </a:cubicBezTo>
                  <a:cubicBezTo>
                    <a:pt x="775" y="667"/>
                    <a:pt x="1418" y="667"/>
                    <a:pt x="1727" y="655"/>
                  </a:cubicBezTo>
                  <a:cubicBezTo>
                    <a:pt x="6466" y="584"/>
                    <a:pt x="11181" y="476"/>
                    <a:pt x="15919" y="310"/>
                  </a:cubicBezTo>
                  <a:cubicBezTo>
                    <a:pt x="11657" y="167"/>
                    <a:pt x="7395" y="72"/>
                    <a:pt x="3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3338500" y="3122525"/>
              <a:ext cx="286675" cy="14025"/>
            </a:xfrm>
            <a:custGeom>
              <a:avLst/>
              <a:gdLst/>
              <a:ahLst/>
              <a:cxnLst/>
              <a:rect l="l" t="t" r="r" b="b"/>
              <a:pathLst>
                <a:path w="11467" h="561" extrusionOk="0">
                  <a:moveTo>
                    <a:pt x="10502" y="1"/>
                  </a:moveTo>
                  <a:cubicBezTo>
                    <a:pt x="7013" y="84"/>
                    <a:pt x="3513" y="156"/>
                    <a:pt x="1" y="275"/>
                  </a:cubicBezTo>
                  <a:cubicBezTo>
                    <a:pt x="3834" y="406"/>
                    <a:pt x="7656" y="477"/>
                    <a:pt x="11466" y="561"/>
                  </a:cubicBezTo>
                  <a:cubicBezTo>
                    <a:pt x="11133" y="370"/>
                    <a:pt x="10823" y="203"/>
                    <a:pt x="10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4933050" y="3123125"/>
              <a:ext cx="276850" cy="13425"/>
            </a:xfrm>
            <a:custGeom>
              <a:avLst/>
              <a:gdLst/>
              <a:ahLst/>
              <a:cxnLst/>
              <a:rect l="l" t="t" r="r" b="b"/>
              <a:pathLst>
                <a:path w="11074" h="537" extrusionOk="0">
                  <a:moveTo>
                    <a:pt x="381" y="1"/>
                  </a:moveTo>
                  <a:lnTo>
                    <a:pt x="381" y="1"/>
                  </a:lnTo>
                  <a:cubicBezTo>
                    <a:pt x="453" y="156"/>
                    <a:pt x="393" y="394"/>
                    <a:pt x="143" y="453"/>
                  </a:cubicBezTo>
                  <a:cubicBezTo>
                    <a:pt x="107" y="477"/>
                    <a:pt x="72" y="477"/>
                    <a:pt x="36" y="489"/>
                  </a:cubicBezTo>
                  <a:lnTo>
                    <a:pt x="0" y="537"/>
                  </a:lnTo>
                  <a:cubicBezTo>
                    <a:pt x="3679" y="453"/>
                    <a:pt x="7382" y="382"/>
                    <a:pt x="11073" y="263"/>
                  </a:cubicBezTo>
                  <a:cubicBezTo>
                    <a:pt x="7513" y="144"/>
                    <a:pt x="3941" y="72"/>
                    <a:pt x="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3317675" y="3096650"/>
              <a:ext cx="261350" cy="12525"/>
            </a:xfrm>
            <a:custGeom>
              <a:avLst/>
              <a:gdLst/>
              <a:ahLst/>
              <a:cxnLst/>
              <a:rect l="l" t="t" r="r" b="b"/>
              <a:pathLst>
                <a:path w="10454" h="501" extrusionOk="0">
                  <a:moveTo>
                    <a:pt x="9644" y="0"/>
                  </a:moveTo>
                  <a:cubicBezTo>
                    <a:pt x="6429" y="72"/>
                    <a:pt x="3215" y="131"/>
                    <a:pt x="0" y="250"/>
                  </a:cubicBezTo>
                  <a:cubicBezTo>
                    <a:pt x="3489" y="369"/>
                    <a:pt x="6965" y="441"/>
                    <a:pt x="10454" y="500"/>
                  </a:cubicBezTo>
                  <a:cubicBezTo>
                    <a:pt x="10180" y="345"/>
                    <a:pt x="9918" y="179"/>
                    <a:pt x="9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4944950" y="3096350"/>
              <a:ext cx="275650" cy="13425"/>
            </a:xfrm>
            <a:custGeom>
              <a:avLst/>
              <a:gdLst/>
              <a:ahLst/>
              <a:cxnLst/>
              <a:rect l="l" t="t" r="r" b="b"/>
              <a:pathLst>
                <a:path w="11026" h="537" extrusionOk="0">
                  <a:moveTo>
                    <a:pt x="262" y="0"/>
                  </a:moveTo>
                  <a:cubicBezTo>
                    <a:pt x="179" y="191"/>
                    <a:pt x="84" y="369"/>
                    <a:pt x="1" y="536"/>
                  </a:cubicBezTo>
                  <a:cubicBezTo>
                    <a:pt x="3691" y="453"/>
                    <a:pt x="7359" y="381"/>
                    <a:pt x="11026" y="262"/>
                  </a:cubicBezTo>
                  <a:cubicBezTo>
                    <a:pt x="7442" y="143"/>
                    <a:pt x="3846" y="72"/>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957450" y="3069850"/>
              <a:ext cx="273875" cy="13425"/>
            </a:xfrm>
            <a:custGeom>
              <a:avLst/>
              <a:gdLst/>
              <a:ahLst/>
              <a:cxnLst/>
              <a:rect l="l" t="t" r="r" b="b"/>
              <a:pathLst>
                <a:path w="10955" h="537" extrusionOk="0">
                  <a:moveTo>
                    <a:pt x="215" y="1"/>
                  </a:moveTo>
                  <a:cubicBezTo>
                    <a:pt x="132" y="179"/>
                    <a:pt x="72" y="370"/>
                    <a:pt x="1" y="536"/>
                  </a:cubicBezTo>
                  <a:lnTo>
                    <a:pt x="24" y="536"/>
                  </a:lnTo>
                  <a:cubicBezTo>
                    <a:pt x="3680" y="441"/>
                    <a:pt x="7311" y="382"/>
                    <a:pt x="10954" y="263"/>
                  </a:cubicBezTo>
                  <a:cubicBezTo>
                    <a:pt x="7371" y="143"/>
                    <a:pt x="3787" y="72"/>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3296525" y="3070450"/>
              <a:ext cx="241425" cy="11925"/>
            </a:xfrm>
            <a:custGeom>
              <a:avLst/>
              <a:gdLst/>
              <a:ahLst/>
              <a:cxnLst/>
              <a:rect l="l" t="t" r="r" b="b"/>
              <a:pathLst>
                <a:path w="9657" h="477" extrusionOk="0">
                  <a:moveTo>
                    <a:pt x="8990" y="0"/>
                  </a:moveTo>
                  <a:cubicBezTo>
                    <a:pt x="6001" y="84"/>
                    <a:pt x="2989" y="143"/>
                    <a:pt x="1" y="239"/>
                  </a:cubicBezTo>
                  <a:cubicBezTo>
                    <a:pt x="3215" y="358"/>
                    <a:pt x="6442" y="417"/>
                    <a:pt x="9657" y="477"/>
                  </a:cubicBezTo>
                  <a:cubicBezTo>
                    <a:pt x="9442" y="310"/>
                    <a:pt x="9216" y="167"/>
                    <a:pt x="8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275400" y="3044550"/>
              <a:ext cx="226825" cy="11625"/>
            </a:xfrm>
            <a:custGeom>
              <a:avLst/>
              <a:gdLst/>
              <a:ahLst/>
              <a:cxnLst/>
              <a:rect l="l" t="t" r="r" b="b"/>
              <a:pathLst>
                <a:path w="9073" h="465" extrusionOk="0">
                  <a:moveTo>
                    <a:pt x="8573" y="1"/>
                  </a:moveTo>
                  <a:cubicBezTo>
                    <a:pt x="5715" y="72"/>
                    <a:pt x="2858" y="120"/>
                    <a:pt x="0" y="227"/>
                  </a:cubicBezTo>
                  <a:cubicBezTo>
                    <a:pt x="3013" y="322"/>
                    <a:pt x="6061" y="382"/>
                    <a:pt x="9073" y="465"/>
                  </a:cubicBezTo>
                  <a:cubicBezTo>
                    <a:pt x="8918" y="346"/>
                    <a:pt x="8751" y="227"/>
                    <a:pt x="8597" y="84"/>
                  </a:cubicBezTo>
                  <a:cubicBezTo>
                    <a:pt x="8585" y="60"/>
                    <a:pt x="8573" y="24"/>
                    <a:pt x="8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967575" y="3043350"/>
              <a:ext cx="274450" cy="13425"/>
            </a:xfrm>
            <a:custGeom>
              <a:avLst/>
              <a:gdLst/>
              <a:ahLst/>
              <a:cxnLst/>
              <a:rect l="l" t="t" r="r" b="b"/>
              <a:pathLst>
                <a:path w="10978" h="537" extrusionOk="0">
                  <a:moveTo>
                    <a:pt x="167" y="1"/>
                  </a:moveTo>
                  <a:cubicBezTo>
                    <a:pt x="108" y="180"/>
                    <a:pt x="48" y="358"/>
                    <a:pt x="0" y="537"/>
                  </a:cubicBezTo>
                  <a:lnTo>
                    <a:pt x="1143" y="525"/>
                  </a:lnTo>
                  <a:cubicBezTo>
                    <a:pt x="4418" y="430"/>
                    <a:pt x="7692" y="394"/>
                    <a:pt x="10978" y="263"/>
                  </a:cubicBezTo>
                  <a:cubicBezTo>
                    <a:pt x="7704" y="156"/>
                    <a:pt x="4430" y="108"/>
                    <a:pt x="1143" y="13"/>
                  </a:cubicBez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3519175" y="3043650"/>
              <a:ext cx="625" cy="475"/>
            </a:xfrm>
            <a:custGeom>
              <a:avLst/>
              <a:gdLst/>
              <a:ahLst/>
              <a:cxnLst/>
              <a:rect l="l" t="t" r="r" b="b"/>
              <a:pathLst>
                <a:path w="25" h="19" extrusionOk="0">
                  <a:moveTo>
                    <a:pt x="1" y="1"/>
                  </a:moveTo>
                  <a:cubicBezTo>
                    <a:pt x="7" y="13"/>
                    <a:pt x="13" y="19"/>
                    <a:pt x="17" y="19"/>
                  </a:cubicBezTo>
                  <a:cubicBezTo>
                    <a:pt x="21" y="19"/>
                    <a:pt x="24" y="13"/>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31"/>
          <p:cNvGrpSpPr/>
          <p:nvPr/>
        </p:nvGrpSpPr>
        <p:grpSpPr>
          <a:xfrm>
            <a:off x="3445893" y="4063605"/>
            <a:ext cx="2252199" cy="93989"/>
            <a:chOff x="3445893" y="4053330"/>
            <a:chExt cx="2252199" cy="93989"/>
          </a:xfrm>
        </p:grpSpPr>
        <p:sp>
          <p:nvSpPr>
            <p:cNvPr id="223" name="Google Shape;223;p31"/>
            <p:cNvSpPr/>
            <p:nvPr/>
          </p:nvSpPr>
          <p:spPr>
            <a:xfrm>
              <a:off x="3445893" y="4088755"/>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1"/>
            <p:cNvSpPr/>
            <p:nvPr/>
          </p:nvSpPr>
          <p:spPr>
            <a:xfrm>
              <a:off x="3445893" y="4053330"/>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25" name="Google Shape;225;p31"/>
          <p:cNvGrpSpPr/>
          <p:nvPr/>
        </p:nvGrpSpPr>
        <p:grpSpPr>
          <a:xfrm>
            <a:off x="3445893" y="996205"/>
            <a:ext cx="2252199" cy="93989"/>
            <a:chOff x="3445893" y="996180"/>
            <a:chExt cx="2252199" cy="93989"/>
          </a:xfrm>
        </p:grpSpPr>
        <p:sp>
          <p:nvSpPr>
            <p:cNvPr id="226" name="Google Shape;226;p31"/>
            <p:cNvSpPr/>
            <p:nvPr/>
          </p:nvSpPr>
          <p:spPr>
            <a:xfrm rot="10800000" flipH="1">
              <a:off x="3445893" y="996180"/>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1"/>
            <p:cNvSpPr/>
            <p:nvPr/>
          </p:nvSpPr>
          <p:spPr>
            <a:xfrm rot="10800000" flipH="1">
              <a:off x="3445893" y="1031605"/>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28" name="Google Shape;228;p31"/>
          <p:cNvGrpSpPr/>
          <p:nvPr/>
        </p:nvGrpSpPr>
        <p:grpSpPr>
          <a:xfrm>
            <a:off x="6904811" y="1736299"/>
            <a:ext cx="3317106" cy="2634668"/>
            <a:chOff x="3275400" y="1702825"/>
            <a:chExt cx="1966625" cy="1562025"/>
          </a:xfrm>
        </p:grpSpPr>
        <p:sp>
          <p:nvSpPr>
            <p:cNvPr id="229" name="Google Shape;229;p31"/>
            <p:cNvSpPr/>
            <p:nvPr/>
          </p:nvSpPr>
          <p:spPr>
            <a:xfrm>
              <a:off x="3420000" y="1702825"/>
              <a:ext cx="1599675" cy="1562025"/>
            </a:xfrm>
            <a:custGeom>
              <a:avLst/>
              <a:gdLst/>
              <a:ahLst/>
              <a:cxnLst/>
              <a:rect l="l" t="t" r="r" b="b"/>
              <a:pathLst>
                <a:path w="63987" h="62481" extrusionOk="0">
                  <a:moveTo>
                    <a:pt x="24024" y="12626"/>
                  </a:moveTo>
                  <a:cubicBezTo>
                    <a:pt x="23911" y="12764"/>
                    <a:pt x="23798" y="12922"/>
                    <a:pt x="23684" y="13069"/>
                  </a:cubicBezTo>
                  <a:cubicBezTo>
                    <a:pt x="23684" y="13057"/>
                    <a:pt x="23696" y="13022"/>
                    <a:pt x="23708" y="12986"/>
                  </a:cubicBezTo>
                  <a:cubicBezTo>
                    <a:pt x="23810" y="12862"/>
                    <a:pt x="23922" y="12749"/>
                    <a:pt x="24024" y="12626"/>
                  </a:cubicBezTo>
                  <a:close/>
                  <a:moveTo>
                    <a:pt x="22077" y="21892"/>
                  </a:moveTo>
                  <a:lnTo>
                    <a:pt x="22077" y="21892"/>
                  </a:lnTo>
                  <a:cubicBezTo>
                    <a:pt x="21791" y="22416"/>
                    <a:pt x="21529" y="22952"/>
                    <a:pt x="21315" y="23487"/>
                  </a:cubicBezTo>
                  <a:cubicBezTo>
                    <a:pt x="21375" y="23094"/>
                    <a:pt x="21446" y="22713"/>
                    <a:pt x="21529" y="22309"/>
                  </a:cubicBezTo>
                  <a:cubicBezTo>
                    <a:pt x="21560" y="22357"/>
                    <a:pt x="21612" y="22388"/>
                    <a:pt x="21669" y="22388"/>
                  </a:cubicBezTo>
                  <a:cubicBezTo>
                    <a:pt x="21723" y="22388"/>
                    <a:pt x="21781" y="22360"/>
                    <a:pt x="21827" y="22297"/>
                  </a:cubicBezTo>
                  <a:cubicBezTo>
                    <a:pt x="21910" y="22166"/>
                    <a:pt x="21982" y="22023"/>
                    <a:pt x="22077" y="21892"/>
                  </a:cubicBezTo>
                  <a:close/>
                  <a:moveTo>
                    <a:pt x="20279" y="12522"/>
                  </a:moveTo>
                  <a:cubicBezTo>
                    <a:pt x="20708" y="13974"/>
                    <a:pt x="21148" y="15522"/>
                    <a:pt x="21779" y="16927"/>
                  </a:cubicBezTo>
                  <a:cubicBezTo>
                    <a:pt x="21267" y="19153"/>
                    <a:pt x="20851" y="21404"/>
                    <a:pt x="20529" y="23666"/>
                  </a:cubicBezTo>
                  <a:cubicBezTo>
                    <a:pt x="19946" y="21773"/>
                    <a:pt x="19231" y="19939"/>
                    <a:pt x="18731" y="18022"/>
                  </a:cubicBezTo>
                  <a:cubicBezTo>
                    <a:pt x="18731" y="18010"/>
                    <a:pt x="18731" y="18010"/>
                    <a:pt x="18708" y="18010"/>
                  </a:cubicBezTo>
                  <a:cubicBezTo>
                    <a:pt x="19089" y="16153"/>
                    <a:pt x="19624" y="14308"/>
                    <a:pt x="20279" y="12522"/>
                  </a:cubicBezTo>
                  <a:close/>
                  <a:moveTo>
                    <a:pt x="18588" y="18689"/>
                  </a:moveTo>
                  <a:cubicBezTo>
                    <a:pt x="19029" y="20558"/>
                    <a:pt x="19517" y="22440"/>
                    <a:pt x="20363" y="24154"/>
                  </a:cubicBezTo>
                  <a:cubicBezTo>
                    <a:pt x="20374" y="24202"/>
                    <a:pt x="20410" y="24214"/>
                    <a:pt x="20434" y="24225"/>
                  </a:cubicBezTo>
                  <a:cubicBezTo>
                    <a:pt x="20410" y="24452"/>
                    <a:pt x="20374" y="24690"/>
                    <a:pt x="20351" y="24916"/>
                  </a:cubicBezTo>
                  <a:cubicBezTo>
                    <a:pt x="19767" y="23475"/>
                    <a:pt x="19053" y="22070"/>
                    <a:pt x="18410" y="20677"/>
                  </a:cubicBezTo>
                  <a:cubicBezTo>
                    <a:pt x="18386" y="20618"/>
                    <a:pt x="18338" y="20582"/>
                    <a:pt x="18291" y="20582"/>
                  </a:cubicBezTo>
                  <a:cubicBezTo>
                    <a:pt x="18386" y="19939"/>
                    <a:pt x="18469" y="19320"/>
                    <a:pt x="18588" y="18689"/>
                  </a:cubicBezTo>
                  <a:close/>
                  <a:moveTo>
                    <a:pt x="19898" y="26357"/>
                  </a:moveTo>
                  <a:lnTo>
                    <a:pt x="19898" y="26357"/>
                  </a:lnTo>
                  <a:cubicBezTo>
                    <a:pt x="19958" y="26511"/>
                    <a:pt x="20041" y="26654"/>
                    <a:pt x="20124" y="26785"/>
                  </a:cubicBezTo>
                  <a:cubicBezTo>
                    <a:pt x="20112" y="26928"/>
                    <a:pt x="20101" y="27047"/>
                    <a:pt x="20077" y="27142"/>
                  </a:cubicBezTo>
                  <a:cubicBezTo>
                    <a:pt x="20017" y="26881"/>
                    <a:pt x="19958" y="26631"/>
                    <a:pt x="19898" y="26357"/>
                  </a:cubicBezTo>
                  <a:close/>
                  <a:moveTo>
                    <a:pt x="18231" y="21094"/>
                  </a:moveTo>
                  <a:cubicBezTo>
                    <a:pt x="18886" y="22606"/>
                    <a:pt x="19505" y="24166"/>
                    <a:pt x="20279" y="25630"/>
                  </a:cubicBezTo>
                  <a:cubicBezTo>
                    <a:pt x="20255" y="25773"/>
                    <a:pt x="20232" y="25928"/>
                    <a:pt x="20220" y="26071"/>
                  </a:cubicBezTo>
                  <a:cubicBezTo>
                    <a:pt x="20053" y="25714"/>
                    <a:pt x="19874" y="25357"/>
                    <a:pt x="19720" y="24999"/>
                  </a:cubicBezTo>
                  <a:cubicBezTo>
                    <a:pt x="19398" y="24261"/>
                    <a:pt x="19065" y="23499"/>
                    <a:pt x="18743" y="22761"/>
                  </a:cubicBezTo>
                  <a:cubicBezTo>
                    <a:pt x="18719" y="22708"/>
                    <a:pt x="18671" y="22686"/>
                    <a:pt x="18622" y="22686"/>
                  </a:cubicBezTo>
                  <a:cubicBezTo>
                    <a:pt x="18525" y="22686"/>
                    <a:pt x="18422" y="22770"/>
                    <a:pt x="18469" y="22880"/>
                  </a:cubicBezTo>
                  <a:cubicBezTo>
                    <a:pt x="18791" y="23630"/>
                    <a:pt x="19100" y="24380"/>
                    <a:pt x="19410" y="25142"/>
                  </a:cubicBezTo>
                  <a:cubicBezTo>
                    <a:pt x="19577" y="25916"/>
                    <a:pt x="19755" y="26690"/>
                    <a:pt x="19922" y="27464"/>
                  </a:cubicBezTo>
                  <a:cubicBezTo>
                    <a:pt x="19931" y="27518"/>
                    <a:pt x="19973" y="27544"/>
                    <a:pt x="20019" y="27544"/>
                  </a:cubicBezTo>
                  <a:cubicBezTo>
                    <a:pt x="20034" y="27544"/>
                    <a:pt x="20050" y="27541"/>
                    <a:pt x="20065" y="27535"/>
                  </a:cubicBezTo>
                  <a:lnTo>
                    <a:pt x="20065" y="27535"/>
                  </a:lnTo>
                  <a:cubicBezTo>
                    <a:pt x="19958" y="28547"/>
                    <a:pt x="19874" y="29559"/>
                    <a:pt x="19803" y="30571"/>
                  </a:cubicBezTo>
                  <a:cubicBezTo>
                    <a:pt x="19410" y="29559"/>
                    <a:pt x="18946" y="28595"/>
                    <a:pt x="18505" y="27595"/>
                  </a:cubicBezTo>
                  <a:cubicBezTo>
                    <a:pt x="18481" y="27535"/>
                    <a:pt x="18427" y="27510"/>
                    <a:pt x="18370" y="27510"/>
                  </a:cubicBezTo>
                  <a:cubicBezTo>
                    <a:pt x="18255" y="27510"/>
                    <a:pt x="18124" y="27607"/>
                    <a:pt x="18172" y="27726"/>
                  </a:cubicBezTo>
                  <a:cubicBezTo>
                    <a:pt x="18648" y="28857"/>
                    <a:pt x="19089" y="30000"/>
                    <a:pt x="19648" y="31095"/>
                  </a:cubicBezTo>
                  <a:cubicBezTo>
                    <a:pt x="19684" y="31131"/>
                    <a:pt x="19708" y="31167"/>
                    <a:pt x="19755" y="31167"/>
                  </a:cubicBezTo>
                  <a:cubicBezTo>
                    <a:pt x="19720" y="31512"/>
                    <a:pt x="19708" y="31845"/>
                    <a:pt x="19696" y="32203"/>
                  </a:cubicBezTo>
                  <a:cubicBezTo>
                    <a:pt x="19291" y="31155"/>
                    <a:pt x="18803" y="30107"/>
                    <a:pt x="18350" y="29071"/>
                  </a:cubicBezTo>
                  <a:cubicBezTo>
                    <a:pt x="18333" y="29027"/>
                    <a:pt x="18295" y="29003"/>
                    <a:pt x="18253" y="29003"/>
                  </a:cubicBezTo>
                  <a:cubicBezTo>
                    <a:pt x="18238" y="29003"/>
                    <a:pt x="18223" y="29006"/>
                    <a:pt x="18207" y="29012"/>
                  </a:cubicBezTo>
                  <a:cubicBezTo>
                    <a:pt x="17910" y="26357"/>
                    <a:pt x="17934" y="23714"/>
                    <a:pt x="18231" y="21094"/>
                  </a:cubicBezTo>
                  <a:close/>
                  <a:moveTo>
                    <a:pt x="18565" y="31572"/>
                  </a:moveTo>
                  <a:lnTo>
                    <a:pt x="18565" y="31572"/>
                  </a:lnTo>
                  <a:cubicBezTo>
                    <a:pt x="18684" y="31881"/>
                    <a:pt x="18803" y="32179"/>
                    <a:pt x="18922" y="32488"/>
                  </a:cubicBezTo>
                  <a:cubicBezTo>
                    <a:pt x="18862" y="32369"/>
                    <a:pt x="18815" y="32250"/>
                    <a:pt x="18755" y="32131"/>
                  </a:cubicBezTo>
                  <a:cubicBezTo>
                    <a:pt x="18743" y="32072"/>
                    <a:pt x="18696" y="32048"/>
                    <a:pt x="18648" y="32024"/>
                  </a:cubicBezTo>
                  <a:cubicBezTo>
                    <a:pt x="18624" y="31881"/>
                    <a:pt x="18588" y="31714"/>
                    <a:pt x="18565" y="31572"/>
                  </a:cubicBezTo>
                  <a:close/>
                  <a:moveTo>
                    <a:pt x="18279" y="29571"/>
                  </a:moveTo>
                  <a:lnTo>
                    <a:pt x="18279" y="29571"/>
                  </a:lnTo>
                  <a:cubicBezTo>
                    <a:pt x="18731" y="30679"/>
                    <a:pt x="19148" y="31786"/>
                    <a:pt x="19684" y="32857"/>
                  </a:cubicBezTo>
                  <a:cubicBezTo>
                    <a:pt x="19648" y="32917"/>
                    <a:pt x="19648" y="32977"/>
                    <a:pt x="19648" y="33060"/>
                  </a:cubicBezTo>
                  <a:cubicBezTo>
                    <a:pt x="19303" y="32286"/>
                    <a:pt x="18910" y="31512"/>
                    <a:pt x="18565" y="30750"/>
                  </a:cubicBezTo>
                  <a:cubicBezTo>
                    <a:pt x="18529" y="30691"/>
                    <a:pt x="18469" y="30679"/>
                    <a:pt x="18434" y="30679"/>
                  </a:cubicBezTo>
                  <a:cubicBezTo>
                    <a:pt x="18374" y="30298"/>
                    <a:pt x="18327" y="29929"/>
                    <a:pt x="18279" y="29571"/>
                  </a:cubicBezTo>
                  <a:close/>
                  <a:moveTo>
                    <a:pt x="27863" y="973"/>
                  </a:moveTo>
                  <a:lnTo>
                    <a:pt x="27863" y="973"/>
                  </a:lnTo>
                  <a:cubicBezTo>
                    <a:pt x="28995" y="4425"/>
                    <a:pt x="29292" y="7676"/>
                    <a:pt x="27792" y="11117"/>
                  </a:cubicBezTo>
                  <a:cubicBezTo>
                    <a:pt x="27756" y="11117"/>
                    <a:pt x="27744" y="11129"/>
                    <a:pt x="27732" y="11152"/>
                  </a:cubicBezTo>
                  <a:cubicBezTo>
                    <a:pt x="27387" y="11581"/>
                    <a:pt x="27078" y="11986"/>
                    <a:pt x="26744" y="12426"/>
                  </a:cubicBezTo>
                  <a:cubicBezTo>
                    <a:pt x="26638" y="12574"/>
                    <a:pt x="26786" y="12770"/>
                    <a:pt x="26946" y="12770"/>
                  </a:cubicBezTo>
                  <a:cubicBezTo>
                    <a:pt x="26966" y="12770"/>
                    <a:pt x="26986" y="12766"/>
                    <a:pt x="27006" y="12760"/>
                  </a:cubicBezTo>
                  <a:lnTo>
                    <a:pt x="27006" y="12760"/>
                  </a:lnTo>
                  <a:cubicBezTo>
                    <a:pt x="27256" y="13319"/>
                    <a:pt x="27090" y="13843"/>
                    <a:pt x="26506" y="14308"/>
                  </a:cubicBezTo>
                  <a:cubicBezTo>
                    <a:pt x="26408" y="14486"/>
                    <a:pt x="26577" y="14698"/>
                    <a:pt x="26748" y="14698"/>
                  </a:cubicBezTo>
                  <a:cubicBezTo>
                    <a:pt x="26806" y="14698"/>
                    <a:pt x="26863" y="14674"/>
                    <a:pt x="26911" y="14617"/>
                  </a:cubicBezTo>
                  <a:lnTo>
                    <a:pt x="26911" y="14617"/>
                  </a:lnTo>
                  <a:cubicBezTo>
                    <a:pt x="25292" y="16605"/>
                    <a:pt x="24482" y="19975"/>
                    <a:pt x="23792" y="22523"/>
                  </a:cubicBezTo>
                  <a:cubicBezTo>
                    <a:pt x="22994" y="25333"/>
                    <a:pt x="22279" y="28297"/>
                    <a:pt x="22148" y="31226"/>
                  </a:cubicBezTo>
                  <a:cubicBezTo>
                    <a:pt x="21887" y="31488"/>
                    <a:pt x="21732" y="31953"/>
                    <a:pt x="21660" y="32488"/>
                  </a:cubicBezTo>
                  <a:cubicBezTo>
                    <a:pt x="21077" y="33715"/>
                    <a:pt x="20422" y="34989"/>
                    <a:pt x="20041" y="36286"/>
                  </a:cubicBezTo>
                  <a:cubicBezTo>
                    <a:pt x="20053" y="35894"/>
                    <a:pt x="20077" y="35513"/>
                    <a:pt x="20101" y="35120"/>
                  </a:cubicBezTo>
                  <a:cubicBezTo>
                    <a:pt x="20874" y="33691"/>
                    <a:pt x="21482" y="32131"/>
                    <a:pt x="22148" y="30655"/>
                  </a:cubicBezTo>
                  <a:cubicBezTo>
                    <a:pt x="22213" y="30526"/>
                    <a:pt x="22103" y="30408"/>
                    <a:pt x="21995" y="30408"/>
                  </a:cubicBezTo>
                  <a:cubicBezTo>
                    <a:pt x="21944" y="30408"/>
                    <a:pt x="21893" y="30435"/>
                    <a:pt x="21863" y="30500"/>
                  </a:cubicBezTo>
                  <a:cubicBezTo>
                    <a:pt x="21315" y="31607"/>
                    <a:pt x="20708" y="32715"/>
                    <a:pt x="20172" y="33846"/>
                  </a:cubicBezTo>
                  <a:cubicBezTo>
                    <a:pt x="20398" y="30405"/>
                    <a:pt x="20755" y="27000"/>
                    <a:pt x="21291" y="23606"/>
                  </a:cubicBezTo>
                  <a:cubicBezTo>
                    <a:pt x="21298" y="23686"/>
                    <a:pt x="21385" y="23739"/>
                    <a:pt x="21470" y="23739"/>
                  </a:cubicBezTo>
                  <a:cubicBezTo>
                    <a:pt x="21525" y="23739"/>
                    <a:pt x="21580" y="23717"/>
                    <a:pt x="21613" y="23666"/>
                  </a:cubicBezTo>
                  <a:cubicBezTo>
                    <a:pt x="21698" y="23520"/>
                    <a:pt x="21784" y="23381"/>
                    <a:pt x="21865" y="23243"/>
                  </a:cubicBezTo>
                  <a:lnTo>
                    <a:pt x="21865" y="23243"/>
                  </a:lnTo>
                  <a:cubicBezTo>
                    <a:pt x="21670" y="23580"/>
                    <a:pt x="21478" y="23912"/>
                    <a:pt x="21303" y="24261"/>
                  </a:cubicBezTo>
                  <a:cubicBezTo>
                    <a:pt x="21267" y="24333"/>
                    <a:pt x="21333" y="24425"/>
                    <a:pt x="21403" y="24425"/>
                  </a:cubicBezTo>
                  <a:cubicBezTo>
                    <a:pt x="21426" y="24425"/>
                    <a:pt x="21449" y="24416"/>
                    <a:pt x="21470" y="24392"/>
                  </a:cubicBezTo>
                  <a:cubicBezTo>
                    <a:pt x="21982" y="23785"/>
                    <a:pt x="22327" y="23035"/>
                    <a:pt x="22660" y="22309"/>
                  </a:cubicBezTo>
                  <a:cubicBezTo>
                    <a:pt x="22691" y="22205"/>
                    <a:pt x="22624" y="22111"/>
                    <a:pt x="22543" y="22111"/>
                  </a:cubicBezTo>
                  <a:cubicBezTo>
                    <a:pt x="22531" y="22111"/>
                    <a:pt x="22518" y="22113"/>
                    <a:pt x="22506" y="22118"/>
                  </a:cubicBezTo>
                  <a:cubicBezTo>
                    <a:pt x="22982" y="21249"/>
                    <a:pt x="23446" y="20392"/>
                    <a:pt x="23970" y="19558"/>
                  </a:cubicBezTo>
                  <a:cubicBezTo>
                    <a:pt x="24061" y="19402"/>
                    <a:pt x="23923" y="19262"/>
                    <a:pt x="23787" y="19262"/>
                  </a:cubicBezTo>
                  <a:cubicBezTo>
                    <a:pt x="23726" y="19262"/>
                    <a:pt x="23665" y="19290"/>
                    <a:pt x="23625" y="19356"/>
                  </a:cubicBezTo>
                  <a:cubicBezTo>
                    <a:pt x="23411" y="19677"/>
                    <a:pt x="23220" y="19999"/>
                    <a:pt x="23018" y="20332"/>
                  </a:cubicBezTo>
                  <a:cubicBezTo>
                    <a:pt x="23637" y="19272"/>
                    <a:pt x="24232" y="18201"/>
                    <a:pt x="24863" y="17129"/>
                  </a:cubicBezTo>
                  <a:cubicBezTo>
                    <a:pt x="24945" y="16982"/>
                    <a:pt x="24812" y="16840"/>
                    <a:pt x="24683" y="16840"/>
                  </a:cubicBezTo>
                  <a:cubicBezTo>
                    <a:pt x="24624" y="16840"/>
                    <a:pt x="24567" y="16869"/>
                    <a:pt x="24530" y="16939"/>
                  </a:cubicBezTo>
                  <a:cubicBezTo>
                    <a:pt x="23530" y="18630"/>
                    <a:pt x="22506" y="20296"/>
                    <a:pt x="21565" y="22023"/>
                  </a:cubicBezTo>
                  <a:cubicBezTo>
                    <a:pt x="21648" y="21618"/>
                    <a:pt x="21720" y="21201"/>
                    <a:pt x="21791" y="20808"/>
                  </a:cubicBezTo>
                  <a:cubicBezTo>
                    <a:pt x="23041" y="18868"/>
                    <a:pt x="24280" y="16939"/>
                    <a:pt x="25530" y="14998"/>
                  </a:cubicBezTo>
                  <a:cubicBezTo>
                    <a:pt x="25630" y="14831"/>
                    <a:pt x="25478" y="14681"/>
                    <a:pt x="25329" y="14681"/>
                  </a:cubicBezTo>
                  <a:cubicBezTo>
                    <a:pt x="25266" y="14681"/>
                    <a:pt x="25203" y="14708"/>
                    <a:pt x="25161" y="14772"/>
                  </a:cubicBezTo>
                  <a:cubicBezTo>
                    <a:pt x="24113" y="16355"/>
                    <a:pt x="23089" y="17951"/>
                    <a:pt x="22041" y="19523"/>
                  </a:cubicBezTo>
                  <a:cubicBezTo>
                    <a:pt x="22101" y="19261"/>
                    <a:pt x="22148" y="18975"/>
                    <a:pt x="22208" y="18701"/>
                  </a:cubicBezTo>
                  <a:cubicBezTo>
                    <a:pt x="22375" y="17975"/>
                    <a:pt x="22541" y="17260"/>
                    <a:pt x="22732" y="16534"/>
                  </a:cubicBezTo>
                  <a:cubicBezTo>
                    <a:pt x="22756" y="16522"/>
                    <a:pt x="22791" y="16498"/>
                    <a:pt x="22815" y="16475"/>
                  </a:cubicBezTo>
                  <a:cubicBezTo>
                    <a:pt x="23934" y="15105"/>
                    <a:pt x="24839" y="13522"/>
                    <a:pt x="25935" y="12129"/>
                  </a:cubicBezTo>
                  <a:cubicBezTo>
                    <a:pt x="26034" y="11993"/>
                    <a:pt x="25921" y="11817"/>
                    <a:pt x="25794" y="11817"/>
                  </a:cubicBezTo>
                  <a:cubicBezTo>
                    <a:pt x="25753" y="11817"/>
                    <a:pt x="25710" y="11835"/>
                    <a:pt x="25673" y="11879"/>
                  </a:cubicBezTo>
                  <a:cubicBezTo>
                    <a:pt x="24815" y="12915"/>
                    <a:pt x="23863" y="13998"/>
                    <a:pt x="23101" y="15165"/>
                  </a:cubicBezTo>
                  <a:cubicBezTo>
                    <a:pt x="23172" y="14879"/>
                    <a:pt x="23256" y="14581"/>
                    <a:pt x="23339" y="14296"/>
                  </a:cubicBezTo>
                  <a:cubicBezTo>
                    <a:pt x="24530" y="12891"/>
                    <a:pt x="25530" y="11200"/>
                    <a:pt x="26613" y="9712"/>
                  </a:cubicBezTo>
                  <a:cubicBezTo>
                    <a:pt x="26656" y="9652"/>
                    <a:pt x="26601" y="9599"/>
                    <a:pt x="26541" y="9599"/>
                  </a:cubicBezTo>
                  <a:cubicBezTo>
                    <a:pt x="26517" y="9599"/>
                    <a:pt x="26491" y="9608"/>
                    <a:pt x="26470" y="9628"/>
                  </a:cubicBezTo>
                  <a:cubicBezTo>
                    <a:pt x="25881" y="10377"/>
                    <a:pt x="25259" y="11114"/>
                    <a:pt x="24656" y="11882"/>
                  </a:cubicBezTo>
                  <a:lnTo>
                    <a:pt x="24656" y="11882"/>
                  </a:lnTo>
                  <a:cubicBezTo>
                    <a:pt x="25575" y="10704"/>
                    <a:pt x="26452" y="9495"/>
                    <a:pt x="27340" y="8331"/>
                  </a:cubicBezTo>
                  <a:cubicBezTo>
                    <a:pt x="27430" y="8204"/>
                    <a:pt x="27329" y="8051"/>
                    <a:pt x="27223" y="8051"/>
                  </a:cubicBezTo>
                  <a:cubicBezTo>
                    <a:pt x="27189" y="8051"/>
                    <a:pt x="27154" y="8067"/>
                    <a:pt x="27125" y="8104"/>
                  </a:cubicBezTo>
                  <a:cubicBezTo>
                    <a:pt x="26125" y="9355"/>
                    <a:pt x="25065" y="10581"/>
                    <a:pt x="24065" y="11843"/>
                  </a:cubicBezTo>
                  <a:cubicBezTo>
                    <a:pt x="25208" y="8152"/>
                    <a:pt x="26554" y="4580"/>
                    <a:pt x="27863" y="973"/>
                  </a:cubicBezTo>
                  <a:close/>
                  <a:moveTo>
                    <a:pt x="21589" y="33262"/>
                  </a:moveTo>
                  <a:lnTo>
                    <a:pt x="21589" y="33262"/>
                  </a:lnTo>
                  <a:cubicBezTo>
                    <a:pt x="21541" y="34048"/>
                    <a:pt x="21553" y="34846"/>
                    <a:pt x="21434" y="35298"/>
                  </a:cubicBezTo>
                  <a:cubicBezTo>
                    <a:pt x="21148" y="36429"/>
                    <a:pt x="20196" y="37465"/>
                    <a:pt x="20232" y="38596"/>
                  </a:cubicBezTo>
                  <a:cubicBezTo>
                    <a:pt x="20136" y="38608"/>
                    <a:pt x="20041" y="38620"/>
                    <a:pt x="19946" y="38620"/>
                  </a:cubicBezTo>
                  <a:cubicBezTo>
                    <a:pt x="19958" y="38037"/>
                    <a:pt x="19993" y="37441"/>
                    <a:pt x="20017" y="36870"/>
                  </a:cubicBezTo>
                  <a:cubicBezTo>
                    <a:pt x="20028" y="36873"/>
                    <a:pt x="20039" y="36874"/>
                    <a:pt x="20051" y="36874"/>
                  </a:cubicBezTo>
                  <a:cubicBezTo>
                    <a:pt x="20090" y="36874"/>
                    <a:pt x="20132" y="36857"/>
                    <a:pt x="20160" y="36810"/>
                  </a:cubicBezTo>
                  <a:cubicBezTo>
                    <a:pt x="20172" y="36763"/>
                    <a:pt x="20196" y="36715"/>
                    <a:pt x="20220" y="36691"/>
                  </a:cubicBezTo>
                  <a:lnTo>
                    <a:pt x="20220" y="36691"/>
                  </a:lnTo>
                  <a:cubicBezTo>
                    <a:pt x="20184" y="36822"/>
                    <a:pt x="20160" y="36965"/>
                    <a:pt x="20136" y="37108"/>
                  </a:cubicBezTo>
                  <a:cubicBezTo>
                    <a:pt x="20129" y="37205"/>
                    <a:pt x="20224" y="37274"/>
                    <a:pt x="20317" y="37274"/>
                  </a:cubicBezTo>
                  <a:cubicBezTo>
                    <a:pt x="20372" y="37274"/>
                    <a:pt x="20427" y="37249"/>
                    <a:pt x="20458" y="37191"/>
                  </a:cubicBezTo>
                  <a:cubicBezTo>
                    <a:pt x="20613" y="36882"/>
                    <a:pt x="20672" y="36525"/>
                    <a:pt x="20779" y="36191"/>
                  </a:cubicBezTo>
                  <a:cubicBezTo>
                    <a:pt x="20910" y="35798"/>
                    <a:pt x="21077" y="35405"/>
                    <a:pt x="21244" y="35024"/>
                  </a:cubicBezTo>
                  <a:cubicBezTo>
                    <a:pt x="21293" y="34910"/>
                    <a:pt x="21201" y="34813"/>
                    <a:pt x="21113" y="34813"/>
                  </a:cubicBezTo>
                  <a:cubicBezTo>
                    <a:pt x="21072" y="34813"/>
                    <a:pt x="21032" y="34833"/>
                    <a:pt x="21005" y="34882"/>
                  </a:cubicBezTo>
                  <a:cubicBezTo>
                    <a:pt x="20994" y="34917"/>
                    <a:pt x="20958" y="34965"/>
                    <a:pt x="20946" y="34989"/>
                  </a:cubicBezTo>
                  <a:cubicBezTo>
                    <a:pt x="21172" y="34429"/>
                    <a:pt x="21363" y="33846"/>
                    <a:pt x="21589" y="33262"/>
                  </a:cubicBezTo>
                  <a:close/>
                  <a:moveTo>
                    <a:pt x="19005" y="33608"/>
                  </a:moveTo>
                  <a:cubicBezTo>
                    <a:pt x="19148" y="33881"/>
                    <a:pt x="19291" y="34155"/>
                    <a:pt x="19470" y="34393"/>
                  </a:cubicBezTo>
                  <a:cubicBezTo>
                    <a:pt x="19505" y="34441"/>
                    <a:pt x="19541" y="34453"/>
                    <a:pt x="19589" y="34453"/>
                  </a:cubicBezTo>
                  <a:cubicBezTo>
                    <a:pt x="19589" y="34691"/>
                    <a:pt x="19577" y="34929"/>
                    <a:pt x="19577" y="35167"/>
                  </a:cubicBezTo>
                  <a:cubicBezTo>
                    <a:pt x="19553" y="35215"/>
                    <a:pt x="19553" y="35263"/>
                    <a:pt x="19577" y="35286"/>
                  </a:cubicBezTo>
                  <a:cubicBezTo>
                    <a:pt x="19541" y="36417"/>
                    <a:pt x="19541" y="37549"/>
                    <a:pt x="19553" y="38668"/>
                  </a:cubicBezTo>
                  <a:cubicBezTo>
                    <a:pt x="19517" y="38668"/>
                    <a:pt x="19458" y="38680"/>
                    <a:pt x="19410" y="38680"/>
                  </a:cubicBezTo>
                  <a:cubicBezTo>
                    <a:pt x="19410" y="38680"/>
                    <a:pt x="19410" y="38668"/>
                    <a:pt x="19398" y="38632"/>
                  </a:cubicBezTo>
                  <a:cubicBezTo>
                    <a:pt x="18946" y="37441"/>
                    <a:pt x="18410" y="36310"/>
                    <a:pt x="17969" y="35143"/>
                  </a:cubicBezTo>
                  <a:lnTo>
                    <a:pt x="17969" y="35143"/>
                  </a:lnTo>
                  <a:cubicBezTo>
                    <a:pt x="18017" y="35198"/>
                    <a:pt x="18077" y="35221"/>
                    <a:pt x="18136" y="35221"/>
                  </a:cubicBezTo>
                  <a:cubicBezTo>
                    <a:pt x="18283" y="35221"/>
                    <a:pt x="18420" y="35075"/>
                    <a:pt x="18327" y="34905"/>
                  </a:cubicBezTo>
                  <a:cubicBezTo>
                    <a:pt x="17849" y="34068"/>
                    <a:pt x="17758" y="33910"/>
                    <a:pt x="18045" y="33910"/>
                  </a:cubicBezTo>
                  <a:cubicBezTo>
                    <a:pt x="18195" y="33910"/>
                    <a:pt x="18448" y="33953"/>
                    <a:pt x="18803" y="33965"/>
                  </a:cubicBezTo>
                  <a:cubicBezTo>
                    <a:pt x="18946" y="33965"/>
                    <a:pt x="19065" y="33810"/>
                    <a:pt x="19029" y="33667"/>
                  </a:cubicBezTo>
                  <a:cubicBezTo>
                    <a:pt x="19029" y="33643"/>
                    <a:pt x="19005" y="33619"/>
                    <a:pt x="19005" y="33608"/>
                  </a:cubicBezTo>
                  <a:close/>
                  <a:moveTo>
                    <a:pt x="53236" y="38513"/>
                  </a:moveTo>
                  <a:lnTo>
                    <a:pt x="53236" y="38513"/>
                  </a:lnTo>
                  <a:cubicBezTo>
                    <a:pt x="53224" y="38596"/>
                    <a:pt x="53212" y="38680"/>
                    <a:pt x="53200" y="38751"/>
                  </a:cubicBezTo>
                  <a:cubicBezTo>
                    <a:pt x="53164" y="38811"/>
                    <a:pt x="53152" y="38894"/>
                    <a:pt x="53140" y="38977"/>
                  </a:cubicBezTo>
                  <a:lnTo>
                    <a:pt x="53140" y="39013"/>
                  </a:lnTo>
                  <a:cubicBezTo>
                    <a:pt x="53117" y="39073"/>
                    <a:pt x="53105" y="39132"/>
                    <a:pt x="53081" y="39192"/>
                  </a:cubicBezTo>
                  <a:cubicBezTo>
                    <a:pt x="53057" y="39215"/>
                    <a:pt x="53081" y="39227"/>
                    <a:pt x="53057" y="39239"/>
                  </a:cubicBezTo>
                  <a:lnTo>
                    <a:pt x="53057" y="39263"/>
                  </a:lnTo>
                  <a:cubicBezTo>
                    <a:pt x="52998" y="39275"/>
                    <a:pt x="52926" y="39287"/>
                    <a:pt x="52867" y="39311"/>
                  </a:cubicBezTo>
                  <a:cubicBezTo>
                    <a:pt x="52828" y="39234"/>
                    <a:pt x="52760" y="39181"/>
                    <a:pt x="52673" y="39181"/>
                  </a:cubicBezTo>
                  <a:cubicBezTo>
                    <a:pt x="52651" y="39181"/>
                    <a:pt x="52628" y="39184"/>
                    <a:pt x="52605" y="39192"/>
                  </a:cubicBezTo>
                  <a:cubicBezTo>
                    <a:pt x="52557" y="39204"/>
                    <a:pt x="52521" y="39204"/>
                    <a:pt x="52486" y="39215"/>
                  </a:cubicBezTo>
                  <a:cubicBezTo>
                    <a:pt x="52509" y="39168"/>
                    <a:pt x="52497" y="39108"/>
                    <a:pt x="52450" y="39084"/>
                  </a:cubicBezTo>
                  <a:lnTo>
                    <a:pt x="52188" y="38953"/>
                  </a:lnTo>
                  <a:cubicBezTo>
                    <a:pt x="52171" y="38945"/>
                    <a:pt x="52155" y="38941"/>
                    <a:pt x="52140" y="38941"/>
                  </a:cubicBezTo>
                  <a:cubicBezTo>
                    <a:pt x="52046" y="38941"/>
                    <a:pt x="51989" y="39081"/>
                    <a:pt x="52081" y="39132"/>
                  </a:cubicBezTo>
                  <a:cubicBezTo>
                    <a:pt x="52164" y="39168"/>
                    <a:pt x="52247" y="39215"/>
                    <a:pt x="52331" y="39263"/>
                  </a:cubicBezTo>
                  <a:cubicBezTo>
                    <a:pt x="52212" y="39287"/>
                    <a:pt x="52105" y="39323"/>
                    <a:pt x="51986" y="39334"/>
                  </a:cubicBezTo>
                  <a:cubicBezTo>
                    <a:pt x="51914" y="39204"/>
                    <a:pt x="51795" y="39084"/>
                    <a:pt x="51676" y="38977"/>
                  </a:cubicBezTo>
                  <a:cubicBezTo>
                    <a:pt x="52200" y="38834"/>
                    <a:pt x="52724" y="38680"/>
                    <a:pt x="53236" y="38513"/>
                  </a:cubicBezTo>
                  <a:close/>
                  <a:moveTo>
                    <a:pt x="51176" y="39132"/>
                  </a:moveTo>
                  <a:lnTo>
                    <a:pt x="51188" y="39144"/>
                  </a:lnTo>
                  <a:cubicBezTo>
                    <a:pt x="51307" y="39227"/>
                    <a:pt x="51366" y="39346"/>
                    <a:pt x="51426" y="39454"/>
                  </a:cubicBezTo>
                  <a:cubicBezTo>
                    <a:pt x="51200" y="39513"/>
                    <a:pt x="50985" y="39573"/>
                    <a:pt x="50771" y="39632"/>
                  </a:cubicBezTo>
                  <a:cubicBezTo>
                    <a:pt x="50831" y="39513"/>
                    <a:pt x="50843" y="39370"/>
                    <a:pt x="50843" y="39215"/>
                  </a:cubicBezTo>
                  <a:cubicBezTo>
                    <a:pt x="50950" y="39192"/>
                    <a:pt x="51069" y="39156"/>
                    <a:pt x="51176" y="39132"/>
                  </a:cubicBezTo>
                  <a:close/>
                  <a:moveTo>
                    <a:pt x="49426" y="39585"/>
                  </a:moveTo>
                  <a:cubicBezTo>
                    <a:pt x="49485" y="39739"/>
                    <a:pt x="49580" y="39858"/>
                    <a:pt x="49688" y="39966"/>
                  </a:cubicBezTo>
                  <a:cubicBezTo>
                    <a:pt x="49592" y="39989"/>
                    <a:pt x="49485" y="40025"/>
                    <a:pt x="49402" y="40049"/>
                  </a:cubicBezTo>
                  <a:cubicBezTo>
                    <a:pt x="49426" y="39966"/>
                    <a:pt x="49438" y="39870"/>
                    <a:pt x="49414" y="39763"/>
                  </a:cubicBezTo>
                  <a:cubicBezTo>
                    <a:pt x="49402" y="39704"/>
                    <a:pt x="49342" y="39644"/>
                    <a:pt x="49283" y="39620"/>
                  </a:cubicBezTo>
                  <a:cubicBezTo>
                    <a:pt x="49307" y="39620"/>
                    <a:pt x="49366" y="39608"/>
                    <a:pt x="49426" y="39585"/>
                  </a:cubicBezTo>
                  <a:close/>
                  <a:moveTo>
                    <a:pt x="47271" y="40096"/>
                  </a:moveTo>
                  <a:cubicBezTo>
                    <a:pt x="47306" y="40156"/>
                    <a:pt x="47330" y="40239"/>
                    <a:pt x="47342" y="40335"/>
                  </a:cubicBezTo>
                  <a:cubicBezTo>
                    <a:pt x="47326" y="40326"/>
                    <a:pt x="47304" y="40312"/>
                    <a:pt x="47284" y="40312"/>
                  </a:cubicBezTo>
                  <a:cubicBezTo>
                    <a:pt x="47275" y="40312"/>
                    <a:pt x="47266" y="40315"/>
                    <a:pt x="47259" y="40323"/>
                  </a:cubicBezTo>
                  <a:cubicBezTo>
                    <a:pt x="47244" y="40324"/>
                    <a:pt x="47229" y="40324"/>
                    <a:pt x="47215" y="40324"/>
                  </a:cubicBezTo>
                  <a:cubicBezTo>
                    <a:pt x="47064" y="40324"/>
                    <a:pt x="46980" y="40266"/>
                    <a:pt x="46925" y="40168"/>
                  </a:cubicBezTo>
                  <a:cubicBezTo>
                    <a:pt x="47033" y="40144"/>
                    <a:pt x="47152" y="40108"/>
                    <a:pt x="47271" y="40096"/>
                  </a:cubicBezTo>
                  <a:close/>
                  <a:moveTo>
                    <a:pt x="48390" y="39846"/>
                  </a:moveTo>
                  <a:cubicBezTo>
                    <a:pt x="48426" y="40037"/>
                    <a:pt x="48521" y="40204"/>
                    <a:pt x="48699" y="40287"/>
                  </a:cubicBezTo>
                  <a:cubicBezTo>
                    <a:pt x="48616" y="40323"/>
                    <a:pt x="48509" y="40347"/>
                    <a:pt x="48414" y="40382"/>
                  </a:cubicBezTo>
                  <a:cubicBezTo>
                    <a:pt x="48402" y="40323"/>
                    <a:pt x="48366" y="40239"/>
                    <a:pt x="48330" y="40180"/>
                  </a:cubicBezTo>
                  <a:cubicBezTo>
                    <a:pt x="48287" y="40130"/>
                    <a:pt x="48228" y="40110"/>
                    <a:pt x="48166" y="40110"/>
                  </a:cubicBezTo>
                  <a:cubicBezTo>
                    <a:pt x="48108" y="40110"/>
                    <a:pt x="48048" y="40127"/>
                    <a:pt x="47997" y="40156"/>
                  </a:cubicBezTo>
                  <a:cubicBezTo>
                    <a:pt x="47985" y="40120"/>
                    <a:pt x="47985" y="40096"/>
                    <a:pt x="47973" y="40061"/>
                  </a:cubicBezTo>
                  <a:cubicBezTo>
                    <a:pt x="47949" y="40037"/>
                    <a:pt x="47937" y="39989"/>
                    <a:pt x="47925" y="39966"/>
                  </a:cubicBezTo>
                  <a:cubicBezTo>
                    <a:pt x="48080" y="39918"/>
                    <a:pt x="48235" y="39870"/>
                    <a:pt x="48390" y="39846"/>
                  </a:cubicBezTo>
                  <a:close/>
                  <a:moveTo>
                    <a:pt x="47449" y="40692"/>
                  </a:moveTo>
                  <a:cubicBezTo>
                    <a:pt x="47449" y="40692"/>
                    <a:pt x="47449" y="40704"/>
                    <a:pt x="47461" y="40704"/>
                  </a:cubicBezTo>
                  <a:cubicBezTo>
                    <a:pt x="47449" y="40704"/>
                    <a:pt x="47449" y="40704"/>
                    <a:pt x="47437" y="40716"/>
                  </a:cubicBezTo>
                  <a:cubicBezTo>
                    <a:pt x="47437" y="40704"/>
                    <a:pt x="47449" y="40704"/>
                    <a:pt x="47449" y="40692"/>
                  </a:cubicBezTo>
                  <a:close/>
                  <a:moveTo>
                    <a:pt x="46294" y="40299"/>
                  </a:moveTo>
                  <a:cubicBezTo>
                    <a:pt x="46354" y="40537"/>
                    <a:pt x="46473" y="40763"/>
                    <a:pt x="46687" y="40882"/>
                  </a:cubicBezTo>
                  <a:cubicBezTo>
                    <a:pt x="46735" y="40906"/>
                    <a:pt x="46782" y="40906"/>
                    <a:pt x="46830" y="40930"/>
                  </a:cubicBezTo>
                  <a:cubicBezTo>
                    <a:pt x="46675" y="40989"/>
                    <a:pt x="46532" y="41025"/>
                    <a:pt x="46366" y="41097"/>
                  </a:cubicBezTo>
                  <a:cubicBezTo>
                    <a:pt x="46330" y="40989"/>
                    <a:pt x="46271" y="40894"/>
                    <a:pt x="46151" y="40858"/>
                  </a:cubicBezTo>
                  <a:cubicBezTo>
                    <a:pt x="46140" y="40835"/>
                    <a:pt x="46140" y="40835"/>
                    <a:pt x="46140" y="40823"/>
                  </a:cubicBezTo>
                  <a:cubicBezTo>
                    <a:pt x="46092" y="40751"/>
                    <a:pt x="46068" y="40692"/>
                    <a:pt x="46032" y="40620"/>
                  </a:cubicBezTo>
                  <a:cubicBezTo>
                    <a:pt x="45997" y="40537"/>
                    <a:pt x="45961" y="40454"/>
                    <a:pt x="45937" y="40358"/>
                  </a:cubicBezTo>
                  <a:cubicBezTo>
                    <a:pt x="46044" y="40347"/>
                    <a:pt x="46175" y="40323"/>
                    <a:pt x="46294" y="40299"/>
                  </a:cubicBezTo>
                  <a:close/>
                  <a:moveTo>
                    <a:pt x="45294" y="40501"/>
                  </a:moveTo>
                  <a:cubicBezTo>
                    <a:pt x="45354" y="40775"/>
                    <a:pt x="45425" y="41168"/>
                    <a:pt x="45604" y="41359"/>
                  </a:cubicBezTo>
                  <a:cubicBezTo>
                    <a:pt x="45544" y="41394"/>
                    <a:pt x="45473" y="41406"/>
                    <a:pt x="45413" y="41430"/>
                  </a:cubicBezTo>
                  <a:cubicBezTo>
                    <a:pt x="45401" y="41406"/>
                    <a:pt x="45378" y="41359"/>
                    <a:pt x="45366" y="41335"/>
                  </a:cubicBezTo>
                  <a:cubicBezTo>
                    <a:pt x="45342" y="41287"/>
                    <a:pt x="45306" y="41251"/>
                    <a:pt x="45258" y="41228"/>
                  </a:cubicBezTo>
                  <a:cubicBezTo>
                    <a:pt x="45175" y="41013"/>
                    <a:pt x="45104" y="40799"/>
                    <a:pt x="45044" y="40573"/>
                  </a:cubicBezTo>
                  <a:cubicBezTo>
                    <a:pt x="45044" y="40573"/>
                    <a:pt x="45044" y="40561"/>
                    <a:pt x="45020" y="40561"/>
                  </a:cubicBezTo>
                  <a:cubicBezTo>
                    <a:pt x="45116" y="40525"/>
                    <a:pt x="45199" y="40513"/>
                    <a:pt x="45294" y="40501"/>
                  </a:cubicBezTo>
                  <a:close/>
                  <a:moveTo>
                    <a:pt x="34340" y="37739"/>
                  </a:moveTo>
                  <a:cubicBezTo>
                    <a:pt x="37386" y="38305"/>
                    <a:pt x="40571" y="38507"/>
                    <a:pt x="43764" y="38507"/>
                  </a:cubicBezTo>
                  <a:cubicBezTo>
                    <a:pt x="45613" y="38507"/>
                    <a:pt x="47465" y="38439"/>
                    <a:pt x="49295" y="38334"/>
                  </a:cubicBezTo>
                  <a:lnTo>
                    <a:pt x="49295" y="38334"/>
                  </a:lnTo>
                  <a:cubicBezTo>
                    <a:pt x="43568" y="39489"/>
                    <a:pt x="37865" y="40739"/>
                    <a:pt x="32078" y="41609"/>
                  </a:cubicBezTo>
                  <a:cubicBezTo>
                    <a:pt x="32043" y="41597"/>
                    <a:pt x="32007" y="41585"/>
                    <a:pt x="31959" y="41585"/>
                  </a:cubicBezTo>
                  <a:cubicBezTo>
                    <a:pt x="26328" y="41573"/>
                    <a:pt x="20672" y="41239"/>
                    <a:pt x="15017" y="41108"/>
                  </a:cubicBezTo>
                  <a:cubicBezTo>
                    <a:pt x="13877" y="41049"/>
                    <a:pt x="12723" y="40993"/>
                    <a:pt x="11576" y="40993"/>
                  </a:cubicBezTo>
                  <a:cubicBezTo>
                    <a:pt x="10902" y="40993"/>
                    <a:pt x="10229" y="41012"/>
                    <a:pt x="9564" y="41061"/>
                  </a:cubicBezTo>
                  <a:lnTo>
                    <a:pt x="9147" y="41061"/>
                  </a:lnTo>
                  <a:cubicBezTo>
                    <a:pt x="17553" y="40168"/>
                    <a:pt x="25935" y="38692"/>
                    <a:pt x="34340" y="37739"/>
                  </a:cubicBezTo>
                  <a:close/>
                  <a:moveTo>
                    <a:pt x="6135" y="41537"/>
                  </a:moveTo>
                  <a:cubicBezTo>
                    <a:pt x="6182" y="41537"/>
                    <a:pt x="6242" y="41549"/>
                    <a:pt x="6289" y="41549"/>
                  </a:cubicBezTo>
                  <a:cubicBezTo>
                    <a:pt x="6123" y="41597"/>
                    <a:pt x="5944" y="41644"/>
                    <a:pt x="5777" y="41704"/>
                  </a:cubicBezTo>
                  <a:cubicBezTo>
                    <a:pt x="5777" y="41704"/>
                    <a:pt x="5777" y="41692"/>
                    <a:pt x="5765" y="41656"/>
                  </a:cubicBezTo>
                  <a:cubicBezTo>
                    <a:pt x="5754" y="41632"/>
                    <a:pt x="5754" y="41597"/>
                    <a:pt x="5730" y="41573"/>
                  </a:cubicBezTo>
                  <a:cubicBezTo>
                    <a:pt x="5849" y="41573"/>
                    <a:pt x="5992" y="41573"/>
                    <a:pt x="6111" y="41549"/>
                  </a:cubicBezTo>
                  <a:cubicBezTo>
                    <a:pt x="6123" y="41549"/>
                    <a:pt x="6123" y="41537"/>
                    <a:pt x="6135" y="41537"/>
                  </a:cubicBezTo>
                  <a:close/>
                  <a:moveTo>
                    <a:pt x="44449" y="40644"/>
                  </a:moveTo>
                  <a:cubicBezTo>
                    <a:pt x="44473" y="41001"/>
                    <a:pt x="44544" y="41347"/>
                    <a:pt x="44675" y="41692"/>
                  </a:cubicBezTo>
                  <a:cubicBezTo>
                    <a:pt x="44616" y="41704"/>
                    <a:pt x="44580" y="41716"/>
                    <a:pt x="44520" y="41751"/>
                  </a:cubicBezTo>
                  <a:cubicBezTo>
                    <a:pt x="44449" y="41466"/>
                    <a:pt x="44163" y="41251"/>
                    <a:pt x="44068" y="40978"/>
                  </a:cubicBezTo>
                  <a:cubicBezTo>
                    <a:pt x="44032" y="40835"/>
                    <a:pt x="43937" y="40775"/>
                    <a:pt x="43830" y="40763"/>
                  </a:cubicBezTo>
                  <a:cubicBezTo>
                    <a:pt x="44044" y="40716"/>
                    <a:pt x="44246" y="40692"/>
                    <a:pt x="44449" y="40644"/>
                  </a:cubicBezTo>
                  <a:close/>
                  <a:moveTo>
                    <a:pt x="43663" y="40763"/>
                  </a:moveTo>
                  <a:cubicBezTo>
                    <a:pt x="43568" y="40835"/>
                    <a:pt x="43461" y="40954"/>
                    <a:pt x="43508" y="41120"/>
                  </a:cubicBezTo>
                  <a:cubicBezTo>
                    <a:pt x="43568" y="41370"/>
                    <a:pt x="43711" y="41751"/>
                    <a:pt x="43949" y="41942"/>
                  </a:cubicBezTo>
                  <a:cubicBezTo>
                    <a:pt x="43830" y="41978"/>
                    <a:pt x="43699" y="42013"/>
                    <a:pt x="43580" y="42061"/>
                  </a:cubicBezTo>
                  <a:cubicBezTo>
                    <a:pt x="43532" y="41894"/>
                    <a:pt x="43401" y="41799"/>
                    <a:pt x="43294" y="41656"/>
                  </a:cubicBezTo>
                  <a:cubicBezTo>
                    <a:pt x="43163" y="41478"/>
                    <a:pt x="43068" y="41251"/>
                    <a:pt x="43044" y="41025"/>
                  </a:cubicBezTo>
                  <a:cubicBezTo>
                    <a:pt x="43044" y="40978"/>
                    <a:pt x="43008" y="40930"/>
                    <a:pt x="42984" y="40882"/>
                  </a:cubicBezTo>
                  <a:cubicBezTo>
                    <a:pt x="43211" y="40835"/>
                    <a:pt x="43449" y="40811"/>
                    <a:pt x="43663" y="40763"/>
                  </a:cubicBezTo>
                  <a:close/>
                  <a:moveTo>
                    <a:pt x="42461" y="40989"/>
                  </a:moveTo>
                  <a:cubicBezTo>
                    <a:pt x="42461" y="41001"/>
                    <a:pt x="42449" y="41013"/>
                    <a:pt x="42461" y="41049"/>
                  </a:cubicBezTo>
                  <a:cubicBezTo>
                    <a:pt x="42472" y="41406"/>
                    <a:pt x="42627" y="41990"/>
                    <a:pt x="42937" y="42287"/>
                  </a:cubicBezTo>
                  <a:cubicBezTo>
                    <a:pt x="42782" y="42347"/>
                    <a:pt x="42615" y="42382"/>
                    <a:pt x="42449" y="42430"/>
                  </a:cubicBezTo>
                  <a:cubicBezTo>
                    <a:pt x="42389" y="42347"/>
                    <a:pt x="42318" y="42263"/>
                    <a:pt x="42258" y="42144"/>
                  </a:cubicBezTo>
                  <a:cubicBezTo>
                    <a:pt x="42091" y="41906"/>
                    <a:pt x="42020" y="41644"/>
                    <a:pt x="41960" y="41359"/>
                  </a:cubicBezTo>
                  <a:cubicBezTo>
                    <a:pt x="41934" y="41208"/>
                    <a:pt x="41806" y="41139"/>
                    <a:pt x="41674" y="41139"/>
                  </a:cubicBezTo>
                  <a:cubicBezTo>
                    <a:pt x="41503" y="41139"/>
                    <a:pt x="41326" y="41253"/>
                    <a:pt x="41353" y="41454"/>
                  </a:cubicBezTo>
                  <a:cubicBezTo>
                    <a:pt x="41389" y="41751"/>
                    <a:pt x="41508" y="42299"/>
                    <a:pt x="41746" y="42644"/>
                  </a:cubicBezTo>
                  <a:cubicBezTo>
                    <a:pt x="41568" y="42704"/>
                    <a:pt x="41389" y="42740"/>
                    <a:pt x="41210" y="42799"/>
                  </a:cubicBezTo>
                  <a:lnTo>
                    <a:pt x="41198" y="42799"/>
                  </a:lnTo>
                  <a:cubicBezTo>
                    <a:pt x="41175" y="42644"/>
                    <a:pt x="41079" y="42478"/>
                    <a:pt x="41008" y="42299"/>
                  </a:cubicBezTo>
                  <a:cubicBezTo>
                    <a:pt x="40877" y="41954"/>
                    <a:pt x="40722" y="41609"/>
                    <a:pt x="40591" y="41275"/>
                  </a:cubicBezTo>
                  <a:cubicBezTo>
                    <a:pt x="41210" y="41180"/>
                    <a:pt x="41841" y="41097"/>
                    <a:pt x="42461" y="40989"/>
                  </a:cubicBezTo>
                  <a:close/>
                  <a:moveTo>
                    <a:pt x="38293" y="42966"/>
                  </a:moveTo>
                  <a:lnTo>
                    <a:pt x="38293" y="42966"/>
                  </a:lnTo>
                  <a:cubicBezTo>
                    <a:pt x="38299" y="42972"/>
                    <a:pt x="38299" y="42975"/>
                    <a:pt x="38298" y="42975"/>
                  </a:cubicBezTo>
                  <a:cubicBezTo>
                    <a:pt x="38296" y="42975"/>
                    <a:pt x="38293" y="42972"/>
                    <a:pt x="38293" y="42966"/>
                  </a:cubicBezTo>
                  <a:close/>
                  <a:moveTo>
                    <a:pt x="39996" y="41347"/>
                  </a:moveTo>
                  <a:lnTo>
                    <a:pt x="39996" y="41394"/>
                  </a:lnTo>
                  <a:cubicBezTo>
                    <a:pt x="40127" y="41763"/>
                    <a:pt x="40258" y="42144"/>
                    <a:pt x="40401" y="42513"/>
                  </a:cubicBezTo>
                  <a:cubicBezTo>
                    <a:pt x="40436" y="42668"/>
                    <a:pt x="40484" y="42811"/>
                    <a:pt x="40556" y="42954"/>
                  </a:cubicBezTo>
                  <a:cubicBezTo>
                    <a:pt x="40341" y="43013"/>
                    <a:pt x="40127" y="43073"/>
                    <a:pt x="39901" y="43109"/>
                  </a:cubicBezTo>
                  <a:cubicBezTo>
                    <a:pt x="40020" y="42954"/>
                    <a:pt x="39913" y="42680"/>
                    <a:pt x="39794" y="42502"/>
                  </a:cubicBezTo>
                  <a:cubicBezTo>
                    <a:pt x="39567" y="42168"/>
                    <a:pt x="39413" y="41799"/>
                    <a:pt x="39305" y="41406"/>
                  </a:cubicBezTo>
                  <a:cubicBezTo>
                    <a:pt x="39532" y="41406"/>
                    <a:pt x="39758" y="41370"/>
                    <a:pt x="39996" y="41347"/>
                  </a:cubicBezTo>
                  <a:close/>
                  <a:moveTo>
                    <a:pt x="54164" y="42835"/>
                  </a:moveTo>
                  <a:lnTo>
                    <a:pt x="54164" y="42835"/>
                  </a:lnTo>
                  <a:cubicBezTo>
                    <a:pt x="54129" y="42918"/>
                    <a:pt x="54129" y="43013"/>
                    <a:pt x="54224" y="43061"/>
                  </a:cubicBezTo>
                  <a:lnTo>
                    <a:pt x="54355" y="43144"/>
                  </a:lnTo>
                  <a:lnTo>
                    <a:pt x="53950" y="42918"/>
                  </a:lnTo>
                  <a:cubicBezTo>
                    <a:pt x="54033" y="42894"/>
                    <a:pt x="54093" y="42859"/>
                    <a:pt x="54164" y="42835"/>
                  </a:cubicBezTo>
                  <a:close/>
                  <a:moveTo>
                    <a:pt x="38686" y="41513"/>
                  </a:moveTo>
                  <a:cubicBezTo>
                    <a:pt x="38722" y="41882"/>
                    <a:pt x="38829" y="42251"/>
                    <a:pt x="38984" y="42597"/>
                  </a:cubicBezTo>
                  <a:cubicBezTo>
                    <a:pt x="39091" y="42811"/>
                    <a:pt x="39234" y="43144"/>
                    <a:pt x="39472" y="43228"/>
                  </a:cubicBezTo>
                  <a:cubicBezTo>
                    <a:pt x="39186" y="43311"/>
                    <a:pt x="38901" y="43383"/>
                    <a:pt x="38627" y="43442"/>
                  </a:cubicBezTo>
                  <a:cubicBezTo>
                    <a:pt x="38651" y="43383"/>
                    <a:pt x="38686" y="43323"/>
                    <a:pt x="38686" y="43228"/>
                  </a:cubicBezTo>
                  <a:cubicBezTo>
                    <a:pt x="38686" y="43109"/>
                    <a:pt x="38603" y="43013"/>
                    <a:pt x="38520" y="42966"/>
                  </a:cubicBezTo>
                  <a:lnTo>
                    <a:pt x="38508" y="42954"/>
                  </a:lnTo>
                  <a:cubicBezTo>
                    <a:pt x="38460" y="42930"/>
                    <a:pt x="38436" y="42894"/>
                    <a:pt x="38436" y="42811"/>
                  </a:cubicBezTo>
                  <a:cubicBezTo>
                    <a:pt x="38341" y="42668"/>
                    <a:pt x="38281" y="42502"/>
                    <a:pt x="38210" y="42335"/>
                  </a:cubicBezTo>
                  <a:cubicBezTo>
                    <a:pt x="38091" y="42085"/>
                    <a:pt x="37972" y="41835"/>
                    <a:pt x="37841" y="41585"/>
                  </a:cubicBezTo>
                  <a:cubicBezTo>
                    <a:pt x="38115" y="41585"/>
                    <a:pt x="38400" y="41549"/>
                    <a:pt x="38686" y="41513"/>
                  </a:cubicBezTo>
                  <a:close/>
                  <a:moveTo>
                    <a:pt x="37150" y="41692"/>
                  </a:moveTo>
                  <a:cubicBezTo>
                    <a:pt x="37269" y="42013"/>
                    <a:pt x="37388" y="42323"/>
                    <a:pt x="37508" y="42656"/>
                  </a:cubicBezTo>
                  <a:cubicBezTo>
                    <a:pt x="37603" y="42906"/>
                    <a:pt x="37662" y="43252"/>
                    <a:pt x="37841" y="43454"/>
                  </a:cubicBezTo>
                  <a:cubicBezTo>
                    <a:pt x="37900" y="43514"/>
                    <a:pt x="37972" y="43561"/>
                    <a:pt x="38055" y="43597"/>
                  </a:cubicBezTo>
                  <a:cubicBezTo>
                    <a:pt x="37865" y="43633"/>
                    <a:pt x="37686" y="43680"/>
                    <a:pt x="37496" y="43728"/>
                  </a:cubicBezTo>
                  <a:cubicBezTo>
                    <a:pt x="37579" y="43514"/>
                    <a:pt x="37519" y="43275"/>
                    <a:pt x="37257" y="43240"/>
                  </a:cubicBezTo>
                  <a:cubicBezTo>
                    <a:pt x="37150" y="43025"/>
                    <a:pt x="37103" y="42716"/>
                    <a:pt x="37043" y="42537"/>
                  </a:cubicBezTo>
                  <a:cubicBezTo>
                    <a:pt x="36960" y="42263"/>
                    <a:pt x="36865" y="42001"/>
                    <a:pt x="36781" y="41716"/>
                  </a:cubicBezTo>
                  <a:cubicBezTo>
                    <a:pt x="36900" y="41716"/>
                    <a:pt x="37031" y="41704"/>
                    <a:pt x="37150" y="41692"/>
                  </a:cubicBezTo>
                  <a:close/>
                  <a:moveTo>
                    <a:pt x="54251" y="40194"/>
                  </a:moveTo>
                  <a:cubicBezTo>
                    <a:pt x="54540" y="40194"/>
                    <a:pt x="54758" y="40253"/>
                    <a:pt x="54867" y="40394"/>
                  </a:cubicBezTo>
                  <a:cubicBezTo>
                    <a:pt x="54819" y="40525"/>
                    <a:pt x="54795" y="40680"/>
                    <a:pt x="54783" y="40835"/>
                  </a:cubicBezTo>
                  <a:cubicBezTo>
                    <a:pt x="54760" y="41097"/>
                    <a:pt x="54700" y="41394"/>
                    <a:pt x="54783" y="41632"/>
                  </a:cubicBezTo>
                  <a:cubicBezTo>
                    <a:pt x="54795" y="41668"/>
                    <a:pt x="54831" y="41716"/>
                    <a:pt x="54879" y="41728"/>
                  </a:cubicBezTo>
                  <a:cubicBezTo>
                    <a:pt x="54879" y="41763"/>
                    <a:pt x="54867" y="41775"/>
                    <a:pt x="54867" y="41811"/>
                  </a:cubicBezTo>
                  <a:lnTo>
                    <a:pt x="54867" y="41835"/>
                  </a:lnTo>
                  <a:cubicBezTo>
                    <a:pt x="54831" y="41847"/>
                    <a:pt x="54819" y="41882"/>
                    <a:pt x="54819" y="41906"/>
                  </a:cubicBezTo>
                  <a:cubicBezTo>
                    <a:pt x="53629" y="42263"/>
                    <a:pt x="52462" y="42621"/>
                    <a:pt x="51307" y="43002"/>
                  </a:cubicBezTo>
                  <a:cubicBezTo>
                    <a:pt x="51319" y="42966"/>
                    <a:pt x="51331" y="42942"/>
                    <a:pt x="51319" y="42894"/>
                  </a:cubicBezTo>
                  <a:cubicBezTo>
                    <a:pt x="51295" y="42740"/>
                    <a:pt x="51259" y="42621"/>
                    <a:pt x="51212" y="42478"/>
                  </a:cubicBezTo>
                  <a:cubicBezTo>
                    <a:pt x="51183" y="42388"/>
                    <a:pt x="51110" y="42349"/>
                    <a:pt x="51037" y="42349"/>
                  </a:cubicBezTo>
                  <a:cubicBezTo>
                    <a:pt x="50925" y="42349"/>
                    <a:pt x="50811" y="42441"/>
                    <a:pt x="50854" y="42585"/>
                  </a:cubicBezTo>
                  <a:cubicBezTo>
                    <a:pt x="50902" y="42740"/>
                    <a:pt x="50962" y="42859"/>
                    <a:pt x="51033" y="43013"/>
                  </a:cubicBezTo>
                  <a:cubicBezTo>
                    <a:pt x="51045" y="43037"/>
                    <a:pt x="51069" y="43037"/>
                    <a:pt x="51093" y="43061"/>
                  </a:cubicBezTo>
                  <a:cubicBezTo>
                    <a:pt x="50164" y="43359"/>
                    <a:pt x="49223" y="43668"/>
                    <a:pt x="48283" y="43978"/>
                  </a:cubicBezTo>
                  <a:cubicBezTo>
                    <a:pt x="48199" y="43716"/>
                    <a:pt x="48045" y="43454"/>
                    <a:pt x="47937" y="43192"/>
                  </a:cubicBezTo>
                  <a:cubicBezTo>
                    <a:pt x="47830" y="42894"/>
                    <a:pt x="47747" y="42597"/>
                    <a:pt x="47675" y="42299"/>
                  </a:cubicBezTo>
                  <a:lnTo>
                    <a:pt x="49188" y="41811"/>
                  </a:lnTo>
                  <a:cubicBezTo>
                    <a:pt x="49584" y="41672"/>
                    <a:pt x="52808" y="40194"/>
                    <a:pt x="54251" y="40194"/>
                  </a:cubicBezTo>
                  <a:close/>
                  <a:moveTo>
                    <a:pt x="36031" y="41811"/>
                  </a:moveTo>
                  <a:cubicBezTo>
                    <a:pt x="36138" y="42216"/>
                    <a:pt x="36257" y="42621"/>
                    <a:pt x="36365" y="43037"/>
                  </a:cubicBezTo>
                  <a:cubicBezTo>
                    <a:pt x="36436" y="43323"/>
                    <a:pt x="36484" y="43740"/>
                    <a:pt x="36734" y="43930"/>
                  </a:cubicBezTo>
                  <a:cubicBezTo>
                    <a:pt x="36543" y="43978"/>
                    <a:pt x="36353" y="44037"/>
                    <a:pt x="36138" y="44085"/>
                  </a:cubicBezTo>
                  <a:cubicBezTo>
                    <a:pt x="36150" y="44061"/>
                    <a:pt x="36186" y="44049"/>
                    <a:pt x="36198" y="44026"/>
                  </a:cubicBezTo>
                  <a:cubicBezTo>
                    <a:pt x="36412" y="43728"/>
                    <a:pt x="36210" y="43406"/>
                    <a:pt x="36114" y="43097"/>
                  </a:cubicBezTo>
                  <a:lnTo>
                    <a:pt x="35757" y="42025"/>
                  </a:lnTo>
                  <a:cubicBezTo>
                    <a:pt x="35722" y="41942"/>
                    <a:pt x="35662" y="41882"/>
                    <a:pt x="35603" y="41835"/>
                  </a:cubicBezTo>
                  <a:cubicBezTo>
                    <a:pt x="35757" y="41835"/>
                    <a:pt x="35888" y="41823"/>
                    <a:pt x="36031" y="41811"/>
                  </a:cubicBezTo>
                  <a:close/>
                  <a:moveTo>
                    <a:pt x="35222" y="41882"/>
                  </a:moveTo>
                  <a:lnTo>
                    <a:pt x="35222" y="41882"/>
                  </a:lnTo>
                  <a:cubicBezTo>
                    <a:pt x="35126" y="41954"/>
                    <a:pt x="35079" y="42061"/>
                    <a:pt x="35114" y="42204"/>
                  </a:cubicBezTo>
                  <a:cubicBezTo>
                    <a:pt x="35198" y="42561"/>
                    <a:pt x="35305" y="42942"/>
                    <a:pt x="35400" y="43299"/>
                  </a:cubicBezTo>
                  <a:cubicBezTo>
                    <a:pt x="35472" y="43609"/>
                    <a:pt x="35483" y="43978"/>
                    <a:pt x="35817" y="44109"/>
                  </a:cubicBezTo>
                  <a:cubicBezTo>
                    <a:pt x="35841" y="44133"/>
                    <a:pt x="35876" y="44133"/>
                    <a:pt x="35900" y="44145"/>
                  </a:cubicBezTo>
                  <a:cubicBezTo>
                    <a:pt x="35769" y="44168"/>
                    <a:pt x="35626" y="44216"/>
                    <a:pt x="35495" y="44252"/>
                  </a:cubicBezTo>
                  <a:cubicBezTo>
                    <a:pt x="35579" y="43918"/>
                    <a:pt x="35352" y="43597"/>
                    <a:pt x="35222" y="43275"/>
                  </a:cubicBezTo>
                  <a:cubicBezTo>
                    <a:pt x="35031" y="42871"/>
                    <a:pt x="34876" y="42478"/>
                    <a:pt x="34698" y="42073"/>
                  </a:cubicBezTo>
                  <a:cubicBezTo>
                    <a:pt x="34662" y="42013"/>
                    <a:pt x="34626" y="41966"/>
                    <a:pt x="34579" y="41942"/>
                  </a:cubicBezTo>
                  <a:cubicBezTo>
                    <a:pt x="34781" y="41918"/>
                    <a:pt x="35007" y="41894"/>
                    <a:pt x="35222" y="41882"/>
                  </a:cubicBezTo>
                  <a:close/>
                  <a:moveTo>
                    <a:pt x="47342" y="42406"/>
                  </a:moveTo>
                  <a:cubicBezTo>
                    <a:pt x="47402" y="42728"/>
                    <a:pt x="47485" y="43061"/>
                    <a:pt x="47580" y="43371"/>
                  </a:cubicBezTo>
                  <a:cubicBezTo>
                    <a:pt x="47664" y="43609"/>
                    <a:pt x="47735" y="43895"/>
                    <a:pt x="47866" y="44109"/>
                  </a:cubicBezTo>
                  <a:cubicBezTo>
                    <a:pt x="47735" y="44168"/>
                    <a:pt x="47580" y="44228"/>
                    <a:pt x="47437" y="44276"/>
                  </a:cubicBezTo>
                  <a:cubicBezTo>
                    <a:pt x="47342" y="43692"/>
                    <a:pt x="47092" y="43097"/>
                    <a:pt x="46866" y="42549"/>
                  </a:cubicBezTo>
                  <a:cubicBezTo>
                    <a:pt x="47033" y="42502"/>
                    <a:pt x="47199" y="42466"/>
                    <a:pt x="47342" y="42406"/>
                  </a:cubicBezTo>
                  <a:close/>
                  <a:moveTo>
                    <a:pt x="54772" y="42597"/>
                  </a:moveTo>
                  <a:cubicBezTo>
                    <a:pt x="54724" y="42680"/>
                    <a:pt x="54724" y="42799"/>
                    <a:pt x="54843" y="42859"/>
                  </a:cubicBezTo>
                  <a:lnTo>
                    <a:pt x="55117" y="43002"/>
                  </a:lnTo>
                  <a:cubicBezTo>
                    <a:pt x="55145" y="43013"/>
                    <a:pt x="55175" y="43019"/>
                    <a:pt x="55205" y="43019"/>
                  </a:cubicBezTo>
                  <a:cubicBezTo>
                    <a:pt x="55266" y="43019"/>
                    <a:pt x="55327" y="42998"/>
                    <a:pt x="55367" y="42966"/>
                  </a:cubicBezTo>
                  <a:lnTo>
                    <a:pt x="55379" y="42978"/>
                  </a:lnTo>
                  <a:cubicBezTo>
                    <a:pt x="56153" y="43502"/>
                    <a:pt x="57224" y="43609"/>
                    <a:pt x="58141" y="43764"/>
                  </a:cubicBezTo>
                  <a:cubicBezTo>
                    <a:pt x="58439" y="43823"/>
                    <a:pt x="58748" y="43883"/>
                    <a:pt x="59070" y="43930"/>
                  </a:cubicBezTo>
                  <a:cubicBezTo>
                    <a:pt x="59010" y="44002"/>
                    <a:pt x="58998" y="44109"/>
                    <a:pt x="59046" y="44192"/>
                  </a:cubicBezTo>
                  <a:lnTo>
                    <a:pt x="59058" y="44204"/>
                  </a:lnTo>
                  <a:cubicBezTo>
                    <a:pt x="58986" y="44168"/>
                    <a:pt x="58879" y="44145"/>
                    <a:pt x="58879" y="44145"/>
                  </a:cubicBezTo>
                  <a:cubicBezTo>
                    <a:pt x="58849" y="44134"/>
                    <a:pt x="58820" y="44130"/>
                    <a:pt x="58794" y="44130"/>
                  </a:cubicBezTo>
                  <a:cubicBezTo>
                    <a:pt x="58631" y="44130"/>
                    <a:pt x="58541" y="44301"/>
                    <a:pt x="58582" y="44454"/>
                  </a:cubicBezTo>
                  <a:lnTo>
                    <a:pt x="58510" y="44454"/>
                  </a:lnTo>
                  <a:cubicBezTo>
                    <a:pt x="58474" y="44442"/>
                    <a:pt x="58451" y="44407"/>
                    <a:pt x="58415" y="44395"/>
                  </a:cubicBezTo>
                  <a:cubicBezTo>
                    <a:pt x="58343" y="44347"/>
                    <a:pt x="58272" y="44323"/>
                    <a:pt x="58177" y="44276"/>
                  </a:cubicBezTo>
                  <a:cubicBezTo>
                    <a:pt x="58034" y="44204"/>
                    <a:pt x="57867" y="44109"/>
                    <a:pt x="57724" y="44037"/>
                  </a:cubicBezTo>
                  <a:cubicBezTo>
                    <a:pt x="57708" y="44029"/>
                    <a:pt x="57691" y="44025"/>
                    <a:pt x="57676" y="44025"/>
                  </a:cubicBezTo>
                  <a:cubicBezTo>
                    <a:pt x="57580" y="44025"/>
                    <a:pt x="57515" y="44165"/>
                    <a:pt x="57617" y="44216"/>
                  </a:cubicBezTo>
                  <a:cubicBezTo>
                    <a:pt x="57748" y="44287"/>
                    <a:pt x="57879" y="44371"/>
                    <a:pt x="57998" y="44442"/>
                  </a:cubicBezTo>
                  <a:cubicBezTo>
                    <a:pt x="57879" y="44442"/>
                    <a:pt x="57748" y="44442"/>
                    <a:pt x="57629" y="44454"/>
                  </a:cubicBezTo>
                  <a:cubicBezTo>
                    <a:pt x="57224" y="44252"/>
                    <a:pt x="56796" y="44073"/>
                    <a:pt x="56379" y="43871"/>
                  </a:cubicBezTo>
                  <a:cubicBezTo>
                    <a:pt x="55688" y="43549"/>
                    <a:pt x="55034" y="43180"/>
                    <a:pt x="54379" y="42775"/>
                  </a:cubicBezTo>
                  <a:cubicBezTo>
                    <a:pt x="54367" y="42775"/>
                    <a:pt x="54367" y="42775"/>
                    <a:pt x="54355" y="42763"/>
                  </a:cubicBezTo>
                  <a:cubicBezTo>
                    <a:pt x="54486" y="42704"/>
                    <a:pt x="54617" y="42656"/>
                    <a:pt x="54772" y="42597"/>
                  </a:cubicBezTo>
                  <a:close/>
                  <a:moveTo>
                    <a:pt x="56610" y="44517"/>
                  </a:moveTo>
                  <a:cubicBezTo>
                    <a:pt x="56611" y="44517"/>
                    <a:pt x="56611" y="44520"/>
                    <a:pt x="56605" y="44526"/>
                  </a:cubicBezTo>
                  <a:cubicBezTo>
                    <a:pt x="56605" y="44520"/>
                    <a:pt x="56608" y="44517"/>
                    <a:pt x="56610" y="44517"/>
                  </a:cubicBezTo>
                  <a:close/>
                  <a:moveTo>
                    <a:pt x="34233" y="41990"/>
                  </a:moveTo>
                  <a:lnTo>
                    <a:pt x="34233" y="41990"/>
                  </a:lnTo>
                  <a:cubicBezTo>
                    <a:pt x="34114" y="42061"/>
                    <a:pt x="34043" y="42192"/>
                    <a:pt x="34090" y="42347"/>
                  </a:cubicBezTo>
                  <a:cubicBezTo>
                    <a:pt x="34221" y="42763"/>
                    <a:pt x="34364" y="43180"/>
                    <a:pt x="34507" y="43597"/>
                  </a:cubicBezTo>
                  <a:cubicBezTo>
                    <a:pt x="34602" y="43895"/>
                    <a:pt x="34662" y="44228"/>
                    <a:pt x="34888" y="44442"/>
                  </a:cubicBezTo>
                  <a:cubicBezTo>
                    <a:pt x="34769" y="44466"/>
                    <a:pt x="34650" y="44514"/>
                    <a:pt x="34531" y="44549"/>
                  </a:cubicBezTo>
                  <a:cubicBezTo>
                    <a:pt x="34519" y="44514"/>
                    <a:pt x="34519" y="44466"/>
                    <a:pt x="34483" y="44430"/>
                  </a:cubicBezTo>
                  <a:cubicBezTo>
                    <a:pt x="34448" y="44287"/>
                    <a:pt x="34412" y="44156"/>
                    <a:pt x="34364" y="44026"/>
                  </a:cubicBezTo>
                  <a:cubicBezTo>
                    <a:pt x="34305" y="43835"/>
                    <a:pt x="34245" y="43621"/>
                    <a:pt x="34209" y="43430"/>
                  </a:cubicBezTo>
                  <a:cubicBezTo>
                    <a:pt x="34067" y="42966"/>
                    <a:pt x="33936" y="42490"/>
                    <a:pt x="33805" y="42025"/>
                  </a:cubicBezTo>
                  <a:cubicBezTo>
                    <a:pt x="33948" y="42013"/>
                    <a:pt x="34090" y="42001"/>
                    <a:pt x="34233" y="41990"/>
                  </a:cubicBezTo>
                  <a:close/>
                  <a:moveTo>
                    <a:pt x="53605" y="43073"/>
                  </a:moveTo>
                  <a:cubicBezTo>
                    <a:pt x="53629" y="43109"/>
                    <a:pt x="53640" y="43144"/>
                    <a:pt x="53688" y="43180"/>
                  </a:cubicBezTo>
                  <a:cubicBezTo>
                    <a:pt x="54141" y="43490"/>
                    <a:pt x="54605" y="43799"/>
                    <a:pt x="55081" y="44097"/>
                  </a:cubicBezTo>
                  <a:cubicBezTo>
                    <a:pt x="55343" y="44264"/>
                    <a:pt x="55569" y="44442"/>
                    <a:pt x="55843" y="44585"/>
                  </a:cubicBezTo>
                  <a:cubicBezTo>
                    <a:pt x="55724" y="44609"/>
                    <a:pt x="55617" y="44621"/>
                    <a:pt x="55498" y="44633"/>
                  </a:cubicBezTo>
                  <a:cubicBezTo>
                    <a:pt x="55545" y="44561"/>
                    <a:pt x="55545" y="44442"/>
                    <a:pt x="55462" y="44383"/>
                  </a:cubicBezTo>
                  <a:cubicBezTo>
                    <a:pt x="54783" y="43918"/>
                    <a:pt x="54010" y="43561"/>
                    <a:pt x="53271" y="43204"/>
                  </a:cubicBezTo>
                  <a:cubicBezTo>
                    <a:pt x="53390" y="43156"/>
                    <a:pt x="53486" y="43109"/>
                    <a:pt x="53605" y="43073"/>
                  </a:cubicBezTo>
                  <a:close/>
                  <a:moveTo>
                    <a:pt x="52902" y="43359"/>
                  </a:moveTo>
                  <a:cubicBezTo>
                    <a:pt x="53676" y="43811"/>
                    <a:pt x="54450" y="44311"/>
                    <a:pt x="55284" y="44668"/>
                  </a:cubicBezTo>
                  <a:lnTo>
                    <a:pt x="54926" y="44704"/>
                  </a:lnTo>
                  <a:cubicBezTo>
                    <a:pt x="54236" y="44192"/>
                    <a:pt x="53402" y="43835"/>
                    <a:pt x="52605" y="43478"/>
                  </a:cubicBezTo>
                  <a:cubicBezTo>
                    <a:pt x="52700" y="43430"/>
                    <a:pt x="52795" y="43394"/>
                    <a:pt x="52902" y="43359"/>
                  </a:cubicBezTo>
                  <a:close/>
                  <a:moveTo>
                    <a:pt x="33162" y="42073"/>
                  </a:moveTo>
                  <a:lnTo>
                    <a:pt x="33162" y="42192"/>
                  </a:lnTo>
                  <a:lnTo>
                    <a:pt x="33650" y="44109"/>
                  </a:lnTo>
                  <a:cubicBezTo>
                    <a:pt x="33709" y="44323"/>
                    <a:pt x="33745" y="44561"/>
                    <a:pt x="33817" y="44764"/>
                  </a:cubicBezTo>
                  <a:cubicBezTo>
                    <a:pt x="33745" y="44799"/>
                    <a:pt x="33638" y="44823"/>
                    <a:pt x="33531" y="44859"/>
                  </a:cubicBezTo>
                  <a:cubicBezTo>
                    <a:pt x="33495" y="44490"/>
                    <a:pt x="33352" y="44109"/>
                    <a:pt x="33245" y="43752"/>
                  </a:cubicBezTo>
                  <a:cubicBezTo>
                    <a:pt x="33090" y="43240"/>
                    <a:pt x="32936" y="42704"/>
                    <a:pt x="32769" y="42180"/>
                  </a:cubicBezTo>
                  <a:cubicBezTo>
                    <a:pt x="32757" y="42144"/>
                    <a:pt x="32745" y="42132"/>
                    <a:pt x="32733" y="42109"/>
                  </a:cubicBezTo>
                  <a:cubicBezTo>
                    <a:pt x="32876" y="42085"/>
                    <a:pt x="33031" y="42073"/>
                    <a:pt x="33162" y="42073"/>
                  </a:cubicBezTo>
                  <a:close/>
                  <a:moveTo>
                    <a:pt x="52045" y="43692"/>
                  </a:moveTo>
                  <a:cubicBezTo>
                    <a:pt x="52712" y="44085"/>
                    <a:pt x="53402" y="44514"/>
                    <a:pt x="54117" y="44823"/>
                  </a:cubicBezTo>
                  <a:cubicBezTo>
                    <a:pt x="53950" y="44859"/>
                    <a:pt x="53807" y="44883"/>
                    <a:pt x="53640" y="44918"/>
                  </a:cubicBezTo>
                  <a:cubicBezTo>
                    <a:pt x="52926" y="44561"/>
                    <a:pt x="52188" y="44252"/>
                    <a:pt x="51450" y="43930"/>
                  </a:cubicBezTo>
                  <a:cubicBezTo>
                    <a:pt x="51640" y="43859"/>
                    <a:pt x="51855" y="43787"/>
                    <a:pt x="52045" y="43692"/>
                  </a:cubicBezTo>
                  <a:close/>
                  <a:moveTo>
                    <a:pt x="46521" y="42656"/>
                  </a:moveTo>
                  <a:cubicBezTo>
                    <a:pt x="46675" y="43240"/>
                    <a:pt x="46818" y="43871"/>
                    <a:pt x="47104" y="44395"/>
                  </a:cubicBezTo>
                  <a:cubicBezTo>
                    <a:pt x="46925" y="44454"/>
                    <a:pt x="46782" y="44502"/>
                    <a:pt x="46628" y="44561"/>
                  </a:cubicBezTo>
                  <a:cubicBezTo>
                    <a:pt x="46568" y="44371"/>
                    <a:pt x="46485" y="44168"/>
                    <a:pt x="46425" y="43990"/>
                  </a:cubicBezTo>
                  <a:cubicBezTo>
                    <a:pt x="46306" y="43633"/>
                    <a:pt x="46151" y="43311"/>
                    <a:pt x="46009" y="42966"/>
                  </a:cubicBezTo>
                  <a:cubicBezTo>
                    <a:pt x="45984" y="42909"/>
                    <a:pt x="45941" y="42886"/>
                    <a:pt x="45895" y="42886"/>
                  </a:cubicBezTo>
                  <a:cubicBezTo>
                    <a:pt x="45806" y="42886"/>
                    <a:pt x="45707" y="42975"/>
                    <a:pt x="45723" y="43085"/>
                  </a:cubicBezTo>
                  <a:cubicBezTo>
                    <a:pt x="45806" y="43490"/>
                    <a:pt x="45901" y="43871"/>
                    <a:pt x="46020" y="44264"/>
                  </a:cubicBezTo>
                  <a:cubicBezTo>
                    <a:pt x="46068" y="44407"/>
                    <a:pt x="46092" y="44573"/>
                    <a:pt x="46140" y="44728"/>
                  </a:cubicBezTo>
                  <a:cubicBezTo>
                    <a:pt x="45890" y="44811"/>
                    <a:pt x="45628" y="44907"/>
                    <a:pt x="45389" y="44978"/>
                  </a:cubicBezTo>
                  <a:cubicBezTo>
                    <a:pt x="45294" y="44347"/>
                    <a:pt x="45008" y="43692"/>
                    <a:pt x="44770" y="43156"/>
                  </a:cubicBezTo>
                  <a:cubicBezTo>
                    <a:pt x="45366" y="43002"/>
                    <a:pt x="45949" y="42823"/>
                    <a:pt x="46521" y="42656"/>
                  </a:cubicBezTo>
                  <a:close/>
                  <a:moveTo>
                    <a:pt x="32586" y="45187"/>
                  </a:moveTo>
                  <a:cubicBezTo>
                    <a:pt x="32589" y="45187"/>
                    <a:pt x="32594" y="45188"/>
                    <a:pt x="32602" y="45192"/>
                  </a:cubicBezTo>
                  <a:cubicBezTo>
                    <a:pt x="32586" y="45192"/>
                    <a:pt x="32581" y="45187"/>
                    <a:pt x="32586" y="45187"/>
                  </a:cubicBezTo>
                  <a:close/>
                  <a:moveTo>
                    <a:pt x="32257" y="42323"/>
                  </a:moveTo>
                  <a:lnTo>
                    <a:pt x="32257" y="42359"/>
                  </a:lnTo>
                  <a:cubicBezTo>
                    <a:pt x="32388" y="42894"/>
                    <a:pt x="32507" y="43430"/>
                    <a:pt x="32638" y="43966"/>
                  </a:cubicBezTo>
                  <a:cubicBezTo>
                    <a:pt x="32733" y="44335"/>
                    <a:pt x="32793" y="44752"/>
                    <a:pt x="32971" y="45097"/>
                  </a:cubicBezTo>
                  <a:cubicBezTo>
                    <a:pt x="32840" y="45109"/>
                    <a:pt x="32721" y="45157"/>
                    <a:pt x="32602" y="45192"/>
                  </a:cubicBezTo>
                  <a:cubicBezTo>
                    <a:pt x="32578" y="45180"/>
                    <a:pt x="32566" y="45169"/>
                    <a:pt x="32555" y="45169"/>
                  </a:cubicBezTo>
                  <a:cubicBezTo>
                    <a:pt x="32543" y="45157"/>
                    <a:pt x="32507" y="45157"/>
                    <a:pt x="32495" y="45157"/>
                  </a:cubicBezTo>
                  <a:cubicBezTo>
                    <a:pt x="32495" y="45109"/>
                    <a:pt x="32483" y="45061"/>
                    <a:pt x="32447" y="45002"/>
                  </a:cubicBezTo>
                  <a:lnTo>
                    <a:pt x="32400" y="44823"/>
                  </a:lnTo>
                  <a:cubicBezTo>
                    <a:pt x="32364" y="44597"/>
                    <a:pt x="32316" y="44395"/>
                    <a:pt x="32281" y="44168"/>
                  </a:cubicBezTo>
                  <a:cubicBezTo>
                    <a:pt x="32209" y="43728"/>
                    <a:pt x="32138" y="43264"/>
                    <a:pt x="32090" y="42799"/>
                  </a:cubicBezTo>
                  <a:cubicBezTo>
                    <a:pt x="32090" y="42740"/>
                    <a:pt x="32043" y="42716"/>
                    <a:pt x="32007" y="42692"/>
                  </a:cubicBezTo>
                  <a:cubicBezTo>
                    <a:pt x="32150" y="42621"/>
                    <a:pt x="32245" y="42478"/>
                    <a:pt x="32245" y="42323"/>
                  </a:cubicBezTo>
                  <a:close/>
                  <a:moveTo>
                    <a:pt x="1348" y="45109"/>
                  </a:moveTo>
                  <a:cubicBezTo>
                    <a:pt x="1360" y="45109"/>
                    <a:pt x="1384" y="45109"/>
                    <a:pt x="1408" y="45121"/>
                  </a:cubicBezTo>
                  <a:cubicBezTo>
                    <a:pt x="1324" y="45157"/>
                    <a:pt x="1265" y="45192"/>
                    <a:pt x="1193" y="45228"/>
                  </a:cubicBezTo>
                  <a:cubicBezTo>
                    <a:pt x="1205" y="45180"/>
                    <a:pt x="1241" y="45157"/>
                    <a:pt x="1313" y="45121"/>
                  </a:cubicBezTo>
                  <a:cubicBezTo>
                    <a:pt x="1324" y="45121"/>
                    <a:pt x="1324" y="45109"/>
                    <a:pt x="1348" y="45109"/>
                  </a:cubicBezTo>
                  <a:close/>
                  <a:moveTo>
                    <a:pt x="8313" y="41823"/>
                  </a:moveTo>
                  <a:cubicBezTo>
                    <a:pt x="13546" y="42364"/>
                    <a:pt x="18920" y="42432"/>
                    <a:pt x="24234" y="42432"/>
                  </a:cubicBezTo>
                  <a:cubicBezTo>
                    <a:pt x="24881" y="42432"/>
                    <a:pt x="25528" y="42431"/>
                    <a:pt x="26173" y="42430"/>
                  </a:cubicBezTo>
                  <a:cubicBezTo>
                    <a:pt x="27911" y="42549"/>
                    <a:pt x="29649" y="42656"/>
                    <a:pt x="31364" y="42716"/>
                  </a:cubicBezTo>
                  <a:cubicBezTo>
                    <a:pt x="31328" y="42990"/>
                    <a:pt x="31328" y="43264"/>
                    <a:pt x="31316" y="43549"/>
                  </a:cubicBezTo>
                  <a:cubicBezTo>
                    <a:pt x="31316" y="43787"/>
                    <a:pt x="31292" y="44026"/>
                    <a:pt x="31316" y="44264"/>
                  </a:cubicBezTo>
                  <a:lnTo>
                    <a:pt x="31316" y="44347"/>
                  </a:lnTo>
                  <a:cubicBezTo>
                    <a:pt x="31388" y="44633"/>
                    <a:pt x="31435" y="44930"/>
                    <a:pt x="31435" y="45228"/>
                  </a:cubicBezTo>
                  <a:lnTo>
                    <a:pt x="31435" y="45335"/>
                  </a:lnTo>
                  <a:cubicBezTo>
                    <a:pt x="31352" y="45228"/>
                    <a:pt x="31257" y="45204"/>
                    <a:pt x="31138" y="45169"/>
                  </a:cubicBezTo>
                  <a:cubicBezTo>
                    <a:pt x="31078" y="45109"/>
                    <a:pt x="30995" y="45061"/>
                    <a:pt x="30888" y="45061"/>
                  </a:cubicBezTo>
                  <a:cubicBezTo>
                    <a:pt x="22696" y="44430"/>
                    <a:pt x="14409" y="44145"/>
                    <a:pt x="6206" y="43668"/>
                  </a:cubicBezTo>
                  <a:cubicBezTo>
                    <a:pt x="6266" y="43633"/>
                    <a:pt x="6313" y="43597"/>
                    <a:pt x="6349" y="43537"/>
                  </a:cubicBezTo>
                  <a:cubicBezTo>
                    <a:pt x="6385" y="43394"/>
                    <a:pt x="6385" y="43264"/>
                    <a:pt x="6373" y="43133"/>
                  </a:cubicBezTo>
                  <a:cubicBezTo>
                    <a:pt x="6432" y="43073"/>
                    <a:pt x="6492" y="43013"/>
                    <a:pt x="6551" y="42942"/>
                  </a:cubicBezTo>
                  <a:cubicBezTo>
                    <a:pt x="6679" y="42804"/>
                    <a:pt x="6563" y="42618"/>
                    <a:pt x="6411" y="42618"/>
                  </a:cubicBezTo>
                  <a:cubicBezTo>
                    <a:pt x="6380" y="42618"/>
                    <a:pt x="6346" y="42626"/>
                    <a:pt x="6313" y="42644"/>
                  </a:cubicBezTo>
                  <a:cubicBezTo>
                    <a:pt x="6289" y="42656"/>
                    <a:pt x="6254" y="42668"/>
                    <a:pt x="6206" y="42680"/>
                  </a:cubicBezTo>
                  <a:cubicBezTo>
                    <a:pt x="6182" y="42609"/>
                    <a:pt x="6135" y="42537"/>
                    <a:pt x="6111" y="42466"/>
                  </a:cubicBezTo>
                  <a:cubicBezTo>
                    <a:pt x="6051" y="42323"/>
                    <a:pt x="6004" y="42204"/>
                    <a:pt x="5944" y="42073"/>
                  </a:cubicBezTo>
                  <a:cubicBezTo>
                    <a:pt x="6730" y="41966"/>
                    <a:pt x="7516" y="41882"/>
                    <a:pt x="8313" y="41823"/>
                  </a:cubicBezTo>
                  <a:close/>
                  <a:moveTo>
                    <a:pt x="32019" y="44407"/>
                  </a:moveTo>
                  <a:cubicBezTo>
                    <a:pt x="32043" y="44692"/>
                    <a:pt x="32054" y="45085"/>
                    <a:pt x="32209" y="45347"/>
                  </a:cubicBezTo>
                  <a:cubicBezTo>
                    <a:pt x="32126" y="45383"/>
                    <a:pt x="32043" y="45419"/>
                    <a:pt x="31959" y="45454"/>
                  </a:cubicBezTo>
                  <a:cubicBezTo>
                    <a:pt x="31983" y="45228"/>
                    <a:pt x="31947" y="44966"/>
                    <a:pt x="31900" y="44728"/>
                  </a:cubicBezTo>
                  <a:cubicBezTo>
                    <a:pt x="31959" y="44621"/>
                    <a:pt x="32007" y="44514"/>
                    <a:pt x="32019" y="44407"/>
                  </a:cubicBezTo>
                  <a:close/>
                  <a:moveTo>
                    <a:pt x="9706" y="46538"/>
                  </a:moveTo>
                  <a:lnTo>
                    <a:pt x="9706" y="46538"/>
                  </a:lnTo>
                  <a:cubicBezTo>
                    <a:pt x="11028" y="46585"/>
                    <a:pt x="12362" y="46645"/>
                    <a:pt x="13683" y="46716"/>
                  </a:cubicBezTo>
                  <a:cubicBezTo>
                    <a:pt x="14814" y="46776"/>
                    <a:pt x="15945" y="46883"/>
                    <a:pt x="17076" y="47014"/>
                  </a:cubicBezTo>
                  <a:cubicBezTo>
                    <a:pt x="16207" y="46954"/>
                    <a:pt x="15350" y="46907"/>
                    <a:pt x="14469" y="46895"/>
                  </a:cubicBezTo>
                  <a:cubicBezTo>
                    <a:pt x="12814" y="46847"/>
                    <a:pt x="11242" y="46728"/>
                    <a:pt x="9706" y="46538"/>
                  </a:cubicBezTo>
                  <a:close/>
                  <a:moveTo>
                    <a:pt x="6885" y="44133"/>
                  </a:moveTo>
                  <a:cubicBezTo>
                    <a:pt x="13087" y="45285"/>
                    <a:pt x="19709" y="46027"/>
                    <a:pt x="26127" y="46027"/>
                  </a:cubicBezTo>
                  <a:cubicBezTo>
                    <a:pt x="27730" y="46027"/>
                    <a:pt x="29320" y="45980"/>
                    <a:pt x="30888" y="45883"/>
                  </a:cubicBezTo>
                  <a:cubicBezTo>
                    <a:pt x="31054" y="45871"/>
                    <a:pt x="31150" y="45788"/>
                    <a:pt x="31209" y="45692"/>
                  </a:cubicBezTo>
                  <a:cubicBezTo>
                    <a:pt x="31245" y="45692"/>
                    <a:pt x="31257" y="45704"/>
                    <a:pt x="31292" y="45704"/>
                  </a:cubicBezTo>
                  <a:cubicBezTo>
                    <a:pt x="31376" y="45704"/>
                    <a:pt x="31435" y="45657"/>
                    <a:pt x="31471" y="45597"/>
                  </a:cubicBezTo>
                  <a:cubicBezTo>
                    <a:pt x="31471" y="45621"/>
                    <a:pt x="31471" y="45645"/>
                    <a:pt x="31483" y="45657"/>
                  </a:cubicBezTo>
                  <a:cubicBezTo>
                    <a:pt x="31412" y="45692"/>
                    <a:pt x="31352" y="45716"/>
                    <a:pt x="31269" y="45752"/>
                  </a:cubicBezTo>
                  <a:cubicBezTo>
                    <a:pt x="31076" y="45848"/>
                    <a:pt x="31181" y="46145"/>
                    <a:pt x="31368" y="46145"/>
                  </a:cubicBezTo>
                  <a:cubicBezTo>
                    <a:pt x="31390" y="46145"/>
                    <a:pt x="31412" y="46142"/>
                    <a:pt x="31435" y="46133"/>
                  </a:cubicBezTo>
                  <a:cubicBezTo>
                    <a:pt x="32816" y="45704"/>
                    <a:pt x="34257" y="45347"/>
                    <a:pt x="35722" y="45002"/>
                  </a:cubicBezTo>
                  <a:lnTo>
                    <a:pt x="35722" y="45002"/>
                  </a:lnTo>
                  <a:cubicBezTo>
                    <a:pt x="33686" y="45752"/>
                    <a:pt x="31673" y="46585"/>
                    <a:pt x="29721" y="47562"/>
                  </a:cubicBezTo>
                  <a:cubicBezTo>
                    <a:pt x="29733" y="47502"/>
                    <a:pt x="29768" y="47443"/>
                    <a:pt x="29780" y="47383"/>
                  </a:cubicBezTo>
                  <a:cubicBezTo>
                    <a:pt x="29836" y="47210"/>
                    <a:pt x="29682" y="47073"/>
                    <a:pt x="29530" y="47073"/>
                  </a:cubicBezTo>
                  <a:cubicBezTo>
                    <a:pt x="29453" y="47073"/>
                    <a:pt x="29376" y="47108"/>
                    <a:pt x="29328" y="47193"/>
                  </a:cubicBezTo>
                  <a:cubicBezTo>
                    <a:pt x="28875" y="47978"/>
                    <a:pt x="27852" y="48074"/>
                    <a:pt x="27066" y="48490"/>
                  </a:cubicBezTo>
                  <a:cubicBezTo>
                    <a:pt x="26994" y="48455"/>
                    <a:pt x="26947" y="48443"/>
                    <a:pt x="26887" y="48431"/>
                  </a:cubicBezTo>
                  <a:cubicBezTo>
                    <a:pt x="26863" y="48276"/>
                    <a:pt x="26768" y="48193"/>
                    <a:pt x="26649" y="48157"/>
                  </a:cubicBezTo>
                  <a:cubicBezTo>
                    <a:pt x="26613" y="48145"/>
                    <a:pt x="26589" y="48133"/>
                    <a:pt x="26554" y="48133"/>
                  </a:cubicBezTo>
                  <a:cubicBezTo>
                    <a:pt x="24708" y="47847"/>
                    <a:pt x="22851" y="47585"/>
                    <a:pt x="21005" y="47371"/>
                  </a:cubicBezTo>
                  <a:cubicBezTo>
                    <a:pt x="17103" y="46323"/>
                    <a:pt x="12897" y="46226"/>
                    <a:pt x="8788" y="46226"/>
                  </a:cubicBezTo>
                  <a:cubicBezTo>
                    <a:pt x="8371" y="46226"/>
                    <a:pt x="7954" y="46227"/>
                    <a:pt x="7539" y="46228"/>
                  </a:cubicBezTo>
                  <a:cubicBezTo>
                    <a:pt x="5992" y="45954"/>
                    <a:pt x="4444" y="45597"/>
                    <a:pt x="2872" y="45169"/>
                  </a:cubicBezTo>
                  <a:cubicBezTo>
                    <a:pt x="3218" y="45061"/>
                    <a:pt x="3575" y="44966"/>
                    <a:pt x="3932" y="44871"/>
                  </a:cubicBezTo>
                  <a:cubicBezTo>
                    <a:pt x="4861" y="44645"/>
                    <a:pt x="5849" y="44609"/>
                    <a:pt x="6730" y="44252"/>
                  </a:cubicBezTo>
                  <a:cubicBezTo>
                    <a:pt x="6789" y="44216"/>
                    <a:pt x="6849" y="44168"/>
                    <a:pt x="6885" y="44133"/>
                  </a:cubicBezTo>
                  <a:close/>
                  <a:moveTo>
                    <a:pt x="24292" y="48490"/>
                  </a:moveTo>
                  <a:lnTo>
                    <a:pt x="24292" y="48490"/>
                  </a:lnTo>
                  <a:cubicBezTo>
                    <a:pt x="24518" y="48526"/>
                    <a:pt x="24744" y="48574"/>
                    <a:pt x="24982" y="48609"/>
                  </a:cubicBezTo>
                  <a:cubicBezTo>
                    <a:pt x="24804" y="48609"/>
                    <a:pt x="24625" y="48574"/>
                    <a:pt x="24458" y="48562"/>
                  </a:cubicBezTo>
                  <a:cubicBezTo>
                    <a:pt x="24399" y="48526"/>
                    <a:pt x="24351" y="48514"/>
                    <a:pt x="24292" y="48490"/>
                  </a:cubicBezTo>
                  <a:close/>
                  <a:moveTo>
                    <a:pt x="2182" y="45359"/>
                  </a:moveTo>
                  <a:cubicBezTo>
                    <a:pt x="3277" y="45704"/>
                    <a:pt x="4372" y="45990"/>
                    <a:pt x="5480" y="46216"/>
                  </a:cubicBezTo>
                  <a:cubicBezTo>
                    <a:pt x="4825" y="46216"/>
                    <a:pt x="4182" y="46216"/>
                    <a:pt x="3551" y="46192"/>
                  </a:cubicBezTo>
                  <a:cubicBezTo>
                    <a:pt x="3491" y="46192"/>
                    <a:pt x="3491" y="46300"/>
                    <a:pt x="3551" y="46300"/>
                  </a:cubicBezTo>
                  <a:cubicBezTo>
                    <a:pt x="4527" y="46347"/>
                    <a:pt x="5527" y="46371"/>
                    <a:pt x="6504" y="46407"/>
                  </a:cubicBezTo>
                  <a:cubicBezTo>
                    <a:pt x="11719" y="47359"/>
                    <a:pt x="16981" y="47407"/>
                    <a:pt x="22268" y="48145"/>
                  </a:cubicBezTo>
                  <a:cubicBezTo>
                    <a:pt x="22660" y="48312"/>
                    <a:pt x="23375" y="48633"/>
                    <a:pt x="24042" y="49038"/>
                  </a:cubicBezTo>
                  <a:cubicBezTo>
                    <a:pt x="17100" y="47776"/>
                    <a:pt x="9992" y="48157"/>
                    <a:pt x="3098" y="46395"/>
                  </a:cubicBezTo>
                  <a:cubicBezTo>
                    <a:pt x="3051" y="46252"/>
                    <a:pt x="3015" y="46121"/>
                    <a:pt x="2967" y="46014"/>
                  </a:cubicBezTo>
                  <a:cubicBezTo>
                    <a:pt x="2908" y="45895"/>
                    <a:pt x="2789" y="45800"/>
                    <a:pt x="2658" y="45752"/>
                  </a:cubicBezTo>
                  <a:cubicBezTo>
                    <a:pt x="2617" y="45671"/>
                    <a:pt x="2542" y="45616"/>
                    <a:pt x="2448" y="45616"/>
                  </a:cubicBezTo>
                  <a:cubicBezTo>
                    <a:pt x="2431" y="45616"/>
                    <a:pt x="2414" y="45617"/>
                    <a:pt x="2396" y="45621"/>
                  </a:cubicBezTo>
                  <a:cubicBezTo>
                    <a:pt x="2216" y="45666"/>
                    <a:pt x="2015" y="45725"/>
                    <a:pt x="1825" y="45725"/>
                  </a:cubicBezTo>
                  <a:cubicBezTo>
                    <a:pt x="1764" y="45725"/>
                    <a:pt x="1704" y="45719"/>
                    <a:pt x="1646" y="45704"/>
                  </a:cubicBezTo>
                  <a:cubicBezTo>
                    <a:pt x="1598" y="45692"/>
                    <a:pt x="1539" y="45657"/>
                    <a:pt x="1467" y="45597"/>
                  </a:cubicBezTo>
                  <a:cubicBezTo>
                    <a:pt x="1705" y="45514"/>
                    <a:pt x="1944" y="45442"/>
                    <a:pt x="2182" y="45359"/>
                  </a:cubicBezTo>
                  <a:close/>
                  <a:moveTo>
                    <a:pt x="24601" y="49419"/>
                  </a:moveTo>
                  <a:cubicBezTo>
                    <a:pt x="24625" y="49443"/>
                    <a:pt x="24649" y="49455"/>
                    <a:pt x="24661" y="49467"/>
                  </a:cubicBezTo>
                  <a:cubicBezTo>
                    <a:pt x="24637" y="49467"/>
                    <a:pt x="24625" y="49467"/>
                    <a:pt x="24589" y="49455"/>
                  </a:cubicBezTo>
                  <a:cubicBezTo>
                    <a:pt x="24589" y="49443"/>
                    <a:pt x="24601" y="49443"/>
                    <a:pt x="24601" y="49419"/>
                  </a:cubicBezTo>
                  <a:close/>
                  <a:moveTo>
                    <a:pt x="27697" y="49729"/>
                  </a:moveTo>
                  <a:cubicBezTo>
                    <a:pt x="27697" y="49741"/>
                    <a:pt x="27709" y="49752"/>
                    <a:pt x="27709" y="49764"/>
                  </a:cubicBezTo>
                  <a:cubicBezTo>
                    <a:pt x="27697" y="49752"/>
                    <a:pt x="27685" y="49741"/>
                    <a:pt x="27673" y="49741"/>
                  </a:cubicBezTo>
                  <a:cubicBezTo>
                    <a:pt x="27673" y="49729"/>
                    <a:pt x="27685" y="49729"/>
                    <a:pt x="27697" y="49729"/>
                  </a:cubicBezTo>
                  <a:close/>
                  <a:moveTo>
                    <a:pt x="25542" y="49229"/>
                  </a:moveTo>
                  <a:cubicBezTo>
                    <a:pt x="25613" y="49229"/>
                    <a:pt x="25697" y="49252"/>
                    <a:pt x="25756" y="49252"/>
                  </a:cubicBezTo>
                  <a:cubicBezTo>
                    <a:pt x="26089" y="49467"/>
                    <a:pt x="26423" y="49681"/>
                    <a:pt x="26768" y="49907"/>
                  </a:cubicBezTo>
                  <a:cubicBezTo>
                    <a:pt x="26994" y="50062"/>
                    <a:pt x="27256" y="50229"/>
                    <a:pt x="27506" y="50360"/>
                  </a:cubicBezTo>
                  <a:cubicBezTo>
                    <a:pt x="27435" y="50336"/>
                    <a:pt x="27375" y="50324"/>
                    <a:pt x="27316" y="50288"/>
                  </a:cubicBezTo>
                  <a:cubicBezTo>
                    <a:pt x="26887" y="50110"/>
                    <a:pt x="26447" y="49919"/>
                    <a:pt x="26030" y="49693"/>
                  </a:cubicBezTo>
                  <a:cubicBezTo>
                    <a:pt x="25994" y="49681"/>
                    <a:pt x="25958" y="49657"/>
                    <a:pt x="25911" y="49657"/>
                  </a:cubicBezTo>
                  <a:cubicBezTo>
                    <a:pt x="25816" y="49502"/>
                    <a:pt x="25697" y="49360"/>
                    <a:pt x="25542" y="49229"/>
                  </a:cubicBezTo>
                  <a:close/>
                  <a:moveTo>
                    <a:pt x="4003" y="47931"/>
                  </a:moveTo>
                  <a:cubicBezTo>
                    <a:pt x="11028" y="48681"/>
                    <a:pt x="18041" y="49705"/>
                    <a:pt x="25077" y="50145"/>
                  </a:cubicBezTo>
                  <a:lnTo>
                    <a:pt x="25101" y="50145"/>
                  </a:lnTo>
                  <a:cubicBezTo>
                    <a:pt x="25077" y="50252"/>
                    <a:pt x="25006" y="50383"/>
                    <a:pt x="24935" y="50514"/>
                  </a:cubicBezTo>
                  <a:cubicBezTo>
                    <a:pt x="24899" y="50503"/>
                    <a:pt x="24863" y="50479"/>
                    <a:pt x="24815" y="50479"/>
                  </a:cubicBezTo>
                  <a:cubicBezTo>
                    <a:pt x="17838" y="50157"/>
                    <a:pt x="10897" y="49026"/>
                    <a:pt x="4003" y="47931"/>
                  </a:cubicBezTo>
                  <a:close/>
                  <a:moveTo>
                    <a:pt x="26137" y="50360"/>
                  </a:moveTo>
                  <a:cubicBezTo>
                    <a:pt x="26423" y="50538"/>
                    <a:pt x="26697" y="50705"/>
                    <a:pt x="26982" y="50848"/>
                  </a:cubicBezTo>
                  <a:cubicBezTo>
                    <a:pt x="27185" y="50955"/>
                    <a:pt x="27387" y="51074"/>
                    <a:pt x="27613" y="51134"/>
                  </a:cubicBezTo>
                  <a:lnTo>
                    <a:pt x="27602" y="51145"/>
                  </a:lnTo>
                  <a:cubicBezTo>
                    <a:pt x="27423" y="51062"/>
                    <a:pt x="27221" y="51003"/>
                    <a:pt x="27042" y="50907"/>
                  </a:cubicBezTo>
                  <a:cubicBezTo>
                    <a:pt x="26744" y="50776"/>
                    <a:pt x="26435" y="50645"/>
                    <a:pt x="26137" y="50514"/>
                  </a:cubicBezTo>
                  <a:lnTo>
                    <a:pt x="26137" y="50360"/>
                  </a:lnTo>
                  <a:close/>
                  <a:moveTo>
                    <a:pt x="3206" y="46812"/>
                  </a:moveTo>
                  <a:lnTo>
                    <a:pt x="3206" y="46812"/>
                  </a:lnTo>
                  <a:cubicBezTo>
                    <a:pt x="4420" y="47193"/>
                    <a:pt x="5694" y="47538"/>
                    <a:pt x="7004" y="47847"/>
                  </a:cubicBezTo>
                  <a:cubicBezTo>
                    <a:pt x="5896" y="47764"/>
                    <a:pt x="4801" y="47669"/>
                    <a:pt x="3706" y="47562"/>
                  </a:cubicBezTo>
                  <a:cubicBezTo>
                    <a:pt x="3702" y="47561"/>
                    <a:pt x="3698" y="47561"/>
                    <a:pt x="3694" y="47561"/>
                  </a:cubicBezTo>
                  <a:cubicBezTo>
                    <a:pt x="3480" y="47561"/>
                    <a:pt x="3483" y="47884"/>
                    <a:pt x="3706" y="47907"/>
                  </a:cubicBezTo>
                  <a:cubicBezTo>
                    <a:pt x="3753" y="47907"/>
                    <a:pt x="3813" y="47919"/>
                    <a:pt x="3860" y="47919"/>
                  </a:cubicBezTo>
                  <a:cubicBezTo>
                    <a:pt x="3753" y="47943"/>
                    <a:pt x="3729" y="48074"/>
                    <a:pt x="3825" y="48097"/>
                  </a:cubicBezTo>
                  <a:cubicBezTo>
                    <a:pt x="10647" y="49633"/>
                    <a:pt x="17529" y="50360"/>
                    <a:pt x="24470" y="51098"/>
                  </a:cubicBezTo>
                  <a:cubicBezTo>
                    <a:pt x="24434" y="51169"/>
                    <a:pt x="24470" y="51253"/>
                    <a:pt x="24530" y="51300"/>
                  </a:cubicBezTo>
                  <a:cubicBezTo>
                    <a:pt x="24601" y="51372"/>
                    <a:pt x="24673" y="51395"/>
                    <a:pt x="24756" y="51407"/>
                  </a:cubicBezTo>
                  <a:cubicBezTo>
                    <a:pt x="24601" y="51467"/>
                    <a:pt x="24458" y="51526"/>
                    <a:pt x="24268" y="51574"/>
                  </a:cubicBezTo>
                  <a:cubicBezTo>
                    <a:pt x="24220" y="51586"/>
                    <a:pt x="24184" y="51598"/>
                    <a:pt x="24161" y="51634"/>
                  </a:cubicBezTo>
                  <a:cubicBezTo>
                    <a:pt x="24101" y="51610"/>
                    <a:pt x="24042" y="51610"/>
                    <a:pt x="23982" y="51598"/>
                  </a:cubicBezTo>
                  <a:cubicBezTo>
                    <a:pt x="23934" y="51538"/>
                    <a:pt x="23863" y="51515"/>
                    <a:pt x="23768" y="51515"/>
                  </a:cubicBezTo>
                  <a:cubicBezTo>
                    <a:pt x="23661" y="51515"/>
                    <a:pt x="23589" y="51526"/>
                    <a:pt x="23506" y="51550"/>
                  </a:cubicBezTo>
                  <a:cubicBezTo>
                    <a:pt x="23113" y="51532"/>
                    <a:pt x="22714" y="51529"/>
                    <a:pt x="22333" y="51529"/>
                  </a:cubicBezTo>
                  <a:cubicBezTo>
                    <a:pt x="22142" y="51529"/>
                    <a:pt x="21956" y="51530"/>
                    <a:pt x="21778" y="51530"/>
                  </a:cubicBezTo>
                  <a:cubicBezTo>
                    <a:pt x="21599" y="51530"/>
                    <a:pt x="21428" y="51529"/>
                    <a:pt x="21267" y="51526"/>
                  </a:cubicBezTo>
                  <a:cubicBezTo>
                    <a:pt x="21089" y="51526"/>
                    <a:pt x="20970" y="51634"/>
                    <a:pt x="20910" y="51765"/>
                  </a:cubicBezTo>
                  <a:cubicBezTo>
                    <a:pt x="20660" y="51729"/>
                    <a:pt x="20398" y="51717"/>
                    <a:pt x="20136" y="51717"/>
                  </a:cubicBezTo>
                  <a:lnTo>
                    <a:pt x="20124" y="51717"/>
                  </a:lnTo>
                  <a:cubicBezTo>
                    <a:pt x="20089" y="51705"/>
                    <a:pt x="20053" y="51705"/>
                    <a:pt x="20017" y="51693"/>
                  </a:cubicBezTo>
                  <a:cubicBezTo>
                    <a:pt x="19874" y="51657"/>
                    <a:pt x="19720" y="51574"/>
                    <a:pt x="19577" y="51574"/>
                  </a:cubicBezTo>
                  <a:cubicBezTo>
                    <a:pt x="19543" y="51569"/>
                    <a:pt x="19510" y="51566"/>
                    <a:pt x="19477" y="51566"/>
                  </a:cubicBezTo>
                  <a:cubicBezTo>
                    <a:pt x="19368" y="51566"/>
                    <a:pt x="19261" y="51592"/>
                    <a:pt x="19160" y="51610"/>
                  </a:cubicBezTo>
                  <a:cubicBezTo>
                    <a:pt x="19124" y="51550"/>
                    <a:pt x="19077" y="51526"/>
                    <a:pt x="19005" y="51503"/>
                  </a:cubicBezTo>
                  <a:cubicBezTo>
                    <a:pt x="14528" y="50764"/>
                    <a:pt x="10076" y="50217"/>
                    <a:pt x="5646" y="49383"/>
                  </a:cubicBezTo>
                  <a:cubicBezTo>
                    <a:pt x="5623" y="49360"/>
                    <a:pt x="5611" y="49348"/>
                    <a:pt x="5587" y="49336"/>
                  </a:cubicBezTo>
                  <a:cubicBezTo>
                    <a:pt x="4753" y="48967"/>
                    <a:pt x="3706" y="48871"/>
                    <a:pt x="2777" y="48740"/>
                  </a:cubicBezTo>
                  <a:cubicBezTo>
                    <a:pt x="2265" y="48633"/>
                    <a:pt x="1777" y="48538"/>
                    <a:pt x="1289" y="48431"/>
                  </a:cubicBezTo>
                  <a:lnTo>
                    <a:pt x="1289" y="48324"/>
                  </a:lnTo>
                  <a:cubicBezTo>
                    <a:pt x="1289" y="48276"/>
                    <a:pt x="1265" y="48228"/>
                    <a:pt x="1253" y="48205"/>
                  </a:cubicBezTo>
                  <a:cubicBezTo>
                    <a:pt x="1324" y="48145"/>
                    <a:pt x="1432" y="48097"/>
                    <a:pt x="1515" y="48086"/>
                  </a:cubicBezTo>
                  <a:cubicBezTo>
                    <a:pt x="1545" y="48082"/>
                    <a:pt x="1576" y="48080"/>
                    <a:pt x="1608" y="48080"/>
                  </a:cubicBezTo>
                  <a:cubicBezTo>
                    <a:pt x="1774" y="48080"/>
                    <a:pt x="1954" y="48127"/>
                    <a:pt x="2134" y="48157"/>
                  </a:cubicBezTo>
                  <a:cubicBezTo>
                    <a:pt x="2301" y="48193"/>
                    <a:pt x="2456" y="48240"/>
                    <a:pt x="2622" y="48252"/>
                  </a:cubicBezTo>
                  <a:cubicBezTo>
                    <a:pt x="2668" y="48283"/>
                    <a:pt x="2721" y="48298"/>
                    <a:pt x="2773" y="48298"/>
                  </a:cubicBezTo>
                  <a:cubicBezTo>
                    <a:pt x="2843" y="48298"/>
                    <a:pt x="2913" y="48271"/>
                    <a:pt x="2967" y="48217"/>
                  </a:cubicBezTo>
                  <a:cubicBezTo>
                    <a:pt x="3003" y="48205"/>
                    <a:pt x="3075" y="48193"/>
                    <a:pt x="3110" y="48157"/>
                  </a:cubicBezTo>
                  <a:cubicBezTo>
                    <a:pt x="3229" y="48097"/>
                    <a:pt x="3218" y="47943"/>
                    <a:pt x="3134" y="47859"/>
                  </a:cubicBezTo>
                  <a:cubicBezTo>
                    <a:pt x="3229" y="47538"/>
                    <a:pt x="3241" y="47169"/>
                    <a:pt x="3206" y="46812"/>
                  </a:cubicBezTo>
                  <a:close/>
                  <a:moveTo>
                    <a:pt x="25899" y="51467"/>
                  </a:moveTo>
                  <a:cubicBezTo>
                    <a:pt x="26101" y="51598"/>
                    <a:pt x="26328" y="51729"/>
                    <a:pt x="26542" y="51872"/>
                  </a:cubicBezTo>
                  <a:cubicBezTo>
                    <a:pt x="26720" y="51967"/>
                    <a:pt x="26899" y="52110"/>
                    <a:pt x="27078" y="52181"/>
                  </a:cubicBezTo>
                  <a:cubicBezTo>
                    <a:pt x="27090" y="52205"/>
                    <a:pt x="27113" y="52241"/>
                    <a:pt x="27149" y="52253"/>
                  </a:cubicBezTo>
                  <a:cubicBezTo>
                    <a:pt x="27137" y="52253"/>
                    <a:pt x="27090" y="52288"/>
                    <a:pt x="27042" y="52288"/>
                  </a:cubicBezTo>
                  <a:cubicBezTo>
                    <a:pt x="27030" y="52288"/>
                    <a:pt x="27006" y="52300"/>
                    <a:pt x="26982" y="52300"/>
                  </a:cubicBezTo>
                  <a:cubicBezTo>
                    <a:pt x="26804" y="52134"/>
                    <a:pt x="26554" y="52027"/>
                    <a:pt x="26316" y="51943"/>
                  </a:cubicBezTo>
                  <a:cubicBezTo>
                    <a:pt x="26101" y="51848"/>
                    <a:pt x="25887" y="51776"/>
                    <a:pt x="25661" y="51705"/>
                  </a:cubicBezTo>
                  <a:cubicBezTo>
                    <a:pt x="25744" y="51634"/>
                    <a:pt x="25827" y="51550"/>
                    <a:pt x="25899" y="51467"/>
                  </a:cubicBezTo>
                  <a:close/>
                  <a:moveTo>
                    <a:pt x="4563" y="53551"/>
                  </a:moveTo>
                  <a:lnTo>
                    <a:pt x="4563" y="53551"/>
                  </a:lnTo>
                  <a:cubicBezTo>
                    <a:pt x="4515" y="53670"/>
                    <a:pt x="4468" y="53777"/>
                    <a:pt x="4408" y="53896"/>
                  </a:cubicBezTo>
                  <a:lnTo>
                    <a:pt x="4408" y="53908"/>
                  </a:lnTo>
                  <a:cubicBezTo>
                    <a:pt x="4396" y="53908"/>
                    <a:pt x="4372" y="53896"/>
                    <a:pt x="4372" y="53896"/>
                  </a:cubicBezTo>
                  <a:cubicBezTo>
                    <a:pt x="4396" y="53860"/>
                    <a:pt x="4408" y="53848"/>
                    <a:pt x="4420" y="53812"/>
                  </a:cubicBezTo>
                  <a:cubicBezTo>
                    <a:pt x="4480" y="53729"/>
                    <a:pt x="4515" y="53634"/>
                    <a:pt x="4563" y="53551"/>
                  </a:cubicBezTo>
                  <a:close/>
                  <a:moveTo>
                    <a:pt x="22779" y="52550"/>
                  </a:moveTo>
                  <a:cubicBezTo>
                    <a:pt x="22863" y="52562"/>
                    <a:pt x="22970" y="52562"/>
                    <a:pt x="23077" y="52562"/>
                  </a:cubicBezTo>
                  <a:cubicBezTo>
                    <a:pt x="23208" y="52848"/>
                    <a:pt x="23315" y="53122"/>
                    <a:pt x="23411" y="53384"/>
                  </a:cubicBezTo>
                  <a:cubicBezTo>
                    <a:pt x="23399" y="53396"/>
                    <a:pt x="23399" y="53420"/>
                    <a:pt x="23399" y="53443"/>
                  </a:cubicBezTo>
                  <a:cubicBezTo>
                    <a:pt x="23446" y="53622"/>
                    <a:pt x="23494" y="53812"/>
                    <a:pt x="23530" y="53991"/>
                  </a:cubicBezTo>
                  <a:cubicBezTo>
                    <a:pt x="23315" y="53479"/>
                    <a:pt x="23041" y="52967"/>
                    <a:pt x="22779" y="52550"/>
                  </a:cubicBezTo>
                  <a:close/>
                  <a:moveTo>
                    <a:pt x="19458" y="52122"/>
                  </a:moveTo>
                  <a:cubicBezTo>
                    <a:pt x="19470" y="52122"/>
                    <a:pt x="19470" y="52122"/>
                    <a:pt x="19481" y="52134"/>
                  </a:cubicBezTo>
                  <a:cubicBezTo>
                    <a:pt x="19624" y="52169"/>
                    <a:pt x="19755" y="52146"/>
                    <a:pt x="19874" y="52181"/>
                  </a:cubicBezTo>
                  <a:cubicBezTo>
                    <a:pt x="20077" y="52217"/>
                    <a:pt x="20279" y="52324"/>
                    <a:pt x="20482" y="52419"/>
                  </a:cubicBezTo>
                  <a:cubicBezTo>
                    <a:pt x="20470" y="52443"/>
                    <a:pt x="20470" y="52491"/>
                    <a:pt x="20482" y="52550"/>
                  </a:cubicBezTo>
                  <a:cubicBezTo>
                    <a:pt x="20672" y="53098"/>
                    <a:pt x="20851" y="53634"/>
                    <a:pt x="21017" y="54170"/>
                  </a:cubicBezTo>
                  <a:cubicBezTo>
                    <a:pt x="20973" y="54131"/>
                    <a:pt x="20928" y="54114"/>
                    <a:pt x="20887" y="54114"/>
                  </a:cubicBezTo>
                  <a:cubicBezTo>
                    <a:pt x="20829" y="54114"/>
                    <a:pt x="20781" y="54149"/>
                    <a:pt x="20767" y="54205"/>
                  </a:cubicBezTo>
                  <a:cubicBezTo>
                    <a:pt x="20577" y="53372"/>
                    <a:pt x="20160" y="52634"/>
                    <a:pt x="19458" y="52122"/>
                  </a:cubicBezTo>
                  <a:close/>
                  <a:moveTo>
                    <a:pt x="4932" y="54146"/>
                  </a:moveTo>
                  <a:cubicBezTo>
                    <a:pt x="5099" y="54253"/>
                    <a:pt x="5265" y="54336"/>
                    <a:pt x="5432" y="54443"/>
                  </a:cubicBezTo>
                  <a:cubicBezTo>
                    <a:pt x="5349" y="54396"/>
                    <a:pt x="5253" y="54372"/>
                    <a:pt x="5158" y="54324"/>
                  </a:cubicBezTo>
                  <a:cubicBezTo>
                    <a:pt x="5063" y="54277"/>
                    <a:pt x="4968" y="54229"/>
                    <a:pt x="4896" y="54170"/>
                  </a:cubicBezTo>
                  <a:cubicBezTo>
                    <a:pt x="4920" y="54170"/>
                    <a:pt x="4932" y="54158"/>
                    <a:pt x="4932" y="54146"/>
                  </a:cubicBezTo>
                  <a:close/>
                  <a:moveTo>
                    <a:pt x="21184" y="54967"/>
                  </a:moveTo>
                  <a:cubicBezTo>
                    <a:pt x="21255" y="55289"/>
                    <a:pt x="21315" y="55634"/>
                    <a:pt x="21363" y="55967"/>
                  </a:cubicBezTo>
                  <a:cubicBezTo>
                    <a:pt x="21327" y="55944"/>
                    <a:pt x="21255" y="55908"/>
                    <a:pt x="21172" y="55908"/>
                  </a:cubicBezTo>
                  <a:cubicBezTo>
                    <a:pt x="21089" y="55908"/>
                    <a:pt x="21017" y="55956"/>
                    <a:pt x="20970" y="56015"/>
                  </a:cubicBezTo>
                  <a:cubicBezTo>
                    <a:pt x="20934" y="56003"/>
                    <a:pt x="20898" y="56003"/>
                    <a:pt x="20851" y="55991"/>
                  </a:cubicBezTo>
                  <a:cubicBezTo>
                    <a:pt x="20874" y="55801"/>
                    <a:pt x="20874" y="55610"/>
                    <a:pt x="20874" y="55420"/>
                  </a:cubicBezTo>
                  <a:cubicBezTo>
                    <a:pt x="21029" y="55301"/>
                    <a:pt x="21136" y="55146"/>
                    <a:pt x="21184" y="54967"/>
                  </a:cubicBezTo>
                  <a:close/>
                  <a:moveTo>
                    <a:pt x="4682" y="50002"/>
                  </a:moveTo>
                  <a:cubicBezTo>
                    <a:pt x="5301" y="50133"/>
                    <a:pt x="5908" y="50229"/>
                    <a:pt x="6527" y="50241"/>
                  </a:cubicBezTo>
                  <a:cubicBezTo>
                    <a:pt x="6587" y="50241"/>
                    <a:pt x="6611" y="50217"/>
                    <a:pt x="6647" y="50169"/>
                  </a:cubicBezTo>
                  <a:cubicBezTo>
                    <a:pt x="9623" y="50907"/>
                    <a:pt x="12683" y="51526"/>
                    <a:pt x="15719" y="51824"/>
                  </a:cubicBezTo>
                  <a:cubicBezTo>
                    <a:pt x="15612" y="51896"/>
                    <a:pt x="15612" y="52062"/>
                    <a:pt x="15767" y="52110"/>
                  </a:cubicBezTo>
                  <a:cubicBezTo>
                    <a:pt x="16922" y="52527"/>
                    <a:pt x="17993" y="53122"/>
                    <a:pt x="19148" y="53539"/>
                  </a:cubicBezTo>
                  <a:cubicBezTo>
                    <a:pt x="19164" y="53545"/>
                    <a:pt x="19180" y="53548"/>
                    <a:pt x="19194" y="53548"/>
                  </a:cubicBezTo>
                  <a:cubicBezTo>
                    <a:pt x="19305" y="53548"/>
                    <a:pt x="19349" y="53364"/>
                    <a:pt x="19243" y="53300"/>
                  </a:cubicBezTo>
                  <a:cubicBezTo>
                    <a:pt x="18315" y="52622"/>
                    <a:pt x="17124" y="52229"/>
                    <a:pt x="16029" y="51848"/>
                  </a:cubicBezTo>
                  <a:lnTo>
                    <a:pt x="16029" y="51848"/>
                  </a:lnTo>
                  <a:cubicBezTo>
                    <a:pt x="16981" y="51943"/>
                    <a:pt x="17957" y="52003"/>
                    <a:pt x="18886" y="52015"/>
                  </a:cubicBezTo>
                  <a:cubicBezTo>
                    <a:pt x="18886" y="52062"/>
                    <a:pt x="18886" y="52110"/>
                    <a:pt x="18934" y="52134"/>
                  </a:cubicBezTo>
                  <a:cubicBezTo>
                    <a:pt x="19862" y="52896"/>
                    <a:pt x="20279" y="53979"/>
                    <a:pt x="20339" y="55158"/>
                  </a:cubicBezTo>
                  <a:cubicBezTo>
                    <a:pt x="17029" y="53860"/>
                    <a:pt x="13874" y="52300"/>
                    <a:pt x="10480" y="51205"/>
                  </a:cubicBezTo>
                  <a:cubicBezTo>
                    <a:pt x="10470" y="51202"/>
                    <a:pt x="10460" y="51201"/>
                    <a:pt x="10450" y="51201"/>
                  </a:cubicBezTo>
                  <a:cubicBezTo>
                    <a:pt x="10336" y="51201"/>
                    <a:pt x="10266" y="51376"/>
                    <a:pt x="10397" y="51431"/>
                  </a:cubicBezTo>
                  <a:cubicBezTo>
                    <a:pt x="13624" y="52955"/>
                    <a:pt x="17029" y="53979"/>
                    <a:pt x="20351" y="55277"/>
                  </a:cubicBezTo>
                  <a:lnTo>
                    <a:pt x="20351" y="55872"/>
                  </a:lnTo>
                  <a:cubicBezTo>
                    <a:pt x="20220" y="55896"/>
                    <a:pt x="20136" y="56027"/>
                    <a:pt x="20136" y="56146"/>
                  </a:cubicBezTo>
                  <a:cubicBezTo>
                    <a:pt x="20124" y="56146"/>
                    <a:pt x="20124" y="56134"/>
                    <a:pt x="20112" y="56134"/>
                  </a:cubicBezTo>
                  <a:cubicBezTo>
                    <a:pt x="15255" y="53789"/>
                    <a:pt x="9897" y="51943"/>
                    <a:pt x="4813" y="50181"/>
                  </a:cubicBezTo>
                  <a:lnTo>
                    <a:pt x="4765" y="50181"/>
                  </a:lnTo>
                  <a:lnTo>
                    <a:pt x="4682" y="50002"/>
                  </a:lnTo>
                  <a:close/>
                  <a:moveTo>
                    <a:pt x="21446" y="56598"/>
                  </a:moveTo>
                  <a:cubicBezTo>
                    <a:pt x="21446" y="56670"/>
                    <a:pt x="21470" y="56753"/>
                    <a:pt x="21470" y="56837"/>
                  </a:cubicBezTo>
                  <a:cubicBezTo>
                    <a:pt x="21482" y="57146"/>
                    <a:pt x="21482" y="57527"/>
                    <a:pt x="21482" y="57896"/>
                  </a:cubicBezTo>
                  <a:cubicBezTo>
                    <a:pt x="21305" y="57720"/>
                    <a:pt x="21008" y="57648"/>
                    <a:pt x="20743" y="57648"/>
                  </a:cubicBezTo>
                  <a:cubicBezTo>
                    <a:pt x="20686" y="57648"/>
                    <a:pt x="20630" y="57652"/>
                    <a:pt x="20577" y="57658"/>
                  </a:cubicBezTo>
                  <a:cubicBezTo>
                    <a:pt x="20601" y="57551"/>
                    <a:pt x="20636" y="57444"/>
                    <a:pt x="20648" y="57349"/>
                  </a:cubicBezTo>
                  <a:cubicBezTo>
                    <a:pt x="20814" y="57448"/>
                    <a:pt x="20986" y="57536"/>
                    <a:pt x="21139" y="57536"/>
                  </a:cubicBezTo>
                  <a:cubicBezTo>
                    <a:pt x="21206" y="57536"/>
                    <a:pt x="21269" y="57519"/>
                    <a:pt x="21327" y="57480"/>
                  </a:cubicBezTo>
                  <a:cubicBezTo>
                    <a:pt x="21422" y="57396"/>
                    <a:pt x="21470" y="57313"/>
                    <a:pt x="21446" y="57194"/>
                  </a:cubicBezTo>
                  <a:cubicBezTo>
                    <a:pt x="21434" y="57099"/>
                    <a:pt x="21363" y="57051"/>
                    <a:pt x="21267" y="57015"/>
                  </a:cubicBezTo>
                  <a:cubicBezTo>
                    <a:pt x="21244" y="57003"/>
                    <a:pt x="21196" y="56979"/>
                    <a:pt x="21148" y="56968"/>
                  </a:cubicBezTo>
                  <a:cubicBezTo>
                    <a:pt x="21077" y="56944"/>
                    <a:pt x="21005" y="56932"/>
                    <a:pt x="20934" y="56896"/>
                  </a:cubicBezTo>
                  <a:cubicBezTo>
                    <a:pt x="20874" y="56884"/>
                    <a:pt x="20815" y="56849"/>
                    <a:pt x="20767" y="56837"/>
                  </a:cubicBezTo>
                  <a:cubicBezTo>
                    <a:pt x="20779" y="56765"/>
                    <a:pt x="20791" y="56670"/>
                    <a:pt x="20803" y="56598"/>
                  </a:cubicBezTo>
                  <a:cubicBezTo>
                    <a:pt x="20928" y="56658"/>
                    <a:pt x="21064" y="56702"/>
                    <a:pt x="21187" y="56702"/>
                  </a:cubicBezTo>
                  <a:cubicBezTo>
                    <a:pt x="21286" y="56702"/>
                    <a:pt x="21377" y="56673"/>
                    <a:pt x="21446" y="56598"/>
                  </a:cubicBezTo>
                  <a:close/>
                  <a:moveTo>
                    <a:pt x="15653" y="58483"/>
                  </a:moveTo>
                  <a:cubicBezTo>
                    <a:pt x="15626" y="58483"/>
                    <a:pt x="15608" y="58541"/>
                    <a:pt x="15648" y="58551"/>
                  </a:cubicBezTo>
                  <a:cubicBezTo>
                    <a:pt x="15804" y="58622"/>
                    <a:pt x="15956" y="58696"/>
                    <a:pt x="16104" y="58775"/>
                  </a:cubicBezTo>
                  <a:lnTo>
                    <a:pt x="16104" y="58775"/>
                  </a:lnTo>
                  <a:cubicBezTo>
                    <a:pt x="15958" y="58685"/>
                    <a:pt x="15814" y="58591"/>
                    <a:pt x="15671" y="58492"/>
                  </a:cubicBezTo>
                  <a:cubicBezTo>
                    <a:pt x="15665" y="58485"/>
                    <a:pt x="15659" y="58483"/>
                    <a:pt x="15653" y="58483"/>
                  </a:cubicBezTo>
                  <a:close/>
                  <a:moveTo>
                    <a:pt x="20589" y="58087"/>
                  </a:moveTo>
                  <a:cubicBezTo>
                    <a:pt x="20770" y="58278"/>
                    <a:pt x="21037" y="58454"/>
                    <a:pt x="21270" y="58454"/>
                  </a:cubicBezTo>
                  <a:cubicBezTo>
                    <a:pt x="21327" y="58454"/>
                    <a:pt x="21383" y="58444"/>
                    <a:pt x="21434" y="58420"/>
                  </a:cubicBezTo>
                  <a:lnTo>
                    <a:pt x="21434" y="58420"/>
                  </a:lnTo>
                  <a:cubicBezTo>
                    <a:pt x="21434" y="58515"/>
                    <a:pt x="21422" y="58658"/>
                    <a:pt x="21410" y="58777"/>
                  </a:cubicBezTo>
                  <a:cubicBezTo>
                    <a:pt x="21184" y="58515"/>
                    <a:pt x="20672" y="58444"/>
                    <a:pt x="20351" y="58373"/>
                  </a:cubicBezTo>
                  <a:cubicBezTo>
                    <a:pt x="20363" y="58337"/>
                    <a:pt x="20363" y="58313"/>
                    <a:pt x="20374" y="58277"/>
                  </a:cubicBezTo>
                  <a:cubicBezTo>
                    <a:pt x="20493" y="58277"/>
                    <a:pt x="20577" y="58206"/>
                    <a:pt x="20589" y="58087"/>
                  </a:cubicBezTo>
                  <a:close/>
                  <a:moveTo>
                    <a:pt x="4884" y="50538"/>
                  </a:moveTo>
                  <a:lnTo>
                    <a:pt x="4884" y="50538"/>
                  </a:lnTo>
                  <a:cubicBezTo>
                    <a:pt x="9873" y="52527"/>
                    <a:pt x="14874" y="54741"/>
                    <a:pt x="19934" y="56515"/>
                  </a:cubicBezTo>
                  <a:cubicBezTo>
                    <a:pt x="19950" y="56519"/>
                    <a:pt x="19966" y="56521"/>
                    <a:pt x="19981" y="56521"/>
                  </a:cubicBezTo>
                  <a:cubicBezTo>
                    <a:pt x="20100" y="56521"/>
                    <a:pt x="20184" y="56406"/>
                    <a:pt x="20184" y="56301"/>
                  </a:cubicBezTo>
                  <a:cubicBezTo>
                    <a:pt x="20196" y="56313"/>
                    <a:pt x="20220" y="56337"/>
                    <a:pt x="20243" y="56348"/>
                  </a:cubicBezTo>
                  <a:cubicBezTo>
                    <a:pt x="20255" y="56348"/>
                    <a:pt x="20279" y="56360"/>
                    <a:pt x="20291" y="56360"/>
                  </a:cubicBezTo>
                  <a:cubicBezTo>
                    <a:pt x="20279" y="56491"/>
                    <a:pt x="20255" y="56634"/>
                    <a:pt x="20232" y="56777"/>
                  </a:cubicBezTo>
                  <a:cubicBezTo>
                    <a:pt x="20172" y="56837"/>
                    <a:pt x="20160" y="56932"/>
                    <a:pt x="20184" y="57015"/>
                  </a:cubicBezTo>
                  <a:cubicBezTo>
                    <a:pt x="20160" y="57182"/>
                    <a:pt x="20112" y="57360"/>
                    <a:pt x="20065" y="57527"/>
                  </a:cubicBezTo>
                  <a:cubicBezTo>
                    <a:pt x="18446" y="56527"/>
                    <a:pt x="16374" y="55956"/>
                    <a:pt x="14588" y="55420"/>
                  </a:cubicBezTo>
                  <a:cubicBezTo>
                    <a:pt x="14583" y="55419"/>
                    <a:pt x="14579" y="55418"/>
                    <a:pt x="14575" y="55418"/>
                  </a:cubicBezTo>
                  <a:cubicBezTo>
                    <a:pt x="14527" y="55418"/>
                    <a:pt x="14520" y="55482"/>
                    <a:pt x="14564" y="55515"/>
                  </a:cubicBezTo>
                  <a:cubicBezTo>
                    <a:pt x="16422" y="56217"/>
                    <a:pt x="18088" y="57289"/>
                    <a:pt x="19898" y="58075"/>
                  </a:cubicBezTo>
                  <a:cubicBezTo>
                    <a:pt x="19827" y="58313"/>
                    <a:pt x="19743" y="58551"/>
                    <a:pt x="19636" y="58789"/>
                  </a:cubicBezTo>
                  <a:cubicBezTo>
                    <a:pt x="14755" y="56777"/>
                    <a:pt x="9992" y="54515"/>
                    <a:pt x="5158" y="52419"/>
                  </a:cubicBezTo>
                  <a:lnTo>
                    <a:pt x="5158" y="52205"/>
                  </a:lnTo>
                  <a:cubicBezTo>
                    <a:pt x="5158" y="51955"/>
                    <a:pt x="5123" y="51705"/>
                    <a:pt x="5099" y="51455"/>
                  </a:cubicBezTo>
                  <a:lnTo>
                    <a:pt x="5099" y="51455"/>
                  </a:lnTo>
                  <a:cubicBezTo>
                    <a:pt x="7397" y="52550"/>
                    <a:pt x="9718" y="53610"/>
                    <a:pt x="12135" y="54467"/>
                  </a:cubicBezTo>
                  <a:cubicBezTo>
                    <a:pt x="12148" y="54472"/>
                    <a:pt x="12161" y="54475"/>
                    <a:pt x="12172" y="54475"/>
                  </a:cubicBezTo>
                  <a:cubicBezTo>
                    <a:pt x="12268" y="54475"/>
                    <a:pt x="12314" y="54318"/>
                    <a:pt x="12219" y="54265"/>
                  </a:cubicBezTo>
                  <a:cubicBezTo>
                    <a:pt x="9897" y="53039"/>
                    <a:pt x="7480" y="52027"/>
                    <a:pt x="5039" y="51062"/>
                  </a:cubicBezTo>
                  <a:cubicBezTo>
                    <a:pt x="5003" y="50884"/>
                    <a:pt x="4944" y="50705"/>
                    <a:pt x="4884" y="50538"/>
                  </a:cubicBezTo>
                  <a:close/>
                  <a:moveTo>
                    <a:pt x="16104" y="58775"/>
                  </a:moveTo>
                  <a:lnTo>
                    <a:pt x="16104" y="58775"/>
                  </a:lnTo>
                  <a:cubicBezTo>
                    <a:pt x="16288" y="58887"/>
                    <a:pt x="16477" y="58993"/>
                    <a:pt x="16671" y="59096"/>
                  </a:cubicBezTo>
                  <a:lnTo>
                    <a:pt x="16671" y="59096"/>
                  </a:lnTo>
                  <a:cubicBezTo>
                    <a:pt x="16486" y="58984"/>
                    <a:pt x="16298" y="58877"/>
                    <a:pt x="16104" y="58775"/>
                  </a:cubicBezTo>
                  <a:close/>
                  <a:moveTo>
                    <a:pt x="20220" y="58777"/>
                  </a:moveTo>
                  <a:cubicBezTo>
                    <a:pt x="20484" y="58950"/>
                    <a:pt x="20845" y="59245"/>
                    <a:pt x="21167" y="59245"/>
                  </a:cubicBezTo>
                  <a:cubicBezTo>
                    <a:pt x="21222" y="59245"/>
                    <a:pt x="21275" y="59237"/>
                    <a:pt x="21327" y="59218"/>
                  </a:cubicBezTo>
                  <a:lnTo>
                    <a:pt x="21327" y="59218"/>
                  </a:lnTo>
                  <a:cubicBezTo>
                    <a:pt x="21315" y="59313"/>
                    <a:pt x="21303" y="59396"/>
                    <a:pt x="21267" y="59480"/>
                  </a:cubicBezTo>
                  <a:cubicBezTo>
                    <a:pt x="21136" y="59396"/>
                    <a:pt x="20970" y="59337"/>
                    <a:pt x="20827" y="59277"/>
                  </a:cubicBezTo>
                  <a:cubicBezTo>
                    <a:pt x="20589" y="59182"/>
                    <a:pt x="20363" y="59087"/>
                    <a:pt x="20124" y="58992"/>
                  </a:cubicBezTo>
                  <a:lnTo>
                    <a:pt x="20220" y="58777"/>
                  </a:lnTo>
                  <a:close/>
                  <a:moveTo>
                    <a:pt x="11838" y="58194"/>
                  </a:moveTo>
                  <a:lnTo>
                    <a:pt x="11838" y="58194"/>
                  </a:lnTo>
                  <a:cubicBezTo>
                    <a:pt x="12159" y="58325"/>
                    <a:pt x="12504" y="58456"/>
                    <a:pt x="12838" y="58575"/>
                  </a:cubicBezTo>
                  <a:cubicBezTo>
                    <a:pt x="12873" y="58611"/>
                    <a:pt x="12921" y="58623"/>
                    <a:pt x="12969" y="58658"/>
                  </a:cubicBezTo>
                  <a:cubicBezTo>
                    <a:pt x="12933" y="58658"/>
                    <a:pt x="12921" y="58694"/>
                    <a:pt x="12969" y="58718"/>
                  </a:cubicBezTo>
                  <a:cubicBezTo>
                    <a:pt x="13159" y="58789"/>
                    <a:pt x="13338" y="58861"/>
                    <a:pt x="13516" y="58932"/>
                  </a:cubicBezTo>
                  <a:cubicBezTo>
                    <a:pt x="13979" y="59173"/>
                    <a:pt x="14426" y="59406"/>
                    <a:pt x="14877" y="59638"/>
                  </a:cubicBezTo>
                  <a:lnTo>
                    <a:pt x="14877" y="59638"/>
                  </a:lnTo>
                  <a:cubicBezTo>
                    <a:pt x="13858" y="59146"/>
                    <a:pt x="12859" y="58664"/>
                    <a:pt x="11838" y="58194"/>
                  </a:cubicBezTo>
                  <a:close/>
                  <a:moveTo>
                    <a:pt x="15166" y="59786"/>
                  </a:moveTo>
                  <a:cubicBezTo>
                    <a:pt x="15176" y="59791"/>
                    <a:pt x="15185" y="59796"/>
                    <a:pt x="15195" y="59801"/>
                  </a:cubicBezTo>
                  <a:cubicBezTo>
                    <a:pt x="15185" y="59796"/>
                    <a:pt x="15175" y="59791"/>
                    <a:pt x="15166" y="59786"/>
                  </a:cubicBezTo>
                  <a:close/>
                  <a:moveTo>
                    <a:pt x="7456" y="56229"/>
                  </a:moveTo>
                  <a:cubicBezTo>
                    <a:pt x="7837" y="56396"/>
                    <a:pt x="8194" y="56551"/>
                    <a:pt x="8563" y="56718"/>
                  </a:cubicBezTo>
                  <a:cubicBezTo>
                    <a:pt x="9290" y="57075"/>
                    <a:pt x="10016" y="57432"/>
                    <a:pt x="10766" y="57741"/>
                  </a:cubicBezTo>
                  <a:cubicBezTo>
                    <a:pt x="10659" y="57789"/>
                    <a:pt x="10611" y="57956"/>
                    <a:pt x="10730" y="58015"/>
                  </a:cubicBezTo>
                  <a:cubicBezTo>
                    <a:pt x="11981" y="58634"/>
                    <a:pt x="13243" y="59265"/>
                    <a:pt x="14493" y="59885"/>
                  </a:cubicBezTo>
                  <a:cubicBezTo>
                    <a:pt x="13088" y="59254"/>
                    <a:pt x="11766" y="58539"/>
                    <a:pt x="10838" y="58087"/>
                  </a:cubicBezTo>
                  <a:cubicBezTo>
                    <a:pt x="9683" y="57527"/>
                    <a:pt x="8563" y="56884"/>
                    <a:pt x="7456" y="56229"/>
                  </a:cubicBezTo>
                  <a:close/>
                  <a:moveTo>
                    <a:pt x="5158" y="52729"/>
                  </a:moveTo>
                  <a:cubicBezTo>
                    <a:pt x="9897" y="54932"/>
                    <a:pt x="14719" y="56944"/>
                    <a:pt x="19446" y="59218"/>
                  </a:cubicBezTo>
                  <a:cubicBezTo>
                    <a:pt x="19458" y="59254"/>
                    <a:pt x="19458" y="59254"/>
                    <a:pt x="19446" y="59254"/>
                  </a:cubicBezTo>
                  <a:cubicBezTo>
                    <a:pt x="19403" y="59235"/>
                    <a:pt x="19361" y="59226"/>
                    <a:pt x="19321" y="59226"/>
                  </a:cubicBezTo>
                  <a:cubicBezTo>
                    <a:pt x="19062" y="59226"/>
                    <a:pt x="18893" y="59582"/>
                    <a:pt x="19172" y="59706"/>
                  </a:cubicBezTo>
                  <a:cubicBezTo>
                    <a:pt x="19184" y="59706"/>
                    <a:pt x="19208" y="59730"/>
                    <a:pt x="19220" y="59730"/>
                  </a:cubicBezTo>
                  <a:cubicBezTo>
                    <a:pt x="19184" y="59766"/>
                    <a:pt x="19172" y="59813"/>
                    <a:pt x="19148" y="59861"/>
                  </a:cubicBezTo>
                  <a:lnTo>
                    <a:pt x="19124" y="59861"/>
                  </a:lnTo>
                  <a:cubicBezTo>
                    <a:pt x="19091" y="59842"/>
                    <a:pt x="19058" y="59834"/>
                    <a:pt x="19027" y="59834"/>
                  </a:cubicBezTo>
                  <a:cubicBezTo>
                    <a:pt x="18881" y="59834"/>
                    <a:pt x="18776" y="60019"/>
                    <a:pt x="18874" y="60147"/>
                  </a:cubicBezTo>
                  <a:cubicBezTo>
                    <a:pt x="18648" y="60039"/>
                    <a:pt x="18422" y="59932"/>
                    <a:pt x="18184" y="59825"/>
                  </a:cubicBezTo>
                  <a:cubicBezTo>
                    <a:pt x="18173" y="59794"/>
                    <a:pt x="18154" y="59763"/>
                    <a:pt x="18110" y="59763"/>
                  </a:cubicBezTo>
                  <a:cubicBezTo>
                    <a:pt x="18104" y="59763"/>
                    <a:pt x="18096" y="59764"/>
                    <a:pt x="18088" y="59766"/>
                  </a:cubicBezTo>
                  <a:lnTo>
                    <a:pt x="18041" y="59766"/>
                  </a:lnTo>
                  <a:cubicBezTo>
                    <a:pt x="17707" y="59623"/>
                    <a:pt x="17398" y="59456"/>
                    <a:pt x="17076" y="59313"/>
                  </a:cubicBezTo>
                  <a:cubicBezTo>
                    <a:pt x="16981" y="59265"/>
                    <a:pt x="16898" y="59206"/>
                    <a:pt x="16791" y="59158"/>
                  </a:cubicBezTo>
                  <a:cubicBezTo>
                    <a:pt x="16750" y="59138"/>
                    <a:pt x="16711" y="59117"/>
                    <a:pt x="16671" y="59096"/>
                  </a:cubicBezTo>
                  <a:lnTo>
                    <a:pt x="16671" y="59096"/>
                  </a:lnTo>
                  <a:cubicBezTo>
                    <a:pt x="16679" y="59101"/>
                    <a:pt x="16687" y="59106"/>
                    <a:pt x="16695" y="59111"/>
                  </a:cubicBezTo>
                  <a:cubicBezTo>
                    <a:pt x="15660" y="58623"/>
                    <a:pt x="14481" y="58325"/>
                    <a:pt x="13350" y="58099"/>
                  </a:cubicBezTo>
                  <a:cubicBezTo>
                    <a:pt x="12457" y="57694"/>
                    <a:pt x="11576" y="57313"/>
                    <a:pt x="10683" y="56908"/>
                  </a:cubicBezTo>
                  <a:cubicBezTo>
                    <a:pt x="8802" y="55896"/>
                    <a:pt x="6908" y="54908"/>
                    <a:pt x="4992" y="53955"/>
                  </a:cubicBezTo>
                  <a:cubicBezTo>
                    <a:pt x="5063" y="53753"/>
                    <a:pt x="5111" y="53515"/>
                    <a:pt x="5123" y="53277"/>
                  </a:cubicBezTo>
                  <a:cubicBezTo>
                    <a:pt x="6373" y="54277"/>
                    <a:pt x="7742" y="55086"/>
                    <a:pt x="9290" y="55539"/>
                  </a:cubicBezTo>
                  <a:cubicBezTo>
                    <a:pt x="9303" y="55544"/>
                    <a:pt x="9316" y="55546"/>
                    <a:pt x="9329" y="55546"/>
                  </a:cubicBezTo>
                  <a:cubicBezTo>
                    <a:pt x="9438" y="55546"/>
                    <a:pt x="9504" y="55375"/>
                    <a:pt x="9397" y="55301"/>
                  </a:cubicBezTo>
                  <a:cubicBezTo>
                    <a:pt x="7920" y="54610"/>
                    <a:pt x="6492" y="53860"/>
                    <a:pt x="5158" y="52955"/>
                  </a:cubicBezTo>
                  <a:lnTo>
                    <a:pt x="5158" y="52729"/>
                  </a:lnTo>
                  <a:close/>
                  <a:moveTo>
                    <a:pt x="15171" y="58908"/>
                  </a:moveTo>
                  <a:lnTo>
                    <a:pt x="15171" y="58908"/>
                  </a:lnTo>
                  <a:cubicBezTo>
                    <a:pt x="15850" y="59170"/>
                    <a:pt x="16541" y="59456"/>
                    <a:pt x="17243" y="59730"/>
                  </a:cubicBezTo>
                  <a:cubicBezTo>
                    <a:pt x="17264" y="59736"/>
                    <a:pt x="17284" y="59738"/>
                    <a:pt x="17301" y="59738"/>
                  </a:cubicBezTo>
                  <a:cubicBezTo>
                    <a:pt x="17395" y="59738"/>
                    <a:pt x="17445" y="59665"/>
                    <a:pt x="17445" y="59575"/>
                  </a:cubicBezTo>
                  <a:lnTo>
                    <a:pt x="17850" y="59837"/>
                  </a:lnTo>
                  <a:cubicBezTo>
                    <a:pt x="17838" y="59897"/>
                    <a:pt x="17862" y="59992"/>
                    <a:pt x="17957" y="59992"/>
                  </a:cubicBezTo>
                  <a:lnTo>
                    <a:pt x="18077" y="59992"/>
                  </a:lnTo>
                  <a:cubicBezTo>
                    <a:pt x="18291" y="60158"/>
                    <a:pt x="18529" y="60301"/>
                    <a:pt x="18755" y="60456"/>
                  </a:cubicBezTo>
                  <a:cubicBezTo>
                    <a:pt x="18755" y="60456"/>
                    <a:pt x="18755" y="60468"/>
                    <a:pt x="18743" y="60468"/>
                  </a:cubicBezTo>
                  <a:cubicBezTo>
                    <a:pt x="18731" y="60468"/>
                    <a:pt x="18708" y="60468"/>
                    <a:pt x="18696" y="60480"/>
                  </a:cubicBezTo>
                  <a:cubicBezTo>
                    <a:pt x="17517" y="59968"/>
                    <a:pt x="16350" y="59432"/>
                    <a:pt x="15171" y="58908"/>
                  </a:cubicBezTo>
                  <a:close/>
                  <a:moveTo>
                    <a:pt x="19958" y="59361"/>
                  </a:moveTo>
                  <a:cubicBezTo>
                    <a:pt x="20184" y="59480"/>
                    <a:pt x="20410" y="59623"/>
                    <a:pt x="20636" y="59742"/>
                  </a:cubicBezTo>
                  <a:cubicBezTo>
                    <a:pt x="20791" y="59825"/>
                    <a:pt x="20958" y="59932"/>
                    <a:pt x="21136" y="59956"/>
                  </a:cubicBezTo>
                  <a:cubicBezTo>
                    <a:pt x="21017" y="60278"/>
                    <a:pt x="20874" y="60563"/>
                    <a:pt x="20672" y="60813"/>
                  </a:cubicBezTo>
                  <a:cubicBezTo>
                    <a:pt x="20660" y="60778"/>
                    <a:pt x="20660" y="60754"/>
                    <a:pt x="20636" y="60718"/>
                  </a:cubicBezTo>
                  <a:cubicBezTo>
                    <a:pt x="20458" y="60516"/>
                    <a:pt x="20172" y="60408"/>
                    <a:pt x="19934" y="60289"/>
                  </a:cubicBezTo>
                  <a:cubicBezTo>
                    <a:pt x="19815" y="60230"/>
                    <a:pt x="19708" y="60170"/>
                    <a:pt x="19589" y="60111"/>
                  </a:cubicBezTo>
                  <a:cubicBezTo>
                    <a:pt x="19624" y="60063"/>
                    <a:pt x="19636" y="60004"/>
                    <a:pt x="19660" y="59968"/>
                  </a:cubicBezTo>
                  <a:cubicBezTo>
                    <a:pt x="19803" y="60027"/>
                    <a:pt x="19934" y="60099"/>
                    <a:pt x="20065" y="60158"/>
                  </a:cubicBezTo>
                  <a:cubicBezTo>
                    <a:pt x="20266" y="60254"/>
                    <a:pt x="20451" y="60373"/>
                    <a:pt x="20664" y="60373"/>
                  </a:cubicBezTo>
                  <a:cubicBezTo>
                    <a:pt x="20716" y="60373"/>
                    <a:pt x="20770" y="60365"/>
                    <a:pt x="20827" y="60349"/>
                  </a:cubicBezTo>
                  <a:cubicBezTo>
                    <a:pt x="20958" y="60313"/>
                    <a:pt x="21005" y="60170"/>
                    <a:pt x="20946" y="60051"/>
                  </a:cubicBezTo>
                  <a:cubicBezTo>
                    <a:pt x="20827" y="59801"/>
                    <a:pt x="20541" y="59742"/>
                    <a:pt x="20303" y="59623"/>
                  </a:cubicBezTo>
                  <a:cubicBezTo>
                    <a:pt x="20172" y="59563"/>
                    <a:pt x="20053" y="59504"/>
                    <a:pt x="19922" y="59456"/>
                  </a:cubicBezTo>
                  <a:lnTo>
                    <a:pt x="19958" y="59361"/>
                  </a:lnTo>
                  <a:close/>
                  <a:moveTo>
                    <a:pt x="44425" y="43216"/>
                  </a:moveTo>
                  <a:lnTo>
                    <a:pt x="44425" y="43252"/>
                  </a:lnTo>
                  <a:cubicBezTo>
                    <a:pt x="44592" y="43621"/>
                    <a:pt x="44735" y="44014"/>
                    <a:pt x="44842" y="44407"/>
                  </a:cubicBezTo>
                  <a:cubicBezTo>
                    <a:pt x="44901" y="44633"/>
                    <a:pt x="44949" y="44859"/>
                    <a:pt x="44997" y="45085"/>
                  </a:cubicBezTo>
                  <a:cubicBezTo>
                    <a:pt x="42341" y="46014"/>
                    <a:pt x="39710" y="47014"/>
                    <a:pt x="37091" y="48014"/>
                  </a:cubicBezTo>
                  <a:cubicBezTo>
                    <a:pt x="37055" y="47907"/>
                    <a:pt x="37031" y="47824"/>
                    <a:pt x="36996" y="47716"/>
                  </a:cubicBezTo>
                  <a:cubicBezTo>
                    <a:pt x="36982" y="47665"/>
                    <a:pt x="36938" y="47643"/>
                    <a:pt x="36895" y="47643"/>
                  </a:cubicBezTo>
                  <a:cubicBezTo>
                    <a:pt x="36826" y="47643"/>
                    <a:pt x="36757" y="47696"/>
                    <a:pt x="36793" y="47776"/>
                  </a:cubicBezTo>
                  <a:cubicBezTo>
                    <a:pt x="36841" y="47883"/>
                    <a:pt x="36865" y="47978"/>
                    <a:pt x="36912" y="48086"/>
                  </a:cubicBezTo>
                  <a:cubicBezTo>
                    <a:pt x="36781" y="48133"/>
                    <a:pt x="36662" y="48181"/>
                    <a:pt x="36543" y="48240"/>
                  </a:cubicBezTo>
                  <a:cubicBezTo>
                    <a:pt x="36484" y="48014"/>
                    <a:pt x="36376" y="47800"/>
                    <a:pt x="36305" y="47597"/>
                  </a:cubicBezTo>
                  <a:cubicBezTo>
                    <a:pt x="36290" y="47567"/>
                    <a:pt x="36258" y="47554"/>
                    <a:pt x="36228" y="47554"/>
                  </a:cubicBezTo>
                  <a:cubicBezTo>
                    <a:pt x="36187" y="47554"/>
                    <a:pt x="36148" y="47580"/>
                    <a:pt x="36162" y="47621"/>
                  </a:cubicBezTo>
                  <a:cubicBezTo>
                    <a:pt x="36257" y="47836"/>
                    <a:pt x="36329" y="48062"/>
                    <a:pt x="36436" y="48264"/>
                  </a:cubicBezTo>
                  <a:cubicBezTo>
                    <a:pt x="36329" y="48312"/>
                    <a:pt x="36210" y="48359"/>
                    <a:pt x="36103" y="48383"/>
                  </a:cubicBezTo>
                  <a:cubicBezTo>
                    <a:pt x="36103" y="48074"/>
                    <a:pt x="36019" y="47740"/>
                    <a:pt x="35972" y="47431"/>
                  </a:cubicBezTo>
                  <a:cubicBezTo>
                    <a:pt x="35961" y="47353"/>
                    <a:pt x="35895" y="47318"/>
                    <a:pt x="35826" y="47318"/>
                  </a:cubicBezTo>
                  <a:cubicBezTo>
                    <a:pt x="35736" y="47318"/>
                    <a:pt x="35642" y="47377"/>
                    <a:pt x="35662" y="47478"/>
                  </a:cubicBezTo>
                  <a:cubicBezTo>
                    <a:pt x="35710" y="47800"/>
                    <a:pt x="35710" y="48181"/>
                    <a:pt x="35793" y="48502"/>
                  </a:cubicBezTo>
                  <a:cubicBezTo>
                    <a:pt x="33340" y="49455"/>
                    <a:pt x="30888" y="50407"/>
                    <a:pt x="28447" y="51348"/>
                  </a:cubicBezTo>
                  <a:cubicBezTo>
                    <a:pt x="28252" y="51413"/>
                    <a:pt x="28313" y="51703"/>
                    <a:pt x="28477" y="51703"/>
                  </a:cubicBezTo>
                  <a:cubicBezTo>
                    <a:pt x="28494" y="51703"/>
                    <a:pt x="28511" y="51700"/>
                    <a:pt x="28530" y="51693"/>
                  </a:cubicBezTo>
                  <a:cubicBezTo>
                    <a:pt x="35984" y="49276"/>
                    <a:pt x="43592" y="46907"/>
                    <a:pt x="50950" y="44085"/>
                  </a:cubicBezTo>
                  <a:cubicBezTo>
                    <a:pt x="51605" y="44395"/>
                    <a:pt x="52236" y="44728"/>
                    <a:pt x="52890" y="45026"/>
                  </a:cubicBezTo>
                  <a:cubicBezTo>
                    <a:pt x="51271" y="45335"/>
                    <a:pt x="49676" y="45704"/>
                    <a:pt x="48152" y="46050"/>
                  </a:cubicBezTo>
                  <a:cubicBezTo>
                    <a:pt x="47952" y="46083"/>
                    <a:pt x="48021" y="46364"/>
                    <a:pt x="48195" y="46364"/>
                  </a:cubicBezTo>
                  <a:cubicBezTo>
                    <a:pt x="48208" y="46364"/>
                    <a:pt x="48221" y="46362"/>
                    <a:pt x="48235" y="46359"/>
                  </a:cubicBezTo>
                  <a:cubicBezTo>
                    <a:pt x="51855" y="45645"/>
                    <a:pt x="55545" y="45597"/>
                    <a:pt x="59141" y="44966"/>
                  </a:cubicBezTo>
                  <a:cubicBezTo>
                    <a:pt x="59308" y="44930"/>
                    <a:pt x="59367" y="44788"/>
                    <a:pt x="59344" y="44668"/>
                  </a:cubicBezTo>
                  <a:cubicBezTo>
                    <a:pt x="59367" y="44645"/>
                    <a:pt x="59403" y="44633"/>
                    <a:pt x="59415" y="44621"/>
                  </a:cubicBezTo>
                  <a:cubicBezTo>
                    <a:pt x="59439" y="44692"/>
                    <a:pt x="59522" y="44752"/>
                    <a:pt x="59617" y="44752"/>
                  </a:cubicBezTo>
                  <a:cubicBezTo>
                    <a:pt x="59665" y="44752"/>
                    <a:pt x="59713" y="44740"/>
                    <a:pt x="59736" y="44704"/>
                  </a:cubicBezTo>
                  <a:lnTo>
                    <a:pt x="59796" y="44704"/>
                  </a:lnTo>
                  <a:cubicBezTo>
                    <a:pt x="59844" y="44692"/>
                    <a:pt x="59891" y="44692"/>
                    <a:pt x="59915" y="44680"/>
                  </a:cubicBezTo>
                  <a:cubicBezTo>
                    <a:pt x="60082" y="44633"/>
                    <a:pt x="60082" y="44395"/>
                    <a:pt x="59915" y="44371"/>
                  </a:cubicBezTo>
                  <a:cubicBezTo>
                    <a:pt x="59879" y="44347"/>
                    <a:pt x="59832" y="44347"/>
                    <a:pt x="59796" y="44335"/>
                  </a:cubicBezTo>
                  <a:lnTo>
                    <a:pt x="59736" y="44335"/>
                  </a:lnTo>
                  <a:cubicBezTo>
                    <a:pt x="59713" y="44323"/>
                    <a:pt x="59665" y="44287"/>
                    <a:pt x="59617" y="44287"/>
                  </a:cubicBezTo>
                  <a:lnTo>
                    <a:pt x="59606" y="44287"/>
                  </a:lnTo>
                  <a:cubicBezTo>
                    <a:pt x="59617" y="44192"/>
                    <a:pt x="59606" y="44073"/>
                    <a:pt x="59546" y="43978"/>
                  </a:cubicBezTo>
                  <a:lnTo>
                    <a:pt x="59546" y="43978"/>
                  </a:lnTo>
                  <a:cubicBezTo>
                    <a:pt x="59719" y="44002"/>
                    <a:pt x="59876" y="44014"/>
                    <a:pt x="60024" y="44014"/>
                  </a:cubicBezTo>
                  <a:cubicBezTo>
                    <a:pt x="60171" y="44014"/>
                    <a:pt x="60308" y="44002"/>
                    <a:pt x="60439" y="43978"/>
                  </a:cubicBezTo>
                  <a:lnTo>
                    <a:pt x="60439" y="43978"/>
                  </a:lnTo>
                  <a:cubicBezTo>
                    <a:pt x="63499" y="47562"/>
                    <a:pt x="61689" y="52193"/>
                    <a:pt x="60403" y="56170"/>
                  </a:cubicBezTo>
                  <a:cubicBezTo>
                    <a:pt x="60308" y="56122"/>
                    <a:pt x="60201" y="56098"/>
                    <a:pt x="60070" y="56098"/>
                  </a:cubicBezTo>
                  <a:cubicBezTo>
                    <a:pt x="59725" y="56098"/>
                    <a:pt x="59510" y="56301"/>
                    <a:pt x="59427" y="56551"/>
                  </a:cubicBezTo>
                  <a:cubicBezTo>
                    <a:pt x="58355" y="56825"/>
                    <a:pt x="57272" y="57063"/>
                    <a:pt x="56200" y="57301"/>
                  </a:cubicBezTo>
                  <a:lnTo>
                    <a:pt x="56200" y="57194"/>
                  </a:lnTo>
                  <a:cubicBezTo>
                    <a:pt x="56200" y="57093"/>
                    <a:pt x="56117" y="57042"/>
                    <a:pt x="56034" y="57042"/>
                  </a:cubicBezTo>
                  <a:cubicBezTo>
                    <a:pt x="55950" y="57042"/>
                    <a:pt x="55867" y="57093"/>
                    <a:pt x="55867" y="57194"/>
                  </a:cubicBezTo>
                  <a:lnTo>
                    <a:pt x="55867" y="57325"/>
                  </a:lnTo>
                  <a:cubicBezTo>
                    <a:pt x="55867" y="57349"/>
                    <a:pt x="55867" y="57360"/>
                    <a:pt x="55891" y="57372"/>
                  </a:cubicBezTo>
                  <a:cubicBezTo>
                    <a:pt x="55593" y="57432"/>
                    <a:pt x="55295" y="57503"/>
                    <a:pt x="54998" y="57563"/>
                  </a:cubicBezTo>
                  <a:cubicBezTo>
                    <a:pt x="54998" y="57360"/>
                    <a:pt x="54974" y="57134"/>
                    <a:pt x="54974" y="56920"/>
                  </a:cubicBezTo>
                  <a:cubicBezTo>
                    <a:pt x="54974" y="56825"/>
                    <a:pt x="54900" y="56777"/>
                    <a:pt x="54825" y="56777"/>
                  </a:cubicBezTo>
                  <a:cubicBezTo>
                    <a:pt x="54751" y="56777"/>
                    <a:pt x="54676" y="56825"/>
                    <a:pt x="54676" y="56920"/>
                  </a:cubicBezTo>
                  <a:cubicBezTo>
                    <a:pt x="54676" y="57146"/>
                    <a:pt x="54664" y="57384"/>
                    <a:pt x="54664" y="57622"/>
                  </a:cubicBezTo>
                  <a:cubicBezTo>
                    <a:pt x="54569" y="57658"/>
                    <a:pt x="54450" y="57670"/>
                    <a:pt x="54343" y="57682"/>
                  </a:cubicBezTo>
                  <a:cubicBezTo>
                    <a:pt x="54426" y="57087"/>
                    <a:pt x="54248" y="56360"/>
                    <a:pt x="54129" y="55789"/>
                  </a:cubicBezTo>
                  <a:cubicBezTo>
                    <a:pt x="54110" y="55715"/>
                    <a:pt x="54060" y="55684"/>
                    <a:pt x="54006" y="55684"/>
                  </a:cubicBezTo>
                  <a:cubicBezTo>
                    <a:pt x="53921" y="55684"/>
                    <a:pt x="53828" y="55763"/>
                    <a:pt x="53843" y="55872"/>
                  </a:cubicBezTo>
                  <a:cubicBezTo>
                    <a:pt x="53902" y="56241"/>
                    <a:pt x="53950" y="56610"/>
                    <a:pt x="53962" y="56979"/>
                  </a:cubicBezTo>
                  <a:cubicBezTo>
                    <a:pt x="53986" y="57241"/>
                    <a:pt x="53950" y="57491"/>
                    <a:pt x="53986" y="57741"/>
                  </a:cubicBezTo>
                  <a:cubicBezTo>
                    <a:pt x="53664" y="57801"/>
                    <a:pt x="53343" y="57861"/>
                    <a:pt x="53033" y="57920"/>
                  </a:cubicBezTo>
                  <a:cubicBezTo>
                    <a:pt x="53093" y="57313"/>
                    <a:pt x="53045" y="56670"/>
                    <a:pt x="52986" y="56098"/>
                  </a:cubicBezTo>
                  <a:cubicBezTo>
                    <a:pt x="52980" y="56051"/>
                    <a:pt x="52947" y="56027"/>
                    <a:pt x="52916" y="56027"/>
                  </a:cubicBezTo>
                  <a:cubicBezTo>
                    <a:pt x="52884" y="56027"/>
                    <a:pt x="52855" y="56051"/>
                    <a:pt x="52855" y="56098"/>
                  </a:cubicBezTo>
                  <a:cubicBezTo>
                    <a:pt x="52878" y="56729"/>
                    <a:pt x="52807" y="57360"/>
                    <a:pt x="52748" y="57980"/>
                  </a:cubicBezTo>
                  <a:cubicBezTo>
                    <a:pt x="52557" y="58015"/>
                    <a:pt x="52355" y="58063"/>
                    <a:pt x="52152" y="58099"/>
                  </a:cubicBezTo>
                  <a:cubicBezTo>
                    <a:pt x="52557" y="54789"/>
                    <a:pt x="52200" y="51360"/>
                    <a:pt x="51462" y="48121"/>
                  </a:cubicBezTo>
                  <a:cubicBezTo>
                    <a:pt x="51447" y="48045"/>
                    <a:pt x="51395" y="48013"/>
                    <a:pt x="51340" y="48013"/>
                  </a:cubicBezTo>
                  <a:cubicBezTo>
                    <a:pt x="51256" y="48013"/>
                    <a:pt x="51166" y="48086"/>
                    <a:pt x="51188" y="48193"/>
                  </a:cubicBezTo>
                  <a:cubicBezTo>
                    <a:pt x="51843" y="51574"/>
                    <a:pt x="51878" y="54801"/>
                    <a:pt x="51735" y="58182"/>
                  </a:cubicBezTo>
                  <a:cubicBezTo>
                    <a:pt x="47866" y="58873"/>
                    <a:pt x="43985" y="59396"/>
                    <a:pt x="40020" y="59777"/>
                  </a:cubicBezTo>
                  <a:lnTo>
                    <a:pt x="40020" y="59468"/>
                  </a:lnTo>
                  <a:cubicBezTo>
                    <a:pt x="40020" y="59379"/>
                    <a:pt x="39948" y="59334"/>
                    <a:pt x="39877" y="59334"/>
                  </a:cubicBezTo>
                  <a:cubicBezTo>
                    <a:pt x="39805" y="59334"/>
                    <a:pt x="39734" y="59379"/>
                    <a:pt x="39734" y="59468"/>
                  </a:cubicBezTo>
                  <a:lnTo>
                    <a:pt x="39734" y="59813"/>
                  </a:lnTo>
                  <a:cubicBezTo>
                    <a:pt x="39555" y="59825"/>
                    <a:pt x="39401" y="59837"/>
                    <a:pt x="39222" y="59861"/>
                  </a:cubicBezTo>
                  <a:cubicBezTo>
                    <a:pt x="39115" y="59873"/>
                    <a:pt x="39020" y="59873"/>
                    <a:pt x="38924" y="59885"/>
                  </a:cubicBezTo>
                  <a:cubicBezTo>
                    <a:pt x="38889" y="59742"/>
                    <a:pt x="38865" y="59575"/>
                    <a:pt x="38829" y="59420"/>
                  </a:cubicBezTo>
                  <a:cubicBezTo>
                    <a:pt x="38819" y="59343"/>
                    <a:pt x="38752" y="59308"/>
                    <a:pt x="38683" y="59308"/>
                  </a:cubicBezTo>
                  <a:cubicBezTo>
                    <a:pt x="38593" y="59308"/>
                    <a:pt x="38499" y="59367"/>
                    <a:pt x="38520" y="59468"/>
                  </a:cubicBezTo>
                  <a:lnTo>
                    <a:pt x="38567" y="59920"/>
                  </a:lnTo>
                  <a:cubicBezTo>
                    <a:pt x="38293" y="59944"/>
                    <a:pt x="38031" y="59956"/>
                    <a:pt x="37758" y="59980"/>
                  </a:cubicBezTo>
                  <a:cubicBezTo>
                    <a:pt x="37746" y="59885"/>
                    <a:pt x="37710" y="59777"/>
                    <a:pt x="37698" y="59694"/>
                  </a:cubicBezTo>
                  <a:cubicBezTo>
                    <a:pt x="37689" y="59628"/>
                    <a:pt x="37645" y="59599"/>
                    <a:pt x="37598" y="59599"/>
                  </a:cubicBezTo>
                  <a:cubicBezTo>
                    <a:pt x="37526" y="59599"/>
                    <a:pt x="37446" y="59665"/>
                    <a:pt x="37460" y="59766"/>
                  </a:cubicBezTo>
                  <a:cubicBezTo>
                    <a:pt x="37472" y="59837"/>
                    <a:pt x="37472" y="59920"/>
                    <a:pt x="37496" y="60004"/>
                  </a:cubicBezTo>
                  <a:cubicBezTo>
                    <a:pt x="37341" y="60016"/>
                    <a:pt x="37198" y="60039"/>
                    <a:pt x="37043" y="60039"/>
                  </a:cubicBezTo>
                  <a:cubicBezTo>
                    <a:pt x="37019" y="59825"/>
                    <a:pt x="36972" y="59623"/>
                    <a:pt x="36924" y="59420"/>
                  </a:cubicBezTo>
                  <a:cubicBezTo>
                    <a:pt x="36914" y="59353"/>
                    <a:pt x="36856" y="59322"/>
                    <a:pt x="36795" y="59322"/>
                  </a:cubicBezTo>
                  <a:cubicBezTo>
                    <a:pt x="36716" y="59322"/>
                    <a:pt x="36632" y="59374"/>
                    <a:pt x="36638" y="59468"/>
                  </a:cubicBezTo>
                  <a:cubicBezTo>
                    <a:pt x="36674" y="59658"/>
                    <a:pt x="36674" y="59873"/>
                    <a:pt x="36698" y="60075"/>
                  </a:cubicBezTo>
                  <a:cubicBezTo>
                    <a:pt x="36555" y="60099"/>
                    <a:pt x="36424" y="60099"/>
                    <a:pt x="36269" y="60111"/>
                  </a:cubicBezTo>
                  <a:lnTo>
                    <a:pt x="36269" y="58670"/>
                  </a:lnTo>
                  <a:cubicBezTo>
                    <a:pt x="36269" y="58646"/>
                    <a:pt x="36251" y="58634"/>
                    <a:pt x="36234" y="58634"/>
                  </a:cubicBezTo>
                  <a:cubicBezTo>
                    <a:pt x="36216" y="58634"/>
                    <a:pt x="36198" y="58646"/>
                    <a:pt x="36198" y="58670"/>
                  </a:cubicBezTo>
                  <a:lnTo>
                    <a:pt x="36198" y="60111"/>
                  </a:lnTo>
                  <a:cubicBezTo>
                    <a:pt x="36031" y="60123"/>
                    <a:pt x="35864" y="60135"/>
                    <a:pt x="35710" y="60135"/>
                  </a:cubicBezTo>
                  <a:cubicBezTo>
                    <a:pt x="35626" y="57980"/>
                    <a:pt x="35555" y="55836"/>
                    <a:pt x="35591" y="53681"/>
                  </a:cubicBezTo>
                  <a:cubicBezTo>
                    <a:pt x="35591" y="53586"/>
                    <a:pt x="35516" y="53539"/>
                    <a:pt x="35442" y="53539"/>
                  </a:cubicBezTo>
                  <a:cubicBezTo>
                    <a:pt x="35367" y="53539"/>
                    <a:pt x="35293" y="53586"/>
                    <a:pt x="35293" y="53681"/>
                  </a:cubicBezTo>
                  <a:cubicBezTo>
                    <a:pt x="35210" y="55836"/>
                    <a:pt x="35174" y="58015"/>
                    <a:pt x="35245" y="60170"/>
                  </a:cubicBezTo>
                  <a:cubicBezTo>
                    <a:pt x="31626" y="60420"/>
                    <a:pt x="27971" y="60647"/>
                    <a:pt x="24363" y="61075"/>
                  </a:cubicBezTo>
                  <a:cubicBezTo>
                    <a:pt x="24375" y="61051"/>
                    <a:pt x="24399" y="61016"/>
                    <a:pt x="24411" y="61004"/>
                  </a:cubicBezTo>
                  <a:cubicBezTo>
                    <a:pt x="24470" y="60968"/>
                    <a:pt x="24530" y="60944"/>
                    <a:pt x="24577" y="60873"/>
                  </a:cubicBezTo>
                  <a:cubicBezTo>
                    <a:pt x="24792" y="60420"/>
                    <a:pt x="24946" y="59980"/>
                    <a:pt x="25006" y="59551"/>
                  </a:cubicBezTo>
                  <a:cubicBezTo>
                    <a:pt x="25423" y="57968"/>
                    <a:pt x="25530" y="56337"/>
                    <a:pt x="25268" y="54694"/>
                  </a:cubicBezTo>
                  <a:cubicBezTo>
                    <a:pt x="25196" y="54193"/>
                    <a:pt x="25089" y="53420"/>
                    <a:pt x="24827" y="52789"/>
                  </a:cubicBezTo>
                  <a:lnTo>
                    <a:pt x="24827" y="52789"/>
                  </a:lnTo>
                  <a:cubicBezTo>
                    <a:pt x="25490" y="52882"/>
                    <a:pt x="26144" y="52948"/>
                    <a:pt x="26788" y="52948"/>
                  </a:cubicBezTo>
                  <a:cubicBezTo>
                    <a:pt x="26885" y="52948"/>
                    <a:pt x="26981" y="52946"/>
                    <a:pt x="27078" y="52943"/>
                  </a:cubicBezTo>
                  <a:cubicBezTo>
                    <a:pt x="27101" y="52943"/>
                    <a:pt x="27113" y="52919"/>
                    <a:pt x="27137" y="52908"/>
                  </a:cubicBezTo>
                  <a:cubicBezTo>
                    <a:pt x="27613" y="52860"/>
                    <a:pt x="28042" y="52658"/>
                    <a:pt x="28233" y="52205"/>
                  </a:cubicBezTo>
                  <a:cubicBezTo>
                    <a:pt x="28294" y="52061"/>
                    <a:pt x="28205" y="51855"/>
                    <a:pt x="28049" y="51855"/>
                  </a:cubicBezTo>
                  <a:cubicBezTo>
                    <a:pt x="28025" y="51855"/>
                    <a:pt x="27998" y="51860"/>
                    <a:pt x="27971" y="51872"/>
                  </a:cubicBezTo>
                  <a:cubicBezTo>
                    <a:pt x="27887" y="51896"/>
                    <a:pt x="27816" y="51931"/>
                    <a:pt x="27756" y="51955"/>
                  </a:cubicBezTo>
                  <a:cubicBezTo>
                    <a:pt x="27804" y="51907"/>
                    <a:pt x="27852" y="51884"/>
                    <a:pt x="27875" y="51836"/>
                  </a:cubicBezTo>
                  <a:lnTo>
                    <a:pt x="27911" y="51836"/>
                  </a:lnTo>
                  <a:cubicBezTo>
                    <a:pt x="27916" y="51836"/>
                    <a:pt x="27921" y="51837"/>
                    <a:pt x="27926" y="51837"/>
                  </a:cubicBezTo>
                  <a:cubicBezTo>
                    <a:pt x="28071" y="51837"/>
                    <a:pt x="28148" y="51665"/>
                    <a:pt x="28102" y="51538"/>
                  </a:cubicBezTo>
                  <a:cubicBezTo>
                    <a:pt x="28364" y="51074"/>
                    <a:pt x="28459" y="50479"/>
                    <a:pt x="28340" y="49979"/>
                  </a:cubicBezTo>
                  <a:cubicBezTo>
                    <a:pt x="28233" y="49490"/>
                    <a:pt x="27947" y="49086"/>
                    <a:pt x="27578" y="48788"/>
                  </a:cubicBezTo>
                  <a:cubicBezTo>
                    <a:pt x="28268" y="48609"/>
                    <a:pt x="29006" y="48478"/>
                    <a:pt x="29435" y="47966"/>
                  </a:cubicBezTo>
                  <a:cubicBezTo>
                    <a:pt x="29459" y="47972"/>
                    <a:pt x="29483" y="47975"/>
                    <a:pt x="29507" y="47975"/>
                  </a:cubicBezTo>
                  <a:cubicBezTo>
                    <a:pt x="29530" y="47975"/>
                    <a:pt x="29554" y="47972"/>
                    <a:pt x="29578" y="47966"/>
                  </a:cubicBezTo>
                  <a:cubicBezTo>
                    <a:pt x="33948" y="46002"/>
                    <a:pt x="38543" y="44847"/>
                    <a:pt x="43163" y="43573"/>
                  </a:cubicBezTo>
                  <a:cubicBezTo>
                    <a:pt x="43580" y="43454"/>
                    <a:pt x="44008" y="43335"/>
                    <a:pt x="44425" y="43216"/>
                  </a:cubicBezTo>
                  <a:close/>
                  <a:moveTo>
                    <a:pt x="17838" y="60861"/>
                  </a:moveTo>
                  <a:cubicBezTo>
                    <a:pt x="17993" y="60932"/>
                    <a:pt x="18172" y="61004"/>
                    <a:pt x="18338" y="61075"/>
                  </a:cubicBezTo>
                  <a:cubicBezTo>
                    <a:pt x="18315" y="61111"/>
                    <a:pt x="18279" y="61159"/>
                    <a:pt x="18255" y="61182"/>
                  </a:cubicBezTo>
                  <a:lnTo>
                    <a:pt x="18065" y="61135"/>
                  </a:lnTo>
                  <a:cubicBezTo>
                    <a:pt x="17957" y="61099"/>
                    <a:pt x="17850" y="61051"/>
                    <a:pt x="17731" y="61004"/>
                  </a:cubicBezTo>
                  <a:cubicBezTo>
                    <a:pt x="17803" y="60992"/>
                    <a:pt x="17838" y="60920"/>
                    <a:pt x="17838" y="60861"/>
                  </a:cubicBezTo>
                  <a:close/>
                  <a:moveTo>
                    <a:pt x="24184" y="59277"/>
                  </a:moveTo>
                  <a:cubicBezTo>
                    <a:pt x="24232" y="59325"/>
                    <a:pt x="24292" y="59349"/>
                    <a:pt x="24351" y="59349"/>
                  </a:cubicBezTo>
                  <a:cubicBezTo>
                    <a:pt x="24244" y="59766"/>
                    <a:pt x="24125" y="60182"/>
                    <a:pt x="23982" y="60599"/>
                  </a:cubicBezTo>
                  <a:cubicBezTo>
                    <a:pt x="23934" y="60718"/>
                    <a:pt x="23982" y="60825"/>
                    <a:pt x="24053" y="60897"/>
                  </a:cubicBezTo>
                  <a:cubicBezTo>
                    <a:pt x="24030" y="60968"/>
                    <a:pt x="24006" y="61063"/>
                    <a:pt x="23982" y="61135"/>
                  </a:cubicBezTo>
                  <a:cubicBezTo>
                    <a:pt x="23792" y="61170"/>
                    <a:pt x="23613" y="61182"/>
                    <a:pt x="23411" y="61218"/>
                  </a:cubicBezTo>
                  <a:cubicBezTo>
                    <a:pt x="23744" y="60647"/>
                    <a:pt x="23994" y="59968"/>
                    <a:pt x="24184" y="59277"/>
                  </a:cubicBezTo>
                  <a:close/>
                  <a:moveTo>
                    <a:pt x="20017" y="60885"/>
                  </a:moveTo>
                  <a:cubicBezTo>
                    <a:pt x="20160" y="60956"/>
                    <a:pt x="20291" y="61028"/>
                    <a:pt x="20434" y="61063"/>
                  </a:cubicBezTo>
                  <a:lnTo>
                    <a:pt x="20458" y="61063"/>
                  </a:lnTo>
                  <a:cubicBezTo>
                    <a:pt x="20351" y="61159"/>
                    <a:pt x="20243" y="61242"/>
                    <a:pt x="20112" y="61313"/>
                  </a:cubicBezTo>
                  <a:cubicBezTo>
                    <a:pt x="20136" y="61230"/>
                    <a:pt x="20112" y="61123"/>
                    <a:pt x="19993" y="61075"/>
                  </a:cubicBezTo>
                  <a:cubicBezTo>
                    <a:pt x="19982" y="61063"/>
                    <a:pt x="19946" y="61063"/>
                    <a:pt x="19934" y="61051"/>
                  </a:cubicBezTo>
                  <a:cubicBezTo>
                    <a:pt x="19982" y="61004"/>
                    <a:pt x="20005" y="60944"/>
                    <a:pt x="20017" y="60885"/>
                  </a:cubicBezTo>
                  <a:close/>
                  <a:moveTo>
                    <a:pt x="21017" y="52300"/>
                  </a:moveTo>
                  <a:cubicBezTo>
                    <a:pt x="21053" y="52312"/>
                    <a:pt x="21077" y="52324"/>
                    <a:pt x="21125" y="52336"/>
                  </a:cubicBezTo>
                  <a:cubicBezTo>
                    <a:pt x="21529" y="52431"/>
                    <a:pt x="21910" y="52479"/>
                    <a:pt x="22315" y="52515"/>
                  </a:cubicBezTo>
                  <a:cubicBezTo>
                    <a:pt x="22315" y="52538"/>
                    <a:pt x="22327" y="52562"/>
                    <a:pt x="22327" y="52598"/>
                  </a:cubicBezTo>
                  <a:cubicBezTo>
                    <a:pt x="22684" y="53229"/>
                    <a:pt x="22970" y="53920"/>
                    <a:pt x="23196" y="54622"/>
                  </a:cubicBezTo>
                  <a:cubicBezTo>
                    <a:pt x="23351" y="55182"/>
                    <a:pt x="23387" y="55789"/>
                    <a:pt x="23625" y="56325"/>
                  </a:cubicBezTo>
                  <a:cubicBezTo>
                    <a:pt x="23637" y="56372"/>
                    <a:pt x="23684" y="56384"/>
                    <a:pt x="23732" y="56408"/>
                  </a:cubicBezTo>
                  <a:cubicBezTo>
                    <a:pt x="23744" y="56646"/>
                    <a:pt x="23756" y="56884"/>
                    <a:pt x="23744" y="57134"/>
                  </a:cubicBezTo>
                  <a:cubicBezTo>
                    <a:pt x="23637" y="57849"/>
                    <a:pt x="23434" y="58551"/>
                    <a:pt x="23172" y="59265"/>
                  </a:cubicBezTo>
                  <a:cubicBezTo>
                    <a:pt x="22875" y="59718"/>
                    <a:pt x="22494" y="60123"/>
                    <a:pt x="22041" y="60551"/>
                  </a:cubicBezTo>
                  <a:cubicBezTo>
                    <a:pt x="22017" y="60587"/>
                    <a:pt x="21982" y="60635"/>
                    <a:pt x="21982" y="60694"/>
                  </a:cubicBezTo>
                  <a:cubicBezTo>
                    <a:pt x="21744" y="60825"/>
                    <a:pt x="21506" y="60944"/>
                    <a:pt x="21327" y="61135"/>
                  </a:cubicBezTo>
                  <a:cubicBezTo>
                    <a:pt x="21255" y="61206"/>
                    <a:pt x="21244" y="61325"/>
                    <a:pt x="21255" y="61432"/>
                  </a:cubicBezTo>
                  <a:cubicBezTo>
                    <a:pt x="21196" y="61480"/>
                    <a:pt x="21136" y="61528"/>
                    <a:pt x="21077" y="61587"/>
                  </a:cubicBezTo>
                  <a:cubicBezTo>
                    <a:pt x="20958" y="61599"/>
                    <a:pt x="20839" y="61623"/>
                    <a:pt x="20720" y="61647"/>
                  </a:cubicBezTo>
                  <a:cubicBezTo>
                    <a:pt x="20827" y="61587"/>
                    <a:pt x="20886" y="61551"/>
                    <a:pt x="20946" y="61492"/>
                  </a:cubicBezTo>
                  <a:cubicBezTo>
                    <a:pt x="21005" y="61456"/>
                    <a:pt x="21005" y="61373"/>
                    <a:pt x="20970" y="61313"/>
                  </a:cubicBezTo>
                  <a:cubicBezTo>
                    <a:pt x="23339" y="59813"/>
                    <a:pt x="22089" y="54324"/>
                    <a:pt x="20874" y="52455"/>
                  </a:cubicBezTo>
                  <a:cubicBezTo>
                    <a:pt x="20946" y="52431"/>
                    <a:pt x="20994" y="52372"/>
                    <a:pt x="21017" y="52300"/>
                  </a:cubicBezTo>
                  <a:close/>
                  <a:moveTo>
                    <a:pt x="27875" y="0"/>
                  </a:moveTo>
                  <a:cubicBezTo>
                    <a:pt x="27799" y="0"/>
                    <a:pt x="27725" y="34"/>
                    <a:pt x="27685" y="115"/>
                  </a:cubicBezTo>
                  <a:cubicBezTo>
                    <a:pt x="25970" y="3509"/>
                    <a:pt x="24565" y="7140"/>
                    <a:pt x="23399" y="10891"/>
                  </a:cubicBezTo>
                  <a:cubicBezTo>
                    <a:pt x="23137" y="9974"/>
                    <a:pt x="22815" y="9081"/>
                    <a:pt x="22518" y="8164"/>
                  </a:cubicBezTo>
                  <a:cubicBezTo>
                    <a:pt x="22494" y="8094"/>
                    <a:pt x="22439" y="8065"/>
                    <a:pt x="22383" y="8065"/>
                  </a:cubicBezTo>
                  <a:cubicBezTo>
                    <a:pt x="22295" y="8065"/>
                    <a:pt x="22207" y="8138"/>
                    <a:pt x="22244" y="8247"/>
                  </a:cubicBezTo>
                  <a:cubicBezTo>
                    <a:pt x="22577" y="9224"/>
                    <a:pt x="22922" y="10224"/>
                    <a:pt x="23315" y="11188"/>
                  </a:cubicBezTo>
                  <a:cubicBezTo>
                    <a:pt x="23101" y="11891"/>
                    <a:pt x="22899" y="12593"/>
                    <a:pt x="22696" y="13284"/>
                  </a:cubicBezTo>
                  <a:cubicBezTo>
                    <a:pt x="22482" y="12295"/>
                    <a:pt x="22137" y="11295"/>
                    <a:pt x="21863" y="10331"/>
                  </a:cubicBezTo>
                  <a:cubicBezTo>
                    <a:pt x="21848" y="10268"/>
                    <a:pt x="21800" y="10240"/>
                    <a:pt x="21751" y="10240"/>
                  </a:cubicBezTo>
                  <a:cubicBezTo>
                    <a:pt x="21678" y="10240"/>
                    <a:pt x="21603" y="10299"/>
                    <a:pt x="21625" y="10390"/>
                  </a:cubicBezTo>
                  <a:cubicBezTo>
                    <a:pt x="21946" y="11486"/>
                    <a:pt x="22184" y="12641"/>
                    <a:pt x="22577" y="13712"/>
                  </a:cubicBezTo>
                  <a:cubicBezTo>
                    <a:pt x="22518" y="13950"/>
                    <a:pt x="22446" y="14177"/>
                    <a:pt x="22387" y="14427"/>
                  </a:cubicBezTo>
                  <a:cubicBezTo>
                    <a:pt x="22148" y="13534"/>
                    <a:pt x="21791" y="12665"/>
                    <a:pt x="21601" y="11760"/>
                  </a:cubicBezTo>
                  <a:cubicBezTo>
                    <a:pt x="21586" y="11697"/>
                    <a:pt x="21538" y="11669"/>
                    <a:pt x="21489" y="11669"/>
                  </a:cubicBezTo>
                  <a:cubicBezTo>
                    <a:pt x="21417" y="11669"/>
                    <a:pt x="21341" y="11727"/>
                    <a:pt x="21363" y="11819"/>
                  </a:cubicBezTo>
                  <a:cubicBezTo>
                    <a:pt x="21565" y="12819"/>
                    <a:pt x="21791" y="13950"/>
                    <a:pt x="22279" y="14855"/>
                  </a:cubicBezTo>
                  <a:cubicBezTo>
                    <a:pt x="22220" y="15058"/>
                    <a:pt x="22184" y="15272"/>
                    <a:pt x="22137" y="15474"/>
                  </a:cubicBezTo>
                  <a:cubicBezTo>
                    <a:pt x="21922" y="14522"/>
                    <a:pt x="21613" y="13569"/>
                    <a:pt x="21363" y="12629"/>
                  </a:cubicBezTo>
                  <a:cubicBezTo>
                    <a:pt x="21344" y="12569"/>
                    <a:pt x="21298" y="12543"/>
                    <a:pt x="21250" y="12543"/>
                  </a:cubicBezTo>
                  <a:cubicBezTo>
                    <a:pt x="21174" y="12543"/>
                    <a:pt x="21095" y="12610"/>
                    <a:pt x="21125" y="12712"/>
                  </a:cubicBezTo>
                  <a:cubicBezTo>
                    <a:pt x="21255" y="13343"/>
                    <a:pt x="21363" y="14022"/>
                    <a:pt x="21494" y="14677"/>
                  </a:cubicBezTo>
                  <a:cubicBezTo>
                    <a:pt x="21196" y="13879"/>
                    <a:pt x="20886" y="13105"/>
                    <a:pt x="20577" y="12367"/>
                  </a:cubicBezTo>
                  <a:cubicBezTo>
                    <a:pt x="20547" y="12286"/>
                    <a:pt x="20482" y="12257"/>
                    <a:pt x="20413" y="12257"/>
                  </a:cubicBezTo>
                  <a:cubicBezTo>
                    <a:pt x="20400" y="12257"/>
                    <a:pt x="20387" y="12258"/>
                    <a:pt x="20374" y="12260"/>
                  </a:cubicBezTo>
                  <a:cubicBezTo>
                    <a:pt x="21982" y="7950"/>
                    <a:pt x="24387" y="3902"/>
                    <a:pt x="27423" y="389"/>
                  </a:cubicBezTo>
                  <a:cubicBezTo>
                    <a:pt x="27478" y="315"/>
                    <a:pt x="27419" y="220"/>
                    <a:pt x="27345" y="220"/>
                  </a:cubicBezTo>
                  <a:cubicBezTo>
                    <a:pt x="27324" y="220"/>
                    <a:pt x="27301" y="228"/>
                    <a:pt x="27280" y="246"/>
                  </a:cubicBezTo>
                  <a:cubicBezTo>
                    <a:pt x="23101" y="4675"/>
                    <a:pt x="20184" y="9998"/>
                    <a:pt x="18636" y="15891"/>
                  </a:cubicBezTo>
                  <a:cubicBezTo>
                    <a:pt x="17898" y="18737"/>
                    <a:pt x="17493" y="21654"/>
                    <a:pt x="17434" y="24583"/>
                  </a:cubicBezTo>
                  <a:cubicBezTo>
                    <a:pt x="17398" y="26202"/>
                    <a:pt x="17445" y="27857"/>
                    <a:pt x="17672" y="29464"/>
                  </a:cubicBezTo>
                  <a:cubicBezTo>
                    <a:pt x="17748" y="30054"/>
                    <a:pt x="18575" y="33226"/>
                    <a:pt x="17712" y="33226"/>
                  </a:cubicBezTo>
                  <a:cubicBezTo>
                    <a:pt x="17634" y="33226"/>
                    <a:pt x="17541" y="33200"/>
                    <a:pt x="17434" y="33143"/>
                  </a:cubicBezTo>
                  <a:cubicBezTo>
                    <a:pt x="17397" y="33124"/>
                    <a:pt x="17356" y="33115"/>
                    <a:pt x="17315" y="33115"/>
                  </a:cubicBezTo>
                  <a:cubicBezTo>
                    <a:pt x="17157" y="33115"/>
                    <a:pt x="16998" y="33249"/>
                    <a:pt x="17064" y="33429"/>
                  </a:cubicBezTo>
                  <a:cubicBezTo>
                    <a:pt x="17362" y="34215"/>
                    <a:pt x="17326" y="34239"/>
                    <a:pt x="17517" y="34524"/>
                  </a:cubicBezTo>
                  <a:cubicBezTo>
                    <a:pt x="17612" y="34953"/>
                    <a:pt x="17719" y="35405"/>
                    <a:pt x="17815" y="35846"/>
                  </a:cubicBezTo>
                  <a:cubicBezTo>
                    <a:pt x="17815" y="35894"/>
                    <a:pt x="17815" y="35941"/>
                    <a:pt x="17850" y="35965"/>
                  </a:cubicBezTo>
                  <a:cubicBezTo>
                    <a:pt x="18100" y="36953"/>
                    <a:pt x="18434" y="37906"/>
                    <a:pt x="18886" y="38787"/>
                  </a:cubicBezTo>
                  <a:cubicBezTo>
                    <a:pt x="14409" y="39382"/>
                    <a:pt x="9956" y="40120"/>
                    <a:pt x="5634" y="41144"/>
                  </a:cubicBezTo>
                  <a:lnTo>
                    <a:pt x="5515" y="41144"/>
                  </a:lnTo>
                  <a:cubicBezTo>
                    <a:pt x="5450" y="41079"/>
                    <a:pt x="5362" y="41048"/>
                    <a:pt x="5276" y="41048"/>
                  </a:cubicBezTo>
                  <a:cubicBezTo>
                    <a:pt x="5098" y="41048"/>
                    <a:pt x="4931" y="41181"/>
                    <a:pt x="5003" y="41406"/>
                  </a:cubicBezTo>
                  <a:cubicBezTo>
                    <a:pt x="5158" y="41847"/>
                    <a:pt x="5301" y="42275"/>
                    <a:pt x="5456" y="42728"/>
                  </a:cubicBezTo>
                  <a:cubicBezTo>
                    <a:pt x="5468" y="42787"/>
                    <a:pt x="5480" y="42835"/>
                    <a:pt x="5492" y="42894"/>
                  </a:cubicBezTo>
                  <a:cubicBezTo>
                    <a:pt x="5492" y="43025"/>
                    <a:pt x="5515" y="43144"/>
                    <a:pt x="5575" y="43275"/>
                  </a:cubicBezTo>
                  <a:cubicBezTo>
                    <a:pt x="5587" y="43311"/>
                    <a:pt x="5634" y="43335"/>
                    <a:pt x="5670" y="43335"/>
                  </a:cubicBezTo>
                  <a:cubicBezTo>
                    <a:pt x="5754" y="43466"/>
                    <a:pt x="5837" y="43609"/>
                    <a:pt x="5992" y="43680"/>
                  </a:cubicBezTo>
                  <a:cubicBezTo>
                    <a:pt x="6004" y="43692"/>
                    <a:pt x="6027" y="43692"/>
                    <a:pt x="6051" y="43692"/>
                  </a:cubicBezTo>
                  <a:cubicBezTo>
                    <a:pt x="4658" y="43704"/>
                    <a:pt x="3170" y="44287"/>
                    <a:pt x="1884" y="44895"/>
                  </a:cubicBezTo>
                  <a:cubicBezTo>
                    <a:pt x="1563" y="44811"/>
                    <a:pt x="1265" y="44716"/>
                    <a:pt x="955" y="44633"/>
                  </a:cubicBezTo>
                  <a:cubicBezTo>
                    <a:pt x="934" y="44626"/>
                    <a:pt x="913" y="44623"/>
                    <a:pt x="894" y="44623"/>
                  </a:cubicBezTo>
                  <a:cubicBezTo>
                    <a:pt x="716" y="44623"/>
                    <a:pt x="667" y="44903"/>
                    <a:pt x="872" y="44978"/>
                  </a:cubicBezTo>
                  <a:cubicBezTo>
                    <a:pt x="932" y="44990"/>
                    <a:pt x="991" y="45014"/>
                    <a:pt x="1051" y="45038"/>
                  </a:cubicBezTo>
                  <a:cubicBezTo>
                    <a:pt x="848" y="45169"/>
                    <a:pt x="848" y="45550"/>
                    <a:pt x="991" y="45764"/>
                  </a:cubicBezTo>
                  <a:cubicBezTo>
                    <a:pt x="1171" y="46081"/>
                    <a:pt x="1510" y="46173"/>
                    <a:pt x="1842" y="46173"/>
                  </a:cubicBezTo>
                  <a:cubicBezTo>
                    <a:pt x="1884" y="46173"/>
                    <a:pt x="1926" y="46171"/>
                    <a:pt x="1967" y="46169"/>
                  </a:cubicBezTo>
                  <a:cubicBezTo>
                    <a:pt x="1967" y="46301"/>
                    <a:pt x="2026" y="46440"/>
                    <a:pt x="2154" y="46440"/>
                  </a:cubicBezTo>
                  <a:cubicBezTo>
                    <a:pt x="2198" y="46440"/>
                    <a:pt x="2251" y="46423"/>
                    <a:pt x="2313" y="46383"/>
                  </a:cubicBezTo>
                  <a:cubicBezTo>
                    <a:pt x="2336" y="46371"/>
                    <a:pt x="2372" y="46347"/>
                    <a:pt x="2420" y="46323"/>
                  </a:cubicBezTo>
                  <a:lnTo>
                    <a:pt x="2444" y="46300"/>
                  </a:lnTo>
                  <a:cubicBezTo>
                    <a:pt x="2456" y="46312"/>
                    <a:pt x="2456" y="46323"/>
                    <a:pt x="2491" y="46359"/>
                  </a:cubicBezTo>
                  <a:cubicBezTo>
                    <a:pt x="2515" y="46442"/>
                    <a:pt x="2539" y="46538"/>
                    <a:pt x="2551" y="46621"/>
                  </a:cubicBezTo>
                  <a:cubicBezTo>
                    <a:pt x="2575" y="46788"/>
                    <a:pt x="2598" y="46943"/>
                    <a:pt x="2575" y="47097"/>
                  </a:cubicBezTo>
                  <a:cubicBezTo>
                    <a:pt x="2575" y="47324"/>
                    <a:pt x="2539" y="47550"/>
                    <a:pt x="2503" y="47776"/>
                  </a:cubicBezTo>
                  <a:cubicBezTo>
                    <a:pt x="2479" y="47776"/>
                    <a:pt x="2456" y="47776"/>
                    <a:pt x="2432" y="47752"/>
                  </a:cubicBezTo>
                  <a:cubicBezTo>
                    <a:pt x="2253" y="47728"/>
                    <a:pt x="2086" y="47669"/>
                    <a:pt x="1908" y="47633"/>
                  </a:cubicBezTo>
                  <a:cubicBezTo>
                    <a:pt x="1790" y="47619"/>
                    <a:pt x="1670" y="47607"/>
                    <a:pt x="1550" y="47607"/>
                  </a:cubicBezTo>
                  <a:cubicBezTo>
                    <a:pt x="1368" y="47607"/>
                    <a:pt x="1187" y="47635"/>
                    <a:pt x="1015" y="47728"/>
                  </a:cubicBezTo>
                  <a:cubicBezTo>
                    <a:pt x="812" y="47847"/>
                    <a:pt x="658" y="48050"/>
                    <a:pt x="610" y="48288"/>
                  </a:cubicBezTo>
                  <a:cubicBezTo>
                    <a:pt x="527" y="48276"/>
                    <a:pt x="431" y="48252"/>
                    <a:pt x="348" y="48228"/>
                  </a:cubicBezTo>
                  <a:cubicBezTo>
                    <a:pt x="326" y="48223"/>
                    <a:pt x="305" y="48220"/>
                    <a:pt x="286" y="48220"/>
                  </a:cubicBezTo>
                  <a:cubicBezTo>
                    <a:pt x="61" y="48220"/>
                    <a:pt x="0" y="48568"/>
                    <a:pt x="241" y="48633"/>
                  </a:cubicBezTo>
                  <a:cubicBezTo>
                    <a:pt x="408" y="48681"/>
                    <a:pt x="551" y="48740"/>
                    <a:pt x="717" y="48800"/>
                  </a:cubicBezTo>
                  <a:cubicBezTo>
                    <a:pt x="753" y="48848"/>
                    <a:pt x="789" y="48883"/>
                    <a:pt x="836" y="48931"/>
                  </a:cubicBezTo>
                  <a:cubicBezTo>
                    <a:pt x="884" y="48967"/>
                    <a:pt x="937" y="48984"/>
                    <a:pt x="988" y="48984"/>
                  </a:cubicBezTo>
                  <a:cubicBezTo>
                    <a:pt x="1039" y="48984"/>
                    <a:pt x="1086" y="48967"/>
                    <a:pt x="1122" y="48931"/>
                  </a:cubicBezTo>
                  <a:cubicBezTo>
                    <a:pt x="2027" y="49240"/>
                    <a:pt x="2991" y="49586"/>
                    <a:pt x="3944" y="49860"/>
                  </a:cubicBezTo>
                  <a:cubicBezTo>
                    <a:pt x="3932" y="49883"/>
                    <a:pt x="3920" y="49931"/>
                    <a:pt x="3932" y="49979"/>
                  </a:cubicBezTo>
                  <a:cubicBezTo>
                    <a:pt x="4099" y="50586"/>
                    <a:pt x="4301" y="51169"/>
                    <a:pt x="4301" y="51800"/>
                  </a:cubicBezTo>
                  <a:cubicBezTo>
                    <a:pt x="4301" y="51919"/>
                    <a:pt x="4289" y="52062"/>
                    <a:pt x="4289" y="52181"/>
                  </a:cubicBezTo>
                  <a:cubicBezTo>
                    <a:pt x="4241" y="52217"/>
                    <a:pt x="4230" y="52277"/>
                    <a:pt x="4277" y="52336"/>
                  </a:cubicBezTo>
                  <a:cubicBezTo>
                    <a:pt x="4218" y="52789"/>
                    <a:pt x="4099" y="53217"/>
                    <a:pt x="3968" y="53646"/>
                  </a:cubicBezTo>
                  <a:lnTo>
                    <a:pt x="3968" y="53681"/>
                  </a:lnTo>
                  <a:cubicBezTo>
                    <a:pt x="3622" y="53467"/>
                    <a:pt x="3265" y="53277"/>
                    <a:pt x="2920" y="53050"/>
                  </a:cubicBezTo>
                  <a:cubicBezTo>
                    <a:pt x="2898" y="53038"/>
                    <a:pt x="2877" y="53032"/>
                    <a:pt x="2856" y="53032"/>
                  </a:cubicBezTo>
                  <a:cubicBezTo>
                    <a:pt x="2741" y="53032"/>
                    <a:pt x="2658" y="53206"/>
                    <a:pt x="2789" y="53277"/>
                  </a:cubicBezTo>
                  <a:cubicBezTo>
                    <a:pt x="2801" y="53289"/>
                    <a:pt x="2837" y="53312"/>
                    <a:pt x="2848" y="53324"/>
                  </a:cubicBezTo>
                  <a:cubicBezTo>
                    <a:pt x="2753" y="53336"/>
                    <a:pt x="2694" y="53467"/>
                    <a:pt x="2801" y="53527"/>
                  </a:cubicBezTo>
                  <a:cubicBezTo>
                    <a:pt x="2813" y="53551"/>
                    <a:pt x="2837" y="53551"/>
                    <a:pt x="2848" y="53562"/>
                  </a:cubicBezTo>
                  <a:cubicBezTo>
                    <a:pt x="2777" y="53586"/>
                    <a:pt x="2717" y="53693"/>
                    <a:pt x="2801" y="53765"/>
                  </a:cubicBezTo>
                  <a:cubicBezTo>
                    <a:pt x="6015" y="56479"/>
                    <a:pt x="10016" y="58408"/>
                    <a:pt x="13862" y="60051"/>
                  </a:cubicBezTo>
                  <a:cubicBezTo>
                    <a:pt x="15314" y="60674"/>
                    <a:pt x="17492" y="62044"/>
                    <a:pt x="19293" y="62044"/>
                  </a:cubicBezTo>
                  <a:cubicBezTo>
                    <a:pt x="19353" y="62044"/>
                    <a:pt x="19411" y="62043"/>
                    <a:pt x="19470" y="62040"/>
                  </a:cubicBezTo>
                  <a:cubicBezTo>
                    <a:pt x="19481" y="62075"/>
                    <a:pt x="19517" y="62099"/>
                    <a:pt x="19565" y="62099"/>
                  </a:cubicBezTo>
                  <a:lnTo>
                    <a:pt x="20541" y="62099"/>
                  </a:lnTo>
                  <a:cubicBezTo>
                    <a:pt x="20493" y="62282"/>
                    <a:pt x="20624" y="62481"/>
                    <a:pt x="20821" y="62481"/>
                  </a:cubicBezTo>
                  <a:cubicBezTo>
                    <a:pt x="20867" y="62481"/>
                    <a:pt x="20917" y="62470"/>
                    <a:pt x="20970" y="62444"/>
                  </a:cubicBezTo>
                  <a:cubicBezTo>
                    <a:pt x="21077" y="62397"/>
                    <a:pt x="21172" y="62337"/>
                    <a:pt x="21267" y="62278"/>
                  </a:cubicBezTo>
                  <a:cubicBezTo>
                    <a:pt x="22089" y="62206"/>
                    <a:pt x="22910" y="62123"/>
                    <a:pt x="23732" y="62040"/>
                  </a:cubicBezTo>
                  <a:cubicBezTo>
                    <a:pt x="23743" y="62050"/>
                    <a:pt x="23758" y="62056"/>
                    <a:pt x="23774" y="62056"/>
                  </a:cubicBezTo>
                  <a:cubicBezTo>
                    <a:pt x="23794" y="62056"/>
                    <a:pt x="23814" y="62047"/>
                    <a:pt x="23827" y="62028"/>
                  </a:cubicBezTo>
                  <a:cubicBezTo>
                    <a:pt x="23994" y="62016"/>
                    <a:pt x="24161" y="62004"/>
                    <a:pt x="24339" y="61980"/>
                  </a:cubicBezTo>
                  <a:cubicBezTo>
                    <a:pt x="26851" y="61849"/>
                    <a:pt x="29399" y="61611"/>
                    <a:pt x="31923" y="61349"/>
                  </a:cubicBezTo>
                  <a:cubicBezTo>
                    <a:pt x="38555" y="60789"/>
                    <a:pt x="45128" y="60230"/>
                    <a:pt x="51688" y="59146"/>
                  </a:cubicBezTo>
                  <a:lnTo>
                    <a:pt x="51688" y="59146"/>
                  </a:lnTo>
                  <a:cubicBezTo>
                    <a:pt x="51688" y="59218"/>
                    <a:pt x="51676" y="59301"/>
                    <a:pt x="51676" y="59385"/>
                  </a:cubicBezTo>
                  <a:cubicBezTo>
                    <a:pt x="51669" y="59472"/>
                    <a:pt x="51757" y="59525"/>
                    <a:pt x="51839" y="59525"/>
                  </a:cubicBezTo>
                  <a:cubicBezTo>
                    <a:pt x="51903" y="59525"/>
                    <a:pt x="51963" y="59493"/>
                    <a:pt x="51974" y="59420"/>
                  </a:cubicBezTo>
                  <a:cubicBezTo>
                    <a:pt x="51986" y="59301"/>
                    <a:pt x="52009" y="59206"/>
                    <a:pt x="52021" y="59087"/>
                  </a:cubicBezTo>
                  <a:cubicBezTo>
                    <a:pt x="54641" y="58634"/>
                    <a:pt x="57248" y="58111"/>
                    <a:pt x="59844" y="57480"/>
                  </a:cubicBezTo>
                  <a:cubicBezTo>
                    <a:pt x="59903" y="57491"/>
                    <a:pt x="59987" y="57503"/>
                    <a:pt x="60058" y="57503"/>
                  </a:cubicBezTo>
                  <a:cubicBezTo>
                    <a:pt x="60260" y="57503"/>
                    <a:pt x="60427" y="57432"/>
                    <a:pt x="60546" y="57301"/>
                  </a:cubicBezTo>
                  <a:cubicBezTo>
                    <a:pt x="60582" y="57277"/>
                    <a:pt x="60618" y="57277"/>
                    <a:pt x="60653" y="57265"/>
                  </a:cubicBezTo>
                  <a:cubicBezTo>
                    <a:pt x="60975" y="57194"/>
                    <a:pt x="60975" y="56825"/>
                    <a:pt x="60796" y="56646"/>
                  </a:cubicBezTo>
                  <a:cubicBezTo>
                    <a:pt x="62796" y="53062"/>
                    <a:pt x="63987" y="46550"/>
                    <a:pt x="60796" y="43549"/>
                  </a:cubicBezTo>
                  <a:cubicBezTo>
                    <a:pt x="60736" y="43493"/>
                    <a:pt x="60672" y="43469"/>
                    <a:pt x="60611" y="43469"/>
                  </a:cubicBezTo>
                  <a:cubicBezTo>
                    <a:pt x="60492" y="43469"/>
                    <a:pt x="60387" y="43562"/>
                    <a:pt x="60356" y="43680"/>
                  </a:cubicBezTo>
                  <a:cubicBezTo>
                    <a:pt x="59665" y="43371"/>
                    <a:pt x="58855" y="43264"/>
                    <a:pt x="58141" y="43085"/>
                  </a:cubicBezTo>
                  <a:cubicBezTo>
                    <a:pt x="57297" y="42862"/>
                    <a:pt x="56418" y="42489"/>
                    <a:pt x="55562" y="42489"/>
                  </a:cubicBezTo>
                  <a:cubicBezTo>
                    <a:pt x="55548" y="42489"/>
                    <a:pt x="55535" y="42489"/>
                    <a:pt x="55522" y="42490"/>
                  </a:cubicBezTo>
                  <a:cubicBezTo>
                    <a:pt x="55415" y="42490"/>
                    <a:pt x="55355" y="42537"/>
                    <a:pt x="55307" y="42609"/>
                  </a:cubicBezTo>
                  <a:cubicBezTo>
                    <a:pt x="55236" y="42561"/>
                    <a:pt x="55141" y="42537"/>
                    <a:pt x="55069" y="42490"/>
                  </a:cubicBezTo>
                  <a:lnTo>
                    <a:pt x="55057" y="42490"/>
                  </a:lnTo>
                  <a:cubicBezTo>
                    <a:pt x="55069" y="42478"/>
                    <a:pt x="55105" y="42478"/>
                    <a:pt x="55117" y="42466"/>
                  </a:cubicBezTo>
                  <a:cubicBezTo>
                    <a:pt x="55379" y="42347"/>
                    <a:pt x="55367" y="41978"/>
                    <a:pt x="55141" y="41894"/>
                  </a:cubicBezTo>
                  <a:cubicBezTo>
                    <a:pt x="55498" y="41466"/>
                    <a:pt x="55522" y="40894"/>
                    <a:pt x="55343" y="40347"/>
                  </a:cubicBezTo>
                  <a:cubicBezTo>
                    <a:pt x="55355" y="39787"/>
                    <a:pt x="55105" y="39454"/>
                    <a:pt x="54700" y="39287"/>
                  </a:cubicBezTo>
                  <a:cubicBezTo>
                    <a:pt x="54581" y="39168"/>
                    <a:pt x="54450" y="39049"/>
                    <a:pt x="54331" y="38977"/>
                  </a:cubicBezTo>
                  <a:cubicBezTo>
                    <a:pt x="54318" y="38970"/>
                    <a:pt x="54304" y="38966"/>
                    <a:pt x="54292" y="38966"/>
                  </a:cubicBezTo>
                  <a:cubicBezTo>
                    <a:pt x="54228" y="38966"/>
                    <a:pt x="54188" y="39056"/>
                    <a:pt x="54248" y="39096"/>
                  </a:cubicBezTo>
                  <a:cubicBezTo>
                    <a:pt x="54200" y="39084"/>
                    <a:pt x="54149" y="39078"/>
                    <a:pt x="54097" y="39078"/>
                  </a:cubicBezTo>
                  <a:cubicBezTo>
                    <a:pt x="54045" y="39078"/>
                    <a:pt x="53992" y="39084"/>
                    <a:pt x="53938" y="39096"/>
                  </a:cubicBezTo>
                  <a:cubicBezTo>
                    <a:pt x="53974" y="38775"/>
                    <a:pt x="53950" y="38453"/>
                    <a:pt x="53891" y="38132"/>
                  </a:cubicBezTo>
                  <a:cubicBezTo>
                    <a:pt x="53926" y="38037"/>
                    <a:pt x="53926" y="37918"/>
                    <a:pt x="53891" y="37834"/>
                  </a:cubicBezTo>
                  <a:cubicBezTo>
                    <a:pt x="53914" y="37727"/>
                    <a:pt x="53867" y="37632"/>
                    <a:pt x="53795" y="37584"/>
                  </a:cubicBezTo>
                  <a:cubicBezTo>
                    <a:pt x="53760" y="37537"/>
                    <a:pt x="53736" y="37501"/>
                    <a:pt x="53688" y="37477"/>
                  </a:cubicBezTo>
                  <a:cubicBezTo>
                    <a:pt x="53677" y="37256"/>
                    <a:pt x="53543" y="37045"/>
                    <a:pt x="53275" y="37045"/>
                  </a:cubicBezTo>
                  <a:cubicBezTo>
                    <a:pt x="53255" y="37045"/>
                    <a:pt x="53234" y="37046"/>
                    <a:pt x="53212" y="37048"/>
                  </a:cubicBezTo>
                  <a:cubicBezTo>
                    <a:pt x="50735" y="37194"/>
                    <a:pt x="48265" y="37227"/>
                    <a:pt x="45796" y="37227"/>
                  </a:cubicBezTo>
                  <a:cubicBezTo>
                    <a:pt x="43750" y="37227"/>
                    <a:pt x="41704" y="37204"/>
                    <a:pt x="39658" y="37204"/>
                  </a:cubicBezTo>
                  <a:cubicBezTo>
                    <a:pt x="38109" y="37204"/>
                    <a:pt x="36559" y="37217"/>
                    <a:pt x="35007" y="37263"/>
                  </a:cubicBezTo>
                  <a:cubicBezTo>
                    <a:pt x="35007" y="37096"/>
                    <a:pt x="34904" y="36951"/>
                    <a:pt x="34697" y="36951"/>
                  </a:cubicBezTo>
                  <a:cubicBezTo>
                    <a:pt x="34682" y="36951"/>
                    <a:pt x="34666" y="36952"/>
                    <a:pt x="34650" y="36953"/>
                  </a:cubicBezTo>
                  <a:cubicBezTo>
                    <a:pt x="30114" y="37453"/>
                    <a:pt x="25518" y="37918"/>
                    <a:pt x="20934" y="38501"/>
                  </a:cubicBezTo>
                  <a:cubicBezTo>
                    <a:pt x="21113" y="37441"/>
                    <a:pt x="21779" y="36477"/>
                    <a:pt x="21946" y="35405"/>
                  </a:cubicBezTo>
                  <a:cubicBezTo>
                    <a:pt x="22029" y="34858"/>
                    <a:pt x="22017" y="34286"/>
                    <a:pt x="22029" y="33739"/>
                  </a:cubicBezTo>
                  <a:cubicBezTo>
                    <a:pt x="22029" y="33369"/>
                    <a:pt x="22029" y="32988"/>
                    <a:pt x="22041" y="32643"/>
                  </a:cubicBezTo>
                  <a:cubicBezTo>
                    <a:pt x="22006" y="32536"/>
                    <a:pt x="21982" y="32429"/>
                    <a:pt x="21958" y="32322"/>
                  </a:cubicBezTo>
                  <a:cubicBezTo>
                    <a:pt x="21982" y="32262"/>
                    <a:pt x="22017" y="32191"/>
                    <a:pt x="22029" y="32131"/>
                  </a:cubicBezTo>
                  <a:cubicBezTo>
                    <a:pt x="22065" y="32060"/>
                    <a:pt x="21982" y="32012"/>
                    <a:pt x="21922" y="32012"/>
                  </a:cubicBezTo>
                  <a:cubicBezTo>
                    <a:pt x="21946" y="31834"/>
                    <a:pt x="22017" y="31703"/>
                    <a:pt x="22137" y="31595"/>
                  </a:cubicBezTo>
                  <a:lnTo>
                    <a:pt x="22137" y="31595"/>
                  </a:lnTo>
                  <a:cubicBezTo>
                    <a:pt x="22137" y="31667"/>
                    <a:pt x="22125" y="31738"/>
                    <a:pt x="22125" y="31798"/>
                  </a:cubicBezTo>
                  <a:cubicBezTo>
                    <a:pt x="22125" y="31926"/>
                    <a:pt x="22231" y="32000"/>
                    <a:pt x="22334" y="32000"/>
                  </a:cubicBezTo>
                  <a:cubicBezTo>
                    <a:pt x="22414" y="32000"/>
                    <a:pt x="22492" y="31956"/>
                    <a:pt x="22518" y="31857"/>
                  </a:cubicBezTo>
                  <a:lnTo>
                    <a:pt x="22613" y="31464"/>
                  </a:lnTo>
                  <a:lnTo>
                    <a:pt x="22613" y="31643"/>
                  </a:lnTo>
                  <a:cubicBezTo>
                    <a:pt x="22613" y="31673"/>
                    <a:pt x="22640" y="31688"/>
                    <a:pt x="22666" y="31688"/>
                  </a:cubicBezTo>
                  <a:cubicBezTo>
                    <a:pt x="22693" y="31688"/>
                    <a:pt x="22720" y="31673"/>
                    <a:pt x="22720" y="31643"/>
                  </a:cubicBezTo>
                  <a:lnTo>
                    <a:pt x="22720" y="31441"/>
                  </a:lnTo>
                  <a:cubicBezTo>
                    <a:pt x="22720" y="31409"/>
                    <a:pt x="22697" y="31394"/>
                    <a:pt x="22673" y="31394"/>
                  </a:cubicBezTo>
                  <a:cubicBezTo>
                    <a:pt x="22652" y="31394"/>
                    <a:pt x="22630" y="31406"/>
                    <a:pt x="22625" y="31429"/>
                  </a:cubicBezTo>
                  <a:cubicBezTo>
                    <a:pt x="23994" y="25416"/>
                    <a:pt x="24958" y="19689"/>
                    <a:pt x="27482" y="13938"/>
                  </a:cubicBezTo>
                  <a:cubicBezTo>
                    <a:pt x="27542" y="13796"/>
                    <a:pt x="27447" y="13629"/>
                    <a:pt x="27328" y="13569"/>
                  </a:cubicBezTo>
                  <a:cubicBezTo>
                    <a:pt x="27792" y="13403"/>
                    <a:pt x="28054" y="13022"/>
                    <a:pt x="28113" y="12379"/>
                  </a:cubicBezTo>
                  <a:cubicBezTo>
                    <a:pt x="28198" y="12232"/>
                    <a:pt x="28087" y="12047"/>
                    <a:pt x="27928" y="12047"/>
                  </a:cubicBezTo>
                  <a:cubicBezTo>
                    <a:pt x="27907" y="12047"/>
                    <a:pt x="27886" y="12050"/>
                    <a:pt x="27863" y="12057"/>
                  </a:cubicBezTo>
                  <a:cubicBezTo>
                    <a:pt x="27840" y="12058"/>
                    <a:pt x="27817" y="12059"/>
                    <a:pt x="27795" y="12059"/>
                  </a:cubicBezTo>
                  <a:cubicBezTo>
                    <a:pt x="27366" y="12059"/>
                    <a:pt x="27399" y="11833"/>
                    <a:pt x="27863" y="11402"/>
                  </a:cubicBezTo>
                  <a:cubicBezTo>
                    <a:pt x="27904" y="11433"/>
                    <a:pt x="27951" y="11450"/>
                    <a:pt x="27996" y="11450"/>
                  </a:cubicBezTo>
                  <a:cubicBezTo>
                    <a:pt x="28057" y="11450"/>
                    <a:pt x="28115" y="11418"/>
                    <a:pt x="28149" y="11343"/>
                  </a:cubicBezTo>
                  <a:cubicBezTo>
                    <a:pt x="29602" y="8021"/>
                    <a:pt x="29840" y="3937"/>
                    <a:pt x="27959" y="746"/>
                  </a:cubicBezTo>
                  <a:cubicBezTo>
                    <a:pt x="28018" y="592"/>
                    <a:pt x="28054" y="449"/>
                    <a:pt x="28113" y="294"/>
                  </a:cubicBezTo>
                  <a:cubicBezTo>
                    <a:pt x="28176" y="129"/>
                    <a:pt x="28021" y="0"/>
                    <a:pt x="27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3584700" y="2761450"/>
              <a:ext cx="577725" cy="51075"/>
            </a:xfrm>
            <a:custGeom>
              <a:avLst/>
              <a:gdLst/>
              <a:ahLst/>
              <a:cxnLst/>
              <a:rect l="l" t="t" r="r" b="b"/>
              <a:pathLst>
                <a:path w="23109" h="2043" extrusionOk="0">
                  <a:moveTo>
                    <a:pt x="179" y="0"/>
                  </a:moveTo>
                  <a:cubicBezTo>
                    <a:pt x="0" y="0"/>
                    <a:pt x="18" y="277"/>
                    <a:pt x="201" y="311"/>
                  </a:cubicBezTo>
                  <a:cubicBezTo>
                    <a:pt x="7047" y="1182"/>
                    <a:pt x="14209" y="2043"/>
                    <a:pt x="21149" y="2043"/>
                  </a:cubicBezTo>
                  <a:cubicBezTo>
                    <a:pt x="21704" y="2043"/>
                    <a:pt x="22259" y="2037"/>
                    <a:pt x="22811" y="2026"/>
                  </a:cubicBezTo>
                  <a:cubicBezTo>
                    <a:pt x="23109" y="2002"/>
                    <a:pt x="23085" y="1609"/>
                    <a:pt x="22811" y="1561"/>
                  </a:cubicBezTo>
                  <a:cubicBezTo>
                    <a:pt x="15370" y="633"/>
                    <a:pt x="7702" y="442"/>
                    <a:pt x="201" y="2"/>
                  </a:cubicBezTo>
                  <a:cubicBezTo>
                    <a:pt x="194" y="1"/>
                    <a:pt x="186"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4170400" y="2793300"/>
              <a:ext cx="22100" cy="12600"/>
            </a:xfrm>
            <a:custGeom>
              <a:avLst/>
              <a:gdLst/>
              <a:ahLst/>
              <a:cxnLst/>
              <a:rect l="l" t="t" r="r" b="b"/>
              <a:pathLst>
                <a:path w="884" h="504" extrusionOk="0">
                  <a:moveTo>
                    <a:pt x="295" y="0"/>
                  </a:moveTo>
                  <a:cubicBezTo>
                    <a:pt x="0" y="0"/>
                    <a:pt x="0" y="503"/>
                    <a:pt x="295" y="503"/>
                  </a:cubicBezTo>
                  <a:cubicBezTo>
                    <a:pt x="304" y="503"/>
                    <a:pt x="314" y="503"/>
                    <a:pt x="324" y="502"/>
                  </a:cubicBezTo>
                  <a:cubicBezTo>
                    <a:pt x="407" y="490"/>
                    <a:pt x="503" y="490"/>
                    <a:pt x="586" y="478"/>
                  </a:cubicBezTo>
                  <a:cubicBezTo>
                    <a:pt x="884" y="454"/>
                    <a:pt x="884" y="61"/>
                    <a:pt x="586" y="37"/>
                  </a:cubicBezTo>
                  <a:cubicBezTo>
                    <a:pt x="503" y="14"/>
                    <a:pt x="407" y="14"/>
                    <a:pt x="324" y="2"/>
                  </a:cubicBezTo>
                  <a:cubicBezTo>
                    <a:pt x="314" y="1"/>
                    <a:pt x="304" y="0"/>
                    <a:pt x="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4802975" y="3135050"/>
              <a:ext cx="2400" cy="1800"/>
            </a:xfrm>
            <a:custGeom>
              <a:avLst/>
              <a:gdLst/>
              <a:ahLst/>
              <a:cxnLst/>
              <a:rect l="l" t="t" r="r" b="b"/>
              <a:pathLst>
                <a:path w="96" h="72" extrusionOk="0">
                  <a:moveTo>
                    <a:pt x="48" y="0"/>
                  </a:moveTo>
                  <a:cubicBezTo>
                    <a:pt x="0" y="12"/>
                    <a:pt x="0" y="71"/>
                    <a:pt x="48" y="71"/>
                  </a:cubicBezTo>
                  <a:cubicBezTo>
                    <a:pt x="96" y="71"/>
                    <a:pt x="96" y="0"/>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4680025" y="2817150"/>
              <a:ext cx="5700" cy="4775"/>
            </a:xfrm>
            <a:custGeom>
              <a:avLst/>
              <a:gdLst/>
              <a:ahLst/>
              <a:cxnLst/>
              <a:rect l="l" t="t" r="r" b="b"/>
              <a:pathLst>
                <a:path w="228" h="191" extrusionOk="0">
                  <a:moveTo>
                    <a:pt x="108" y="0"/>
                  </a:moveTo>
                  <a:cubicBezTo>
                    <a:pt x="1" y="12"/>
                    <a:pt x="1" y="191"/>
                    <a:pt x="108" y="191"/>
                  </a:cubicBezTo>
                  <a:cubicBezTo>
                    <a:pt x="227" y="191"/>
                    <a:pt x="227"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4280400" y="2872400"/>
              <a:ext cx="21825" cy="48850"/>
            </a:xfrm>
            <a:custGeom>
              <a:avLst/>
              <a:gdLst/>
              <a:ahLst/>
              <a:cxnLst/>
              <a:rect l="l" t="t" r="r" b="b"/>
              <a:pathLst>
                <a:path w="873" h="1954" extrusionOk="0">
                  <a:moveTo>
                    <a:pt x="225" y="0"/>
                  </a:moveTo>
                  <a:cubicBezTo>
                    <a:pt x="113" y="0"/>
                    <a:pt x="1" y="88"/>
                    <a:pt x="44" y="231"/>
                  </a:cubicBezTo>
                  <a:cubicBezTo>
                    <a:pt x="210" y="791"/>
                    <a:pt x="317" y="1374"/>
                    <a:pt x="591" y="1886"/>
                  </a:cubicBezTo>
                  <a:cubicBezTo>
                    <a:pt x="614" y="1932"/>
                    <a:pt x="663" y="1953"/>
                    <a:pt x="713" y="1953"/>
                  </a:cubicBezTo>
                  <a:cubicBezTo>
                    <a:pt x="791" y="1953"/>
                    <a:pt x="872" y="1902"/>
                    <a:pt x="865" y="1815"/>
                  </a:cubicBezTo>
                  <a:cubicBezTo>
                    <a:pt x="782" y="1231"/>
                    <a:pt x="579" y="683"/>
                    <a:pt x="401" y="124"/>
                  </a:cubicBezTo>
                  <a:cubicBezTo>
                    <a:pt x="372" y="39"/>
                    <a:pt x="299"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4710100" y="2747200"/>
              <a:ext cx="13425" cy="10425"/>
            </a:xfrm>
            <a:custGeom>
              <a:avLst/>
              <a:gdLst/>
              <a:ahLst/>
              <a:cxnLst/>
              <a:rect l="l" t="t" r="r" b="b"/>
              <a:pathLst>
                <a:path w="537" h="417" extrusionOk="0">
                  <a:moveTo>
                    <a:pt x="262" y="0"/>
                  </a:moveTo>
                  <a:cubicBezTo>
                    <a:pt x="1" y="0"/>
                    <a:pt x="1" y="417"/>
                    <a:pt x="262" y="417"/>
                  </a:cubicBezTo>
                  <a:cubicBezTo>
                    <a:pt x="536" y="417"/>
                    <a:pt x="536"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3963375" y="1930425"/>
              <a:ext cx="21775" cy="51650"/>
            </a:xfrm>
            <a:custGeom>
              <a:avLst/>
              <a:gdLst/>
              <a:ahLst/>
              <a:cxnLst/>
              <a:rect l="l" t="t" r="r" b="b"/>
              <a:pathLst>
                <a:path w="871" h="2066" extrusionOk="0">
                  <a:moveTo>
                    <a:pt x="203" y="1"/>
                  </a:moveTo>
                  <a:cubicBezTo>
                    <a:pt x="103" y="1"/>
                    <a:pt x="1" y="80"/>
                    <a:pt x="44" y="203"/>
                  </a:cubicBezTo>
                  <a:cubicBezTo>
                    <a:pt x="235" y="798"/>
                    <a:pt x="413" y="1394"/>
                    <a:pt x="628" y="1989"/>
                  </a:cubicBezTo>
                  <a:cubicBezTo>
                    <a:pt x="642" y="2042"/>
                    <a:pt x="688" y="2066"/>
                    <a:pt x="734" y="2066"/>
                  </a:cubicBezTo>
                  <a:cubicBezTo>
                    <a:pt x="802" y="2066"/>
                    <a:pt x="870" y="2014"/>
                    <a:pt x="842" y="1929"/>
                  </a:cubicBezTo>
                  <a:cubicBezTo>
                    <a:pt x="699" y="1310"/>
                    <a:pt x="521" y="715"/>
                    <a:pt x="354" y="108"/>
                  </a:cubicBezTo>
                  <a:cubicBezTo>
                    <a:pt x="331" y="33"/>
                    <a:pt x="267" y="1"/>
                    <a:pt x="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3990425" y="1905225"/>
              <a:ext cx="19450" cy="42700"/>
            </a:xfrm>
            <a:custGeom>
              <a:avLst/>
              <a:gdLst/>
              <a:ahLst/>
              <a:cxnLst/>
              <a:rect l="l" t="t" r="r" b="b"/>
              <a:pathLst>
                <a:path w="778" h="1708" extrusionOk="0">
                  <a:moveTo>
                    <a:pt x="102" y="1"/>
                  </a:moveTo>
                  <a:cubicBezTo>
                    <a:pt x="52" y="1"/>
                    <a:pt x="1" y="39"/>
                    <a:pt x="22" y="104"/>
                  </a:cubicBezTo>
                  <a:cubicBezTo>
                    <a:pt x="201" y="604"/>
                    <a:pt x="379" y="1116"/>
                    <a:pt x="558" y="1640"/>
                  </a:cubicBezTo>
                  <a:cubicBezTo>
                    <a:pt x="572" y="1687"/>
                    <a:pt x="612" y="1708"/>
                    <a:pt x="653" y="1708"/>
                  </a:cubicBezTo>
                  <a:cubicBezTo>
                    <a:pt x="715" y="1708"/>
                    <a:pt x="777" y="1659"/>
                    <a:pt x="748" y="1580"/>
                  </a:cubicBezTo>
                  <a:cubicBezTo>
                    <a:pt x="558" y="1068"/>
                    <a:pt x="379" y="568"/>
                    <a:pt x="177" y="56"/>
                  </a:cubicBezTo>
                  <a:cubicBezTo>
                    <a:pt x="167" y="18"/>
                    <a:pt x="135"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3958525" y="2306950"/>
              <a:ext cx="5975" cy="5100"/>
            </a:xfrm>
            <a:custGeom>
              <a:avLst/>
              <a:gdLst/>
              <a:ahLst/>
              <a:cxnLst/>
              <a:rect l="l" t="t" r="r" b="b"/>
              <a:pathLst>
                <a:path w="239" h="204" extrusionOk="0">
                  <a:moveTo>
                    <a:pt x="119" y="1"/>
                  </a:moveTo>
                  <a:cubicBezTo>
                    <a:pt x="0" y="1"/>
                    <a:pt x="0" y="203"/>
                    <a:pt x="119" y="203"/>
                  </a:cubicBezTo>
                  <a:cubicBezTo>
                    <a:pt x="238" y="203"/>
                    <a:pt x="238"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4028125" y="1867250"/>
              <a:ext cx="87800" cy="113250"/>
            </a:xfrm>
            <a:custGeom>
              <a:avLst/>
              <a:gdLst/>
              <a:ahLst/>
              <a:cxnLst/>
              <a:rect l="l" t="t" r="r" b="b"/>
              <a:pathLst>
                <a:path w="3512" h="4530" extrusionOk="0">
                  <a:moveTo>
                    <a:pt x="3255" y="1"/>
                  </a:moveTo>
                  <a:cubicBezTo>
                    <a:pt x="3202" y="1"/>
                    <a:pt x="3148" y="23"/>
                    <a:pt x="3110" y="75"/>
                  </a:cubicBezTo>
                  <a:cubicBezTo>
                    <a:pt x="2074" y="1480"/>
                    <a:pt x="979" y="2849"/>
                    <a:pt x="62" y="4302"/>
                  </a:cubicBezTo>
                  <a:cubicBezTo>
                    <a:pt x="0" y="4416"/>
                    <a:pt x="100" y="4529"/>
                    <a:pt x="200" y="4529"/>
                  </a:cubicBezTo>
                  <a:cubicBezTo>
                    <a:pt x="236" y="4529"/>
                    <a:pt x="272" y="4515"/>
                    <a:pt x="300" y="4480"/>
                  </a:cubicBezTo>
                  <a:cubicBezTo>
                    <a:pt x="1407" y="3135"/>
                    <a:pt x="2395" y="1670"/>
                    <a:pt x="3419" y="253"/>
                  </a:cubicBezTo>
                  <a:cubicBezTo>
                    <a:pt x="3512" y="127"/>
                    <a:pt x="3384" y="1"/>
                    <a:pt x="32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3896000" y="2230750"/>
              <a:ext cx="2125" cy="1825"/>
            </a:xfrm>
            <a:custGeom>
              <a:avLst/>
              <a:gdLst/>
              <a:ahLst/>
              <a:cxnLst/>
              <a:rect l="l" t="t" r="r" b="b"/>
              <a:pathLst>
                <a:path w="85" h="73" extrusionOk="0">
                  <a:moveTo>
                    <a:pt x="49" y="1"/>
                  </a:moveTo>
                  <a:cubicBezTo>
                    <a:pt x="1" y="1"/>
                    <a:pt x="1" y="72"/>
                    <a:pt x="49" y="72"/>
                  </a:cubicBezTo>
                  <a:cubicBezTo>
                    <a:pt x="84" y="72"/>
                    <a:pt x="8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3423025" y="3226125"/>
              <a:ext cx="436100" cy="19075"/>
            </a:xfrm>
            <a:custGeom>
              <a:avLst/>
              <a:gdLst/>
              <a:ahLst/>
              <a:cxnLst/>
              <a:rect l="l" t="t" r="r" b="b"/>
              <a:pathLst>
                <a:path w="17444" h="763" extrusionOk="0">
                  <a:moveTo>
                    <a:pt x="15634" y="0"/>
                  </a:moveTo>
                  <a:cubicBezTo>
                    <a:pt x="10419" y="60"/>
                    <a:pt x="5216" y="179"/>
                    <a:pt x="1" y="358"/>
                  </a:cubicBezTo>
                  <a:cubicBezTo>
                    <a:pt x="5823" y="548"/>
                    <a:pt x="11621" y="679"/>
                    <a:pt x="17444" y="762"/>
                  </a:cubicBezTo>
                  <a:cubicBezTo>
                    <a:pt x="16836" y="548"/>
                    <a:pt x="16205" y="286"/>
                    <a:pt x="15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4103175" y="3221950"/>
              <a:ext cx="1064150" cy="25625"/>
            </a:xfrm>
            <a:custGeom>
              <a:avLst/>
              <a:gdLst/>
              <a:ahLst/>
              <a:cxnLst/>
              <a:rect l="l" t="t" r="r" b="b"/>
              <a:pathLst>
                <a:path w="42566" h="1025" extrusionOk="0">
                  <a:moveTo>
                    <a:pt x="10943" y="1"/>
                  </a:moveTo>
                  <a:cubicBezTo>
                    <a:pt x="8847" y="191"/>
                    <a:pt x="6728" y="370"/>
                    <a:pt x="4620" y="548"/>
                  </a:cubicBezTo>
                  <a:cubicBezTo>
                    <a:pt x="3084" y="727"/>
                    <a:pt x="1537" y="882"/>
                    <a:pt x="1" y="1001"/>
                  </a:cubicBezTo>
                  <a:cubicBezTo>
                    <a:pt x="2561" y="1013"/>
                    <a:pt x="5120" y="1013"/>
                    <a:pt x="7680" y="1025"/>
                  </a:cubicBezTo>
                  <a:cubicBezTo>
                    <a:pt x="13502" y="1013"/>
                    <a:pt x="19301" y="1001"/>
                    <a:pt x="25123" y="906"/>
                  </a:cubicBezTo>
                  <a:cubicBezTo>
                    <a:pt x="30945" y="846"/>
                    <a:pt x="36743" y="715"/>
                    <a:pt x="42566" y="513"/>
                  </a:cubicBezTo>
                  <a:cubicBezTo>
                    <a:pt x="36743" y="310"/>
                    <a:pt x="30945" y="179"/>
                    <a:pt x="25123" y="108"/>
                  </a:cubicBezTo>
                  <a:cubicBezTo>
                    <a:pt x="20396" y="48"/>
                    <a:pt x="15657" y="13"/>
                    <a:pt x="10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4391300" y="3197250"/>
              <a:ext cx="786450" cy="23825"/>
            </a:xfrm>
            <a:custGeom>
              <a:avLst/>
              <a:gdLst/>
              <a:ahLst/>
              <a:cxnLst/>
              <a:rect l="l" t="t" r="r" b="b"/>
              <a:pathLst>
                <a:path w="31458" h="953" extrusionOk="0">
                  <a:moveTo>
                    <a:pt x="8478" y="0"/>
                  </a:moveTo>
                  <a:cubicBezTo>
                    <a:pt x="5668" y="381"/>
                    <a:pt x="2835" y="691"/>
                    <a:pt x="1" y="953"/>
                  </a:cubicBezTo>
                  <a:cubicBezTo>
                    <a:pt x="2918" y="941"/>
                    <a:pt x="5811" y="929"/>
                    <a:pt x="8716" y="893"/>
                  </a:cubicBezTo>
                  <a:cubicBezTo>
                    <a:pt x="10383" y="882"/>
                    <a:pt x="13443" y="858"/>
                    <a:pt x="15098" y="822"/>
                  </a:cubicBezTo>
                  <a:cubicBezTo>
                    <a:pt x="20551" y="751"/>
                    <a:pt x="26016" y="631"/>
                    <a:pt x="31457" y="453"/>
                  </a:cubicBezTo>
                  <a:cubicBezTo>
                    <a:pt x="26016" y="262"/>
                    <a:pt x="20551" y="143"/>
                    <a:pt x="15098" y="84"/>
                  </a:cubicBezTo>
                  <a:cubicBezTo>
                    <a:pt x="13431" y="48"/>
                    <a:pt x="10371" y="24"/>
                    <a:pt x="8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3401900" y="3199925"/>
              <a:ext cx="395025" cy="17875"/>
            </a:xfrm>
            <a:custGeom>
              <a:avLst/>
              <a:gdLst/>
              <a:ahLst/>
              <a:cxnLst/>
              <a:rect l="l" t="t" r="r" b="b"/>
              <a:pathLst>
                <a:path w="15801" h="715" extrusionOk="0">
                  <a:moveTo>
                    <a:pt x="14288" y="1"/>
                  </a:moveTo>
                  <a:cubicBezTo>
                    <a:pt x="9526" y="84"/>
                    <a:pt x="4763" y="179"/>
                    <a:pt x="1" y="346"/>
                  </a:cubicBezTo>
                  <a:cubicBezTo>
                    <a:pt x="5263" y="524"/>
                    <a:pt x="10538" y="644"/>
                    <a:pt x="15800" y="715"/>
                  </a:cubicBezTo>
                  <a:cubicBezTo>
                    <a:pt x="15372" y="513"/>
                    <a:pt x="14967" y="298"/>
                    <a:pt x="14598" y="155"/>
                  </a:cubicBezTo>
                  <a:cubicBezTo>
                    <a:pt x="14514" y="96"/>
                    <a:pt x="14407" y="48"/>
                    <a:pt x="14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3381075" y="3174325"/>
              <a:ext cx="356300" cy="16400"/>
            </a:xfrm>
            <a:custGeom>
              <a:avLst/>
              <a:gdLst/>
              <a:ahLst/>
              <a:cxnLst/>
              <a:rect l="l" t="t" r="r" b="b"/>
              <a:pathLst>
                <a:path w="14252" h="656" extrusionOk="0">
                  <a:moveTo>
                    <a:pt x="12823" y="1"/>
                  </a:moveTo>
                  <a:cubicBezTo>
                    <a:pt x="8537" y="72"/>
                    <a:pt x="4274" y="167"/>
                    <a:pt x="0" y="310"/>
                  </a:cubicBezTo>
                  <a:cubicBezTo>
                    <a:pt x="4751" y="477"/>
                    <a:pt x="9513" y="584"/>
                    <a:pt x="14252" y="656"/>
                  </a:cubicBezTo>
                  <a:cubicBezTo>
                    <a:pt x="13776" y="453"/>
                    <a:pt x="13299" y="227"/>
                    <a:pt x="12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4631825" y="3172250"/>
              <a:ext cx="556925" cy="20850"/>
            </a:xfrm>
            <a:custGeom>
              <a:avLst/>
              <a:gdLst/>
              <a:ahLst/>
              <a:cxnLst/>
              <a:rect l="l" t="t" r="r" b="b"/>
              <a:pathLst>
                <a:path w="22277" h="834" extrusionOk="0">
                  <a:moveTo>
                    <a:pt x="5132" y="0"/>
                  </a:moveTo>
                  <a:cubicBezTo>
                    <a:pt x="4620" y="84"/>
                    <a:pt x="4084" y="191"/>
                    <a:pt x="3560" y="274"/>
                  </a:cubicBezTo>
                  <a:cubicBezTo>
                    <a:pt x="3548" y="393"/>
                    <a:pt x="3524" y="512"/>
                    <a:pt x="3513" y="619"/>
                  </a:cubicBezTo>
                  <a:cubicBezTo>
                    <a:pt x="3502" y="691"/>
                    <a:pt x="3446" y="723"/>
                    <a:pt x="3385" y="723"/>
                  </a:cubicBezTo>
                  <a:cubicBezTo>
                    <a:pt x="3304" y="723"/>
                    <a:pt x="3215" y="667"/>
                    <a:pt x="3215" y="572"/>
                  </a:cubicBezTo>
                  <a:cubicBezTo>
                    <a:pt x="3215" y="500"/>
                    <a:pt x="3227" y="417"/>
                    <a:pt x="3227" y="334"/>
                  </a:cubicBezTo>
                  <a:lnTo>
                    <a:pt x="3227" y="334"/>
                  </a:lnTo>
                  <a:cubicBezTo>
                    <a:pt x="2155" y="512"/>
                    <a:pt x="1072" y="679"/>
                    <a:pt x="0" y="834"/>
                  </a:cubicBezTo>
                  <a:lnTo>
                    <a:pt x="48" y="834"/>
                  </a:lnTo>
                  <a:cubicBezTo>
                    <a:pt x="1429" y="810"/>
                    <a:pt x="5632" y="774"/>
                    <a:pt x="7013" y="739"/>
                  </a:cubicBezTo>
                  <a:cubicBezTo>
                    <a:pt x="12097" y="667"/>
                    <a:pt x="17193" y="560"/>
                    <a:pt x="22277" y="381"/>
                  </a:cubicBezTo>
                  <a:cubicBezTo>
                    <a:pt x="17193" y="203"/>
                    <a:pt x="12097" y="96"/>
                    <a:pt x="7013" y="24"/>
                  </a:cubicBezTo>
                  <a:cubicBezTo>
                    <a:pt x="6596" y="24"/>
                    <a:pt x="5906" y="12"/>
                    <a:pt x="5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359925" y="3148725"/>
              <a:ext cx="318825" cy="14925"/>
            </a:xfrm>
            <a:custGeom>
              <a:avLst/>
              <a:gdLst/>
              <a:ahLst/>
              <a:cxnLst/>
              <a:rect l="l" t="t" r="r" b="b"/>
              <a:pathLst>
                <a:path w="12753" h="597" extrusionOk="0">
                  <a:moveTo>
                    <a:pt x="11562" y="1"/>
                  </a:moveTo>
                  <a:cubicBezTo>
                    <a:pt x="7704" y="60"/>
                    <a:pt x="3846" y="144"/>
                    <a:pt x="1" y="286"/>
                  </a:cubicBezTo>
                  <a:cubicBezTo>
                    <a:pt x="4251" y="429"/>
                    <a:pt x="8490" y="525"/>
                    <a:pt x="12752" y="596"/>
                  </a:cubicBezTo>
                  <a:cubicBezTo>
                    <a:pt x="12348" y="406"/>
                    <a:pt x="11967" y="203"/>
                    <a:pt x="115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4801475" y="3147550"/>
              <a:ext cx="398000" cy="16675"/>
            </a:xfrm>
            <a:custGeom>
              <a:avLst/>
              <a:gdLst/>
              <a:ahLst/>
              <a:cxnLst/>
              <a:rect l="l" t="t" r="r" b="b"/>
              <a:pathLst>
                <a:path w="15920" h="667" extrusionOk="0">
                  <a:moveTo>
                    <a:pt x="3144" y="0"/>
                  </a:moveTo>
                  <a:cubicBezTo>
                    <a:pt x="2096" y="238"/>
                    <a:pt x="1048" y="464"/>
                    <a:pt x="1" y="667"/>
                  </a:cubicBezTo>
                  <a:cubicBezTo>
                    <a:pt x="775" y="667"/>
                    <a:pt x="1418" y="667"/>
                    <a:pt x="1727" y="655"/>
                  </a:cubicBezTo>
                  <a:cubicBezTo>
                    <a:pt x="6466" y="584"/>
                    <a:pt x="11181" y="476"/>
                    <a:pt x="15919" y="310"/>
                  </a:cubicBezTo>
                  <a:cubicBezTo>
                    <a:pt x="11657" y="167"/>
                    <a:pt x="7395" y="72"/>
                    <a:pt x="3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3338500" y="3122525"/>
              <a:ext cx="286675" cy="14025"/>
            </a:xfrm>
            <a:custGeom>
              <a:avLst/>
              <a:gdLst/>
              <a:ahLst/>
              <a:cxnLst/>
              <a:rect l="l" t="t" r="r" b="b"/>
              <a:pathLst>
                <a:path w="11467" h="561" extrusionOk="0">
                  <a:moveTo>
                    <a:pt x="10502" y="1"/>
                  </a:moveTo>
                  <a:cubicBezTo>
                    <a:pt x="7013" y="84"/>
                    <a:pt x="3513" y="156"/>
                    <a:pt x="1" y="275"/>
                  </a:cubicBezTo>
                  <a:cubicBezTo>
                    <a:pt x="3834" y="406"/>
                    <a:pt x="7656" y="477"/>
                    <a:pt x="11466" y="561"/>
                  </a:cubicBezTo>
                  <a:cubicBezTo>
                    <a:pt x="11133" y="370"/>
                    <a:pt x="10823" y="203"/>
                    <a:pt x="10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4933050" y="3123125"/>
              <a:ext cx="276850" cy="13425"/>
            </a:xfrm>
            <a:custGeom>
              <a:avLst/>
              <a:gdLst/>
              <a:ahLst/>
              <a:cxnLst/>
              <a:rect l="l" t="t" r="r" b="b"/>
              <a:pathLst>
                <a:path w="11074" h="537" extrusionOk="0">
                  <a:moveTo>
                    <a:pt x="381" y="1"/>
                  </a:moveTo>
                  <a:lnTo>
                    <a:pt x="381" y="1"/>
                  </a:lnTo>
                  <a:cubicBezTo>
                    <a:pt x="453" y="156"/>
                    <a:pt x="393" y="394"/>
                    <a:pt x="143" y="453"/>
                  </a:cubicBezTo>
                  <a:cubicBezTo>
                    <a:pt x="107" y="477"/>
                    <a:pt x="72" y="477"/>
                    <a:pt x="36" y="489"/>
                  </a:cubicBezTo>
                  <a:lnTo>
                    <a:pt x="0" y="537"/>
                  </a:lnTo>
                  <a:cubicBezTo>
                    <a:pt x="3679" y="453"/>
                    <a:pt x="7382" y="382"/>
                    <a:pt x="11073" y="263"/>
                  </a:cubicBezTo>
                  <a:cubicBezTo>
                    <a:pt x="7513" y="144"/>
                    <a:pt x="3941" y="72"/>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3317675" y="3096650"/>
              <a:ext cx="261350" cy="12525"/>
            </a:xfrm>
            <a:custGeom>
              <a:avLst/>
              <a:gdLst/>
              <a:ahLst/>
              <a:cxnLst/>
              <a:rect l="l" t="t" r="r" b="b"/>
              <a:pathLst>
                <a:path w="10454" h="501" extrusionOk="0">
                  <a:moveTo>
                    <a:pt x="9644" y="0"/>
                  </a:moveTo>
                  <a:cubicBezTo>
                    <a:pt x="6429" y="72"/>
                    <a:pt x="3215" y="131"/>
                    <a:pt x="0" y="250"/>
                  </a:cubicBezTo>
                  <a:cubicBezTo>
                    <a:pt x="3489" y="369"/>
                    <a:pt x="6965" y="441"/>
                    <a:pt x="10454" y="500"/>
                  </a:cubicBezTo>
                  <a:cubicBezTo>
                    <a:pt x="10180" y="345"/>
                    <a:pt x="9918" y="179"/>
                    <a:pt x="9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4944950" y="3096350"/>
              <a:ext cx="275650" cy="13425"/>
            </a:xfrm>
            <a:custGeom>
              <a:avLst/>
              <a:gdLst/>
              <a:ahLst/>
              <a:cxnLst/>
              <a:rect l="l" t="t" r="r" b="b"/>
              <a:pathLst>
                <a:path w="11026" h="537" extrusionOk="0">
                  <a:moveTo>
                    <a:pt x="262" y="0"/>
                  </a:moveTo>
                  <a:cubicBezTo>
                    <a:pt x="179" y="191"/>
                    <a:pt x="84" y="369"/>
                    <a:pt x="1" y="536"/>
                  </a:cubicBezTo>
                  <a:cubicBezTo>
                    <a:pt x="3691" y="453"/>
                    <a:pt x="7359" y="381"/>
                    <a:pt x="11026" y="262"/>
                  </a:cubicBezTo>
                  <a:cubicBezTo>
                    <a:pt x="7442" y="143"/>
                    <a:pt x="3846" y="72"/>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957450" y="3069850"/>
              <a:ext cx="273875" cy="13425"/>
            </a:xfrm>
            <a:custGeom>
              <a:avLst/>
              <a:gdLst/>
              <a:ahLst/>
              <a:cxnLst/>
              <a:rect l="l" t="t" r="r" b="b"/>
              <a:pathLst>
                <a:path w="10955" h="537" extrusionOk="0">
                  <a:moveTo>
                    <a:pt x="215" y="1"/>
                  </a:moveTo>
                  <a:cubicBezTo>
                    <a:pt x="132" y="179"/>
                    <a:pt x="72" y="370"/>
                    <a:pt x="1" y="536"/>
                  </a:cubicBezTo>
                  <a:lnTo>
                    <a:pt x="24" y="536"/>
                  </a:lnTo>
                  <a:cubicBezTo>
                    <a:pt x="3680" y="441"/>
                    <a:pt x="7311" y="382"/>
                    <a:pt x="10954" y="263"/>
                  </a:cubicBezTo>
                  <a:cubicBezTo>
                    <a:pt x="7371" y="143"/>
                    <a:pt x="3787" y="72"/>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3296525" y="3070450"/>
              <a:ext cx="241425" cy="11925"/>
            </a:xfrm>
            <a:custGeom>
              <a:avLst/>
              <a:gdLst/>
              <a:ahLst/>
              <a:cxnLst/>
              <a:rect l="l" t="t" r="r" b="b"/>
              <a:pathLst>
                <a:path w="9657" h="477" extrusionOk="0">
                  <a:moveTo>
                    <a:pt x="8990" y="0"/>
                  </a:moveTo>
                  <a:cubicBezTo>
                    <a:pt x="6001" y="84"/>
                    <a:pt x="2989" y="143"/>
                    <a:pt x="1" y="239"/>
                  </a:cubicBezTo>
                  <a:cubicBezTo>
                    <a:pt x="3215" y="358"/>
                    <a:pt x="6442" y="417"/>
                    <a:pt x="9657" y="477"/>
                  </a:cubicBezTo>
                  <a:cubicBezTo>
                    <a:pt x="9442" y="310"/>
                    <a:pt x="9216" y="167"/>
                    <a:pt x="8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3275400" y="3044550"/>
              <a:ext cx="226825" cy="11625"/>
            </a:xfrm>
            <a:custGeom>
              <a:avLst/>
              <a:gdLst/>
              <a:ahLst/>
              <a:cxnLst/>
              <a:rect l="l" t="t" r="r" b="b"/>
              <a:pathLst>
                <a:path w="9073" h="465" extrusionOk="0">
                  <a:moveTo>
                    <a:pt x="8573" y="1"/>
                  </a:moveTo>
                  <a:cubicBezTo>
                    <a:pt x="5715" y="72"/>
                    <a:pt x="2858" y="120"/>
                    <a:pt x="0" y="227"/>
                  </a:cubicBezTo>
                  <a:cubicBezTo>
                    <a:pt x="3013" y="322"/>
                    <a:pt x="6061" y="382"/>
                    <a:pt x="9073" y="465"/>
                  </a:cubicBezTo>
                  <a:cubicBezTo>
                    <a:pt x="8918" y="346"/>
                    <a:pt x="8751" y="227"/>
                    <a:pt x="8597" y="84"/>
                  </a:cubicBezTo>
                  <a:cubicBezTo>
                    <a:pt x="8585" y="60"/>
                    <a:pt x="8573" y="24"/>
                    <a:pt x="8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4967575" y="3043350"/>
              <a:ext cx="274450" cy="13425"/>
            </a:xfrm>
            <a:custGeom>
              <a:avLst/>
              <a:gdLst/>
              <a:ahLst/>
              <a:cxnLst/>
              <a:rect l="l" t="t" r="r" b="b"/>
              <a:pathLst>
                <a:path w="10978" h="537" extrusionOk="0">
                  <a:moveTo>
                    <a:pt x="167" y="1"/>
                  </a:moveTo>
                  <a:cubicBezTo>
                    <a:pt x="108" y="180"/>
                    <a:pt x="48" y="358"/>
                    <a:pt x="0" y="537"/>
                  </a:cubicBezTo>
                  <a:lnTo>
                    <a:pt x="1143" y="525"/>
                  </a:lnTo>
                  <a:cubicBezTo>
                    <a:pt x="4418" y="430"/>
                    <a:pt x="7692" y="394"/>
                    <a:pt x="10978" y="263"/>
                  </a:cubicBezTo>
                  <a:cubicBezTo>
                    <a:pt x="7704" y="156"/>
                    <a:pt x="4430" y="108"/>
                    <a:pt x="1143" y="13"/>
                  </a:cubicBezTo>
                  <a:lnTo>
                    <a:pt x="1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3519175" y="3043650"/>
              <a:ext cx="625" cy="475"/>
            </a:xfrm>
            <a:custGeom>
              <a:avLst/>
              <a:gdLst/>
              <a:ahLst/>
              <a:cxnLst/>
              <a:rect l="l" t="t" r="r" b="b"/>
              <a:pathLst>
                <a:path w="25" h="19" extrusionOk="0">
                  <a:moveTo>
                    <a:pt x="1" y="1"/>
                  </a:moveTo>
                  <a:cubicBezTo>
                    <a:pt x="7" y="13"/>
                    <a:pt x="13" y="19"/>
                    <a:pt x="17" y="19"/>
                  </a:cubicBezTo>
                  <a:cubicBezTo>
                    <a:pt x="21" y="19"/>
                    <a:pt x="24" y="13"/>
                    <a:pt x="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1"/>
          <p:cNvGrpSpPr/>
          <p:nvPr/>
        </p:nvGrpSpPr>
        <p:grpSpPr>
          <a:xfrm rot="-1985458">
            <a:off x="-512319" y="-1004653"/>
            <a:ext cx="3236603" cy="2992665"/>
            <a:chOff x="2483025" y="1774950"/>
            <a:chExt cx="1815750" cy="1678900"/>
          </a:xfrm>
        </p:grpSpPr>
        <p:sp>
          <p:nvSpPr>
            <p:cNvPr id="259" name="Google Shape;259;p31"/>
            <p:cNvSpPr/>
            <p:nvPr/>
          </p:nvSpPr>
          <p:spPr>
            <a:xfrm>
              <a:off x="2546425" y="1800350"/>
              <a:ext cx="1653525" cy="1653500"/>
            </a:xfrm>
            <a:custGeom>
              <a:avLst/>
              <a:gdLst/>
              <a:ahLst/>
              <a:cxnLst/>
              <a:rect l="l" t="t" r="r" b="b"/>
              <a:pathLst>
                <a:path w="66141" h="66140" extrusionOk="0">
                  <a:moveTo>
                    <a:pt x="33077" y="1144"/>
                  </a:moveTo>
                  <a:cubicBezTo>
                    <a:pt x="50674" y="1144"/>
                    <a:pt x="64997" y="15467"/>
                    <a:pt x="64997" y="33064"/>
                  </a:cubicBezTo>
                  <a:cubicBezTo>
                    <a:pt x="64997" y="50673"/>
                    <a:pt x="50674" y="64997"/>
                    <a:pt x="33077" y="64997"/>
                  </a:cubicBezTo>
                  <a:cubicBezTo>
                    <a:pt x="15467" y="64997"/>
                    <a:pt x="1144" y="50673"/>
                    <a:pt x="1144" y="33064"/>
                  </a:cubicBezTo>
                  <a:cubicBezTo>
                    <a:pt x="1144" y="15467"/>
                    <a:pt x="15467" y="1144"/>
                    <a:pt x="33077" y="1144"/>
                  </a:cubicBezTo>
                  <a:close/>
                  <a:moveTo>
                    <a:pt x="33077" y="1"/>
                  </a:moveTo>
                  <a:cubicBezTo>
                    <a:pt x="14836" y="1"/>
                    <a:pt x="1" y="14836"/>
                    <a:pt x="1" y="33064"/>
                  </a:cubicBezTo>
                  <a:cubicBezTo>
                    <a:pt x="1" y="51304"/>
                    <a:pt x="14836" y="66140"/>
                    <a:pt x="33077" y="66140"/>
                  </a:cubicBezTo>
                  <a:cubicBezTo>
                    <a:pt x="51317" y="66140"/>
                    <a:pt x="66140" y="51304"/>
                    <a:pt x="66140" y="33064"/>
                  </a:cubicBezTo>
                  <a:cubicBezTo>
                    <a:pt x="66140" y="14836"/>
                    <a:pt x="51305" y="1"/>
                    <a:pt x="3307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3422725" y="3171350"/>
              <a:ext cx="425675" cy="206900"/>
            </a:xfrm>
            <a:custGeom>
              <a:avLst/>
              <a:gdLst/>
              <a:ahLst/>
              <a:cxnLst/>
              <a:rect l="l" t="t" r="r" b="b"/>
              <a:pathLst>
                <a:path w="17027" h="8276" extrusionOk="0">
                  <a:moveTo>
                    <a:pt x="17027" y="1"/>
                  </a:moveTo>
                  <a:cubicBezTo>
                    <a:pt x="17027" y="1"/>
                    <a:pt x="16848" y="215"/>
                    <a:pt x="16503" y="584"/>
                  </a:cubicBezTo>
                  <a:cubicBezTo>
                    <a:pt x="16193" y="953"/>
                    <a:pt x="15705" y="1477"/>
                    <a:pt x="15050" y="2060"/>
                  </a:cubicBezTo>
                  <a:cubicBezTo>
                    <a:pt x="13753" y="3251"/>
                    <a:pt x="11741" y="4620"/>
                    <a:pt x="9312" y="5668"/>
                  </a:cubicBezTo>
                  <a:cubicBezTo>
                    <a:pt x="6895" y="6740"/>
                    <a:pt x="4525" y="7359"/>
                    <a:pt x="2811" y="7728"/>
                  </a:cubicBezTo>
                  <a:cubicBezTo>
                    <a:pt x="1954" y="7918"/>
                    <a:pt x="1251" y="8049"/>
                    <a:pt x="763" y="8144"/>
                  </a:cubicBezTo>
                  <a:cubicBezTo>
                    <a:pt x="263" y="8228"/>
                    <a:pt x="1" y="8275"/>
                    <a:pt x="1" y="8275"/>
                  </a:cubicBezTo>
                  <a:cubicBezTo>
                    <a:pt x="1" y="8275"/>
                    <a:pt x="287" y="8264"/>
                    <a:pt x="775" y="8252"/>
                  </a:cubicBezTo>
                  <a:cubicBezTo>
                    <a:pt x="1275" y="8216"/>
                    <a:pt x="1989" y="8168"/>
                    <a:pt x="2870" y="8061"/>
                  </a:cubicBezTo>
                  <a:cubicBezTo>
                    <a:pt x="4633" y="7859"/>
                    <a:pt x="7085" y="7406"/>
                    <a:pt x="9597" y="6311"/>
                  </a:cubicBezTo>
                  <a:cubicBezTo>
                    <a:pt x="12133" y="5216"/>
                    <a:pt x="14110" y="3632"/>
                    <a:pt x="15301" y="2310"/>
                  </a:cubicBezTo>
                  <a:cubicBezTo>
                    <a:pt x="15908" y="1656"/>
                    <a:pt x="16336" y="1072"/>
                    <a:pt x="16610" y="655"/>
                  </a:cubicBezTo>
                  <a:cubicBezTo>
                    <a:pt x="16896" y="239"/>
                    <a:pt x="17027" y="1"/>
                    <a:pt x="1702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488525" y="3212725"/>
              <a:ext cx="233375" cy="116700"/>
            </a:xfrm>
            <a:custGeom>
              <a:avLst/>
              <a:gdLst/>
              <a:ahLst/>
              <a:cxnLst/>
              <a:rect l="l" t="t" r="r" b="b"/>
              <a:pathLst>
                <a:path w="9335" h="4668" extrusionOk="0">
                  <a:moveTo>
                    <a:pt x="9335" y="1"/>
                  </a:moveTo>
                  <a:cubicBezTo>
                    <a:pt x="9335" y="1"/>
                    <a:pt x="9216" y="84"/>
                    <a:pt x="9001" y="251"/>
                  </a:cubicBezTo>
                  <a:cubicBezTo>
                    <a:pt x="8799" y="417"/>
                    <a:pt x="8466" y="655"/>
                    <a:pt x="8085" y="917"/>
                  </a:cubicBezTo>
                  <a:cubicBezTo>
                    <a:pt x="7287" y="1477"/>
                    <a:pt x="6180" y="2168"/>
                    <a:pt x="4894" y="2810"/>
                  </a:cubicBezTo>
                  <a:cubicBezTo>
                    <a:pt x="3620" y="3453"/>
                    <a:pt x="2393" y="3930"/>
                    <a:pt x="1489" y="4227"/>
                  </a:cubicBezTo>
                  <a:cubicBezTo>
                    <a:pt x="1036" y="4370"/>
                    <a:pt x="667" y="4477"/>
                    <a:pt x="405" y="4549"/>
                  </a:cubicBezTo>
                  <a:cubicBezTo>
                    <a:pt x="143" y="4632"/>
                    <a:pt x="0" y="4668"/>
                    <a:pt x="0" y="4668"/>
                  </a:cubicBezTo>
                  <a:lnTo>
                    <a:pt x="417" y="4668"/>
                  </a:lnTo>
                  <a:cubicBezTo>
                    <a:pt x="691" y="4656"/>
                    <a:pt x="1072" y="4632"/>
                    <a:pt x="1560" y="4573"/>
                  </a:cubicBezTo>
                  <a:cubicBezTo>
                    <a:pt x="2524" y="4430"/>
                    <a:pt x="3858" y="4108"/>
                    <a:pt x="5203" y="3441"/>
                  </a:cubicBezTo>
                  <a:cubicBezTo>
                    <a:pt x="6561" y="2751"/>
                    <a:pt x="7620" y="1894"/>
                    <a:pt x="8299" y="1191"/>
                  </a:cubicBezTo>
                  <a:cubicBezTo>
                    <a:pt x="8644" y="834"/>
                    <a:pt x="8918" y="536"/>
                    <a:pt x="9073" y="322"/>
                  </a:cubicBezTo>
                  <a:cubicBezTo>
                    <a:pt x="9239" y="120"/>
                    <a:pt x="9335" y="1"/>
                    <a:pt x="933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3550725" y="3216000"/>
              <a:ext cx="75050" cy="50925"/>
            </a:xfrm>
            <a:custGeom>
              <a:avLst/>
              <a:gdLst/>
              <a:ahLst/>
              <a:cxnLst/>
              <a:rect l="l" t="t" r="r" b="b"/>
              <a:pathLst>
                <a:path w="3002" h="2037" extrusionOk="0">
                  <a:moveTo>
                    <a:pt x="3001" y="1"/>
                  </a:moveTo>
                  <a:cubicBezTo>
                    <a:pt x="3001" y="1"/>
                    <a:pt x="2132" y="167"/>
                    <a:pt x="1310" y="727"/>
                  </a:cubicBezTo>
                  <a:cubicBezTo>
                    <a:pt x="477" y="1298"/>
                    <a:pt x="1" y="2037"/>
                    <a:pt x="1" y="2037"/>
                  </a:cubicBezTo>
                  <a:cubicBezTo>
                    <a:pt x="1" y="2037"/>
                    <a:pt x="858" y="1870"/>
                    <a:pt x="1691" y="1310"/>
                  </a:cubicBezTo>
                  <a:cubicBezTo>
                    <a:pt x="2525" y="739"/>
                    <a:pt x="3001" y="1"/>
                    <a:pt x="300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3539125" y="3190600"/>
              <a:ext cx="61925" cy="30250"/>
            </a:xfrm>
            <a:custGeom>
              <a:avLst/>
              <a:gdLst/>
              <a:ahLst/>
              <a:cxnLst/>
              <a:rect l="l" t="t" r="r" b="b"/>
              <a:pathLst>
                <a:path w="2477" h="1210" extrusionOk="0">
                  <a:moveTo>
                    <a:pt x="2350" y="1"/>
                  </a:moveTo>
                  <a:cubicBezTo>
                    <a:pt x="2117" y="1"/>
                    <a:pt x="1597" y="34"/>
                    <a:pt x="1084" y="290"/>
                  </a:cubicBezTo>
                  <a:cubicBezTo>
                    <a:pt x="405" y="636"/>
                    <a:pt x="0" y="1207"/>
                    <a:pt x="0" y="1207"/>
                  </a:cubicBezTo>
                  <a:cubicBezTo>
                    <a:pt x="0" y="1207"/>
                    <a:pt x="37" y="1210"/>
                    <a:pt x="102" y="1210"/>
                  </a:cubicBezTo>
                  <a:cubicBezTo>
                    <a:pt x="320" y="1210"/>
                    <a:pt x="858" y="1181"/>
                    <a:pt x="1381" y="933"/>
                  </a:cubicBezTo>
                  <a:cubicBezTo>
                    <a:pt x="2072" y="588"/>
                    <a:pt x="2477" y="5"/>
                    <a:pt x="2477" y="5"/>
                  </a:cubicBezTo>
                  <a:cubicBezTo>
                    <a:pt x="2477" y="5"/>
                    <a:pt x="2431" y="1"/>
                    <a:pt x="235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764025" y="1887850"/>
              <a:ext cx="393825" cy="307225"/>
            </a:xfrm>
            <a:custGeom>
              <a:avLst/>
              <a:gdLst/>
              <a:ahLst/>
              <a:cxnLst/>
              <a:rect l="l" t="t" r="r" b="b"/>
              <a:pathLst>
                <a:path w="15753" h="12289" extrusionOk="0">
                  <a:moveTo>
                    <a:pt x="15752" y="1"/>
                  </a:moveTo>
                  <a:lnTo>
                    <a:pt x="15752" y="1"/>
                  </a:lnTo>
                  <a:cubicBezTo>
                    <a:pt x="15752" y="1"/>
                    <a:pt x="15467" y="72"/>
                    <a:pt x="14967" y="191"/>
                  </a:cubicBezTo>
                  <a:cubicBezTo>
                    <a:pt x="14705" y="251"/>
                    <a:pt x="14395" y="334"/>
                    <a:pt x="14050" y="453"/>
                  </a:cubicBezTo>
                  <a:cubicBezTo>
                    <a:pt x="13693" y="572"/>
                    <a:pt x="13300" y="692"/>
                    <a:pt x="12859" y="870"/>
                  </a:cubicBezTo>
                  <a:cubicBezTo>
                    <a:pt x="12431" y="1037"/>
                    <a:pt x="11954" y="1215"/>
                    <a:pt x="11466" y="1454"/>
                  </a:cubicBezTo>
                  <a:cubicBezTo>
                    <a:pt x="10978" y="1668"/>
                    <a:pt x="10454" y="1942"/>
                    <a:pt x="9906" y="2227"/>
                  </a:cubicBezTo>
                  <a:cubicBezTo>
                    <a:pt x="8811" y="2823"/>
                    <a:pt x="7668" y="3549"/>
                    <a:pt x="6537" y="4430"/>
                  </a:cubicBezTo>
                  <a:cubicBezTo>
                    <a:pt x="5418" y="5311"/>
                    <a:pt x="4430" y="6252"/>
                    <a:pt x="3596" y="7157"/>
                  </a:cubicBezTo>
                  <a:cubicBezTo>
                    <a:pt x="3191" y="7621"/>
                    <a:pt x="2787" y="8061"/>
                    <a:pt x="2465" y="8490"/>
                  </a:cubicBezTo>
                  <a:cubicBezTo>
                    <a:pt x="2120" y="8907"/>
                    <a:pt x="1822" y="9324"/>
                    <a:pt x="1548" y="9716"/>
                  </a:cubicBezTo>
                  <a:cubicBezTo>
                    <a:pt x="1286" y="10097"/>
                    <a:pt x="1060" y="10455"/>
                    <a:pt x="870" y="10776"/>
                  </a:cubicBezTo>
                  <a:cubicBezTo>
                    <a:pt x="679" y="11086"/>
                    <a:pt x="512" y="11371"/>
                    <a:pt x="393" y="11586"/>
                  </a:cubicBezTo>
                  <a:cubicBezTo>
                    <a:pt x="143" y="12038"/>
                    <a:pt x="0" y="12288"/>
                    <a:pt x="0" y="12288"/>
                  </a:cubicBezTo>
                  <a:cubicBezTo>
                    <a:pt x="0" y="12288"/>
                    <a:pt x="167" y="12062"/>
                    <a:pt x="477" y="11645"/>
                  </a:cubicBezTo>
                  <a:cubicBezTo>
                    <a:pt x="631" y="11443"/>
                    <a:pt x="810" y="11193"/>
                    <a:pt x="1048" y="10907"/>
                  </a:cubicBezTo>
                  <a:cubicBezTo>
                    <a:pt x="1286" y="10621"/>
                    <a:pt x="1524" y="10276"/>
                    <a:pt x="1834" y="9943"/>
                  </a:cubicBezTo>
                  <a:cubicBezTo>
                    <a:pt x="2132" y="9585"/>
                    <a:pt x="2465" y="9193"/>
                    <a:pt x="2834" y="8812"/>
                  </a:cubicBezTo>
                  <a:cubicBezTo>
                    <a:pt x="3191" y="8407"/>
                    <a:pt x="3608" y="8002"/>
                    <a:pt x="4025" y="7573"/>
                  </a:cubicBezTo>
                  <a:cubicBezTo>
                    <a:pt x="4882" y="6728"/>
                    <a:pt x="5882" y="5847"/>
                    <a:pt x="6966" y="4978"/>
                  </a:cubicBezTo>
                  <a:cubicBezTo>
                    <a:pt x="8073" y="4132"/>
                    <a:pt x="9168" y="3394"/>
                    <a:pt x="10204" y="2751"/>
                  </a:cubicBezTo>
                  <a:cubicBezTo>
                    <a:pt x="10716" y="2442"/>
                    <a:pt x="11216" y="2144"/>
                    <a:pt x="11692" y="1882"/>
                  </a:cubicBezTo>
                  <a:cubicBezTo>
                    <a:pt x="12145" y="1632"/>
                    <a:pt x="12597" y="1406"/>
                    <a:pt x="13014" y="1204"/>
                  </a:cubicBezTo>
                  <a:cubicBezTo>
                    <a:pt x="13431" y="989"/>
                    <a:pt x="13812" y="834"/>
                    <a:pt x="14145" y="680"/>
                  </a:cubicBezTo>
                  <a:cubicBezTo>
                    <a:pt x="14467" y="513"/>
                    <a:pt x="14764" y="394"/>
                    <a:pt x="15002" y="311"/>
                  </a:cubicBezTo>
                  <a:cubicBezTo>
                    <a:pt x="15478" y="96"/>
                    <a:pt x="15752" y="1"/>
                    <a:pt x="157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832175" y="1989650"/>
              <a:ext cx="202450" cy="180125"/>
            </a:xfrm>
            <a:custGeom>
              <a:avLst/>
              <a:gdLst/>
              <a:ahLst/>
              <a:cxnLst/>
              <a:rect l="l" t="t" r="r" b="b"/>
              <a:pathLst>
                <a:path w="8098" h="7205" extrusionOk="0">
                  <a:moveTo>
                    <a:pt x="8097" y="1"/>
                  </a:moveTo>
                  <a:cubicBezTo>
                    <a:pt x="8097" y="1"/>
                    <a:pt x="7966" y="60"/>
                    <a:pt x="7716" y="179"/>
                  </a:cubicBezTo>
                  <a:cubicBezTo>
                    <a:pt x="7454" y="299"/>
                    <a:pt x="7085" y="477"/>
                    <a:pt x="6657" y="715"/>
                  </a:cubicBezTo>
                  <a:cubicBezTo>
                    <a:pt x="5776" y="1192"/>
                    <a:pt x="4621" y="1942"/>
                    <a:pt x="3466" y="2954"/>
                  </a:cubicBezTo>
                  <a:cubicBezTo>
                    <a:pt x="2335" y="3966"/>
                    <a:pt x="1465" y="5037"/>
                    <a:pt x="882" y="5847"/>
                  </a:cubicBezTo>
                  <a:cubicBezTo>
                    <a:pt x="584" y="6252"/>
                    <a:pt x="370" y="6597"/>
                    <a:pt x="227" y="6835"/>
                  </a:cubicBezTo>
                  <a:cubicBezTo>
                    <a:pt x="72" y="7073"/>
                    <a:pt x="1" y="7204"/>
                    <a:pt x="1" y="7204"/>
                  </a:cubicBezTo>
                  <a:lnTo>
                    <a:pt x="1132" y="6073"/>
                  </a:lnTo>
                  <a:cubicBezTo>
                    <a:pt x="1835" y="5394"/>
                    <a:pt x="2811" y="4454"/>
                    <a:pt x="3930" y="3466"/>
                  </a:cubicBezTo>
                  <a:cubicBezTo>
                    <a:pt x="5049" y="2489"/>
                    <a:pt x="6073" y="1608"/>
                    <a:pt x="6847" y="1001"/>
                  </a:cubicBezTo>
                  <a:cubicBezTo>
                    <a:pt x="7621" y="394"/>
                    <a:pt x="8097" y="1"/>
                    <a:pt x="809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904825" y="2081625"/>
              <a:ext cx="61325" cy="47950"/>
            </a:xfrm>
            <a:custGeom>
              <a:avLst/>
              <a:gdLst/>
              <a:ahLst/>
              <a:cxnLst/>
              <a:rect l="l" t="t" r="r" b="b"/>
              <a:pathLst>
                <a:path w="2453" h="1918" extrusionOk="0">
                  <a:moveTo>
                    <a:pt x="2453" y="1"/>
                  </a:moveTo>
                  <a:cubicBezTo>
                    <a:pt x="2453" y="1"/>
                    <a:pt x="1691" y="144"/>
                    <a:pt x="1012" y="680"/>
                  </a:cubicBezTo>
                  <a:cubicBezTo>
                    <a:pt x="322" y="1215"/>
                    <a:pt x="0" y="1918"/>
                    <a:pt x="0" y="1918"/>
                  </a:cubicBezTo>
                  <a:cubicBezTo>
                    <a:pt x="0" y="1918"/>
                    <a:pt x="762" y="1775"/>
                    <a:pt x="1441" y="1239"/>
                  </a:cubicBezTo>
                  <a:cubicBezTo>
                    <a:pt x="2131" y="703"/>
                    <a:pt x="2453" y="1"/>
                    <a:pt x="245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4110925" y="2429900"/>
              <a:ext cx="29200" cy="310775"/>
            </a:xfrm>
            <a:custGeom>
              <a:avLst/>
              <a:gdLst/>
              <a:ahLst/>
              <a:cxnLst/>
              <a:rect l="l" t="t" r="r" b="b"/>
              <a:pathLst>
                <a:path w="1168" h="12431" extrusionOk="0">
                  <a:moveTo>
                    <a:pt x="0" y="0"/>
                  </a:moveTo>
                  <a:cubicBezTo>
                    <a:pt x="0" y="0"/>
                    <a:pt x="24" y="179"/>
                    <a:pt x="48" y="488"/>
                  </a:cubicBezTo>
                  <a:cubicBezTo>
                    <a:pt x="95" y="798"/>
                    <a:pt x="143" y="1262"/>
                    <a:pt x="179" y="1834"/>
                  </a:cubicBezTo>
                  <a:cubicBezTo>
                    <a:pt x="286" y="2941"/>
                    <a:pt x="393" y="4489"/>
                    <a:pt x="417" y="6203"/>
                  </a:cubicBezTo>
                  <a:cubicBezTo>
                    <a:pt x="453" y="7918"/>
                    <a:pt x="405" y="9466"/>
                    <a:pt x="346" y="10597"/>
                  </a:cubicBezTo>
                  <a:cubicBezTo>
                    <a:pt x="322" y="11156"/>
                    <a:pt x="286" y="11621"/>
                    <a:pt x="262" y="11930"/>
                  </a:cubicBezTo>
                  <a:cubicBezTo>
                    <a:pt x="238" y="12252"/>
                    <a:pt x="226" y="12430"/>
                    <a:pt x="226" y="12430"/>
                  </a:cubicBezTo>
                  <a:cubicBezTo>
                    <a:pt x="226" y="12430"/>
                    <a:pt x="274" y="12252"/>
                    <a:pt x="393" y="11942"/>
                  </a:cubicBezTo>
                  <a:cubicBezTo>
                    <a:pt x="476" y="11644"/>
                    <a:pt x="596" y="11204"/>
                    <a:pt x="715" y="10632"/>
                  </a:cubicBezTo>
                  <a:cubicBezTo>
                    <a:pt x="953" y="9525"/>
                    <a:pt x="1167" y="7942"/>
                    <a:pt x="1131" y="6191"/>
                  </a:cubicBezTo>
                  <a:cubicBezTo>
                    <a:pt x="1096" y="4453"/>
                    <a:pt x="822" y="2870"/>
                    <a:pt x="536" y="1774"/>
                  </a:cubicBezTo>
                  <a:cubicBezTo>
                    <a:pt x="405" y="1215"/>
                    <a:pt x="274" y="774"/>
                    <a:pt x="167" y="476"/>
                  </a:cubicBezTo>
                  <a:cubicBezTo>
                    <a:pt x="60" y="167"/>
                    <a:pt x="0" y="0"/>
                    <a:pt x="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4076400" y="2491200"/>
              <a:ext cx="20250" cy="146775"/>
            </a:xfrm>
            <a:custGeom>
              <a:avLst/>
              <a:gdLst/>
              <a:ahLst/>
              <a:cxnLst/>
              <a:rect l="l" t="t" r="r" b="b"/>
              <a:pathLst>
                <a:path w="810" h="5871" extrusionOk="0">
                  <a:moveTo>
                    <a:pt x="107" y="1"/>
                  </a:moveTo>
                  <a:cubicBezTo>
                    <a:pt x="107" y="1"/>
                    <a:pt x="72" y="346"/>
                    <a:pt x="48" y="882"/>
                  </a:cubicBezTo>
                  <a:cubicBezTo>
                    <a:pt x="36" y="1418"/>
                    <a:pt x="0" y="2144"/>
                    <a:pt x="48" y="2942"/>
                  </a:cubicBezTo>
                  <a:cubicBezTo>
                    <a:pt x="72" y="3739"/>
                    <a:pt x="167" y="4466"/>
                    <a:pt x="238" y="5002"/>
                  </a:cubicBezTo>
                  <a:cubicBezTo>
                    <a:pt x="298" y="5537"/>
                    <a:pt x="369" y="5871"/>
                    <a:pt x="369" y="5871"/>
                  </a:cubicBezTo>
                  <a:cubicBezTo>
                    <a:pt x="369" y="5871"/>
                    <a:pt x="488" y="5549"/>
                    <a:pt x="607" y="5013"/>
                  </a:cubicBezTo>
                  <a:cubicBezTo>
                    <a:pt x="714" y="4478"/>
                    <a:pt x="810" y="3739"/>
                    <a:pt x="762" y="2918"/>
                  </a:cubicBezTo>
                  <a:cubicBezTo>
                    <a:pt x="714" y="2084"/>
                    <a:pt x="548" y="1358"/>
                    <a:pt x="405" y="834"/>
                  </a:cubicBezTo>
                  <a:cubicBezTo>
                    <a:pt x="238" y="310"/>
                    <a:pt x="107" y="1"/>
                    <a:pt x="10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4038875" y="2531700"/>
              <a:ext cx="19975" cy="78900"/>
            </a:xfrm>
            <a:custGeom>
              <a:avLst/>
              <a:gdLst/>
              <a:ahLst/>
              <a:cxnLst/>
              <a:rect l="l" t="t" r="r" b="b"/>
              <a:pathLst>
                <a:path w="799" h="3156" extrusionOk="0">
                  <a:moveTo>
                    <a:pt x="144" y="0"/>
                  </a:moveTo>
                  <a:cubicBezTo>
                    <a:pt x="144" y="0"/>
                    <a:pt x="84" y="203"/>
                    <a:pt x="60" y="500"/>
                  </a:cubicBezTo>
                  <a:cubicBezTo>
                    <a:pt x="13" y="798"/>
                    <a:pt x="1" y="1179"/>
                    <a:pt x="49" y="1607"/>
                  </a:cubicBezTo>
                  <a:cubicBezTo>
                    <a:pt x="108" y="2048"/>
                    <a:pt x="203" y="2417"/>
                    <a:pt x="310" y="2703"/>
                  </a:cubicBezTo>
                  <a:cubicBezTo>
                    <a:pt x="418" y="2977"/>
                    <a:pt x="501" y="3155"/>
                    <a:pt x="501" y="3155"/>
                  </a:cubicBezTo>
                  <a:cubicBezTo>
                    <a:pt x="501" y="3155"/>
                    <a:pt x="596" y="2977"/>
                    <a:pt x="668" y="2679"/>
                  </a:cubicBezTo>
                  <a:cubicBezTo>
                    <a:pt x="739" y="2393"/>
                    <a:pt x="799" y="1977"/>
                    <a:pt x="763" y="1536"/>
                  </a:cubicBezTo>
                  <a:cubicBezTo>
                    <a:pt x="715" y="1084"/>
                    <a:pt x="549" y="703"/>
                    <a:pt x="418" y="429"/>
                  </a:cubicBezTo>
                  <a:cubicBezTo>
                    <a:pt x="263" y="155"/>
                    <a:pt x="144" y="0"/>
                    <a:pt x="14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709850" y="2941850"/>
              <a:ext cx="126525" cy="184275"/>
            </a:xfrm>
            <a:custGeom>
              <a:avLst/>
              <a:gdLst/>
              <a:ahLst/>
              <a:cxnLst/>
              <a:rect l="l" t="t" r="r" b="b"/>
              <a:pathLst>
                <a:path w="5061" h="7371" extrusionOk="0">
                  <a:moveTo>
                    <a:pt x="1" y="1"/>
                  </a:moveTo>
                  <a:cubicBezTo>
                    <a:pt x="1" y="1"/>
                    <a:pt x="12" y="132"/>
                    <a:pt x="60" y="358"/>
                  </a:cubicBezTo>
                  <a:cubicBezTo>
                    <a:pt x="108" y="584"/>
                    <a:pt x="179" y="906"/>
                    <a:pt x="298" y="1311"/>
                  </a:cubicBezTo>
                  <a:cubicBezTo>
                    <a:pt x="536" y="2108"/>
                    <a:pt x="965" y="3204"/>
                    <a:pt x="1691" y="4251"/>
                  </a:cubicBezTo>
                  <a:cubicBezTo>
                    <a:pt x="2417" y="5311"/>
                    <a:pt x="3287" y="6121"/>
                    <a:pt x="3941" y="6621"/>
                  </a:cubicBezTo>
                  <a:cubicBezTo>
                    <a:pt x="4263" y="6871"/>
                    <a:pt x="4549" y="7073"/>
                    <a:pt x="4751" y="7192"/>
                  </a:cubicBezTo>
                  <a:lnTo>
                    <a:pt x="5061" y="7371"/>
                  </a:lnTo>
                  <a:cubicBezTo>
                    <a:pt x="5061" y="7371"/>
                    <a:pt x="4989" y="7276"/>
                    <a:pt x="4823" y="7097"/>
                  </a:cubicBezTo>
                  <a:cubicBezTo>
                    <a:pt x="4656" y="6930"/>
                    <a:pt x="4453" y="6680"/>
                    <a:pt x="4180" y="6371"/>
                  </a:cubicBezTo>
                  <a:cubicBezTo>
                    <a:pt x="3644" y="5740"/>
                    <a:pt x="2977" y="4871"/>
                    <a:pt x="2275" y="3859"/>
                  </a:cubicBezTo>
                  <a:cubicBezTo>
                    <a:pt x="1596" y="2847"/>
                    <a:pt x="1013" y="1894"/>
                    <a:pt x="620" y="1180"/>
                  </a:cubicBezTo>
                  <a:cubicBezTo>
                    <a:pt x="417" y="822"/>
                    <a:pt x="262" y="525"/>
                    <a:pt x="167" y="310"/>
                  </a:cubicBezTo>
                  <a:cubicBezTo>
                    <a:pt x="60" y="120"/>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758975" y="2976675"/>
              <a:ext cx="50900" cy="73850"/>
            </a:xfrm>
            <a:custGeom>
              <a:avLst/>
              <a:gdLst/>
              <a:ahLst/>
              <a:cxnLst/>
              <a:rect l="l" t="t" r="r" b="b"/>
              <a:pathLst>
                <a:path w="2036" h="2954" extrusionOk="0">
                  <a:moveTo>
                    <a:pt x="12" y="1"/>
                  </a:moveTo>
                  <a:cubicBezTo>
                    <a:pt x="12" y="1"/>
                    <a:pt x="0" y="227"/>
                    <a:pt x="60" y="572"/>
                  </a:cubicBezTo>
                  <a:cubicBezTo>
                    <a:pt x="119" y="906"/>
                    <a:pt x="262" y="1370"/>
                    <a:pt x="560" y="1799"/>
                  </a:cubicBezTo>
                  <a:cubicBezTo>
                    <a:pt x="857" y="2239"/>
                    <a:pt x="1238" y="2537"/>
                    <a:pt x="1536" y="2716"/>
                  </a:cubicBezTo>
                  <a:cubicBezTo>
                    <a:pt x="1834" y="2894"/>
                    <a:pt x="2036" y="2954"/>
                    <a:pt x="2036" y="2954"/>
                  </a:cubicBezTo>
                  <a:cubicBezTo>
                    <a:pt x="2036" y="2954"/>
                    <a:pt x="1929" y="2739"/>
                    <a:pt x="1786" y="2466"/>
                  </a:cubicBezTo>
                  <a:cubicBezTo>
                    <a:pt x="1619" y="2180"/>
                    <a:pt x="1417" y="1787"/>
                    <a:pt x="1143" y="1406"/>
                  </a:cubicBezTo>
                  <a:cubicBezTo>
                    <a:pt x="881" y="1013"/>
                    <a:pt x="595" y="680"/>
                    <a:pt x="381" y="418"/>
                  </a:cubicBezTo>
                  <a:cubicBezTo>
                    <a:pt x="167" y="168"/>
                    <a:pt x="12" y="1"/>
                    <a:pt x="1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3598350" y="2251900"/>
              <a:ext cx="106000" cy="102425"/>
            </a:xfrm>
            <a:custGeom>
              <a:avLst/>
              <a:gdLst/>
              <a:ahLst/>
              <a:cxnLst/>
              <a:rect l="l" t="t" r="r" b="b"/>
              <a:pathLst>
                <a:path w="4240" h="4097" extrusionOk="0">
                  <a:moveTo>
                    <a:pt x="4239" y="0"/>
                  </a:moveTo>
                  <a:lnTo>
                    <a:pt x="4239" y="0"/>
                  </a:lnTo>
                  <a:cubicBezTo>
                    <a:pt x="4239" y="0"/>
                    <a:pt x="3953" y="203"/>
                    <a:pt x="3513" y="512"/>
                  </a:cubicBezTo>
                  <a:cubicBezTo>
                    <a:pt x="3287" y="679"/>
                    <a:pt x="3025" y="869"/>
                    <a:pt x="2727" y="1072"/>
                  </a:cubicBezTo>
                  <a:cubicBezTo>
                    <a:pt x="2572" y="1179"/>
                    <a:pt x="2430" y="1298"/>
                    <a:pt x="2263" y="1429"/>
                  </a:cubicBezTo>
                  <a:cubicBezTo>
                    <a:pt x="2096" y="1572"/>
                    <a:pt x="1965" y="1751"/>
                    <a:pt x="1858" y="1941"/>
                  </a:cubicBezTo>
                  <a:cubicBezTo>
                    <a:pt x="1751" y="2132"/>
                    <a:pt x="1679" y="2310"/>
                    <a:pt x="1560" y="2441"/>
                  </a:cubicBezTo>
                  <a:cubicBezTo>
                    <a:pt x="1453" y="2584"/>
                    <a:pt x="1310" y="2667"/>
                    <a:pt x="1144" y="2727"/>
                  </a:cubicBezTo>
                  <a:cubicBezTo>
                    <a:pt x="977" y="2798"/>
                    <a:pt x="798" y="2846"/>
                    <a:pt x="667" y="2977"/>
                  </a:cubicBezTo>
                  <a:cubicBezTo>
                    <a:pt x="513" y="3120"/>
                    <a:pt x="489" y="3298"/>
                    <a:pt x="477" y="3429"/>
                  </a:cubicBezTo>
                  <a:cubicBezTo>
                    <a:pt x="441" y="3679"/>
                    <a:pt x="310" y="3858"/>
                    <a:pt x="191" y="3965"/>
                  </a:cubicBezTo>
                  <a:cubicBezTo>
                    <a:pt x="84" y="4072"/>
                    <a:pt x="1" y="4096"/>
                    <a:pt x="1" y="4096"/>
                  </a:cubicBezTo>
                  <a:cubicBezTo>
                    <a:pt x="1" y="4096"/>
                    <a:pt x="84" y="4084"/>
                    <a:pt x="215" y="4013"/>
                  </a:cubicBezTo>
                  <a:cubicBezTo>
                    <a:pt x="358" y="3917"/>
                    <a:pt x="536" y="3739"/>
                    <a:pt x="596" y="3453"/>
                  </a:cubicBezTo>
                  <a:cubicBezTo>
                    <a:pt x="620" y="3310"/>
                    <a:pt x="667" y="3191"/>
                    <a:pt x="775" y="3096"/>
                  </a:cubicBezTo>
                  <a:cubicBezTo>
                    <a:pt x="882" y="3013"/>
                    <a:pt x="1037" y="2965"/>
                    <a:pt x="1215" y="2905"/>
                  </a:cubicBezTo>
                  <a:cubicBezTo>
                    <a:pt x="1382" y="2846"/>
                    <a:pt x="1608" y="2739"/>
                    <a:pt x="1739" y="2584"/>
                  </a:cubicBezTo>
                  <a:cubicBezTo>
                    <a:pt x="1894" y="2417"/>
                    <a:pt x="1977" y="2227"/>
                    <a:pt x="2084" y="2048"/>
                  </a:cubicBezTo>
                  <a:cubicBezTo>
                    <a:pt x="2263" y="1691"/>
                    <a:pt x="2572" y="1465"/>
                    <a:pt x="2858" y="1227"/>
                  </a:cubicBezTo>
                  <a:cubicBezTo>
                    <a:pt x="3120" y="989"/>
                    <a:pt x="3382" y="774"/>
                    <a:pt x="3584" y="596"/>
                  </a:cubicBezTo>
                  <a:cubicBezTo>
                    <a:pt x="3989" y="239"/>
                    <a:pt x="4239" y="0"/>
                    <a:pt x="423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3577525" y="2353400"/>
              <a:ext cx="13125" cy="11025"/>
            </a:xfrm>
            <a:custGeom>
              <a:avLst/>
              <a:gdLst/>
              <a:ahLst/>
              <a:cxnLst/>
              <a:rect l="l" t="t" r="r" b="b"/>
              <a:pathLst>
                <a:path w="525" h="441" extrusionOk="0">
                  <a:moveTo>
                    <a:pt x="405" y="0"/>
                  </a:moveTo>
                  <a:cubicBezTo>
                    <a:pt x="322" y="0"/>
                    <a:pt x="226" y="36"/>
                    <a:pt x="143" y="96"/>
                  </a:cubicBezTo>
                  <a:cubicBezTo>
                    <a:pt x="72" y="167"/>
                    <a:pt x="24" y="250"/>
                    <a:pt x="12" y="322"/>
                  </a:cubicBezTo>
                  <a:cubicBezTo>
                    <a:pt x="0" y="393"/>
                    <a:pt x="0" y="441"/>
                    <a:pt x="0" y="441"/>
                  </a:cubicBezTo>
                  <a:cubicBezTo>
                    <a:pt x="0" y="441"/>
                    <a:pt x="48" y="429"/>
                    <a:pt x="119" y="393"/>
                  </a:cubicBezTo>
                  <a:cubicBezTo>
                    <a:pt x="179" y="369"/>
                    <a:pt x="250" y="322"/>
                    <a:pt x="310" y="274"/>
                  </a:cubicBezTo>
                  <a:cubicBezTo>
                    <a:pt x="369" y="227"/>
                    <a:pt x="417" y="167"/>
                    <a:pt x="465" y="107"/>
                  </a:cubicBezTo>
                  <a:lnTo>
                    <a:pt x="524" y="24"/>
                  </a:lnTo>
                  <a:cubicBezTo>
                    <a:pt x="524" y="24"/>
                    <a:pt x="476" y="0"/>
                    <a:pt x="40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3592700" y="2398650"/>
              <a:ext cx="19375" cy="25900"/>
            </a:xfrm>
            <a:custGeom>
              <a:avLst/>
              <a:gdLst/>
              <a:ahLst/>
              <a:cxnLst/>
              <a:rect l="l" t="t" r="r" b="b"/>
              <a:pathLst>
                <a:path w="775" h="1036" extrusionOk="0">
                  <a:moveTo>
                    <a:pt x="0" y="0"/>
                  </a:moveTo>
                  <a:cubicBezTo>
                    <a:pt x="0" y="0"/>
                    <a:pt x="12" y="83"/>
                    <a:pt x="96" y="191"/>
                  </a:cubicBezTo>
                  <a:cubicBezTo>
                    <a:pt x="167" y="310"/>
                    <a:pt x="298" y="429"/>
                    <a:pt x="417" y="536"/>
                  </a:cubicBezTo>
                  <a:cubicBezTo>
                    <a:pt x="524" y="643"/>
                    <a:pt x="608" y="762"/>
                    <a:pt x="631" y="857"/>
                  </a:cubicBezTo>
                  <a:cubicBezTo>
                    <a:pt x="654" y="958"/>
                    <a:pt x="613" y="1027"/>
                    <a:pt x="608" y="1035"/>
                  </a:cubicBezTo>
                  <a:lnTo>
                    <a:pt x="608" y="1035"/>
                  </a:lnTo>
                  <a:cubicBezTo>
                    <a:pt x="620" y="1031"/>
                    <a:pt x="706" y="1004"/>
                    <a:pt x="727" y="857"/>
                  </a:cubicBezTo>
                  <a:cubicBezTo>
                    <a:pt x="774" y="726"/>
                    <a:pt x="727" y="500"/>
                    <a:pt x="572" y="357"/>
                  </a:cubicBezTo>
                  <a:cubicBezTo>
                    <a:pt x="417" y="226"/>
                    <a:pt x="274" y="167"/>
                    <a:pt x="167" y="107"/>
                  </a:cubicBezTo>
                  <a:cubicBezTo>
                    <a:pt x="60" y="48"/>
                    <a:pt x="0" y="0"/>
                    <a:pt x="0" y="0"/>
                  </a:cubicBezTo>
                  <a:close/>
                  <a:moveTo>
                    <a:pt x="608" y="1035"/>
                  </a:moveTo>
                  <a:lnTo>
                    <a:pt x="608" y="1035"/>
                  </a:lnTo>
                  <a:cubicBezTo>
                    <a:pt x="607" y="1036"/>
                    <a:pt x="606" y="1036"/>
                    <a:pt x="608" y="1036"/>
                  </a:cubicBezTo>
                  <a:cubicBezTo>
                    <a:pt x="608" y="1036"/>
                    <a:pt x="608" y="1036"/>
                    <a:pt x="608" y="103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617100" y="2548050"/>
              <a:ext cx="181000" cy="62325"/>
            </a:xfrm>
            <a:custGeom>
              <a:avLst/>
              <a:gdLst/>
              <a:ahLst/>
              <a:cxnLst/>
              <a:rect l="l" t="t" r="r" b="b"/>
              <a:pathLst>
                <a:path w="7240" h="2493" extrusionOk="0">
                  <a:moveTo>
                    <a:pt x="1" y="1"/>
                  </a:moveTo>
                  <a:cubicBezTo>
                    <a:pt x="1" y="1"/>
                    <a:pt x="334" y="335"/>
                    <a:pt x="834" y="846"/>
                  </a:cubicBezTo>
                  <a:cubicBezTo>
                    <a:pt x="1108" y="1108"/>
                    <a:pt x="1418" y="1406"/>
                    <a:pt x="1763" y="1739"/>
                  </a:cubicBezTo>
                  <a:cubicBezTo>
                    <a:pt x="1846" y="1823"/>
                    <a:pt x="1953" y="1918"/>
                    <a:pt x="2096" y="1977"/>
                  </a:cubicBezTo>
                  <a:cubicBezTo>
                    <a:pt x="2239" y="2037"/>
                    <a:pt x="2370" y="2037"/>
                    <a:pt x="2477" y="2073"/>
                  </a:cubicBezTo>
                  <a:cubicBezTo>
                    <a:pt x="2703" y="2132"/>
                    <a:pt x="2906" y="2299"/>
                    <a:pt x="3192" y="2418"/>
                  </a:cubicBezTo>
                  <a:cubicBezTo>
                    <a:pt x="3301" y="2468"/>
                    <a:pt x="3435" y="2492"/>
                    <a:pt x="3573" y="2492"/>
                  </a:cubicBezTo>
                  <a:cubicBezTo>
                    <a:pt x="3600" y="2492"/>
                    <a:pt x="3628" y="2491"/>
                    <a:pt x="3656" y="2489"/>
                  </a:cubicBezTo>
                  <a:cubicBezTo>
                    <a:pt x="3823" y="2477"/>
                    <a:pt x="3942" y="2406"/>
                    <a:pt x="4061" y="2358"/>
                  </a:cubicBezTo>
                  <a:cubicBezTo>
                    <a:pt x="4287" y="2263"/>
                    <a:pt x="4525" y="2239"/>
                    <a:pt x="4775" y="2227"/>
                  </a:cubicBezTo>
                  <a:cubicBezTo>
                    <a:pt x="4868" y="2223"/>
                    <a:pt x="4959" y="2221"/>
                    <a:pt x="5049" y="2221"/>
                  </a:cubicBezTo>
                  <a:cubicBezTo>
                    <a:pt x="5417" y="2221"/>
                    <a:pt x="5752" y="2254"/>
                    <a:pt x="6049" y="2263"/>
                  </a:cubicBezTo>
                  <a:cubicBezTo>
                    <a:pt x="6799" y="2299"/>
                    <a:pt x="7240" y="2311"/>
                    <a:pt x="7240" y="2311"/>
                  </a:cubicBezTo>
                  <a:cubicBezTo>
                    <a:pt x="7240" y="2311"/>
                    <a:pt x="6799" y="2251"/>
                    <a:pt x="6037" y="2156"/>
                  </a:cubicBezTo>
                  <a:cubicBezTo>
                    <a:pt x="5656" y="2120"/>
                    <a:pt x="5228" y="2037"/>
                    <a:pt x="4739" y="2037"/>
                  </a:cubicBezTo>
                  <a:cubicBezTo>
                    <a:pt x="4501" y="2037"/>
                    <a:pt x="4227" y="2073"/>
                    <a:pt x="3966" y="2156"/>
                  </a:cubicBezTo>
                  <a:cubicBezTo>
                    <a:pt x="3835" y="2204"/>
                    <a:pt x="3716" y="2263"/>
                    <a:pt x="3608" y="2275"/>
                  </a:cubicBezTo>
                  <a:cubicBezTo>
                    <a:pt x="3585" y="2280"/>
                    <a:pt x="3561" y="2283"/>
                    <a:pt x="3536" y="2283"/>
                  </a:cubicBezTo>
                  <a:cubicBezTo>
                    <a:pt x="3449" y="2283"/>
                    <a:pt x="3356" y="2253"/>
                    <a:pt x="3263" y="2216"/>
                  </a:cubicBezTo>
                  <a:cubicBezTo>
                    <a:pt x="3025" y="2132"/>
                    <a:pt x="2799" y="1954"/>
                    <a:pt x="2525" y="1882"/>
                  </a:cubicBezTo>
                  <a:cubicBezTo>
                    <a:pt x="2370" y="1835"/>
                    <a:pt x="2239" y="1846"/>
                    <a:pt x="2144" y="1799"/>
                  </a:cubicBezTo>
                  <a:cubicBezTo>
                    <a:pt x="2061" y="1763"/>
                    <a:pt x="1965" y="1680"/>
                    <a:pt x="1882" y="1608"/>
                  </a:cubicBezTo>
                  <a:cubicBezTo>
                    <a:pt x="1525" y="1287"/>
                    <a:pt x="1191" y="1001"/>
                    <a:pt x="918" y="763"/>
                  </a:cubicBezTo>
                  <a:cubicBezTo>
                    <a:pt x="346" y="299"/>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842425" y="2585875"/>
              <a:ext cx="60150" cy="15200"/>
            </a:xfrm>
            <a:custGeom>
              <a:avLst/>
              <a:gdLst/>
              <a:ahLst/>
              <a:cxnLst/>
              <a:rect l="l" t="t" r="r" b="b"/>
              <a:pathLst>
                <a:path w="2406" h="608" extrusionOk="0">
                  <a:moveTo>
                    <a:pt x="1251" y="0"/>
                  </a:moveTo>
                  <a:cubicBezTo>
                    <a:pt x="858" y="0"/>
                    <a:pt x="560" y="179"/>
                    <a:pt x="358" y="238"/>
                  </a:cubicBezTo>
                  <a:cubicBezTo>
                    <a:pt x="144" y="310"/>
                    <a:pt x="1" y="310"/>
                    <a:pt x="1" y="310"/>
                  </a:cubicBezTo>
                  <a:cubicBezTo>
                    <a:pt x="1" y="310"/>
                    <a:pt x="92" y="340"/>
                    <a:pt x="251" y="340"/>
                  </a:cubicBezTo>
                  <a:cubicBezTo>
                    <a:pt x="290" y="340"/>
                    <a:pt x="334" y="338"/>
                    <a:pt x="382" y="333"/>
                  </a:cubicBezTo>
                  <a:cubicBezTo>
                    <a:pt x="620" y="322"/>
                    <a:pt x="901" y="214"/>
                    <a:pt x="1216" y="214"/>
                  </a:cubicBezTo>
                  <a:cubicBezTo>
                    <a:pt x="1231" y="214"/>
                    <a:pt x="1247" y="214"/>
                    <a:pt x="1263" y="214"/>
                  </a:cubicBezTo>
                  <a:cubicBezTo>
                    <a:pt x="1596" y="238"/>
                    <a:pt x="1870" y="322"/>
                    <a:pt x="2084" y="417"/>
                  </a:cubicBezTo>
                  <a:cubicBezTo>
                    <a:pt x="2287" y="512"/>
                    <a:pt x="2406" y="607"/>
                    <a:pt x="2406" y="607"/>
                  </a:cubicBezTo>
                  <a:cubicBezTo>
                    <a:pt x="2406" y="607"/>
                    <a:pt x="2334" y="488"/>
                    <a:pt x="2144" y="322"/>
                  </a:cubicBezTo>
                  <a:cubicBezTo>
                    <a:pt x="1953" y="155"/>
                    <a:pt x="1632" y="0"/>
                    <a:pt x="125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42750" y="2738550"/>
              <a:ext cx="32175" cy="103625"/>
            </a:xfrm>
            <a:custGeom>
              <a:avLst/>
              <a:gdLst/>
              <a:ahLst/>
              <a:cxnLst/>
              <a:rect l="l" t="t" r="r" b="b"/>
              <a:pathLst>
                <a:path w="1287" h="4145" extrusionOk="0">
                  <a:moveTo>
                    <a:pt x="107" y="1"/>
                  </a:moveTo>
                  <a:lnTo>
                    <a:pt x="107" y="1"/>
                  </a:lnTo>
                  <a:cubicBezTo>
                    <a:pt x="107" y="1"/>
                    <a:pt x="60" y="49"/>
                    <a:pt x="36" y="168"/>
                  </a:cubicBezTo>
                  <a:cubicBezTo>
                    <a:pt x="0" y="287"/>
                    <a:pt x="36" y="477"/>
                    <a:pt x="167" y="656"/>
                  </a:cubicBezTo>
                  <a:cubicBezTo>
                    <a:pt x="286" y="846"/>
                    <a:pt x="512" y="989"/>
                    <a:pt x="703" y="1168"/>
                  </a:cubicBezTo>
                  <a:cubicBezTo>
                    <a:pt x="881" y="1346"/>
                    <a:pt x="1000" y="1596"/>
                    <a:pt x="1012" y="1894"/>
                  </a:cubicBezTo>
                  <a:cubicBezTo>
                    <a:pt x="1048" y="2489"/>
                    <a:pt x="881" y="3061"/>
                    <a:pt x="834" y="3466"/>
                  </a:cubicBezTo>
                  <a:cubicBezTo>
                    <a:pt x="774" y="3882"/>
                    <a:pt x="750" y="4144"/>
                    <a:pt x="750" y="4144"/>
                  </a:cubicBezTo>
                  <a:cubicBezTo>
                    <a:pt x="750" y="4144"/>
                    <a:pt x="834" y="3906"/>
                    <a:pt x="953" y="3501"/>
                  </a:cubicBezTo>
                  <a:cubicBezTo>
                    <a:pt x="1012" y="3311"/>
                    <a:pt x="1072" y="3073"/>
                    <a:pt x="1155" y="2799"/>
                  </a:cubicBezTo>
                  <a:cubicBezTo>
                    <a:pt x="1227" y="2513"/>
                    <a:pt x="1286" y="2216"/>
                    <a:pt x="1250" y="1882"/>
                  </a:cubicBezTo>
                  <a:cubicBezTo>
                    <a:pt x="1238" y="1549"/>
                    <a:pt x="1072" y="1203"/>
                    <a:pt x="834" y="1025"/>
                  </a:cubicBezTo>
                  <a:cubicBezTo>
                    <a:pt x="619" y="834"/>
                    <a:pt x="393" y="751"/>
                    <a:pt x="262" y="596"/>
                  </a:cubicBezTo>
                  <a:cubicBezTo>
                    <a:pt x="119" y="453"/>
                    <a:pt x="60" y="287"/>
                    <a:pt x="60" y="180"/>
                  </a:cubicBezTo>
                  <a:cubicBezTo>
                    <a:pt x="60" y="61"/>
                    <a:pt x="107" y="1"/>
                    <a:pt x="10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3953150" y="2856125"/>
              <a:ext cx="24450" cy="94400"/>
            </a:xfrm>
            <a:custGeom>
              <a:avLst/>
              <a:gdLst/>
              <a:ahLst/>
              <a:cxnLst/>
              <a:rect l="l" t="t" r="r" b="b"/>
              <a:pathLst>
                <a:path w="978" h="3776" extrusionOk="0">
                  <a:moveTo>
                    <a:pt x="299" y="1"/>
                  </a:moveTo>
                  <a:cubicBezTo>
                    <a:pt x="299" y="1"/>
                    <a:pt x="298" y="1"/>
                    <a:pt x="296" y="2"/>
                  </a:cubicBezTo>
                  <a:lnTo>
                    <a:pt x="296" y="2"/>
                  </a:lnTo>
                  <a:cubicBezTo>
                    <a:pt x="301" y="1"/>
                    <a:pt x="302" y="1"/>
                    <a:pt x="299" y="1"/>
                  </a:cubicBezTo>
                  <a:close/>
                  <a:moveTo>
                    <a:pt x="296" y="2"/>
                  </a:moveTo>
                  <a:cubicBezTo>
                    <a:pt x="283" y="6"/>
                    <a:pt x="239" y="22"/>
                    <a:pt x="168" y="84"/>
                  </a:cubicBezTo>
                  <a:cubicBezTo>
                    <a:pt x="72" y="156"/>
                    <a:pt x="1" y="299"/>
                    <a:pt x="1" y="501"/>
                  </a:cubicBezTo>
                  <a:cubicBezTo>
                    <a:pt x="1" y="894"/>
                    <a:pt x="180" y="1370"/>
                    <a:pt x="394" y="1882"/>
                  </a:cubicBezTo>
                  <a:cubicBezTo>
                    <a:pt x="596" y="2382"/>
                    <a:pt x="799" y="2847"/>
                    <a:pt x="870" y="3192"/>
                  </a:cubicBezTo>
                  <a:cubicBezTo>
                    <a:pt x="894" y="3370"/>
                    <a:pt x="906" y="3501"/>
                    <a:pt x="930" y="3609"/>
                  </a:cubicBezTo>
                  <a:cubicBezTo>
                    <a:pt x="942" y="3716"/>
                    <a:pt x="942" y="3775"/>
                    <a:pt x="942" y="3775"/>
                  </a:cubicBezTo>
                  <a:lnTo>
                    <a:pt x="942" y="3597"/>
                  </a:lnTo>
                  <a:cubicBezTo>
                    <a:pt x="953" y="3489"/>
                    <a:pt x="977" y="3335"/>
                    <a:pt x="953" y="3156"/>
                  </a:cubicBezTo>
                  <a:cubicBezTo>
                    <a:pt x="942" y="2799"/>
                    <a:pt x="811" y="2299"/>
                    <a:pt x="584" y="1787"/>
                  </a:cubicBezTo>
                  <a:cubicBezTo>
                    <a:pt x="394" y="1287"/>
                    <a:pt x="156" y="822"/>
                    <a:pt x="108" y="501"/>
                  </a:cubicBezTo>
                  <a:cubicBezTo>
                    <a:pt x="96" y="334"/>
                    <a:pt x="120" y="180"/>
                    <a:pt x="180" y="108"/>
                  </a:cubicBezTo>
                  <a:cubicBezTo>
                    <a:pt x="232" y="45"/>
                    <a:pt x="285" y="9"/>
                    <a:pt x="296" y="2"/>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61800" y="2979375"/>
              <a:ext cx="15800" cy="52400"/>
            </a:xfrm>
            <a:custGeom>
              <a:avLst/>
              <a:gdLst/>
              <a:ahLst/>
              <a:cxnLst/>
              <a:rect l="l" t="t" r="r" b="b"/>
              <a:pathLst>
                <a:path w="632" h="2096" extrusionOk="0">
                  <a:moveTo>
                    <a:pt x="631" y="0"/>
                  </a:moveTo>
                  <a:cubicBezTo>
                    <a:pt x="631" y="0"/>
                    <a:pt x="357" y="429"/>
                    <a:pt x="179" y="1024"/>
                  </a:cubicBezTo>
                  <a:cubicBezTo>
                    <a:pt x="95" y="1310"/>
                    <a:pt x="0" y="1607"/>
                    <a:pt x="60" y="1834"/>
                  </a:cubicBezTo>
                  <a:cubicBezTo>
                    <a:pt x="72" y="1941"/>
                    <a:pt x="155" y="2024"/>
                    <a:pt x="191" y="2060"/>
                  </a:cubicBezTo>
                  <a:cubicBezTo>
                    <a:pt x="250" y="2096"/>
                    <a:pt x="286" y="2096"/>
                    <a:pt x="286" y="2096"/>
                  </a:cubicBezTo>
                  <a:lnTo>
                    <a:pt x="226" y="2036"/>
                  </a:lnTo>
                  <a:cubicBezTo>
                    <a:pt x="191" y="2000"/>
                    <a:pt x="179" y="1917"/>
                    <a:pt x="179" y="1834"/>
                  </a:cubicBezTo>
                  <a:cubicBezTo>
                    <a:pt x="179" y="1643"/>
                    <a:pt x="310" y="1405"/>
                    <a:pt x="405" y="1107"/>
                  </a:cubicBezTo>
                  <a:cubicBezTo>
                    <a:pt x="584" y="524"/>
                    <a:pt x="631" y="0"/>
                    <a:pt x="63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812375" y="2229200"/>
              <a:ext cx="46750" cy="9325"/>
            </a:xfrm>
            <a:custGeom>
              <a:avLst/>
              <a:gdLst/>
              <a:ahLst/>
              <a:cxnLst/>
              <a:rect l="l" t="t" r="r" b="b"/>
              <a:pathLst>
                <a:path w="1870" h="373" extrusionOk="0">
                  <a:moveTo>
                    <a:pt x="826" y="0"/>
                  </a:moveTo>
                  <a:cubicBezTo>
                    <a:pt x="601" y="0"/>
                    <a:pt x="411" y="25"/>
                    <a:pt x="262" y="75"/>
                  </a:cubicBezTo>
                  <a:cubicBezTo>
                    <a:pt x="96" y="122"/>
                    <a:pt x="0" y="182"/>
                    <a:pt x="0" y="182"/>
                  </a:cubicBezTo>
                  <a:cubicBezTo>
                    <a:pt x="0" y="182"/>
                    <a:pt x="429" y="182"/>
                    <a:pt x="929" y="242"/>
                  </a:cubicBezTo>
                  <a:cubicBezTo>
                    <a:pt x="1441" y="301"/>
                    <a:pt x="1870" y="373"/>
                    <a:pt x="1870" y="373"/>
                  </a:cubicBezTo>
                  <a:cubicBezTo>
                    <a:pt x="1870" y="373"/>
                    <a:pt x="1786" y="301"/>
                    <a:pt x="1631" y="218"/>
                  </a:cubicBezTo>
                  <a:cubicBezTo>
                    <a:pt x="1465" y="122"/>
                    <a:pt x="1250" y="39"/>
                    <a:pt x="965" y="3"/>
                  </a:cubicBezTo>
                  <a:cubicBezTo>
                    <a:pt x="917" y="1"/>
                    <a:pt x="871" y="0"/>
                    <a:pt x="82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81125" y="2265300"/>
              <a:ext cx="18175" cy="7450"/>
            </a:xfrm>
            <a:custGeom>
              <a:avLst/>
              <a:gdLst/>
              <a:ahLst/>
              <a:cxnLst/>
              <a:rect l="l" t="t" r="r" b="b"/>
              <a:pathLst>
                <a:path w="727" h="298" extrusionOk="0">
                  <a:moveTo>
                    <a:pt x="188" y="1"/>
                  </a:moveTo>
                  <a:cubicBezTo>
                    <a:pt x="80" y="1"/>
                    <a:pt x="1" y="24"/>
                    <a:pt x="1" y="24"/>
                  </a:cubicBezTo>
                  <a:cubicBezTo>
                    <a:pt x="1" y="24"/>
                    <a:pt x="120" y="179"/>
                    <a:pt x="322" y="262"/>
                  </a:cubicBezTo>
                  <a:cubicBezTo>
                    <a:pt x="398" y="289"/>
                    <a:pt x="474" y="297"/>
                    <a:pt x="539" y="297"/>
                  </a:cubicBezTo>
                  <a:cubicBezTo>
                    <a:pt x="648" y="297"/>
                    <a:pt x="727" y="274"/>
                    <a:pt x="727" y="274"/>
                  </a:cubicBezTo>
                  <a:cubicBezTo>
                    <a:pt x="727" y="274"/>
                    <a:pt x="608" y="107"/>
                    <a:pt x="405" y="36"/>
                  </a:cubicBezTo>
                  <a:cubicBezTo>
                    <a:pt x="330" y="9"/>
                    <a:pt x="254" y="1"/>
                    <a:pt x="18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925650" y="2532000"/>
              <a:ext cx="24425" cy="7450"/>
            </a:xfrm>
            <a:custGeom>
              <a:avLst/>
              <a:gdLst/>
              <a:ahLst/>
              <a:cxnLst/>
              <a:rect l="l" t="t" r="r" b="b"/>
              <a:pathLst>
                <a:path w="977" h="298" extrusionOk="0">
                  <a:moveTo>
                    <a:pt x="238" y="1"/>
                  </a:moveTo>
                  <a:cubicBezTo>
                    <a:pt x="98" y="1"/>
                    <a:pt x="1" y="24"/>
                    <a:pt x="1" y="24"/>
                  </a:cubicBezTo>
                  <a:cubicBezTo>
                    <a:pt x="1" y="24"/>
                    <a:pt x="191" y="191"/>
                    <a:pt x="465" y="262"/>
                  </a:cubicBezTo>
                  <a:cubicBezTo>
                    <a:pt x="563" y="289"/>
                    <a:pt x="660" y="297"/>
                    <a:pt x="742" y="297"/>
                  </a:cubicBezTo>
                  <a:cubicBezTo>
                    <a:pt x="879" y="297"/>
                    <a:pt x="977" y="274"/>
                    <a:pt x="977" y="274"/>
                  </a:cubicBezTo>
                  <a:cubicBezTo>
                    <a:pt x="977" y="274"/>
                    <a:pt x="786" y="107"/>
                    <a:pt x="524" y="36"/>
                  </a:cubicBezTo>
                  <a:cubicBezTo>
                    <a:pt x="422" y="9"/>
                    <a:pt x="322" y="1"/>
                    <a:pt x="23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2970600" y="2549150"/>
              <a:ext cx="138125" cy="62050"/>
            </a:xfrm>
            <a:custGeom>
              <a:avLst/>
              <a:gdLst/>
              <a:ahLst/>
              <a:cxnLst/>
              <a:rect l="l" t="t" r="r" b="b"/>
              <a:pathLst>
                <a:path w="5525" h="2482" extrusionOk="0">
                  <a:moveTo>
                    <a:pt x="1078" y="1"/>
                  </a:moveTo>
                  <a:cubicBezTo>
                    <a:pt x="1018" y="1"/>
                    <a:pt x="961" y="2"/>
                    <a:pt x="905" y="5"/>
                  </a:cubicBezTo>
                  <a:cubicBezTo>
                    <a:pt x="631" y="17"/>
                    <a:pt x="405" y="52"/>
                    <a:pt x="239" y="64"/>
                  </a:cubicBezTo>
                  <a:cubicBezTo>
                    <a:pt x="96" y="76"/>
                    <a:pt x="0" y="88"/>
                    <a:pt x="0" y="88"/>
                  </a:cubicBezTo>
                  <a:lnTo>
                    <a:pt x="239" y="88"/>
                  </a:lnTo>
                  <a:cubicBezTo>
                    <a:pt x="405" y="88"/>
                    <a:pt x="631" y="88"/>
                    <a:pt x="905" y="112"/>
                  </a:cubicBezTo>
                  <a:cubicBezTo>
                    <a:pt x="1191" y="136"/>
                    <a:pt x="1524" y="171"/>
                    <a:pt x="1858" y="290"/>
                  </a:cubicBezTo>
                  <a:cubicBezTo>
                    <a:pt x="2215" y="386"/>
                    <a:pt x="2560" y="588"/>
                    <a:pt x="2917" y="802"/>
                  </a:cubicBezTo>
                  <a:cubicBezTo>
                    <a:pt x="3608" y="1279"/>
                    <a:pt x="4215" y="1791"/>
                    <a:pt x="4703" y="2076"/>
                  </a:cubicBezTo>
                  <a:cubicBezTo>
                    <a:pt x="4941" y="2219"/>
                    <a:pt x="5156" y="2326"/>
                    <a:pt x="5299" y="2386"/>
                  </a:cubicBezTo>
                  <a:lnTo>
                    <a:pt x="5525" y="2481"/>
                  </a:lnTo>
                  <a:cubicBezTo>
                    <a:pt x="5525" y="2481"/>
                    <a:pt x="5453" y="2433"/>
                    <a:pt x="5299" y="2374"/>
                  </a:cubicBezTo>
                  <a:cubicBezTo>
                    <a:pt x="5168" y="2291"/>
                    <a:pt x="4977" y="2160"/>
                    <a:pt x="4751" y="1993"/>
                  </a:cubicBezTo>
                  <a:cubicBezTo>
                    <a:pt x="4299" y="1660"/>
                    <a:pt x="3751" y="1124"/>
                    <a:pt x="3025" y="624"/>
                  </a:cubicBezTo>
                  <a:cubicBezTo>
                    <a:pt x="2667" y="386"/>
                    <a:pt x="2274" y="195"/>
                    <a:pt x="1905" y="112"/>
                  </a:cubicBezTo>
                  <a:cubicBezTo>
                    <a:pt x="1608" y="25"/>
                    <a:pt x="1326" y="1"/>
                    <a:pt x="107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293250" y="2759100"/>
              <a:ext cx="10150" cy="50625"/>
            </a:xfrm>
            <a:custGeom>
              <a:avLst/>
              <a:gdLst/>
              <a:ahLst/>
              <a:cxnLst/>
              <a:rect l="l" t="t" r="r" b="b"/>
              <a:pathLst>
                <a:path w="406" h="2025" extrusionOk="0">
                  <a:moveTo>
                    <a:pt x="406" y="0"/>
                  </a:moveTo>
                  <a:lnTo>
                    <a:pt x="406" y="0"/>
                  </a:lnTo>
                  <a:cubicBezTo>
                    <a:pt x="406" y="1"/>
                    <a:pt x="322" y="96"/>
                    <a:pt x="251" y="274"/>
                  </a:cubicBezTo>
                  <a:cubicBezTo>
                    <a:pt x="179" y="453"/>
                    <a:pt x="84" y="703"/>
                    <a:pt x="48" y="989"/>
                  </a:cubicBezTo>
                  <a:cubicBezTo>
                    <a:pt x="1" y="1286"/>
                    <a:pt x="25" y="1536"/>
                    <a:pt x="60" y="1727"/>
                  </a:cubicBezTo>
                  <a:cubicBezTo>
                    <a:pt x="84" y="1905"/>
                    <a:pt x="132" y="2025"/>
                    <a:pt x="132" y="2025"/>
                  </a:cubicBezTo>
                  <a:cubicBezTo>
                    <a:pt x="132" y="2025"/>
                    <a:pt x="191" y="1584"/>
                    <a:pt x="263" y="1013"/>
                  </a:cubicBezTo>
                  <a:cubicBezTo>
                    <a:pt x="346" y="465"/>
                    <a:pt x="406" y="1"/>
                    <a:pt x="40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281950" y="2821900"/>
              <a:ext cx="14900" cy="58975"/>
            </a:xfrm>
            <a:custGeom>
              <a:avLst/>
              <a:gdLst/>
              <a:ahLst/>
              <a:cxnLst/>
              <a:rect l="l" t="t" r="r" b="b"/>
              <a:pathLst>
                <a:path w="596" h="2359" extrusionOk="0">
                  <a:moveTo>
                    <a:pt x="405" y="1"/>
                  </a:moveTo>
                  <a:cubicBezTo>
                    <a:pt x="405" y="1"/>
                    <a:pt x="322" y="120"/>
                    <a:pt x="274" y="358"/>
                  </a:cubicBezTo>
                  <a:cubicBezTo>
                    <a:pt x="238" y="477"/>
                    <a:pt x="238" y="620"/>
                    <a:pt x="262" y="775"/>
                  </a:cubicBezTo>
                  <a:cubicBezTo>
                    <a:pt x="274" y="929"/>
                    <a:pt x="358" y="1108"/>
                    <a:pt x="358" y="1227"/>
                  </a:cubicBezTo>
                  <a:cubicBezTo>
                    <a:pt x="381" y="1346"/>
                    <a:pt x="286" y="1477"/>
                    <a:pt x="238" y="1632"/>
                  </a:cubicBezTo>
                  <a:cubicBezTo>
                    <a:pt x="179" y="1763"/>
                    <a:pt x="143" y="1894"/>
                    <a:pt x="107" y="2001"/>
                  </a:cubicBezTo>
                  <a:cubicBezTo>
                    <a:pt x="36" y="2227"/>
                    <a:pt x="0" y="2358"/>
                    <a:pt x="0" y="2358"/>
                  </a:cubicBezTo>
                  <a:cubicBezTo>
                    <a:pt x="0" y="2358"/>
                    <a:pt x="96" y="2239"/>
                    <a:pt x="215" y="2060"/>
                  </a:cubicBezTo>
                  <a:cubicBezTo>
                    <a:pt x="274" y="1953"/>
                    <a:pt x="346" y="1846"/>
                    <a:pt x="417" y="1715"/>
                  </a:cubicBezTo>
                  <a:cubicBezTo>
                    <a:pt x="477" y="1584"/>
                    <a:pt x="596" y="1453"/>
                    <a:pt x="596" y="1215"/>
                  </a:cubicBezTo>
                  <a:cubicBezTo>
                    <a:pt x="572" y="989"/>
                    <a:pt x="477" y="870"/>
                    <a:pt x="453" y="739"/>
                  </a:cubicBezTo>
                  <a:cubicBezTo>
                    <a:pt x="417" y="596"/>
                    <a:pt x="393" y="465"/>
                    <a:pt x="393" y="358"/>
                  </a:cubicBezTo>
                  <a:cubicBezTo>
                    <a:pt x="369" y="156"/>
                    <a:pt x="405" y="1"/>
                    <a:pt x="40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3220925" y="2921025"/>
              <a:ext cx="33950" cy="29500"/>
            </a:xfrm>
            <a:custGeom>
              <a:avLst/>
              <a:gdLst/>
              <a:ahLst/>
              <a:cxnLst/>
              <a:rect l="l" t="t" r="r" b="b"/>
              <a:pathLst>
                <a:path w="1358" h="1180" extrusionOk="0">
                  <a:moveTo>
                    <a:pt x="1358" y="0"/>
                  </a:moveTo>
                  <a:lnTo>
                    <a:pt x="1358" y="0"/>
                  </a:lnTo>
                  <a:cubicBezTo>
                    <a:pt x="1358" y="1"/>
                    <a:pt x="953" y="131"/>
                    <a:pt x="572" y="465"/>
                  </a:cubicBezTo>
                  <a:cubicBezTo>
                    <a:pt x="179" y="786"/>
                    <a:pt x="1" y="1179"/>
                    <a:pt x="1" y="1179"/>
                  </a:cubicBezTo>
                  <a:cubicBezTo>
                    <a:pt x="1" y="1179"/>
                    <a:pt x="358" y="953"/>
                    <a:pt x="715" y="632"/>
                  </a:cubicBezTo>
                  <a:cubicBezTo>
                    <a:pt x="1096" y="310"/>
                    <a:pt x="1358" y="1"/>
                    <a:pt x="135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182225" y="2972225"/>
              <a:ext cx="17600" cy="43175"/>
            </a:xfrm>
            <a:custGeom>
              <a:avLst/>
              <a:gdLst/>
              <a:ahLst/>
              <a:cxnLst/>
              <a:rect l="l" t="t" r="r" b="b"/>
              <a:pathLst>
                <a:path w="704" h="1727" extrusionOk="0">
                  <a:moveTo>
                    <a:pt x="703" y="0"/>
                  </a:moveTo>
                  <a:cubicBezTo>
                    <a:pt x="703" y="0"/>
                    <a:pt x="441" y="346"/>
                    <a:pt x="239" y="822"/>
                  </a:cubicBezTo>
                  <a:cubicBezTo>
                    <a:pt x="48" y="1298"/>
                    <a:pt x="1" y="1727"/>
                    <a:pt x="1" y="1727"/>
                  </a:cubicBezTo>
                  <a:cubicBezTo>
                    <a:pt x="1" y="1727"/>
                    <a:pt x="275" y="1393"/>
                    <a:pt x="465" y="917"/>
                  </a:cubicBezTo>
                  <a:cubicBezTo>
                    <a:pt x="656" y="429"/>
                    <a:pt x="703" y="0"/>
                    <a:pt x="70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149500" y="3058250"/>
              <a:ext cx="11925" cy="38725"/>
            </a:xfrm>
            <a:custGeom>
              <a:avLst/>
              <a:gdLst/>
              <a:ahLst/>
              <a:cxnLst/>
              <a:rect l="l" t="t" r="r" b="b"/>
              <a:pathLst>
                <a:path w="477" h="1549" extrusionOk="0">
                  <a:moveTo>
                    <a:pt x="405" y="0"/>
                  </a:moveTo>
                  <a:cubicBezTo>
                    <a:pt x="405" y="0"/>
                    <a:pt x="262" y="346"/>
                    <a:pt x="143" y="762"/>
                  </a:cubicBezTo>
                  <a:cubicBezTo>
                    <a:pt x="36" y="1179"/>
                    <a:pt x="0" y="1548"/>
                    <a:pt x="0" y="1548"/>
                  </a:cubicBezTo>
                  <a:cubicBezTo>
                    <a:pt x="0" y="1548"/>
                    <a:pt x="262" y="1262"/>
                    <a:pt x="357" y="822"/>
                  </a:cubicBezTo>
                  <a:cubicBezTo>
                    <a:pt x="476" y="369"/>
                    <a:pt x="405" y="0"/>
                    <a:pt x="40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819975" y="2257550"/>
              <a:ext cx="77425" cy="50325"/>
            </a:xfrm>
            <a:custGeom>
              <a:avLst/>
              <a:gdLst/>
              <a:ahLst/>
              <a:cxnLst/>
              <a:rect l="l" t="t" r="r" b="b"/>
              <a:pathLst>
                <a:path w="3097" h="2013" extrusionOk="0">
                  <a:moveTo>
                    <a:pt x="1" y="1"/>
                  </a:moveTo>
                  <a:cubicBezTo>
                    <a:pt x="1" y="1"/>
                    <a:pt x="644" y="548"/>
                    <a:pt x="1489" y="1108"/>
                  </a:cubicBezTo>
                  <a:cubicBezTo>
                    <a:pt x="2334" y="1655"/>
                    <a:pt x="3096" y="2013"/>
                    <a:pt x="3096" y="2013"/>
                  </a:cubicBezTo>
                  <a:cubicBezTo>
                    <a:pt x="3096" y="2013"/>
                    <a:pt x="2465" y="1477"/>
                    <a:pt x="1608" y="905"/>
                  </a:cubicBezTo>
                  <a:cubicBezTo>
                    <a:pt x="763" y="358"/>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2892025" y="2280175"/>
              <a:ext cx="9850" cy="16100"/>
            </a:xfrm>
            <a:custGeom>
              <a:avLst/>
              <a:gdLst/>
              <a:ahLst/>
              <a:cxnLst/>
              <a:rect l="l" t="t" r="r" b="b"/>
              <a:pathLst>
                <a:path w="394" h="644" extrusionOk="0">
                  <a:moveTo>
                    <a:pt x="36" y="0"/>
                  </a:moveTo>
                  <a:cubicBezTo>
                    <a:pt x="36" y="0"/>
                    <a:pt x="0" y="203"/>
                    <a:pt x="95" y="381"/>
                  </a:cubicBezTo>
                  <a:cubicBezTo>
                    <a:pt x="179" y="560"/>
                    <a:pt x="357" y="643"/>
                    <a:pt x="357" y="643"/>
                  </a:cubicBezTo>
                  <a:cubicBezTo>
                    <a:pt x="357" y="643"/>
                    <a:pt x="393" y="453"/>
                    <a:pt x="298" y="274"/>
                  </a:cubicBezTo>
                  <a:cubicBezTo>
                    <a:pt x="214" y="96"/>
                    <a:pt x="36" y="0"/>
                    <a:pt x="3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2883675" y="2218850"/>
              <a:ext cx="9250" cy="42900"/>
            </a:xfrm>
            <a:custGeom>
              <a:avLst/>
              <a:gdLst/>
              <a:ahLst/>
              <a:cxnLst/>
              <a:rect l="l" t="t" r="r" b="b"/>
              <a:pathLst>
                <a:path w="370" h="1716" extrusionOk="0">
                  <a:moveTo>
                    <a:pt x="370" y="1"/>
                  </a:moveTo>
                  <a:cubicBezTo>
                    <a:pt x="370" y="1"/>
                    <a:pt x="298" y="72"/>
                    <a:pt x="239" y="215"/>
                  </a:cubicBezTo>
                  <a:cubicBezTo>
                    <a:pt x="144" y="358"/>
                    <a:pt x="60" y="572"/>
                    <a:pt x="25" y="822"/>
                  </a:cubicBezTo>
                  <a:cubicBezTo>
                    <a:pt x="1" y="1072"/>
                    <a:pt x="25" y="1298"/>
                    <a:pt x="72" y="1465"/>
                  </a:cubicBezTo>
                  <a:cubicBezTo>
                    <a:pt x="120" y="1620"/>
                    <a:pt x="156" y="1715"/>
                    <a:pt x="156" y="1715"/>
                  </a:cubicBezTo>
                  <a:cubicBezTo>
                    <a:pt x="156" y="1715"/>
                    <a:pt x="191" y="1310"/>
                    <a:pt x="251" y="846"/>
                  </a:cubicBezTo>
                  <a:cubicBezTo>
                    <a:pt x="298" y="406"/>
                    <a:pt x="370" y="1"/>
                    <a:pt x="37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3017025" y="1898575"/>
              <a:ext cx="325075" cy="144975"/>
            </a:xfrm>
            <a:custGeom>
              <a:avLst/>
              <a:gdLst/>
              <a:ahLst/>
              <a:cxnLst/>
              <a:rect l="l" t="t" r="r" b="b"/>
              <a:pathLst>
                <a:path w="13003" h="5799" extrusionOk="0">
                  <a:moveTo>
                    <a:pt x="13002" y="1"/>
                  </a:moveTo>
                  <a:lnTo>
                    <a:pt x="13002" y="1"/>
                  </a:lnTo>
                  <a:cubicBezTo>
                    <a:pt x="13002" y="1"/>
                    <a:pt x="12984" y="25"/>
                    <a:pt x="12965" y="86"/>
                  </a:cubicBezTo>
                  <a:lnTo>
                    <a:pt x="12965" y="86"/>
                  </a:lnTo>
                  <a:cubicBezTo>
                    <a:pt x="12988" y="29"/>
                    <a:pt x="13002" y="1"/>
                    <a:pt x="13002" y="1"/>
                  </a:cubicBezTo>
                  <a:close/>
                  <a:moveTo>
                    <a:pt x="12965" y="86"/>
                  </a:moveTo>
                  <a:lnTo>
                    <a:pt x="12965" y="86"/>
                  </a:lnTo>
                  <a:cubicBezTo>
                    <a:pt x="12959" y="102"/>
                    <a:pt x="12951" y="122"/>
                    <a:pt x="12943" y="143"/>
                  </a:cubicBezTo>
                  <a:cubicBezTo>
                    <a:pt x="12918" y="193"/>
                    <a:pt x="12890" y="253"/>
                    <a:pt x="12850" y="320"/>
                  </a:cubicBezTo>
                  <a:lnTo>
                    <a:pt x="12850" y="320"/>
                  </a:lnTo>
                  <a:cubicBezTo>
                    <a:pt x="12891" y="263"/>
                    <a:pt x="12920" y="214"/>
                    <a:pt x="12943" y="179"/>
                  </a:cubicBezTo>
                  <a:cubicBezTo>
                    <a:pt x="12950" y="141"/>
                    <a:pt x="12958" y="110"/>
                    <a:pt x="12965" y="86"/>
                  </a:cubicBezTo>
                  <a:close/>
                  <a:moveTo>
                    <a:pt x="12850" y="320"/>
                  </a:moveTo>
                  <a:lnTo>
                    <a:pt x="12850" y="320"/>
                  </a:lnTo>
                  <a:cubicBezTo>
                    <a:pt x="12808" y="379"/>
                    <a:pt x="12754" y="446"/>
                    <a:pt x="12681" y="513"/>
                  </a:cubicBezTo>
                  <a:cubicBezTo>
                    <a:pt x="12431" y="798"/>
                    <a:pt x="11931" y="1048"/>
                    <a:pt x="11276" y="1203"/>
                  </a:cubicBezTo>
                  <a:cubicBezTo>
                    <a:pt x="10943" y="1286"/>
                    <a:pt x="10574" y="1334"/>
                    <a:pt x="10181" y="1453"/>
                  </a:cubicBezTo>
                  <a:cubicBezTo>
                    <a:pt x="9800" y="1572"/>
                    <a:pt x="9371" y="1727"/>
                    <a:pt x="9014" y="2037"/>
                  </a:cubicBezTo>
                  <a:cubicBezTo>
                    <a:pt x="8835" y="2179"/>
                    <a:pt x="8669" y="2394"/>
                    <a:pt x="8573" y="2632"/>
                  </a:cubicBezTo>
                  <a:cubicBezTo>
                    <a:pt x="8478" y="2858"/>
                    <a:pt x="8442" y="3108"/>
                    <a:pt x="8335" y="3287"/>
                  </a:cubicBezTo>
                  <a:cubicBezTo>
                    <a:pt x="8240" y="3477"/>
                    <a:pt x="8026" y="3489"/>
                    <a:pt x="7764" y="3525"/>
                  </a:cubicBezTo>
                  <a:cubicBezTo>
                    <a:pt x="7621" y="3537"/>
                    <a:pt x="7478" y="3596"/>
                    <a:pt x="7359" y="3692"/>
                  </a:cubicBezTo>
                  <a:cubicBezTo>
                    <a:pt x="7252" y="3775"/>
                    <a:pt x="7168" y="3882"/>
                    <a:pt x="7073" y="3989"/>
                  </a:cubicBezTo>
                  <a:cubicBezTo>
                    <a:pt x="6775" y="4394"/>
                    <a:pt x="6359" y="4656"/>
                    <a:pt x="5918" y="4823"/>
                  </a:cubicBezTo>
                  <a:cubicBezTo>
                    <a:pt x="5466" y="5001"/>
                    <a:pt x="5001" y="5073"/>
                    <a:pt x="4561" y="5144"/>
                  </a:cubicBezTo>
                  <a:cubicBezTo>
                    <a:pt x="3668" y="5263"/>
                    <a:pt x="2858" y="5382"/>
                    <a:pt x="2192" y="5477"/>
                  </a:cubicBezTo>
                  <a:cubicBezTo>
                    <a:pt x="834" y="5680"/>
                    <a:pt x="1" y="5799"/>
                    <a:pt x="1" y="5799"/>
                  </a:cubicBezTo>
                  <a:cubicBezTo>
                    <a:pt x="1" y="5799"/>
                    <a:pt x="858" y="5727"/>
                    <a:pt x="2203" y="5597"/>
                  </a:cubicBezTo>
                  <a:cubicBezTo>
                    <a:pt x="2894" y="5513"/>
                    <a:pt x="3692" y="5442"/>
                    <a:pt x="4585" y="5335"/>
                  </a:cubicBezTo>
                  <a:cubicBezTo>
                    <a:pt x="5037" y="5275"/>
                    <a:pt x="5513" y="5204"/>
                    <a:pt x="5990" y="5025"/>
                  </a:cubicBezTo>
                  <a:cubicBezTo>
                    <a:pt x="6454" y="4858"/>
                    <a:pt x="6930" y="4561"/>
                    <a:pt x="7252" y="4132"/>
                  </a:cubicBezTo>
                  <a:cubicBezTo>
                    <a:pt x="7418" y="3930"/>
                    <a:pt x="7585" y="3775"/>
                    <a:pt x="7799" y="3751"/>
                  </a:cubicBezTo>
                  <a:cubicBezTo>
                    <a:pt x="7918" y="3715"/>
                    <a:pt x="8061" y="3715"/>
                    <a:pt x="8192" y="3668"/>
                  </a:cubicBezTo>
                  <a:cubicBezTo>
                    <a:pt x="8335" y="3632"/>
                    <a:pt x="8454" y="3513"/>
                    <a:pt x="8538" y="3394"/>
                  </a:cubicBezTo>
                  <a:cubicBezTo>
                    <a:pt x="8680" y="3132"/>
                    <a:pt x="8680" y="2894"/>
                    <a:pt x="8776" y="2691"/>
                  </a:cubicBezTo>
                  <a:cubicBezTo>
                    <a:pt x="8847" y="2501"/>
                    <a:pt x="8978" y="2322"/>
                    <a:pt x="9133" y="2168"/>
                  </a:cubicBezTo>
                  <a:cubicBezTo>
                    <a:pt x="9442" y="1870"/>
                    <a:pt x="9847" y="1715"/>
                    <a:pt x="10216" y="1584"/>
                  </a:cubicBezTo>
                  <a:cubicBezTo>
                    <a:pt x="10585" y="1453"/>
                    <a:pt x="10955" y="1394"/>
                    <a:pt x="11288" y="1286"/>
                  </a:cubicBezTo>
                  <a:cubicBezTo>
                    <a:pt x="11943" y="1096"/>
                    <a:pt x="12443" y="822"/>
                    <a:pt x="12705" y="524"/>
                  </a:cubicBezTo>
                  <a:cubicBezTo>
                    <a:pt x="12767" y="450"/>
                    <a:pt x="12814" y="382"/>
                    <a:pt x="12850" y="32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341475" y="1874775"/>
              <a:ext cx="20275" cy="12225"/>
            </a:xfrm>
            <a:custGeom>
              <a:avLst/>
              <a:gdLst/>
              <a:ahLst/>
              <a:cxnLst/>
              <a:rect l="l" t="t" r="r" b="b"/>
              <a:pathLst>
                <a:path w="811" h="489" extrusionOk="0">
                  <a:moveTo>
                    <a:pt x="810" y="0"/>
                  </a:moveTo>
                  <a:cubicBezTo>
                    <a:pt x="810" y="0"/>
                    <a:pt x="560" y="0"/>
                    <a:pt x="346" y="143"/>
                  </a:cubicBezTo>
                  <a:cubicBezTo>
                    <a:pt x="120" y="286"/>
                    <a:pt x="1" y="488"/>
                    <a:pt x="1" y="488"/>
                  </a:cubicBezTo>
                  <a:cubicBezTo>
                    <a:pt x="1" y="488"/>
                    <a:pt x="239" y="476"/>
                    <a:pt x="465" y="345"/>
                  </a:cubicBezTo>
                  <a:cubicBezTo>
                    <a:pt x="691" y="203"/>
                    <a:pt x="810" y="0"/>
                    <a:pt x="8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360525" y="1852150"/>
              <a:ext cx="8975" cy="14300"/>
            </a:xfrm>
            <a:custGeom>
              <a:avLst/>
              <a:gdLst/>
              <a:ahLst/>
              <a:cxnLst/>
              <a:rect l="l" t="t" r="r" b="b"/>
              <a:pathLst>
                <a:path w="359" h="572" extrusionOk="0">
                  <a:moveTo>
                    <a:pt x="358" y="0"/>
                  </a:moveTo>
                  <a:cubicBezTo>
                    <a:pt x="358" y="0"/>
                    <a:pt x="358" y="0"/>
                    <a:pt x="358" y="0"/>
                  </a:cubicBezTo>
                  <a:lnTo>
                    <a:pt x="358" y="0"/>
                  </a:lnTo>
                  <a:cubicBezTo>
                    <a:pt x="358" y="0"/>
                    <a:pt x="358" y="0"/>
                    <a:pt x="358" y="0"/>
                  </a:cubicBezTo>
                  <a:close/>
                  <a:moveTo>
                    <a:pt x="358" y="0"/>
                  </a:moveTo>
                  <a:cubicBezTo>
                    <a:pt x="347" y="4"/>
                    <a:pt x="163" y="35"/>
                    <a:pt x="96" y="215"/>
                  </a:cubicBezTo>
                  <a:cubicBezTo>
                    <a:pt x="1" y="405"/>
                    <a:pt x="132" y="572"/>
                    <a:pt x="132" y="572"/>
                  </a:cubicBezTo>
                  <a:lnTo>
                    <a:pt x="191" y="488"/>
                  </a:lnTo>
                  <a:cubicBezTo>
                    <a:pt x="227" y="441"/>
                    <a:pt x="274" y="381"/>
                    <a:pt x="298" y="310"/>
                  </a:cubicBezTo>
                  <a:cubicBezTo>
                    <a:pt x="310" y="226"/>
                    <a:pt x="334" y="155"/>
                    <a:pt x="346" y="95"/>
                  </a:cubicBezTo>
                  <a:cubicBezTo>
                    <a:pt x="357" y="39"/>
                    <a:pt x="358" y="4"/>
                    <a:pt x="35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43300" y="1914050"/>
              <a:ext cx="105100" cy="200950"/>
            </a:xfrm>
            <a:custGeom>
              <a:avLst/>
              <a:gdLst/>
              <a:ahLst/>
              <a:cxnLst/>
              <a:rect l="l" t="t" r="r" b="b"/>
              <a:pathLst>
                <a:path w="4204" h="8038" extrusionOk="0">
                  <a:moveTo>
                    <a:pt x="155" y="1"/>
                  </a:moveTo>
                  <a:lnTo>
                    <a:pt x="155" y="1"/>
                  </a:lnTo>
                  <a:cubicBezTo>
                    <a:pt x="155" y="1"/>
                    <a:pt x="142" y="21"/>
                    <a:pt x="125" y="61"/>
                  </a:cubicBezTo>
                  <a:lnTo>
                    <a:pt x="125" y="61"/>
                  </a:lnTo>
                  <a:lnTo>
                    <a:pt x="155" y="1"/>
                  </a:lnTo>
                  <a:close/>
                  <a:moveTo>
                    <a:pt x="125" y="61"/>
                  </a:moveTo>
                  <a:lnTo>
                    <a:pt x="108" y="96"/>
                  </a:lnTo>
                  <a:cubicBezTo>
                    <a:pt x="96" y="156"/>
                    <a:pt x="48" y="251"/>
                    <a:pt x="36" y="394"/>
                  </a:cubicBezTo>
                  <a:cubicBezTo>
                    <a:pt x="1" y="656"/>
                    <a:pt x="60" y="1120"/>
                    <a:pt x="477" y="1429"/>
                  </a:cubicBezTo>
                  <a:cubicBezTo>
                    <a:pt x="691" y="1584"/>
                    <a:pt x="965" y="1644"/>
                    <a:pt x="1251" y="1668"/>
                  </a:cubicBezTo>
                  <a:cubicBezTo>
                    <a:pt x="1536" y="1703"/>
                    <a:pt x="1822" y="1763"/>
                    <a:pt x="2096" y="1894"/>
                  </a:cubicBezTo>
                  <a:cubicBezTo>
                    <a:pt x="2382" y="2013"/>
                    <a:pt x="2668" y="2180"/>
                    <a:pt x="2977" y="2334"/>
                  </a:cubicBezTo>
                  <a:cubicBezTo>
                    <a:pt x="3132" y="2418"/>
                    <a:pt x="3275" y="2489"/>
                    <a:pt x="3441" y="2572"/>
                  </a:cubicBezTo>
                  <a:lnTo>
                    <a:pt x="3680" y="2692"/>
                  </a:lnTo>
                  <a:cubicBezTo>
                    <a:pt x="3751" y="2739"/>
                    <a:pt x="3858" y="2787"/>
                    <a:pt x="3870" y="2811"/>
                  </a:cubicBezTo>
                  <a:cubicBezTo>
                    <a:pt x="3918" y="2846"/>
                    <a:pt x="3846" y="3096"/>
                    <a:pt x="3846" y="3275"/>
                  </a:cubicBezTo>
                  <a:cubicBezTo>
                    <a:pt x="3822" y="3477"/>
                    <a:pt x="3846" y="3644"/>
                    <a:pt x="3870" y="3823"/>
                  </a:cubicBezTo>
                  <a:cubicBezTo>
                    <a:pt x="3918" y="4192"/>
                    <a:pt x="3989" y="4501"/>
                    <a:pt x="3989" y="4811"/>
                  </a:cubicBezTo>
                  <a:cubicBezTo>
                    <a:pt x="4001" y="5430"/>
                    <a:pt x="3882" y="6001"/>
                    <a:pt x="3822" y="6478"/>
                  </a:cubicBezTo>
                  <a:cubicBezTo>
                    <a:pt x="3751" y="6954"/>
                    <a:pt x="3727" y="7359"/>
                    <a:pt x="3739" y="7621"/>
                  </a:cubicBezTo>
                  <a:cubicBezTo>
                    <a:pt x="3751" y="7895"/>
                    <a:pt x="3787" y="8037"/>
                    <a:pt x="3787" y="8037"/>
                  </a:cubicBezTo>
                  <a:cubicBezTo>
                    <a:pt x="3787" y="8037"/>
                    <a:pt x="3763" y="7895"/>
                    <a:pt x="3787" y="7597"/>
                  </a:cubicBezTo>
                  <a:cubicBezTo>
                    <a:pt x="3799" y="7323"/>
                    <a:pt x="3846" y="6954"/>
                    <a:pt x="3941" y="6478"/>
                  </a:cubicBezTo>
                  <a:cubicBezTo>
                    <a:pt x="4037" y="6013"/>
                    <a:pt x="4180" y="5454"/>
                    <a:pt x="4180" y="4799"/>
                  </a:cubicBezTo>
                  <a:cubicBezTo>
                    <a:pt x="4203" y="4466"/>
                    <a:pt x="4144" y="4144"/>
                    <a:pt x="4096" y="3799"/>
                  </a:cubicBezTo>
                  <a:cubicBezTo>
                    <a:pt x="4084" y="3632"/>
                    <a:pt x="4061" y="3454"/>
                    <a:pt x="4061" y="3287"/>
                  </a:cubicBezTo>
                  <a:cubicBezTo>
                    <a:pt x="4061" y="3203"/>
                    <a:pt x="4084" y="3132"/>
                    <a:pt x="4096" y="3037"/>
                  </a:cubicBezTo>
                  <a:cubicBezTo>
                    <a:pt x="4108" y="2965"/>
                    <a:pt x="4156" y="2811"/>
                    <a:pt x="4049" y="2680"/>
                  </a:cubicBezTo>
                  <a:cubicBezTo>
                    <a:pt x="3941" y="2561"/>
                    <a:pt x="3858" y="2549"/>
                    <a:pt x="3787" y="2501"/>
                  </a:cubicBezTo>
                  <a:lnTo>
                    <a:pt x="3549" y="2382"/>
                  </a:lnTo>
                  <a:cubicBezTo>
                    <a:pt x="3382" y="2299"/>
                    <a:pt x="3215" y="2215"/>
                    <a:pt x="3072" y="2144"/>
                  </a:cubicBezTo>
                  <a:cubicBezTo>
                    <a:pt x="2751" y="2001"/>
                    <a:pt x="2453" y="1846"/>
                    <a:pt x="2156" y="1715"/>
                  </a:cubicBezTo>
                  <a:cubicBezTo>
                    <a:pt x="1548" y="1429"/>
                    <a:pt x="905" y="1608"/>
                    <a:pt x="536" y="1346"/>
                  </a:cubicBezTo>
                  <a:cubicBezTo>
                    <a:pt x="155" y="1084"/>
                    <a:pt x="48" y="656"/>
                    <a:pt x="60" y="406"/>
                  </a:cubicBezTo>
                  <a:cubicBezTo>
                    <a:pt x="60" y="275"/>
                    <a:pt x="96" y="179"/>
                    <a:pt x="108" y="108"/>
                  </a:cubicBezTo>
                  <a:cubicBezTo>
                    <a:pt x="114" y="90"/>
                    <a:pt x="120" y="74"/>
                    <a:pt x="125" y="6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786175" y="2089575"/>
              <a:ext cx="178625" cy="76025"/>
            </a:xfrm>
            <a:custGeom>
              <a:avLst/>
              <a:gdLst/>
              <a:ahLst/>
              <a:cxnLst/>
              <a:rect l="l" t="t" r="r" b="b"/>
              <a:pathLst>
                <a:path w="7145" h="3041" extrusionOk="0">
                  <a:moveTo>
                    <a:pt x="1419" y="0"/>
                  </a:moveTo>
                  <a:cubicBezTo>
                    <a:pt x="1333" y="0"/>
                    <a:pt x="1241" y="16"/>
                    <a:pt x="1144" y="52"/>
                  </a:cubicBezTo>
                  <a:cubicBezTo>
                    <a:pt x="774" y="207"/>
                    <a:pt x="524" y="385"/>
                    <a:pt x="310" y="409"/>
                  </a:cubicBezTo>
                  <a:cubicBezTo>
                    <a:pt x="278" y="415"/>
                    <a:pt x="248" y="417"/>
                    <a:pt x="221" y="417"/>
                  </a:cubicBezTo>
                  <a:cubicBezTo>
                    <a:pt x="86" y="417"/>
                    <a:pt x="12" y="361"/>
                    <a:pt x="2" y="361"/>
                  </a:cubicBezTo>
                  <a:cubicBezTo>
                    <a:pt x="1" y="361"/>
                    <a:pt x="1" y="361"/>
                    <a:pt x="1" y="362"/>
                  </a:cubicBezTo>
                  <a:lnTo>
                    <a:pt x="1" y="362"/>
                  </a:lnTo>
                  <a:cubicBezTo>
                    <a:pt x="1" y="361"/>
                    <a:pt x="1" y="361"/>
                    <a:pt x="1" y="361"/>
                  </a:cubicBezTo>
                  <a:cubicBezTo>
                    <a:pt x="12" y="361"/>
                    <a:pt x="107" y="446"/>
                    <a:pt x="289" y="446"/>
                  </a:cubicBezTo>
                  <a:cubicBezTo>
                    <a:pt x="300" y="446"/>
                    <a:pt x="311" y="446"/>
                    <a:pt x="322" y="445"/>
                  </a:cubicBezTo>
                  <a:cubicBezTo>
                    <a:pt x="548" y="421"/>
                    <a:pt x="834" y="266"/>
                    <a:pt x="1191" y="159"/>
                  </a:cubicBezTo>
                  <a:cubicBezTo>
                    <a:pt x="1265" y="140"/>
                    <a:pt x="1340" y="126"/>
                    <a:pt x="1415" y="126"/>
                  </a:cubicBezTo>
                  <a:cubicBezTo>
                    <a:pt x="1523" y="126"/>
                    <a:pt x="1629" y="154"/>
                    <a:pt x="1727" y="231"/>
                  </a:cubicBezTo>
                  <a:cubicBezTo>
                    <a:pt x="1894" y="350"/>
                    <a:pt x="2048" y="540"/>
                    <a:pt x="2227" y="719"/>
                  </a:cubicBezTo>
                  <a:cubicBezTo>
                    <a:pt x="2406" y="897"/>
                    <a:pt x="2584" y="1100"/>
                    <a:pt x="2787" y="1290"/>
                  </a:cubicBezTo>
                  <a:cubicBezTo>
                    <a:pt x="2870" y="1374"/>
                    <a:pt x="2989" y="1516"/>
                    <a:pt x="3179" y="1540"/>
                  </a:cubicBezTo>
                  <a:cubicBezTo>
                    <a:pt x="3211" y="1542"/>
                    <a:pt x="3240" y="1543"/>
                    <a:pt x="3267" y="1543"/>
                  </a:cubicBezTo>
                  <a:cubicBezTo>
                    <a:pt x="3321" y="1543"/>
                    <a:pt x="3366" y="1540"/>
                    <a:pt x="3406" y="1540"/>
                  </a:cubicBezTo>
                  <a:cubicBezTo>
                    <a:pt x="3465" y="1540"/>
                    <a:pt x="3513" y="1546"/>
                    <a:pt x="3560" y="1576"/>
                  </a:cubicBezTo>
                  <a:cubicBezTo>
                    <a:pt x="3644" y="1636"/>
                    <a:pt x="3739" y="1755"/>
                    <a:pt x="3834" y="1850"/>
                  </a:cubicBezTo>
                  <a:cubicBezTo>
                    <a:pt x="3941" y="1969"/>
                    <a:pt x="4096" y="2052"/>
                    <a:pt x="4239" y="2088"/>
                  </a:cubicBezTo>
                  <a:cubicBezTo>
                    <a:pt x="4357" y="2121"/>
                    <a:pt x="4474" y="2134"/>
                    <a:pt x="4587" y="2134"/>
                  </a:cubicBezTo>
                  <a:cubicBezTo>
                    <a:pt x="4758" y="2134"/>
                    <a:pt x="4922" y="2105"/>
                    <a:pt x="5073" y="2076"/>
                  </a:cubicBezTo>
                  <a:cubicBezTo>
                    <a:pt x="5311" y="2028"/>
                    <a:pt x="5549" y="1957"/>
                    <a:pt x="5763" y="1945"/>
                  </a:cubicBezTo>
                  <a:cubicBezTo>
                    <a:pt x="5777" y="1942"/>
                    <a:pt x="5791" y="1941"/>
                    <a:pt x="5805" y="1941"/>
                  </a:cubicBezTo>
                  <a:cubicBezTo>
                    <a:pt x="5963" y="1941"/>
                    <a:pt x="6085" y="2121"/>
                    <a:pt x="6227" y="2231"/>
                  </a:cubicBezTo>
                  <a:cubicBezTo>
                    <a:pt x="6787" y="2731"/>
                    <a:pt x="7144" y="3040"/>
                    <a:pt x="7144" y="3040"/>
                  </a:cubicBezTo>
                  <a:cubicBezTo>
                    <a:pt x="7144" y="3040"/>
                    <a:pt x="6823" y="2707"/>
                    <a:pt x="6323" y="2195"/>
                  </a:cubicBezTo>
                  <a:cubicBezTo>
                    <a:pt x="6263" y="2124"/>
                    <a:pt x="6192" y="2052"/>
                    <a:pt x="6120" y="1969"/>
                  </a:cubicBezTo>
                  <a:cubicBezTo>
                    <a:pt x="6037" y="1886"/>
                    <a:pt x="5906" y="1826"/>
                    <a:pt x="5775" y="1826"/>
                  </a:cubicBezTo>
                  <a:cubicBezTo>
                    <a:pt x="5525" y="1826"/>
                    <a:pt x="5299" y="1886"/>
                    <a:pt x="5049" y="1909"/>
                  </a:cubicBezTo>
                  <a:cubicBezTo>
                    <a:pt x="4911" y="1928"/>
                    <a:pt x="4776" y="1944"/>
                    <a:pt x="4644" y="1944"/>
                  </a:cubicBezTo>
                  <a:cubicBezTo>
                    <a:pt x="4526" y="1944"/>
                    <a:pt x="4411" y="1931"/>
                    <a:pt x="4299" y="1897"/>
                  </a:cubicBezTo>
                  <a:cubicBezTo>
                    <a:pt x="4192" y="1874"/>
                    <a:pt x="4096" y="1814"/>
                    <a:pt x="4001" y="1719"/>
                  </a:cubicBezTo>
                  <a:cubicBezTo>
                    <a:pt x="3918" y="1636"/>
                    <a:pt x="3834" y="1493"/>
                    <a:pt x="3680" y="1397"/>
                  </a:cubicBezTo>
                  <a:cubicBezTo>
                    <a:pt x="3675" y="1397"/>
                    <a:pt x="3671" y="1397"/>
                    <a:pt x="3667" y="1397"/>
                  </a:cubicBezTo>
                  <a:cubicBezTo>
                    <a:pt x="2612" y="1397"/>
                    <a:pt x="2227" y="0"/>
                    <a:pt x="141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989475" y="2177475"/>
              <a:ext cx="39200" cy="67600"/>
            </a:xfrm>
            <a:custGeom>
              <a:avLst/>
              <a:gdLst/>
              <a:ahLst/>
              <a:cxnLst/>
              <a:rect l="l" t="t" r="r" b="b"/>
              <a:pathLst>
                <a:path w="1568" h="2704" extrusionOk="0">
                  <a:moveTo>
                    <a:pt x="0" y="1"/>
                  </a:moveTo>
                  <a:cubicBezTo>
                    <a:pt x="1" y="1"/>
                    <a:pt x="346" y="632"/>
                    <a:pt x="893" y="1334"/>
                  </a:cubicBezTo>
                  <a:cubicBezTo>
                    <a:pt x="1155" y="1668"/>
                    <a:pt x="1382" y="1989"/>
                    <a:pt x="1441" y="2251"/>
                  </a:cubicBezTo>
                  <a:cubicBezTo>
                    <a:pt x="1465" y="2382"/>
                    <a:pt x="1465" y="2501"/>
                    <a:pt x="1453" y="2584"/>
                  </a:cubicBezTo>
                  <a:cubicBezTo>
                    <a:pt x="1445" y="2633"/>
                    <a:pt x="1437" y="2671"/>
                    <a:pt x="1432" y="2690"/>
                  </a:cubicBezTo>
                  <a:lnTo>
                    <a:pt x="1432" y="2690"/>
                  </a:lnTo>
                  <a:cubicBezTo>
                    <a:pt x="1459" y="2647"/>
                    <a:pt x="1568" y="2503"/>
                    <a:pt x="1548" y="2239"/>
                  </a:cubicBezTo>
                  <a:cubicBezTo>
                    <a:pt x="1548" y="1930"/>
                    <a:pt x="1346" y="1525"/>
                    <a:pt x="1072" y="1179"/>
                  </a:cubicBezTo>
                  <a:cubicBezTo>
                    <a:pt x="536" y="501"/>
                    <a:pt x="1" y="1"/>
                    <a:pt x="0" y="1"/>
                  </a:cubicBezTo>
                  <a:close/>
                  <a:moveTo>
                    <a:pt x="1432" y="2690"/>
                  </a:moveTo>
                  <a:cubicBezTo>
                    <a:pt x="1427" y="2699"/>
                    <a:pt x="1425" y="2703"/>
                    <a:pt x="1429" y="2703"/>
                  </a:cubicBezTo>
                  <a:cubicBezTo>
                    <a:pt x="1429" y="2703"/>
                    <a:pt x="1430" y="2699"/>
                    <a:pt x="1432" y="269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973100" y="2259050"/>
              <a:ext cx="40500" cy="10550"/>
            </a:xfrm>
            <a:custGeom>
              <a:avLst/>
              <a:gdLst/>
              <a:ahLst/>
              <a:cxnLst/>
              <a:rect l="l" t="t" r="r" b="b"/>
              <a:pathLst>
                <a:path w="1620" h="422" extrusionOk="0">
                  <a:moveTo>
                    <a:pt x="1620" y="0"/>
                  </a:moveTo>
                  <a:cubicBezTo>
                    <a:pt x="1620" y="0"/>
                    <a:pt x="1227" y="71"/>
                    <a:pt x="798" y="167"/>
                  </a:cubicBezTo>
                  <a:cubicBezTo>
                    <a:pt x="370" y="274"/>
                    <a:pt x="1" y="357"/>
                    <a:pt x="1" y="357"/>
                  </a:cubicBezTo>
                  <a:cubicBezTo>
                    <a:pt x="1" y="357"/>
                    <a:pt x="84" y="393"/>
                    <a:pt x="239" y="405"/>
                  </a:cubicBezTo>
                  <a:cubicBezTo>
                    <a:pt x="303" y="416"/>
                    <a:pt x="384" y="421"/>
                    <a:pt x="475" y="421"/>
                  </a:cubicBezTo>
                  <a:cubicBezTo>
                    <a:pt x="587" y="421"/>
                    <a:pt x="715" y="413"/>
                    <a:pt x="846" y="393"/>
                  </a:cubicBezTo>
                  <a:cubicBezTo>
                    <a:pt x="1084" y="322"/>
                    <a:pt x="1275" y="238"/>
                    <a:pt x="1406" y="155"/>
                  </a:cubicBezTo>
                  <a:cubicBezTo>
                    <a:pt x="1548" y="71"/>
                    <a:pt x="1620" y="0"/>
                    <a:pt x="162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2862850" y="2550450"/>
              <a:ext cx="45275" cy="6275"/>
            </a:xfrm>
            <a:custGeom>
              <a:avLst/>
              <a:gdLst/>
              <a:ahLst/>
              <a:cxnLst/>
              <a:rect l="l" t="t" r="r" b="b"/>
              <a:pathLst>
                <a:path w="1811" h="251" extrusionOk="0">
                  <a:moveTo>
                    <a:pt x="1810" y="0"/>
                  </a:moveTo>
                  <a:cubicBezTo>
                    <a:pt x="1810" y="0"/>
                    <a:pt x="1381" y="12"/>
                    <a:pt x="905" y="12"/>
                  </a:cubicBezTo>
                  <a:cubicBezTo>
                    <a:pt x="417" y="12"/>
                    <a:pt x="0" y="0"/>
                    <a:pt x="0" y="0"/>
                  </a:cubicBezTo>
                  <a:lnTo>
                    <a:pt x="0" y="0"/>
                  </a:lnTo>
                  <a:cubicBezTo>
                    <a:pt x="0" y="0"/>
                    <a:pt x="84" y="60"/>
                    <a:pt x="250" y="131"/>
                  </a:cubicBezTo>
                  <a:cubicBezTo>
                    <a:pt x="417" y="191"/>
                    <a:pt x="631" y="250"/>
                    <a:pt x="905" y="250"/>
                  </a:cubicBezTo>
                  <a:cubicBezTo>
                    <a:pt x="1167" y="250"/>
                    <a:pt x="1393" y="179"/>
                    <a:pt x="1560" y="119"/>
                  </a:cubicBezTo>
                  <a:cubicBezTo>
                    <a:pt x="1727" y="60"/>
                    <a:pt x="1810" y="0"/>
                    <a:pt x="18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828025" y="2538825"/>
              <a:ext cx="20250" cy="17800"/>
            </a:xfrm>
            <a:custGeom>
              <a:avLst/>
              <a:gdLst/>
              <a:ahLst/>
              <a:cxnLst/>
              <a:rect l="l" t="t" r="r" b="b"/>
              <a:pathLst>
                <a:path w="810" h="712" extrusionOk="0">
                  <a:moveTo>
                    <a:pt x="60" y="1"/>
                  </a:moveTo>
                  <a:cubicBezTo>
                    <a:pt x="60" y="1"/>
                    <a:pt x="24" y="60"/>
                    <a:pt x="0" y="168"/>
                  </a:cubicBezTo>
                  <a:cubicBezTo>
                    <a:pt x="0" y="287"/>
                    <a:pt x="48" y="465"/>
                    <a:pt x="203" y="584"/>
                  </a:cubicBezTo>
                  <a:cubicBezTo>
                    <a:pt x="313" y="677"/>
                    <a:pt x="446" y="712"/>
                    <a:pt x="555" y="712"/>
                  </a:cubicBezTo>
                  <a:cubicBezTo>
                    <a:pt x="587" y="712"/>
                    <a:pt x="616" y="709"/>
                    <a:pt x="643" y="703"/>
                  </a:cubicBezTo>
                  <a:cubicBezTo>
                    <a:pt x="762" y="668"/>
                    <a:pt x="810" y="608"/>
                    <a:pt x="810" y="608"/>
                  </a:cubicBezTo>
                  <a:cubicBezTo>
                    <a:pt x="810" y="608"/>
                    <a:pt x="738" y="608"/>
                    <a:pt x="643" y="584"/>
                  </a:cubicBezTo>
                  <a:cubicBezTo>
                    <a:pt x="536" y="549"/>
                    <a:pt x="453" y="489"/>
                    <a:pt x="346" y="406"/>
                  </a:cubicBezTo>
                  <a:cubicBezTo>
                    <a:pt x="238" y="334"/>
                    <a:pt x="167" y="239"/>
                    <a:pt x="119" y="156"/>
                  </a:cubicBezTo>
                  <a:cubicBezTo>
                    <a:pt x="84" y="72"/>
                    <a:pt x="60" y="1"/>
                    <a:pt x="60" y="1"/>
                  </a:cubicBezTo>
                  <a:close/>
                </a:path>
              </a:pathLst>
            </a:cu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681575" y="2253975"/>
              <a:ext cx="80975" cy="205400"/>
            </a:xfrm>
            <a:custGeom>
              <a:avLst/>
              <a:gdLst/>
              <a:ahLst/>
              <a:cxnLst/>
              <a:rect l="l" t="t" r="r" b="b"/>
              <a:pathLst>
                <a:path w="3239" h="8216" extrusionOk="0">
                  <a:moveTo>
                    <a:pt x="3239" y="1"/>
                  </a:moveTo>
                  <a:lnTo>
                    <a:pt x="3156" y="84"/>
                  </a:lnTo>
                  <a:lnTo>
                    <a:pt x="3156" y="84"/>
                  </a:lnTo>
                  <a:lnTo>
                    <a:pt x="3239" y="1"/>
                  </a:lnTo>
                  <a:close/>
                  <a:moveTo>
                    <a:pt x="3155" y="84"/>
                  </a:moveTo>
                  <a:lnTo>
                    <a:pt x="3155" y="84"/>
                  </a:lnTo>
                  <a:cubicBezTo>
                    <a:pt x="3151" y="88"/>
                    <a:pt x="3147" y="92"/>
                    <a:pt x="3143" y="96"/>
                  </a:cubicBezTo>
                  <a:lnTo>
                    <a:pt x="3143" y="96"/>
                  </a:lnTo>
                  <a:cubicBezTo>
                    <a:pt x="3143" y="96"/>
                    <a:pt x="3143" y="96"/>
                    <a:pt x="3144" y="96"/>
                  </a:cubicBezTo>
                  <a:lnTo>
                    <a:pt x="3155" y="84"/>
                  </a:lnTo>
                  <a:close/>
                  <a:moveTo>
                    <a:pt x="3143" y="96"/>
                  </a:moveTo>
                  <a:cubicBezTo>
                    <a:pt x="3060" y="144"/>
                    <a:pt x="2977" y="203"/>
                    <a:pt x="2846" y="274"/>
                  </a:cubicBezTo>
                  <a:cubicBezTo>
                    <a:pt x="2572" y="429"/>
                    <a:pt x="2144" y="513"/>
                    <a:pt x="1632" y="727"/>
                  </a:cubicBezTo>
                  <a:cubicBezTo>
                    <a:pt x="1393" y="846"/>
                    <a:pt x="1120" y="1001"/>
                    <a:pt x="941" y="1298"/>
                  </a:cubicBezTo>
                  <a:cubicBezTo>
                    <a:pt x="739" y="1620"/>
                    <a:pt x="786" y="1989"/>
                    <a:pt x="762" y="2334"/>
                  </a:cubicBezTo>
                  <a:cubicBezTo>
                    <a:pt x="762" y="2513"/>
                    <a:pt x="727" y="2668"/>
                    <a:pt x="643" y="2811"/>
                  </a:cubicBezTo>
                  <a:cubicBezTo>
                    <a:pt x="560" y="2941"/>
                    <a:pt x="405" y="3013"/>
                    <a:pt x="239" y="3144"/>
                  </a:cubicBezTo>
                  <a:cubicBezTo>
                    <a:pt x="143" y="3227"/>
                    <a:pt x="72" y="3322"/>
                    <a:pt x="48" y="3442"/>
                  </a:cubicBezTo>
                  <a:cubicBezTo>
                    <a:pt x="0" y="3561"/>
                    <a:pt x="48" y="3739"/>
                    <a:pt x="143" y="3834"/>
                  </a:cubicBezTo>
                  <a:cubicBezTo>
                    <a:pt x="250" y="3918"/>
                    <a:pt x="346" y="3965"/>
                    <a:pt x="381" y="4013"/>
                  </a:cubicBezTo>
                  <a:cubicBezTo>
                    <a:pt x="429" y="4061"/>
                    <a:pt x="441" y="4120"/>
                    <a:pt x="441" y="4215"/>
                  </a:cubicBezTo>
                  <a:cubicBezTo>
                    <a:pt x="441" y="4311"/>
                    <a:pt x="441" y="4430"/>
                    <a:pt x="477" y="4549"/>
                  </a:cubicBezTo>
                  <a:cubicBezTo>
                    <a:pt x="489" y="4668"/>
                    <a:pt x="560" y="4775"/>
                    <a:pt x="643" y="4858"/>
                  </a:cubicBezTo>
                  <a:cubicBezTo>
                    <a:pt x="798" y="5025"/>
                    <a:pt x="1012" y="5120"/>
                    <a:pt x="1203" y="5168"/>
                  </a:cubicBezTo>
                  <a:cubicBezTo>
                    <a:pt x="1620" y="5275"/>
                    <a:pt x="1989" y="5204"/>
                    <a:pt x="2334" y="5263"/>
                  </a:cubicBezTo>
                  <a:cubicBezTo>
                    <a:pt x="2501" y="5275"/>
                    <a:pt x="2667" y="5335"/>
                    <a:pt x="2786" y="5418"/>
                  </a:cubicBezTo>
                  <a:cubicBezTo>
                    <a:pt x="2906" y="5489"/>
                    <a:pt x="2882" y="5585"/>
                    <a:pt x="2798" y="5716"/>
                  </a:cubicBezTo>
                  <a:cubicBezTo>
                    <a:pt x="2703" y="5835"/>
                    <a:pt x="2584" y="5930"/>
                    <a:pt x="2525" y="6097"/>
                  </a:cubicBezTo>
                  <a:cubicBezTo>
                    <a:pt x="2465" y="6251"/>
                    <a:pt x="2465" y="6406"/>
                    <a:pt x="2489" y="6549"/>
                  </a:cubicBezTo>
                  <a:cubicBezTo>
                    <a:pt x="2513" y="6823"/>
                    <a:pt x="2632" y="7049"/>
                    <a:pt x="2727" y="7240"/>
                  </a:cubicBezTo>
                  <a:cubicBezTo>
                    <a:pt x="2810" y="7430"/>
                    <a:pt x="2882" y="7597"/>
                    <a:pt x="2929" y="7752"/>
                  </a:cubicBezTo>
                  <a:cubicBezTo>
                    <a:pt x="2977" y="7894"/>
                    <a:pt x="2977" y="8014"/>
                    <a:pt x="2977" y="8097"/>
                  </a:cubicBezTo>
                  <a:cubicBezTo>
                    <a:pt x="2977" y="8014"/>
                    <a:pt x="2977" y="7894"/>
                    <a:pt x="2941" y="7752"/>
                  </a:cubicBezTo>
                  <a:cubicBezTo>
                    <a:pt x="2917" y="7597"/>
                    <a:pt x="2858" y="7418"/>
                    <a:pt x="2763" y="7228"/>
                  </a:cubicBezTo>
                  <a:cubicBezTo>
                    <a:pt x="2691" y="7037"/>
                    <a:pt x="2584" y="6799"/>
                    <a:pt x="2572" y="6537"/>
                  </a:cubicBezTo>
                  <a:cubicBezTo>
                    <a:pt x="2572" y="6406"/>
                    <a:pt x="2572" y="6275"/>
                    <a:pt x="2632" y="6156"/>
                  </a:cubicBezTo>
                  <a:cubicBezTo>
                    <a:pt x="2679" y="6037"/>
                    <a:pt x="2798" y="5942"/>
                    <a:pt x="2906" y="5811"/>
                  </a:cubicBezTo>
                  <a:cubicBezTo>
                    <a:pt x="2965" y="5751"/>
                    <a:pt x="3025" y="5668"/>
                    <a:pt x="3025" y="5549"/>
                  </a:cubicBezTo>
                  <a:cubicBezTo>
                    <a:pt x="3025" y="5430"/>
                    <a:pt x="2929" y="5323"/>
                    <a:pt x="2858" y="5263"/>
                  </a:cubicBezTo>
                  <a:cubicBezTo>
                    <a:pt x="2703" y="5144"/>
                    <a:pt x="2513" y="5085"/>
                    <a:pt x="2334" y="5049"/>
                  </a:cubicBezTo>
                  <a:cubicBezTo>
                    <a:pt x="1965" y="4977"/>
                    <a:pt x="1572" y="5037"/>
                    <a:pt x="1239" y="4930"/>
                  </a:cubicBezTo>
                  <a:cubicBezTo>
                    <a:pt x="1060" y="4894"/>
                    <a:pt x="893" y="4799"/>
                    <a:pt x="774" y="4680"/>
                  </a:cubicBezTo>
                  <a:cubicBezTo>
                    <a:pt x="655" y="4561"/>
                    <a:pt x="643" y="4418"/>
                    <a:pt x="643" y="4192"/>
                  </a:cubicBezTo>
                  <a:cubicBezTo>
                    <a:pt x="643" y="4084"/>
                    <a:pt x="620" y="3942"/>
                    <a:pt x="524" y="3834"/>
                  </a:cubicBezTo>
                  <a:cubicBezTo>
                    <a:pt x="417" y="3727"/>
                    <a:pt x="310" y="3680"/>
                    <a:pt x="262" y="3644"/>
                  </a:cubicBezTo>
                  <a:cubicBezTo>
                    <a:pt x="179" y="3561"/>
                    <a:pt x="239" y="3406"/>
                    <a:pt x="358" y="3299"/>
                  </a:cubicBezTo>
                  <a:cubicBezTo>
                    <a:pt x="489" y="3192"/>
                    <a:pt x="703" y="3084"/>
                    <a:pt x="798" y="2894"/>
                  </a:cubicBezTo>
                  <a:cubicBezTo>
                    <a:pt x="917" y="2703"/>
                    <a:pt x="941" y="2489"/>
                    <a:pt x="953" y="2310"/>
                  </a:cubicBezTo>
                  <a:cubicBezTo>
                    <a:pt x="965" y="1965"/>
                    <a:pt x="917" y="1620"/>
                    <a:pt x="1072" y="1370"/>
                  </a:cubicBezTo>
                  <a:cubicBezTo>
                    <a:pt x="1215" y="1096"/>
                    <a:pt x="1453" y="929"/>
                    <a:pt x="1691" y="810"/>
                  </a:cubicBezTo>
                  <a:cubicBezTo>
                    <a:pt x="2167" y="572"/>
                    <a:pt x="2620" y="453"/>
                    <a:pt x="2870" y="298"/>
                  </a:cubicBezTo>
                  <a:cubicBezTo>
                    <a:pt x="2992" y="221"/>
                    <a:pt x="3083" y="153"/>
                    <a:pt x="3143" y="96"/>
                  </a:cubicBezTo>
                  <a:close/>
                  <a:moveTo>
                    <a:pt x="2977" y="8097"/>
                  </a:moveTo>
                  <a:cubicBezTo>
                    <a:pt x="2965" y="8168"/>
                    <a:pt x="2965" y="8216"/>
                    <a:pt x="2965" y="8216"/>
                  </a:cubicBezTo>
                  <a:cubicBezTo>
                    <a:pt x="2965" y="8216"/>
                    <a:pt x="2977" y="8168"/>
                    <a:pt x="2977" y="8097"/>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2775025" y="2251850"/>
              <a:ext cx="36350" cy="10200"/>
            </a:xfrm>
            <a:custGeom>
              <a:avLst/>
              <a:gdLst/>
              <a:ahLst/>
              <a:cxnLst/>
              <a:rect l="l" t="t" r="r" b="b"/>
              <a:pathLst>
                <a:path w="1454" h="408" extrusionOk="0">
                  <a:moveTo>
                    <a:pt x="448" y="1"/>
                  </a:moveTo>
                  <a:cubicBezTo>
                    <a:pt x="361" y="1"/>
                    <a:pt x="282" y="10"/>
                    <a:pt x="215" y="26"/>
                  </a:cubicBezTo>
                  <a:cubicBezTo>
                    <a:pt x="84" y="50"/>
                    <a:pt x="1" y="86"/>
                    <a:pt x="1" y="86"/>
                  </a:cubicBezTo>
                  <a:cubicBezTo>
                    <a:pt x="1" y="86"/>
                    <a:pt x="334" y="169"/>
                    <a:pt x="727" y="264"/>
                  </a:cubicBezTo>
                  <a:cubicBezTo>
                    <a:pt x="1108" y="348"/>
                    <a:pt x="1454" y="407"/>
                    <a:pt x="1454" y="407"/>
                  </a:cubicBezTo>
                  <a:cubicBezTo>
                    <a:pt x="1454" y="407"/>
                    <a:pt x="1394" y="336"/>
                    <a:pt x="1275" y="264"/>
                  </a:cubicBezTo>
                  <a:cubicBezTo>
                    <a:pt x="1156" y="181"/>
                    <a:pt x="977" y="86"/>
                    <a:pt x="775" y="38"/>
                  </a:cubicBezTo>
                  <a:cubicBezTo>
                    <a:pt x="660" y="12"/>
                    <a:pt x="549" y="1"/>
                    <a:pt x="44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2835450" y="2655825"/>
              <a:ext cx="167625" cy="327425"/>
            </a:xfrm>
            <a:custGeom>
              <a:avLst/>
              <a:gdLst/>
              <a:ahLst/>
              <a:cxnLst/>
              <a:rect l="l" t="t" r="r" b="b"/>
              <a:pathLst>
                <a:path w="6705" h="13097" extrusionOk="0">
                  <a:moveTo>
                    <a:pt x="692" y="0"/>
                  </a:moveTo>
                  <a:cubicBezTo>
                    <a:pt x="691" y="0"/>
                    <a:pt x="681" y="11"/>
                    <a:pt x="665" y="37"/>
                  </a:cubicBezTo>
                  <a:lnTo>
                    <a:pt x="665" y="37"/>
                  </a:lnTo>
                  <a:lnTo>
                    <a:pt x="692" y="0"/>
                  </a:lnTo>
                  <a:close/>
                  <a:moveTo>
                    <a:pt x="665" y="37"/>
                  </a:moveTo>
                  <a:lnTo>
                    <a:pt x="596" y="131"/>
                  </a:lnTo>
                  <a:cubicBezTo>
                    <a:pt x="537" y="214"/>
                    <a:pt x="465" y="357"/>
                    <a:pt x="382" y="536"/>
                  </a:cubicBezTo>
                  <a:cubicBezTo>
                    <a:pt x="215" y="905"/>
                    <a:pt x="37" y="1465"/>
                    <a:pt x="25" y="2179"/>
                  </a:cubicBezTo>
                  <a:cubicBezTo>
                    <a:pt x="1" y="2893"/>
                    <a:pt x="180" y="3774"/>
                    <a:pt x="739" y="4584"/>
                  </a:cubicBezTo>
                  <a:cubicBezTo>
                    <a:pt x="1287" y="5382"/>
                    <a:pt x="2204" y="5929"/>
                    <a:pt x="3073" y="6560"/>
                  </a:cubicBezTo>
                  <a:cubicBezTo>
                    <a:pt x="3501" y="6882"/>
                    <a:pt x="3906" y="7215"/>
                    <a:pt x="4192" y="7620"/>
                  </a:cubicBezTo>
                  <a:cubicBezTo>
                    <a:pt x="4335" y="7811"/>
                    <a:pt x="4430" y="8037"/>
                    <a:pt x="4454" y="8251"/>
                  </a:cubicBezTo>
                  <a:cubicBezTo>
                    <a:pt x="4502" y="8477"/>
                    <a:pt x="4490" y="8715"/>
                    <a:pt x="4502" y="8954"/>
                  </a:cubicBezTo>
                  <a:cubicBezTo>
                    <a:pt x="4502" y="9192"/>
                    <a:pt x="4525" y="9430"/>
                    <a:pt x="4621" y="9656"/>
                  </a:cubicBezTo>
                  <a:cubicBezTo>
                    <a:pt x="4704" y="9882"/>
                    <a:pt x="4835" y="10073"/>
                    <a:pt x="4990" y="10216"/>
                  </a:cubicBezTo>
                  <a:cubicBezTo>
                    <a:pt x="5287" y="10513"/>
                    <a:pt x="5597" y="10751"/>
                    <a:pt x="5823" y="11025"/>
                  </a:cubicBezTo>
                  <a:cubicBezTo>
                    <a:pt x="6276" y="11561"/>
                    <a:pt x="6478" y="12109"/>
                    <a:pt x="6585" y="12478"/>
                  </a:cubicBezTo>
                  <a:cubicBezTo>
                    <a:pt x="6692" y="12871"/>
                    <a:pt x="6692" y="13097"/>
                    <a:pt x="6692" y="13097"/>
                  </a:cubicBezTo>
                  <a:cubicBezTo>
                    <a:pt x="6692" y="13097"/>
                    <a:pt x="6704" y="12883"/>
                    <a:pt x="6645" y="12478"/>
                  </a:cubicBezTo>
                  <a:cubicBezTo>
                    <a:pt x="6573" y="12097"/>
                    <a:pt x="6395" y="11513"/>
                    <a:pt x="5942" y="10942"/>
                  </a:cubicBezTo>
                  <a:cubicBezTo>
                    <a:pt x="5716" y="10668"/>
                    <a:pt x="5406" y="10406"/>
                    <a:pt x="5144" y="10108"/>
                  </a:cubicBezTo>
                  <a:cubicBezTo>
                    <a:pt x="5002" y="9954"/>
                    <a:pt x="4883" y="9787"/>
                    <a:pt x="4811" y="9596"/>
                  </a:cubicBezTo>
                  <a:cubicBezTo>
                    <a:pt x="4740" y="9406"/>
                    <a:pt x="4728" y="9180"/>
                    <a:pt x="4728" y="8954"/>
                  </a:cubicBezTo>
                  <a:cubicBezTo>
                    <a:pt x="4728" y="8727"/>
                    <a:pt x="4728" y="8477"/>
                    <a:pt x="4692" y="8227"/>
                  </a:cubicBezTo>
                  <a:cubicBezTo>
                    <a:pt x="4644" y="7953"/>
                    <a:pt x="4549" y="7703"/>
                    <a:pt x="4394" y="7477"/>
                  </a:cubicBezTo>
                  <a:cubicBezTo>
                    <a:pt x="4097" y="7037"/>
                    <a:pt x="3668" y="6691"/>
                    <a:pt x="3239" y="6370"/>
                  </a:cubicBezTo>
                  <a:cubicBezTo>
                    <a:pt x="2346" y="5739"/>
                    <a:pt x="1454" y="5215"/>
                    <a:pt x="918" y="4465"/>
                  </a:cubicBezTo>
                  <a:cubicBezTo>
                    <a:pt x="382" y="3715"/>
                    <a:pt x="180" y="2881"/>
                    <a:pt x="156" y="2179"/>
                  </a:cubicBezTo>
                  <a:cubicBezTo>
                    <a:pt x="144" y="1465"/>
                    <a:pt x="275" y="917"/>
                    <a:pt x="418" y="548"/>
                  </a:cubicBezTo>
                  <a:cubicBezTo>
                    <a:pt x="501" y="357"/>
                    <a:pt x="561" y="214"/>
                    <a:pt x="620" y="131"/>
                  </a:cubicBezTo>
                  <a:cubicBezTo>
                    <a:pt x="636" y="88"/>
                    <a:pt x="652" y="57"/>
                    <a:pt x="665" y="37"/>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991725" y="2989475"/>
              <a:ext cx="34850" cy="190525"/>
            </a:xfrm>
            <a:custGeom>
              <a:avLst/>
              <a:gdLst/>
              <a:ahLst/>
              <a:cxnLst/>
              <a:rect l="l" t="t" r="r" b="b"/>
              <a:pathLst>
                <a:path w="1394" h="7621" extrusionOk="0">
                  <a:moveTo>
                    <a:pt x="25" y="1"/>
                  </a:moveTo>
                  <a:cubicBezTo>
                    <a:pt x="25" y="1"/>
                    <a:pt x="25" y="441"/>
                    <a:pt x="1" y="1156"/>
                  </a:cubicBezTo>
                  <a:lnTo>
                    <a:pt x="1" y="2430"/>
                  </a:lnTo>
                  <a:lnTo>
                    <a:pt x="1" y="2787"/>
                  </a:lnTo>
                  <a:cubicBezTo>
                    <a:pt x="25" y="2906"/>
                    <a:pt x="1" y="3049"/>
                    <a:pt x="84" y="3204"/>
                  </a:cubicBezTo>
                  <a:cubicBezTo>
                    <a:pt x="156" y="3358"/>
                    <a:pt x="322" y="3442"/>
                    <a:pt x="358" y="3501"/>
                  </a:cubicBezTo>
                  <a:cubicBezTo>
                    <a:pt x="417" y="3561"/>
                    <a:pt x="417" y="3680"/>
                    <a:pt x="406" y="3811"/>
                  </a:cubicBezTo>
                  <a:cubicBezTo>
                    <a:pt x="394" y="3930"/>
                    <a:pt x="382" y="4109"/>
                    <a:pt x="453" y="4251"/>
                  </a:cubicBezTo>
                  <a:cubicBezTo>
                    <a:pt x="525" y="4406"/>
                    <a:pt x="596" y="4490"/>
                    <a:pt x="644" y="4597"/>
                  </a:cubicBezTo>
                  <a:cubicBezTo>
                    <a:pt x="739" y="4787"/>
                    <a:pt x="703" y="5049"/>
                    <a:pt x="703" y="5287"/>
                  </a:cubicBezTo>
                  <a:cubicBezTo>
                    <a:pt x="703" y="5775"/>
                    <a:pt x="810" y="6204"/>
                    <a:pt x="929" y="6549"/>
                  </a:cubicBezTo>
                  <a:cubicBezTo>
                    <a:pt x="1048" y="6895"/>
                    <a:pt x="1168" y="7157"/>
                    <a:pt x="1251" y="7335"/>
                  </a:cubicBezTo>
                  <a:cubicBezTo>
                    <a:pt x="1346" y="7514"/>
                    <a:pt x="1394" y="7621"/>
                    <a:pt x="1394" y="7621"/>
                  </a:cubicBezTo>
                  <a:cubicBezTo>
                    <a:pt x="1394" y="7621"/>
                    <a:pt x="1358" y="7514"/>
                    <a:pt x="1275" y="7311"/>
                  </a:cubicBezTo>
                  <a:cubicBezTo>
                    <a:pt x="1215" y="7133"/>
                    <a:pt x="1120" y="6847"/>
                    <a:pt x="1037" y="6502"/>
                  </a:cubicBezTo>
                  <a:cubicBezTo>
                    <a:pt x="953" y="6156"/>
                    <a:pt x="870" y="5740"/>
                    <a:pt x="894" y="5287"/>
                  </a:cubicBezTo>
                  <a:cubicBezTo>
                    <a:pt x="918" y="5061"/>
                    <a:pt x="953" y="4787"/>
                    <a:pt x="858" y="4513"/>
                  </a:cubicBezTo>
                  <a:cubicBezTo>
                    <a:pt x="810" y="4370"/>
                    <a:pt x="715" y="4275"/>
                    <a:pt x="679" y="4168"/>
                  </a:cubicBezTo>
                  <a:cubicBezTo>
                    <a:pt x="632" y="4073"/>
                    <a:pt x="632" y="3954"/>
                    <a:pt x="644" y="3823"/>
                  </a:cubicBezTo>
                  <a:cubicBezTo>
                    <a:pt x="644" y="3704"/>
                    <a:pt x="679" y="3513"/>
                    <a:pt x="560" y="3358"/>
                  </a:cubicBezTo>
                  <a:cubicBezTo>
                    <a:pt x="417" y="3216"/>
                    <a:pt x="322" y="3180"/>
                    <a:pt x="286" y="3097"/>
                  </a:cubicBezTo>
                  <a:cubicBezTo>
                    <a:pt x="215" y="2930"/>
                    <a:pt x="239" y="2632"/>
                    <a:pt x="215" y="2406"/>
                  </a:cubicBezTo>
                  <a:cubicBezTo>
                    <a:pt x="179" y="1954"/>
                    <a:pt x="156" y="1513"/>
                    <a:pt x="120" y="1156"/>
                  </a:cubicBezTo>
                  <a:cubicBezTo>
                    <a:pt x="60" y="441"/>
                    <a:pt x="25" y="1"/>
                    <a:pt x="2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134600" y="2622475"/>
              <a:ext cx="119700" cy="101225"/>
            </a:xfrm>
            <a:custGeom>
              <a:avLst/>
              <a:gdLst/>
              <a:ahLst/>
              <a:cxnLst/>
              <a:rect l="l" t="t" r="r" b="b"/>
              <a:pathLst>
                <a:path w="4788" h="4049" extrusionOk="0">
                  <a:moveTo>
                    <a:pt x="1" y="1"/>
                  </a:moveTo>
                  <a:lnTo>
                    <a:pt x="1" y="1"/>
                  </a:lnTo>
                  <a:cubicBezTo>
                    <a:pt x="1" y="1"/>
                    <a:pt x="84" y="60"/>
                    <a:pt x="215" y="167"/>
                  </a:cubicBezTo>
                  <a:cubicBezTo>
                    <a:pt x="346" y="286"/>
                    <a:pt x="525" y="453"/>
                    <a:pt x="703" y="691"/>
                  </a:cubicBezTo>
                  <a:cubicBezTo>
                    <a:pt x="882" y="929"/>
                    <a:pt x="1060" y="1227"/>
                    <a:pt x="1179" y="1596"/>
                  </a:cubicBezTo>
                  <a:cubicBezTo>
                    <a:pt x="1239" y="1775"/>
                    <a:pt x="1287" y="1965"/>
                    <a:pt x="1334" y="2191"/>
                  </a:cubicBezTo>
                  <a:cubicBezTo>
                    <a:pt x="1370" y="2418"/>
                    <a:pt x="1429" y="2656"/>
                    <a:pt x="1608" y="2858"/>
                  </a:cubicBezTo>
                  <a:cubicBezTo>
                    <a:pt x="1787" y="3072"/>
                    <a:pt x="2025" y="3156"/>
                    <a:pt x="2239" y="3239"/>
                  </a:cubicBezTo>
                  <a:cubicBezTo>
                    <a:pt x="2442" y="3310"/>
                    <a:pt x="2644" y="3382"/>
                    <a:pt x="2834" y="3441"/>
                  </a:cubicBezTo>
                  <a:cubicBezTo>
                    <a:pt x="3204" y="3572"/>
                    <a:pt x="3561" y="3680"/>
                    <a:pt x="3846" y="3775"/>
                  </a:cubicBezTo>
                  <a:cubicBezTo>
                    <a:pt x="4430" y="3953"/>
                    <a:pt x="4787" y="4049"/>
                    <a:pt x="4787" y="4049"/>
                  </a:cubicBezTo>
                  <a:cubicBezTo>
                    <a:pt x="4787" y="4049"/>
                    <a:pt x="4442" y="3906"/>
                    <a:pt x="3870" y="3632"/>
                  </a:cubicBezTo>
                  <a:cubicBezTo>
                    <a:pt x="3596" y="3513"/>
                    <a:pt x="3263" y="3382"/>
                    <a:pt x="2894" y="3239"/>
                  </a:cubicBezTo>
                  <a:cubicBezTo>
                    <a:pt x="2715" y="3156"/>
                    <a:pt x="2525" y="3084"/>
                    <a:pt x="2311" y="3013"/>
                  </a:cubicBezTo>
                  <a:cubicBezTo>
                    <a:pt x="2120" y="2941"/>
                    <a:pt x="1930" y="2846"/>
                    <a:pt x="1787" y="2703"/>
                  </a:cubicBezTo>
                  <a:cubicBezTo>
                    <a:pt x="1525" y="2382"/>
                    <a:pt x="1525" y="1906"/>
                    <a:pt x="1358" y="1525"/>
                  </a:cubicBezTo>
                  <a:cubicBezTo>
                    <a:pt x="1215" y="1132"/>
                    <a:pt x="989" y="822"/>
                    <a:pt x="775" y="596"/>
                  </a:cubicBezTo>
                  <a:cubicBezTo>
                    <a:pt x="572" y="382"/>
                    <a:pt x="382" y="227"/>
                    <a:pt x="227" y="143"/>
                  </a:cubicBezTo>
                  <a:cubicBezTo>
                    <a:pt x="96" y="48"/>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231350" y="2851075"/>
              <a:ext cx="103300" cy="133075"/>
            </a:xfrm>
            <a:custGeom>
              <a:avLst/>
              <a:gdLst/>
              <a:ahLst/>
              <a:cxnLst/>
              <a:rect l="l" t="t" r="r" b="b"/>
              <a:pathLst>
                <a:path w="4132" h="5323" extrusionOk="0">
                  <a:moveTo>
                    <a:pt x="4132" y="1"/>
                  </a:moveTo>
                  <a:cubicBezTo>
                    <a:pt x="4132" y="1"/>
                    <a:pt x="4108" y="84"/>
                    <a:pt x="4084" y="286"/>
                  </a:cubicBezTo>
                  <a:cubicBezTo>
                    <a:pt x="4048" y="441"/>
                    <a:pt x="4001" y="715"/>
                    <a:pt x="3917" y="1013"/>
                  </a:cubicBezTo>
                  <a:cubicBezTo>
                    <a:pt x="3739" y="1620"/>
                    <a:pt x="3370" y="2429"/>
                    <a:pt x="2715" y="3120"/>
                  </a:cubicBezTo>
                  <a:cubicBezTo>
                    <a:pt x="2393" y="3477"/>
                    <a:pt x="2036" y="3763"/>
                    <a:pt x="1679" y="3989"/>
                  </a:cubicBezTo>
                  <a:cubicBezTo>
                    <a:pt x="1346" y="4215"/>
                    <a:pt x="1000" y="4394"/>
                    <a:pt x="727" y="4584"/>
                  </a:cubicBezTo>
                  <a:cubicBezTo>
                    <a:pt x="465" y="4775"/>
                    <a:pt x="286" y="4954"/>
                    <a:pt x="167" y="5108"/>
                  </a:cubicBezTo>
                  <a:cubicBezTo>
                    <a:pt x="48" y="5239"/>
                    <a:pt x="0" y="5323"/>
                    <a:pt x="0" y="5323"/>
                  </a:cubicBezTo>
                  <a:cubicBezTo>
                    <a:pt x="0" y="5323"/>
                    <a:pt x="48" y="5239"/>
                    <a:pt x="179" y="5120"/>
                  </a:cubicBezTo>
                  <a:cubicBezTo>
                    <a:pt x="310" y="4989"/>
                    <a:pt x="524" y="4834"/>
                    <a:pt x="798" y="4668"/>
                  </a:cubicBezTo>
                  <a:cubicBezTo>
                    <a:pt x="1060" y="4513"/>
                    <a:pt x="1417" y="4358"/>
                    <a:pt x="1786" y="4156"/>
                  </a:cubicBezTo>
                  <a:cubicBezTo>
                    <a:pt x="2167" y="3941"/>
                    <a:pt x="2548" y="3656"/>
                    <a:pt x="2893" y="3287"/>
                  </a:cubicBezTo>
                  <a:cubicBezTo>
                    <a:pt x="3572" y="2548"/>
                    <a:pt x="3917" y="1679"/>
                    <a:pt x="4036" y="1036"/>
                  </a:cubicBezTo>
                  <a:cubicBezTo>
                    <a:pt x="4108" y="727"/>
                    <a:pt x="4132" y="465"/>
                    <a:pt x="4132" y="286"/>
                  </a:cubicBezTo>
                  <a:lnTo>
                    <a:pt x="4132"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301900" y="2895725"/>
              <a:ext cx="39600" cy="58650"/>
            </a:xfrm>
            <a:custGeom>
              <a:avLst/>
              <a:gdLst/>
              <a:ahLst/>
              <a:cxnLst/>
              <a:rect l="l" t="t" r="r" b="b"/>
              <a:pathLst>
                <a:path w="1584" h="2346" extrusionOk="0">
                  <a:moveTo>
                    <a:pt x="1584" y="0"/>
                  </a:moveTo>
                  <a:cubicBezTo>
                    <a:pt x="1584" y="1"/>
                    <a:pt x="1548" y="143"/>
                    <a:pt x="1405" y="405"/>
                  </a:cubicBezTo>
                  <a:cubicBezTo>
                    <a:pt x="1310" y="620"/>
                    <a:pt x="1143" y="941"/>
                    <a:pt x="917" y="1263"/>
                  </a:cubicBezTo>
                  <a:cubicBezTo>
                    <a:pt x="691" y="1596"/>
                    <a:pt x="476" y="1858"/>
                    <a:pt x="298" y="2048"/>
                  </a:cubicBezTo>
                  <a:cubicBezTo>
                    <a:pt x="119" y="2239"/>
                    <a:pt x="0" y="2346"/>
                    <a:pt x="0" y="2346"/>
                  </a:cubicBezTo>
                  <a:cubicBezTo>
                    <a:pt x="0" y="2346"/>
                    <a:pt x="143" y="2286"/>
                    <a:pt x="369" y="2144"/>
                  </a:cubicBezTo>
                  <a:cubicBezTo>
                    <a:pt x="595" y="1989"/>
                    <a:pt x="869" y="1739"/>
                    <a:pt x="1107" y="1393"/>
                  </a:cubicBezTo>
                  <a:cubicBezTo>
                    <a:pt x="1345" y="1060"/>
                    <a:pt x="1465" y="703"/>
                    <a:pt x="1524" y="429"/>
                  </a:cubicBezTo>
                  <a:cubicBezTo>
                    <a:pt x="1584" y="167"/>
                    <a:pt x="1584" y="1"/>
                    <a:pt x="158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531375" y="2505800"/>
              <a:ext cx="61350" cy="90875"/>
            </a:xfrm>
            <a:custGeom>
              <a:avLst/>
              <a:gdLst/>
              <a:ahLst/>
              <a:cxnLst/>
              <a:rect l="l" t="t" r="r" b="b"/>
              <a:pathLst>
                <a:path w="2454" h="3635" extrusionOk="0">
                  <a:moveTo>
                    <a:pt x="798" y="0"/>
                  </a:moveTo>
                  <a:cubicBezTo>
                    <a:pt x="798" y="0"/>
                    <a:pt x="644" y="227"/>
                    <a:pt x="406" y="608"/>
                  </a:cubicBezTo>
                  <a:cubicBezTo>
                    <a:pt x="346" y="703"/>
                    <a:pt x="287" y="798"/>
                    <a:pt x="203" y="917"/>
                  </a:cubicBezTo>
                  <a:cubicBezTo>
                    <a:pt x="144" y="1024"/>
                    <a:pt x="60" y="1131"/>
                    <a:pt x="13" y="1322"/>
                  </a:cubicBezTo>
                  <a:cubicBezTo>
                    <a:pt x="1" y="1429"/>
                    <a:pt x="25" y="1548"/>
                    <a:pt x="84" y="1620"/>
                  </a:cubicBezTo>
                  <a:cubicBezTo>
                    <a:pt x="144" y="1691"/>
                    <a:pt x="227" y="1751"/>
                    <a:pt x="287" y="1798"/>
                  </a:cubicBezTo>
                  <a:cubicBezTo>
                    <a:pt x="406" y="1893"/>
                    <a:pt x="501" y="1989"/>
                    <a:pt x="608" y="2132"/>
                  </a:cubicBezTo>
                  <a:cubicBezTo>
                    <a:pt x="798" y="2393"/>
                    <a:pt x="953" y="2679"/>
                    <a:pt x="1132" y="2929"/>
                  </a:cubicBezTo>
                  <a:cubicBezTo>
                    <a:pt x="1310" y="3179"/>
                    <a:pt x="1513" y="3382"/>
                    <a:pt x="1727" y="3501"/>
                  </a:cubicBezTo>
                  <a:cubicBezTo>
                    <a:pt x="1900" y="3602"/>
                    <a:pt x="2072" y="3634"/>
                    <a:pt x="2200" y="3634"/>
                  </a:cubicBezTo>
                  <a:cubicBezTo>
                    <a:pt x="2223" y="3634"/>
                    <a:pt x="2244" y="3633"/>
                    <a:pt x="2263" y="3632"/>
                  </a:cubicBezTo>
                  <a:cubicBezTo>
                    <a:pt x="2394" y="3620"/>
                    <a:pt x="2453" y="3584"/>
                    <a:pt x="2453" y="3584"/>
                  </a:cubicBezTo>
                  <a:lnTo>
                    <a:pt x="2453" y="3584"/>
                  </a:lnTo>
                  <a:cubicBezTo>
                    <a:pt x="2453" y="3584"/>
                    <a:pt x="2427" y="3589"/>
                    <a:pt x="2371" y="3589"/>
                  </a:cubicBezTo>
                  <a:cubicBezTo>
                    <a:pt x="2342" y="3589"/>
                    <a:pt x="2307" y="3588"/>
                    <a:pt x="2263" y="3584"/>
                  </a:cubicBezTo>
                  <a:cubicBezTo>
                    <a:pt x="2144" y="3572"/>
                    <a:pt x="1977" y="3525"/>
                    <a:pt x="1799" y="3394"/>
                  </a:cubicBezTo>
                  <a:cubicBezTo>
                    <a:pt x="1620" y="3275"/>
                    <a:pt x="1453" y="3084"/>
                    <a:pt x="1310" y="2822"/>
                  </a:cubicBezTo>
                  <a:cubicBezTo>
                    <a:pt x="1156" y="2584"/>
                    <a:pt x="1025" y="2274"/>
                    <a:pt x="798" y="1989"/>
                  </a:cubicBezTo>
                  <a:cubicBezTo>
                    <a:pt x="703" y="1846"/>
                    <a:pt x="560" y="1715"/>
                    <a:pt x="417" y="1620"/>
                  </a:cubicBezTo>
                  <a:cubicBezTo>
                    <a:pt x="263" y="1536"/>
                    <a:pt x="191" y="1453"/>
                    <a:pt x="203" y="1358"/>
                  </a:cubicBezTo>
                  <a:cubicBezTo>
                    <a:pt x="227" y="1250"/>
                    <a:pt x="298" y="1119"/>
                    <a:pt x="358" y="1000"/>
                  </a:cubicBezTo>
                  <a:cubicBezTo>
                    <a:pt x="406" y="881"/>
                    <a:pt x="465" y="774"/>
                    <a:pt x="501" y="667"/>
                  </a:cubicBezTo>
                  <a:cubicBezTo>
                    <a:pt x="703" y="250"/>
                    <a:pt x="798" y="0"/>
                    <a:pt x="79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3501325" y="2521275"/>
              <a:ext cx="39000" cy="64900"/>
            </a:xfrm>
            <a:custGeom>
              <a:avLst/>
              <a:gdLst/>
              <a:ahLst/>
              <a:cxnLst/>
              <a:rect l="l" t="t" r="r" b="b"/>
              <a:pathLst>
                <a:path w="1560" h="2596" extrusionOk="0">
                  <a:moveTo>
                    <a:pt x="24" y="0"/>
                  </a:moveTo>
                  <a:cubicBezTo>
                    <a:pt x="24" y="1"/>
                    <a:pt x="0" y="179"/>
                    <a:pt x="36" y="465"/>
                  </a:cubicBezTo>
                  <a:cubicBezTo>
                    <a:pt x="72" y="751"/>
                    <a:pt x="203" y="1132"/>
                    <a:pt x="453" y="1489"/>
                  </a:cubicBezTo>
                  <a:cubicBezTo>
                    <a:pt x="715" y="1846"/>
                    <a:pt x="988" y="2132"/>
                    <a:pt x="1203" y="2310"/>
                  </a:cubicBezTo>
                  <a:cubicBezTo>
                    <a:pt x="1429" y="2489"/>
                    <a:pt x="1560" y="2596"/>
                    <a:pt x="1560" y="2596"/>
                  </a:cubicBezTo>
                  <a:cubicBezTo>
                    <a:pt x="1560" y="2596"/>
                    <a:pt x="1453" y="2465"/>
                    <a:pt x="1286" y="2227"/>
                  </a:cubicBezTo>
                  <a:cubicBezTo>
                    <a:pt x="1131" y="2001"/>
                    <a:pt x="905" y="1703"/>
                    <a:pt x="667" y="1358"/>
                  </a:cubicBezTo>
                  <a:cubicBezTo>
                    <a:pt x="429" y="1012"/>
                    <a:pt x="250" y="691"/>
                    <a:pt x="155" y="441"/>
                  </a:cubicBezTo>
                  <a:cubicBezTo>
                    <a:pt x="60" y="179"/>
                    <a:pt x="24" y="1"/>
                    <a:pt x="2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866425" y="2238200"/>
              <a:ext cx="101225" cy="116500"/>
            </a:xfrm>
            <a:custGeom>
              <a:avLst/>
              <a:gdLst/>
              <a:ahLst/>
              <a:cxnLst/>
              <a:rect l="l" t="t" r="r" b="b"/>
              <a:pathLst>
                <a:path w="4049" h="4660" extrusionOk="0">
                  <a:moveTo>
                    <a:pt x="3977" y="1"/>
                  </a:moveTo>
                  <a:cubicBezTo>
                    <a:pt x="3977" y="1"/>
                    <a:pt x="3941" y="417"/>
                    <a:pt x="3882" y="1084"/>
                  </a:cubicBezTo>
                  <a:cubicBezTo>
                    <a:pt x="3858" y="1429"/>
                    <a:pt x="3858" y="1846"/>
                    <a:pt x="3810" y="2263"/>
                  </a:cubicBezTo>
                  <a:cubicBezTo>
                    <a:pt x="3798" y="2346"/>
                    <a:pt x="3751" y="2394"/>
                    <a:pt x="3655" y="2429"/>
                  </a:cubicBezTo>
                  <a:cubicBezTo>
                    <a:pt x="3560" y="2453"/>
                    <a:pt x="3441" y="2453"/>
                    <a:pt x="3286" y="2549"/>
                  </a:cubicBezTo>
                  <a:cubicBezTo>
                    <a:pt x="3143" y="2632"/>
                    <a:pt x="3084" y="2799"/>
                    <a:pt x="3060" y="2930"/>
                  </a:cubicBezTo>
                  <a:cubicBezTo>
                    <a:pt x="3036" y="3084"/>
                    <a:pt x="3036" y="3203"/>
                    <a:pt x="3024" y="3322"/>
                  </a:cubicBezTo>
                  <a:cubicBezTo>
                    <a:pt x="2965" y="3799"/>
                    <a:pt x="2572" y="4144"/>
                    <a:pt x="2203" y="4323"/>
                  </a:cubicBezTo>
                  <a:cubicBezTo>
                    <a:pt x="1810" y="4513"/>
                    <a:pt x="1417" y="4525"/>
                    <a:pt x="1084" y="4525"/>
                  </a:cubicBezTo>
                  <a:cubicBezTo>
                    <a:pt x="762" y="4513"/>
                    <a:pt x="488" y="4477"/>
                    <a:pt x="298" y="4454"/>
                  </a:cubicBezTo>
                  <a:cubicBezTo>
                    <a:pt x="107" y="4418"/>
                    <a:pt x="0" y="4406"/>
                    <a:pt x="0" y="4406"/>
                  </a:cubicBezTo>
                  <a:lnTo>
                    <a:pt x="0" y="4406"/>
                  </a:lnTo>
                  <a:cubicBezTo>
                    <a:pt x="0" y="4406"/>
                    <a:pt x="107" y="4430"/>
                    <a:pt x="286" y="4477"/>
                  </a:cubicBezTo>
                  <a:cubicBezTo>
                    <a:pt x="465" y="4525"/>
                    <a:pt x="726" y="4585"/>
                    <a:pt x="1072" y="4632"/>
                  </a:cubicBezTo>
                  <a:cubicBezTo>
                    <a:pt x="1189" y="4648"/>
                    <a:pt x="1315" y="4659"/>
                    <a:pt x="1447" y="4659"/>
                  </a:cubicBezTo>
                  <a:cubicBezTo>
                    <a:pt x="1704" y="4659"/>
                    <a:pt x="1984" y="4619"/>
                    <a:pt x="2274" y="4501"/>
                  </a:cubicBezTo>
                  <a:cubicBezTo>
                    <a:pt x="2703" y="4323"/>
                    <a:pt x="3167" y="3930"/>
                    <a:pt x="3263" y="3346"/>
                  </a:cubicBezTo>
                  <a:cubicBezTo>
                    <a:pt x="3310" y="3072"/>
                    <a:pt x="3274" y="2810"/>
                    <a:pt x="3429" y="2727"/>
                  </a:cubicBezTo>
                  <a:cubicBezTo>
                    <a:pt x="3489" y="2680"/>
                    <a:pt x="3608" y="2668"/>
                    <a:pt x="3739" y="2620"/>
                  </a:cubicBezTo>
                  <a:cubicBezTo>
                    <a:pt x="3810" y="2608"/>
                    <a:pt x="3882" y="2560"/>
                    <a:pt x="3929" y="2501"/>
                  </a:cubicBezTo>
                  <a:cubicBezTo>
                    <a:pt x="3989" y="2441"/>
                    <a:pt x="4001" y="2370"/>
                    <a:pt x="4025" y="2310"/>
                  </a:cubicBezTo>
                  <a:cubicBezTo>
                    <a:pt x="4048" y="1834"/>
                    <a:pt x="4025" y="1441"/>
                    <a:pt x="4025" y="1108"/>
                  </a:cubicBezTo>
                  <a:cubicBezTo>
                    <a:pt x="3989" y="417"/>
                    <a:pt x="3977" y="1"/>
                    <a:pt x="397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961975" y="2262900"/>
              <a:ext cx="25325" cy="52850"/>
            </a:xfrm>
            <a:custGeom>
              <a:avLst/>
              <a:gdLst/>
              <a:ahLst/>
              <a:cxnLst/>
              <a:rect l="l" t="t" r="r" b="b"/>
              <a:pathLst>
                <a:path w="1013" h="2114" extrusionOk="0">
                  <a:moveTo>
                    <a:pt x="1012" y="1"/>
                  </a:moveTo>
                  <a:cubicBezTo>
                    <a:pt x="1012" y="1"/>
                    <a:pt x="976" y="13"/>
                    <a:pt x="917" y="37"/>
                  </a:cubicBezTo>
                  <a:cubicBezTo>
                    <a:pt x="857" y="84"/>
                    <a:pt x="762" y="144"/>
                    <a:pt x="691" y="251"/>
                  </a:cubicBezTo>
                  <a:cubicBezTo>
                    <a:pt x="619" y="358"/>
                    <a:pt x="536" y="501"/>
                    <a:pt x="524" y="679"/>
                  </a:cubicBezTo>
                  <a:cubicBezTo>
                    <a:pt x="500" y="870"/>
                    <a:pt x="572" y="1060"/>
                    <a:pt x="619" y="1227"/>
                  </a:cubicBezTo>
                  <a:cubicBezTo>
                    <a:pt x="714" y="1537"/>
                    <a:pt x="536" y="1822"/>
                    <a:pt x="357" y="1953"/>
                  </a:cubicBezTo>
                  <a:cubicBezTo>
                    <a:pt x="262" y="2037"/>
                    <a:pt x="167" y="2061"/>
                    <a:pt x="107" y="2084"/>
                  </a:cubicBezTo>
                  <a:cubicBezTo>
                    <a:pt x="63" y="2093"/>
                    <a:pt x="26" y="2096"/>
                    <a:pt x="9" y="2096"/>
                  </a:cubicBezTo>
                  <a:lnTo>
                    <a:pt x="9" y="2096"/>
                  </a:lnTo>
                  <a:cubicBezTo>
                    <a:pt x="6" y="2095"/>
                    <a:pt x="4" y="2095"/>
                    <a:pt x="2" y="2095"/>
                  </a:cubicBezTo>
                  <a:cubicBezTo>
                    <a:pt x="1" y="2095"/>
                    <a:pt x="0" y="2095"/>
                    <a:pt x="0" y="2096"/>
                  </a:cubicBezTo>
                  <a:cubicBezTo>
                    <a:pt x="0" y="2096"/>
                    <a:pt x="3" y="2096"/>
                    <a:pt x="9" y="2096"/>
                  </a:cubicBezTo>
                  <a:lnTo>
                    <a:pt x="9" y="2096"/>
                  </a:lnTo>
                  <a:cubicBezTo>
                    <a:pt x="27" y="2100"/>
                    <a:pt x="73" y="2114"/>
                    <a:pt x="142" y="2114"/>
                  </a:cubicBezTo>
                  <a:cubicBezTo>
                    <a:pt x="211" y="2114"/>
                    <a:pt x="304" y="2100"/>
                    <a:pt x="417" y="2049"/>
                  </a:cubicBezTo>
                  <a:cubicBezTo>
                    <a:pt x="536" y="1989"/>
                    <a:pt x="691" y="1906"/>
                    <a:pt x="774" y="1739"/>
                  </a:cubicBezTo>
                  <a:cubicBezTo>
                    <a:pt x="881" y="1584"/>
                    <a:pt x="893" y="1346"/>
                    <a:pt x="834" y="1156"/>
                  </a:cubicBezTo>
                  <a:cubicBezTo>
                    <a:pt x="774" y="965"/>
                    <a:pt x="714" y="810"/>
                    <a:pt x="714" y="679"/>
                  </a:cubicBezTo>
                  <a:cubicBezTo>
                    <a:pt x="714" y="549"/>
                    <a:pt x="750" y="418"/>
                    <a:pt x="798" y="310"/>
                  </a:cubicBezTo>
                  <a:cubicBezTo>
                    <a:pt x="834" y="203"/>
                    <a:pt x="893" y="120"/>
                    <a:pt x="941" y="72"/>
                  </a:cubicBezTo>
                  <a:lnTo>
                    <a:pt x="1012"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109000" y="1947700"/>
              <a:ext cx="270900" cy="134400"/>
            </a:xfrm>
            <a:custGeom>
              <a:avLst/>
              <a:gdLst/>
              <a:ahLst/>
              <a:cxnLst/>
              <a:rect l="l" t="t" r="r" b="b"/>
              <a:pathLst>
                <a:path w="10836" h="5376" extrusionOk="0">
                  <a:moveTo>
                    <a:pt x="10835" y="0"/>
                  </a:moveTo>
                  <a:lnTo>
                    <a:pt x="9407" y="1310"/>
                  </a:lnTo>
                  <a:cubicBezTo>
                    <a:pt x="9181" y="1512"/>
                    <a:pt x="8942" y="1727"/>
                    <a:pt x="8692" y="1965"/>
                  </a:cubicBezTo>
                  <a:cubicBezTo>
                    <a:pt x="8573" y="2060"/>
                    <a:pt x="8442" y="2203"/>
                    <a:pt x="8311" y="2322"/>
                  </a:cubicBezTo>
                  <a:cubicBezTo>
                    <a:pt x="8168" y="2441"/>
                    <a:pt x="8026" y="2560"/>
                    <a:pt x="7859" y="2584"/>
                  </a:cubicBezTo>
                  <a:cubicBezTo>
                    <a:pt x="7829" y="2590"/>
                    <a:pt x="7798" y="2592"/>
                    <a:pt x="7767" y="2592"/>
                  </a:cubicBezTo>
                  <a:cubicBezTo>
                    <a:pt x="7526" y="2592"/>
                    <a:pt x="7232" y="2447"/>
                    <a:pt x="6902" y="2447"/>
                  </a:cubicBezTo>
                  <a:cubicBezTo>
                    <a:pt x="6822" y="2447"/>
                    <a:pt x="6740" y="2456"/>
                    <a:pt x="6656" y="2477"/>
                  </a:cubicBezTo>
                  <a:cubicBezTo>
                    <a:pt x="6192" y="2572"/>
                    <a:pt x="5811" y="2881"/>
                    <a:pt x="5513" y="3227"/>
                  </a:cubicBezTo>
                  <a:cubicBezTo>
                    <a:pt x="5216" y="3584"/>
                    <a:pt x="4990" y="3965"/>
                    <a:pt x="4716" y="4286"/>
                  </a:cubicBezTo>
                  <a:cubicBezTo>
                    <a:pt x="4454" y="4608"/>
                    <a:pt x="4144" y="4846"/>
                    <a:pt x="3799" y="5001"/>
                  </a:cubicBezTo>
                  <a:cubicBezTo>
                    <a:pt x="3404" y="5168"/>
                    <a:pt x="3003" y="5226"/>
                    <a:pt x="2625" y="5226"/>
                  </a:cubicBezTo>
                  <a:cubicBezTo>
                    <a:pt x="2330" y="5226"/>
                    <a:pt x="2049" y="5191"/>
                    <a:pt x="1799" y="5144"/>
                  </a:cubicBezTo>
                  <a:cubicBezTo>
                    <a:pt x="1239" y="5025"/>
                    <a:pt x="787" y="4846"/>
                    <a:pt x="477" y="4751"/>
                  </a:cubicBezTo>
                  <a:cubicBezTo>
                    <a:pt x="168" y="4632"/>
                    <a:pt x="1" y="4572"/>
                    <a:pt x="1" y="4572"/>
                  </a:cubicBezTo>
                  <a:lnTo>
                    <a:pt x="1" y="4572"/>
                  </a:lnTo>
                  <a:cubicBezTo>
                    <a:pt x="1" y="4572"/>
                    <a:pt x="168" y="4644"/>
                    <a:pt x="465" y="4775"/>
                  </a:cubicBezTo>
                  <a:cubicBezTo>
                    <a:pt x="775" y="4905"/>
                    <a:pt x="1203" y="5108"/>
                    <a:pt x="1787" y="5251"/>
                  </a:cubicBezTo>
                  <a:cubicBezTo>
                    <a:pt x="2080" y="5318"/>
                    <a:pt x="2421" y="5376"/>
                    <a:pt x="2786" y="5376"/>
                  </a:cubicBezTo>
                  <a:cubicBezTo>
                    <a:pt x="3132" y="5376"/>
                    <a:pt x="3500" y="5324"/>
                    <a:pt x="3870" y="5179"/>
                  </a:cubicBezTo>
                  <a:cubicBezTo>
                    <a:pt x="4239" y="5048"/>
                    <a:pt x="4597" y="4775"/>
                    <a:pt x="4882" y="4429"/>
                  </a:cubicBezTo>
                  <a:cubicBezTo>
                    <a:pt x="5168" y="4108"/>
                    <a:pt x="5406" y="3715"/>
                    <a:pt x="5692" y="3393"/>
                  </a:cubicBezTo>
                  <a:cubicBezTo>
                    <a:pt x="5966" y="3060"/>
                    <a:pt x="6311" y="2798"/>
                    <a:pt x="6704" y="2703"/>
                  </a:cubicBezTo>
                  <a:cubicBezTo>
                    <a:pt x="6774" y="2689"/>
                    <a:pt x="6847" y="2682"/>
                    <a:pt x="6920" y="2682"/>
                  </a:cubicBezTo>
                  <a:cubicBezTo>
                    <a:pt x="7033" y="2682"/>
                    <a:pt x="7148" y="2698"/>
                    <a:pt x="7264" y="2727"/>
                  </a:cubicBezTo>
                  <a:cubicBezTo>
                    <a:pt x="7397" y="2752"/>
                    <a:pt x="7547" y="2782"/>
                    <a:pt x="7703" y="2782"/>
                  </a:cubicBezTo>
                  <a:cubicBezTo>
                    <a:pt x="7770" y="2782"/>
                    <a:pt x="7838" y="2777"/>
                    <a:pt x="7907" y="2762"/>
                  </a:cubicBezTo>
                  <a:cubicBezTo>
                    <a:pt x="8133" y="2703"/>
                    <a:pt x="8288" y="2572"/>
                    <a:pt x="8430" y="2441"/>
                  </a:cubicBezTo>
                  <a:lnTo>
                    <a:pt x="8811" y="2048"/>
                  </a:lnTo>
                  <a:lnTo>
                    <a:pt x="9502" y="1369"/>
                  </a:lnTo>
                  <a:cubicBezTo>
                    <a:pt x="10335" y="512"/>
                    <a:pt x="10835" y="0"/>
                    <a:pt x="1083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293850" y="1989950"/>
              <a:ext cx="95875" cy="39625"/>
            </a:xfrm>
            <a:custGeom>
              <a:avLst/>
              <a:gdLst/>
              <a:ahLst/>
              <a:cxnLst/>
              <a:rect l="l" t="t" r="r" b="b"/>
              <a:pathLst>
                <a:path w="3835" h="1585" extrusionOk="0">
                  <a:moveTo>
                    <a:pt x="3834" y="1"/>
                  </a:moveTo>
                  <a:cubicBezTo>
                    <a:pt x="3834" y="1"/>
                    <a:pt x="3775" y="1"/>
                    <a:pt x="3656" y="25"/>
                  </a:cubicBezTo>
                  <a:cubicBezTo>
                    <a:pt x="3549" y="25"/>
                    <a:pt x="3382" y="48"/>
                    <a:pt x="3191" y="108"/>
                  </a:cubicBezTo>
                  <a:cubicBezTo>
                    <a:pt x="3013" y="179"/>
                    <a:pt x="2787" y="287"/>
                    <a:pt x="2584" y="465"/>
                  </a:cubicBezTo>
                  <a:cubicBezTo>
                    <a:pt x="2477" y="560"/>
                    <a:pt x="2382" y="656"/>
                    <a:pt x="2298" y="775"/>
                  </a:cubicBezTo>
                  <a:cubicBezTo>
                    <a:pt x="2227" y="882"/>
                    <a:pt x="2144" y="989"/>
                    <a:pt x="2048" y="1037"/>
                  </a:cubicBezTo>
                  <a:cubicBezTo>
                    <a:pt x="1941" y="1072"/>
                    <a:pt x="1787" y="1108"/>
                    <a:pt x="1656" y="1132"/>
                  </a:cubicBezTo>
                  <a:cubicBezTo>
                    <a:pt x="1525" y="1168"/>
                    <a:pt x="1382" y="1191"/>
                    <a:pt x="1275" y="1227"/>
                  </a:cubicBezTo>
                  <a:cubicBezTo>
                    <a:pt x="1036" y="1287"/>
                    <a:pt x="810" y="1346"/>
                    <a:pt x="620" y="1406"/>
                  </a:cubicBezTo>
                  <a:cubicBezTo>
                    <a:pt x="227" y="1513"/>
                    <a:pt x="1" y="1584"/>
                    <a:pt x="1" y="1584"/>
                  </a:cubicBezTo>
                  <a:cubicBezTo>
                    <a:pt x="1" y="1584"/>
                    <a:pt x="239" y="1549"/>
                    <a:pt x="632" y="1513"/>
                  </a:cubicBezTo>
                  <a:cubicBezTo>
                    <a:pt x="810" y="1477"/>
                    <a:pt x="1048" y="1453"/>
                    <a:pt x="1298" y="1406"/>
                  </a:cubicBezTo>
                  <a:cubicBezTo>
                    <a:pt x="1429" y="1370"/>
                    <a:pt x="1572" y="1358"/>
                    <a:pt x="1703" y="1334"/>
                  </a:cubicBezTo>
                  <a:cubicBezTo>
                    <a:pt x="1834" y="1299"/>
                    <a:pt x="1989" y="1299"/>
                    <a:pt x="2144" y="1227"/>
                  </a:cubicBezTo>
                  <a:cubicBezTo>
                    <a:pt x="2322" y="1156"/>
                    <a:pt x="2418" y="989"/>
                    <a:pt x="2489" y="882"/>
                  </a:cubicBezTo>
                  <a:cubicBezTo>
                    <a:pt x="2560" y="763"/>
                    <a:pt x="2644" y="679"/>
                    <a:pt x="2727" y="584"/>
                  </a:cubicBezTo>
                  <a:cubicBezTo>
                    <a:pt x="2894" y="406"/>
                    <a:pt x="3084" y="287"/>
                    <a:pt x="3251" y="203"/>
                  </a:cubicBezTo>
                  <a:cubicBezTo>
                    <a:pt x="3418" y="108"/>
                    <a:pt x="3561" y="60"/>
                    <a:pt x="3668" y="37"/>
                  </a:cubicBezTo>
                  <a:cubicBezTo>
                    <a:pt x="3775" y="25"/>
                    <a:pt x="3834" y="1"/>
                    <a:pt x="383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3836475" y="1876850"/>
              <a:ext cx="347400" cy="375075"/>
            </a:xfrm>
            <a:custGeom>
              <a:avLst/>
              <a:gdLst/>
              <a:ahLst/>
              <a:cxnLst/>
              <a:rect l="l" t="t" r="r" b="b"/>
              <a:pathLst>
                <a:path w="13896" h="15003" extrusionOk="0">
                  <a:moveTo>
                    <a:pt x="1" y="0"/>
                  </a:moveTo>
                  <a:cubicBezTo>
                    <a:pt x="1" y="1"/>
                    <a:pt x="239" y="167"/>
                    <a:pt x="679" y="453"/>
                  </a:cubicBezTo>
                  <a:cubicBezTo>
                    <a:pt x="906" y="596"/>
                    <a:pt x="1191" y="762"/>
                    <a:pt x="1489" y="989"/>
                  </a:cubicBezTo>
                  <a:cubicBezTo>
                    <a:pt x="1787" y="1191"/>
                    <a:pt x="2144" y="1429"/>
                    <a:pt x="2513" y="1715"/>
                  </a:cubicBezTo>
                  <a:cubicBezTo>
                    <a:pt x="2906" y="2001"/>
                    <a:pt x="3299" y="2298"/>
                    <a:pt x="3739" y="2656"/>
                  </a:cubicBezTo>
                  <a:cubicBezTo>
                    <a:pt x="4168" y="2989"/>
                    <a:pt x="4596" y="3382"/>
                    <a:pt x="5073" y="3787"/>
                  </a:cubicBezTo>
                  <a:cubicBezTo>
                    <a:pt x="6001" y="4596"/>
                    <a:pt x="6978" y="5537"/>
                    <a:pt x="7942" y="6585"/>
                  </a:cubicBezTo>
                  <a:cubicBezTo>
                    <a:pt x="8918" y="7620"/>
                    <a:pt x="9776" y="8680"/>
                    <a:pt x="10526" y="9656"/>
                  </a:cubicBezTo>
                  <a:cubicBezTo>
                    <a:pt x="10895" y="10168"/>
                    <a:pt x="11252" y="10633"/>
                    <a:pt x="11550" y="11085"/>
                  </a:cubicBezTo>
                  <a:cubicBezTo>
                    <a:pt x="11859" y="11538"/>
                    <a:pt x="12121" y="11966"/>
                    <a:pt x="12383" y="12371"/>
                  </a:cubicBezTo>
                  <a:cubicBezTo>
                    <a:pt x="12633" y="12764"/>
                    <a:pt x="12848" y="13133"/>
                    <a:pt x="13038" y="13454"/>
                  </a:cubicBezTo>
                  <a:cubicBezTo>
                    <a:pt x="13229" y="13776"/>
                    <a:pt x="13395" y="14050"/>
                    <a:pt x="13514" y="14288"/>
                  </a:cubicBezTo>
                  <a:cubicBezTo>
                    <a:pt x="13764" y="14752"/>
                    <a:pt x="13895" y="15002"/>
                    <a:pt x="13895" y="15002"/>
                  </a:cubicBezTo>
                  <a:cubicBezTo>
                    <a:pt x="13895" y="15002"/>
                    <a:pt x="13800" y="14740"/>
                    <a:pt x="13633" y="14288"/>
                  </a:cubicBezTo>
                  <a:cubicBezTo>
                    <a:pt x="13538" y="14038"/>
                    <a:pt x="13419" y="13740"/>
                    <a:pt x="13252" y="13395"/>
                  </a:cubicBezTo>
                  <a:cubicBezTo>
                    <a:pt x="13098" y="13050"/>
                    <a:pt x="12931" y="12657"/>
                    <a:pt x="12705" y="12240"/>
                  </a:cubicBezTo>
                  <a:cubicBezTo>
                    <a:pt x="12478" y="11800"/>
                    <a:pt x="12240" y="11347"/>
                    <a:pt x="11966" y="10871"/>
                  </a:cubicBezTo>
                  <a:cubicBezTo>
                    <a:pt x="11693" y="10371"/>
                    <a:pt x="11371" y="9883"/>
                    <a:pt x="11026" y="9347"/>
                  </a:cubicBezTo>
                  <a:cubicBezTo>
                    <a:pt x="10311" y="8311"/>
                    <a:pt x="9466" y="7204"/>
                    <a:pt x="8478" y="6132"/>
                  </a:cubicBezTo>
                  <a:cubicBezTo>
                    <a:pt x="7490" y="5061"/>
                    <a:pt x="6454" y="4144"/>
                    <a:pt x="5478" y="3346"/>
                  </a:cubicBezTo>
                  <a:cubicBezTo>
                    <a:pt x="4966" y="2965"/>
                    <a:pt x="4489" y="2608"/>
                    <a:pt x="4037" y="2298"/>
                  </a:cubicBezTo>
                  <a:cubicBezTo>
                    <a:pt x="3573" y="1965"/>
                    <a:pt x="3120" y="1703"/>
                    <a:pt x="2727" y="1441"/>
                  </a:cubicBezTo>
                  <a:cubicBezTo>
                    <a:pt x="2322" y="1179"/>
                    <a:pt x="1929" y="989"/>
                    <a:pt x="1608" y="810"/>
                  </a:cubicBezTo>
                  <a:cubicBezTo>
                    <a:pt x="1275" y="608"/>
                    <a:pt x="977" y="477"/>
                    <a:pt x="739" y="358"/>
                  </a:cubicBezTo>
                  <a:cubicBezTo>
                    <a:pt x="263" y="120"/>
                    <a:pt x="1" y="1"/>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4055550" y="1968825"/>
              <a:ext cx="92000" cy="101525"/>
            </a:xfrm>
            <a:custGeom>
              <a:avLst/>
              <a:gdLst/>
              <a:ahLst/>
              <a:cxnLst/>
              <a:rect l="l" t="t" r="r" b="b"/>
              <a:pathLst>
                <a:path w="3680" h="4061" extrusionOk="0">
                  <a:moveTo>
                    <a:pt x="1" y="0"/>
                  </a:moveTo>
                  <a:cubicBezTo>
                    <a:pt x="1" y="1"/>
                    <a:pt x="167" y="286"/>
                    <a:pt x="465" y="679"/>
                  </a:cubicBezTo>
                  <a:cubicBezTo>
                    <a:pt x="751" y="1084"/>
                    <a:pt x="1167" y="1632"/>
                    <a:pt x="1668" y="2191"/>
                  </a:cubicBezTo>
                  <a:cubicBezTo>
                    <a:pt x="2168" y="2739"/>
                    <a:pt x="2680" y="3215"/>
                    <a:pt x="3049" y="3537"/>
                  </a:cubicBezTo>
                  <a:cubicBezTo>
                    <a:pt x="3430" y="3870"/>
                    <a:pt x="3680" y="4060"/>
                    <a:pt x="3680" y="4060"/>
                  </a:cubicBezTo>
                  <a:cubicBezTo>
                    <a:pt x="3680" y="4060"/>
                    <a:pt x="3573" y="3763"/>
                    <a:pt x="3323" y="3322"/>
                  </a:cubicBezTo>
                  <a:cubicBezTo>
                    <a:pt x="3084" y="2870"/>
                    <a:pt x="2715" y="2275"/>
                    <a:pt x="2191" y="1715"/>
                  </a:cubicBezTo>
                  <a:cubicBezTo>
                    <a:pt x="1668" y="1143"/>
                    <a:pt x="1120" y="715"/>
                    <a:pt x="703" y="429"/>
                  </a:cubicBezTo>
                  <a:cubicBezTo>
                    <a:pt x="286" y="143"/>
                    <a:pt x="1" y="1"/>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4118050" y="1960500"/>
              <a:ext cx="47075" cy="58950"/>
            </a:xfrm>
            <a:custGeom>
              <a:avLst/>
              <a:gdLst/>
              <a:ahLst/>
              <a:cxnLst/>
              <a:rect l="l" t="t" r="r" b="b"/>
              <a:pathLst>
                <a:path w="1883" h="2358" extrusionOk="0">
                  <a:moveTo>
                    <a:pt x="1" y="0"/>
                  </a:moveTo>
                  <a:cubicBezTo>
                    <a:pt x="1" y="0"/>
                    <a:pt x="49" y="203"/>
                    <a:pt x="168" y="453"/>
                  </a:cubicBezTo>
                  <a:cubicBezTo>
                    <a:pt x="287" y="703"/>
                    <a:pt x="465" y="1048"/>
                    <a:pt x="715" y="1357"/>
                  </a:cubicBezTo>
                  <a:cubicBezTo>
                    <a:pt x="965" y="1667"/>
                    <a:pt x="1263" y="1929"/>
                    <a:pt x="1489" y="2084"/>
                  </a:cubicBezTo>
                  <a:cubicBezTo>
                    <a:pt x="1715" y="2262"/>
                    <a:pt x="1882" y="2358"/>
                    <a:pt x="1882" y="2358"/>
                  </a:cubicBezTo>
                  <a:cubicBezTo>
                    <a:pt x="1882" y="2358"/>
                    <a:pt x="1858" y="2167"/>
                    <a:pt x="1775" y="1881"/>
                  </a:cubicBezTo>
                  <a:cubicBezTo>
                    <a:pt x="1680" y="1607"/>
                    <a:pt x="1537" y="1238"/>
                    <a:pt x="1263" y="917"/>
                  </a:cubicBezTo>
                  <a:cubicBezTo>
                    <a:pt x="1001" y="584"/>
                    <a:pt x="692" y="357"/>
                    <a:pt x="430" y="214"/>
                  </a:cubicBezTo>
                  <a:cubicBezTo>
                    <a:pt x="180" y="60"/>
                    <a:pt x="1" y="0"/>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2483025" y="1774950"/>
              <a:ext cx="1815750" cy="1529175"/>
            </a:xfrm>
            <a:custGeom>
              <a:avLst/>
              <a:gdLst/>
              <a:ahLst/>
              <a:cxnLst/>
              <a:rect l="l" t="t" r="r" b="b"/>
              <a:pathLst>
                <a:path w="72630" h="61167" extrusionOk="0">
                  <a:moveTo>
                    <a:pt x="62423" y="3596"/>
                  </a:moveTo>
                  <a:cubicBezTo>
                    <a:pt x="62491" y="3596"/>
                    <a:pt x="62561" y="3614"/>
                    <a:pt x="62616" y="3660"/>
                  </a:cubicBezTo>
                  <a:cubicBezTo>
                    <a:pt x="62687" y="3707"/>
                    <a:pt x="62735" y="3803"/>
                    <a:pt x="62759" y="3886"/>
                  </a:cubicBezTo>
                  <a:lnTo>
                    <a:pt x="64199" y="18090"/>
                  </a:lnTo>
                  <a:cubicBezTo>
                    <a:pt x="64199" y="18209"/>
                    <a:pt x="64247" y="18304"/>
                    <a:pt x="64283" y="18412"/>
                  </a:cubicBezTo>
                  <a:lnTo>
                    <a:pt x="71879" y="33652"/>
                  </a:lnTo>
                  <a:cubicBezTo>
                    <a:pt x="71939" y="33771"/>
                    <a:pt x="71915" y="33902"/>
                    <a:pt x="71831" y="34009"/>
                  </a:cubicBezTo>
                  <a:lnTo>
                    <a:pt x="68593" y="37819"/>
                  </a:lnTo>
                  <a:cubicBezTo>
                    <a:pt x="68545" y="37866"/>
                    <a:pt x="68498" y="37926"/>
                    <a:pt x="68474" y="37985"/>
                  </a:cubicBezTo>
                  <a:lnTo>
                    <a:pt x="63735" y="46820"/>
                  </a:lnTo>
                  <a:cubicBezTo>
                    <a:pt x="63723" y="46832"/>
                    <a:pt x="63723" y="46856"/>
                    <a:pt x="63711" y="46867"/>
                  </a:cubicBezTo>
                  <a:lnTo>
                    <a:pt x="59877" y="51999"/>
                  </a:lnTo>
                  <a:cubicBezTo>
                    <a:pt x="59818" y="52094"/>
                    <a:pt x="59735" y="52130"/>
                    <a:pt x="59627" y="52130"/>
                  </a:cubicBezTo>
                  <a:cubicBezTo>
                    <a:pt x="59508" y="52130"/>
                    <a:pt x="59425" y="52094"/>
                    <a:pt x="59366" y="52011"/>
                  </a:cubicBezTo>
                  <a:lnTo>
                    <a:pt x="58389" y="50856"/>
                  </a:lnTo>
                  <a:cubicBezTo>
                    <a:pt x="58318" y="50761"/>
                    <a:pt x="58294" y="50630"/>
                    <a:pt x="58330" y="50523"/>
                  </a:cubicBezTo>
                  <a:lnTo>
                    <a:pt x="59306" y="47879"/>
                  </a:lnTo>
                  <a:cubicBezTo>
                    <a:pt x="59377" y="47653"/>
                    <a:pt x="59377" y="47415"/>
                    <a:pt x="59282" y="47213"/>
                  </a:cubicBezTo>
                  <a:lnTo>
                    <a:pt x="57722" y="43188"/>
                  </a:lnTo>
                  <a:cubicBezTo>
                    <a:pt x="57699" y="43117"/>
                    <a:pt x="57699" y="43022"/>
                    <a:pt x="57722" y="42950"/>
                  </a:cubicBezTo>
                  <a:lnTo>
                    <a:pt x="58473" y="40902"/>
                  </a:lnTo>
                  <a:cubicBezTo>
                    <a:pt x="58544" y="40664"/>
                    <a:pt x="58532" y="40390"/>
                    <a:pt x="58425" y="40176"/>
                  </a:cubicBezTo>
                  <a:lnTo>
                    <a:pt x="57318" y="37902"/>
                  </a:lnTo>
                  <a:cubicBezTo>
                    <a:pt x="57306" y="37878"/>
                    <a:pt x="57294" y="37819"/>
                    <a:pt x="57294" y="37771"/>
                  </a:cubicBezTo>
                  <a:lnTo>
                    <a:pt x="57258" y="34366"/>
                  </a:lnTo>
                  <a:cubicBezTo>
                    <a:pt x="57258" y="34306"/>
                    <a:pt x="57258" y="34247"/>
                    <a:pt x="57246" y="34187"/>
                  </a:cubicBezTo>
                  <a:lnTo>
                    <a:pt x="57139" y="33699"/>
                  </a:lnTo>
                  <a:cubicBezTo>
                    <a:pt x="57080" y="33413"/>
                    <a:pt x="56889" y="33175"/>
                    <a:pt x="56627" y="33044"/>
                  </a:cubicBezTo>
                  <a:cubicBezTo>
                    <a:pt x="56484" y="32985"/>
                    <a:pt x="56353" y="32949"/>
                    <a:pt x="56222" y="32949"/>
                  </a:cubicBezTo>
                  <a:cubicBezTo>
                    <a:pt x="56067" y="32949"/>
                    <a:pt x="55925" y="32997"/>
                    <a:pt x="55817" y="33092"/>
                  </a:cubicBezTo>
                  <a:lnTo>
                    <a:pt x="55627" y="33187"/>
                  </a:lnTo>
                  <a:cubicBezTo>
                    <a:pt x="55579" y="33219"/>
                    <a:pt x="55521" y="33235"/>
                    <a:pt x="55466" y="33235"/>
                  </a:cubicBezTo>
                  <a:cubicBezTo>
                    <a:pt x="55439" y="33235"/>
                    <a:pt x="55413" y="33231"/>
                    <a:pt x="55389" y="33223"/>
                  </a:cubicBezTo>
                  <a:cubicBezTo>
                    <a:pt x="55195" y="33159"/>
                    <a:pt x="54932" y="33128"/>
                    <a:pt x="54605" y="33128"/>
                  </a:cubicBezTo>
                  <a:cubicBezTo>
                    <a:pt x="53825" y="33128"/>
                    <a:pt x="52677" y="33304"/>
                    <a:pt x="51210" y="33640"/>
                  </a:cubicBezTo>
                  <a:cubicBezTo>
                    <a:pt x="50840" y="33724"/>
                    <a:pt x="50469" y="33762"/>
                    <a:pt x="50101" y="33762"/>
                  </a:cubicBezTo>
                  <a:cubicBezTo>
                    <a:pt x="47301" y="33762"/>
                    <a:pt x="44650" y="31563"/>
                    <a:pt x="43840" y="30806"/>
                  </a:cubicBezTo>
                  <a:cubicBezTo>
                    <a:pt x="43745" y="30723"/>
                    <a:pt x="43721" y="30604"/>
                    <a:pt x="43745" y="30484"/>
                  </a:cubicBezTo>
                  <a:lnTo>
                    <a:pt x="44566" y="27258"/>
                  </a:lnTo>
                  <a:cubicBezTo>
                    <a:pt x="44626" y="27032"/>
                    <a:pt x="44602" y="26782"/>
                    <a:pt x="44483" y="26567"/>
                  </a:cubicBezTo>
                  <a:lnTo>
                    <a:pt x="42887" y="23698"/>
                  </a:lnTo>
                  <a:cubicBezTo>
                    <a:pt x="42816" y="23567"/>
                    <a:pt x="42828" y="23400"/>
                    <a:pt x="42947" y="23293"/>
                  </a:cubicBezTo>
                  <a:lnTo>
                    <a:pt x="46352" y="20186"/>
                  </a:lnTo>
                  <a:lnTo>
                    <a:pt x="49186" y="18066"/>
                  </a:lnTo>
                  <a:cubicBezTo>
                    <a:pt x="49221" y="18042"/>
                    <a:pt x="49281" y="18007"/>
                    <a:pt x="49340" y="18007"/>
                  </a:cubicBezTo>
                  <a:lnTo>
                    <a:pt x="55055" y="17495"/>
                  </a:lnTo>
                  <a:cubicBezTo>
                    <a:pt x="55073" y="17488"/>
                    <a:pt x="55090" y="17485"/>
                    <a:pt x="55108" y="17485"/>
                  </a:cubicBezTo>
                  <a:cubicBezTo>
                    <a:pt x="55150" y="17485"/>
                    <a:pt x="55192" y="17502"/>
                    <a:pt x="55234" y="17519"/>
                  </a:cubicBezTo>
                  <a:lnTo>
                    <a:pt x="57794" y="18828"/>
                  </a:lnTo>
                  <a:cubicBezTo>
                    <a:pt x="57935" y="18909"/>
                    <a:pt x="58093" y="18938"/>
                    <a:pt x="58246" y="18938"/>
                  </a:cubicBezTo>
                  <a:cubicBezTo>
                    <a:pt x="58274" y="18938"/>
                    <a:pt x="58302" y="18937"/>
                    <a:pt x="58330" y="18935"/>
                  </a:cubicBezTo>
                  <a:lnTo>
                    <a:pt x="59580" y="18804"/>
                  </a:lnTo>
                  <a:cubicBezTo>
                    <a:pt x="59901" y="18769"/>
                    <a:pt x="60163" y="18578"/>
                    <a:pt x="60318" y="18304"/>
                  </a:cubicBezTo>
                  <a:cubicBezTo>
                    <a:pt x="60449" y="18042"/>
                    <a:pt x="60461" y="17709"/>
                    <a:pt x="60318" y="17435"/>
                  </a:cubicBezTo>
                  <a:lnTo>
                    <a:pt x="60151" y="17114"/>
                  </a:lnTo>
                  <a:cubicBezTo>
                    <a:pt x="60056" y="16959"/>
                    <a:pt x="59937" y="16816"/>
                    <a:pt x="59782" y="16733"/>
                  </a:cubicBezTo>
                  <a:lnTo>
                    <a:pt x="58270" y="15864"/>
                  </a:lnTo>
                  <a:cubicBezTo>
                    <a:pt x="58246" y="15852"/>
                    <a:pt x="58211" y="15828"/>
                    <a:pt x="58199" y="15804"/>
                  </a:cubicBezTo>
                  <a:lnTo>
                    <a:pt x="57770" y="15375"/>
                  </a:lnTo>
                  <a:cubicBezTo>
                    <a:pt x="57585" y="15190"/>
                    <a:pt x="57343" y="15101"/>
                    <a:pt x="57098" y="15101"/>
                  </a:cubicBezTo>
                  <a:cubicBezTo>
                    <a:pt x="57044" y="15101"/>
                    <a:pt x="56990" y="15105"/>
                    <a:pt x="56937" y="15114"/>
                  </a:cubicBezTo>
                  <a:lnTo>
                    <a:pt x="55639" y="15316"/>
                  </a:lnTo>
                  <a:cubicBezTo>
                    <a:pt x="55621" y="15319"/>
                    <a:pt x="55605" y="15321"/>
                    <a:pt x="55589" y="15321"/>
                  </a:cubicBezTo>
                  <a:cubicBezTo>
                    <a:pt x="55550" y="15321"/>
                    <a:pt x="55514" y="15312"/>
                    <a:pt x="55472" y="15304"/>
                  </a:cubicBezTo>
                  <a:lnTo>
                    <a:pt x="54734" y="15030"/>
                  </a:lnTo>
                  <a:cubicBezTo>
                    <a:pt x="54651" y="15006"/>
                    <a:pt x="54591" y="14947"/>
                    <a:pt x="54555" y="14875"/>
                  </a:cubicBezTo>
                  <a:lnTo>
                    <a:pt x="54282" y="14352"/>
                  </a:lnTo>
                  <a:cubicBezTo>
                    <a:pt x="54114" y="14032"/>
                    <a:pt x="53786" y="13844"/>
                    <a:pt x="53444" y="13844"/>
                  </a:cubicBezTo>
                  <a:cubicBezTo>
                    <a:pt x="53301" y="13844"/>
                    <a:pt x="53156" y="13877"/>
                    <a:pt x="53019" y="13947"/>
                  </a:cubicBezTo>
                  <a:lnTo>
                    <a:pt x="52769" y="14078"/>
                  </a:lnTo>
                  <a:cubicBezTo>
                    <a:pt x="52722" y="14101"/>
                    <a:pt x="52671" y="14113"/>
                    <a:pt x="52622" y="14113"/>
                  </a:cubicBezTo>
                  <a:cubicBezTo>
                    <a:pt x="52573" y="14113"/>
                    <a:pt x="52525" y="14101"/>
                    <a:pt x="52484" y="14078"/>
                  </a:cubicBezTo>
                  <a:lnTo>
                    <a:pt x="51841" y="13780"/>
                  </a:lnTo>
                  <a:cubicBezTo>
                    <a:pt x="51718" y="13721"/>
                    <a:pt x="51580" y="13691"/>
                    <a:pt x="51441" y="13691"/>
                  </a:cubicBezTo>
                  <a:cubicBezTo>
                    <a:pt x="51271" y="13691"/>
                    <a:pt x="51098" y="13736"/>
                    <a:pt x="50948" y="13828"/>
                  </a:cubicBezTo>
                  <a:cubicBezTo>
                    <a:pt x="50686" y="13994"/>
                    <a:pt x="50519" y="14292"/>
                    <a:pt x="50507" y="14602"/>
                  </a:cubicBezTo>
                  <a:lnTo>
                    <a:pt x="50483" y="15054"/>
                  </a:lnTo>
                  <a:cubicBezTo>
                    <a:pt x="50472" y="15125"/>
                    <a:pt x="50460" y="15197"/>
                    <a:pt x="50400" y="15256"/>
                  </a:cubicBezTo>
                  <a:cubicBezTo>
                    <a:pt x="50091" y="15602"/>
                    <a:pt x="49269" y="16411"/>
                    <a:pt x="48328" y="16614"/>
                  </a:cubicBezTo>
                  <a:cubicBezTo>
                    <a:pt x="48285" y="16622"/>
                    <a:pt x="48241" y="16626"/>
                    <a:pt x="48198" y="16626"/>
                  </a:cubicBezTo>
                  <a:cubicBezTo>
                    <a:pt x="47494" y="16626"/>
                    <a:pt x="46738" y="15597"/>
                    <a:pt x="46435" y="15137"/>
                  </a:cubicBezTo>
                  <a:cubicBezTo>
                    <a:pt x="46376" y="15054"/>
                    <a:pt x="46364" y="14959"/>
                    <a:pt x="46400" y="14875"/>
                  </a:cubicBezTo>
                  <a:cubicBezTo>
                    <a:pt x="46412" y="14780"/>
                    <a:pt x="46471" y="14709"/>
                    <a:pt x="46566" y="14661"/>
                  </a:cubicBezTo>
                  <a:lnTo>
                    <a:pt x="48317" y="13744"/>
                  </a:lnTo>
                  <a:cubicBezTo>
                    <a:pt x="48495" y="13637"/>
                    <a:pt x="48638" y="13482"/>
                    <a:pt x="48733" y="13292"/>
                  </a:cubicBezTo>
                  <a:lnTo>
                    <a:pt x="49805" y="10923"/>
                  </a:lnTo>
                  <a:cubicBezTo>
                    <a:pt x="49852" y="10827"/>
                    <a:pt x="49864" y="10720"/>
                    <a:pt x="49876" y="10613"/>
                  </a:cubicBezTo>
                  <a:lnTo>
                    <a:pt x="49971" y="9649"/>
                  </a:lnTo>
                  <a:cubicBezTo>
                    <a:pt x="49995" y="9351"/>
                    <a:pt x="49876" y="9065"/>
                    <a:pt x="49674" y="8875"/>
                  </a:cubicBezTo>
                  <a:cubicBezTo>
                    <a:pt x="49496" y="8717"/>
                    <a:pt x="49278" y="8624"/>
                    <a:pt x="49039" y="8624"/>
                  </a:cubicBezTo>
                  <a:cubicBezTo>
                    <a:pt x="48989" y="8624"/>
                    <a:pt x="48939" y="8628"/>
                    <a:pt x="48888" y="8637"/>
                  </a:cubicBezTo>
                  <a:lnTo>
                    <a:pt x="48150" y="8756"/>
                  </a:lnTo>
                  <a:cubicBezTo>
                    <a:pt x="48130" y="8758"/>
                    <a:pt x="48111" y="8760"/>
                    <a:pt x="48092" y="8760"/>
                  </a:cubicBezTo>
                  <a:cubicBezTo>
                    <a:pt x="48032" y="8760"/>
                    <a:pt x="47975" y="8744"/>
                    <a:pt x="47912" y="8708"/>
                  </a:cubicBezTo>
                  <a:lnTo>
                    <a:pt x="47185" y="8232"/>
                  </a:lnTo>
                  <a:cubicBezTo>
                    <a:pt x="47029" y="8132"/>
                    <a:pt x="46851" y="8083"/>
                    <a:pt x="46674" y="8083"/>
                  </a:cubicBezTo>
                  <a:cubicBezTo>
                    <a:pt x="46556" y="8083"/>
                    <a:pt x="46438" y="8105"/>
                    <a:pt x="46328" y="8148"/>
                  </a:cubicBezTo>
                  <a:lnTo>
                    <a:pt x="46126" y="8220"/>
                  </a:lnTo>
                  <a:cubicBezTo>
                    <a:pt x="46089" y="8229"/>
                    <a:pt x="46050" y="8235"/>
                    <a:pt x="46011" y="8235"/>
                  </a:cubicBezTo>
                  <a:cubicBezTo>
                    <a:pt x="45949" y="8235"/>
                    <a:pt x="45886" y="8221"/>
                    <a:pt x="45828" y="8184"/>
                  </a:cubicBezTo>
                  <a:cubicBezTo>
                    <a:pt x="45745" y="8125"/>
                    <a:pt x="45685" y="8041"/>
                    <a:pt x="45673" y="7934"/>
                  </a:cubicBezTo>
                  <a:lnTo>
                    <a:pt x="45447" y="5839"/>
                  </a:lnTo>
                  <a:cubicBezTo>
                    <a:pt x="45435" y="5684"/>
                    <a:pt x="45507" y="5553"/>
                    <a:pt x="45638" y="5493"/>
                  </a:cubicBezTo>
                  <a:lnTo>
                    <a:pt x="49079" y="3957"/>
                  </a:lnTo>
                  <a:cubicBezTo>
                    <a:pt x="49120" y="3940"/>
                    <a:pt x="49168" y="3931"/>
                    <a:pt x="49215" y="3931"/>
                  </a:cubicBezTo>
                  <a:cubicBezTo>
                    <a:pt x="49263" y="3931"/>
                    <a:pt x="49311" y="3940"/>
                    <a:pt x="49352" y="3957"/>
                  </a:cubicBezTo>
                  <a:lnTo>
                    <a:pt x="51817" y="5124"/>
                  </a:lnTo>
                  <a:cubicBezTo>
                    <a:pt x="51948" y="5176"/>
                    <a:pt x="52078" y="5210"/>
                    <a:pt x="52214" y="5210"/>
                  </a:cubicBezTo>
                  <a:cubicBezTo>
                    <a:pt x="52263" y="5210"/>
                    <a:pt x="52314" y="5205"/>
                    <a:pt x="52365" y="5196"/>
                  </a:cubicBezTo>
                  <a:lnTo>
                    <a:pt x="62366" y="3600"/>
                  </a:lnTo>
                  <a:cubicBezTo>
                    <a:pt x="62385" y="3598"/>
                    <a:pt x="62404" y="3596"/>
                    <a:pt x="62423" y="3596"/>
                  </a:cubicBezTo>
                  <a:close/>
                  <a:moveTo>
                    <a:pt x="62475" y="2955"/>
                  </a:moveTo>
                  <a:cubicBezTo>
                    <a:pt x="62422" y="2955"/>
                    <a:pt x="62370" y="2959"/>
                    <a:pt x="62318" y="2969"/>
                  </a:cubicBezTo>
                  <a:lnTo>
                    <a:pt x="52317" y="4553"/>
                  </a:lnTo>
                  <a:cubicBezTo>
                    <a:pt x="52300" y="4560"/>
                    <a:pt x="52281" y="4563"/>
                    <a:pt x="52262" y="4563"/>
                  </a:cubicBezTo>
                  <a:cubicBezTo>
                    <a:pt x="52217" y="4563"/>
                    <a:pt x="52169" y="4546"/>
                    <a:pt x="52127" y="4529"/>
                  </a:cubicBezTo>
                  <a:lnTo>
                    <a:pt x="49674" y="3362"/>
                  </a:lnTo>
                  <a:cubicBezTo>
                    <a:pt x="49543" y="3303"/>
                    <a:pt x="49409" y="3273"/>
                    <a:pt x="49275" y="3273"/>
                  </a:cubicBezTo>
                  <a:cubicBezTo>
                    <a:pt x="49141" y="3273"/>
                    <a:pt x="49007" y="3303"/>
                    <a:pt x="48876" y="3362"/>
                  </a:cubicBezTo>
                  <a:lnTo>
                    <a:pt x="45411" y="4946"/>
                  </a:lnTo>
                  <a:cubicBezTo>
                    <a:pt x="45042" y="5124"/>
                    <a:pt x="44816" y="5505"/>
                    <a:pt x="44864" y="5910"/>
                  </a:cubicBezTo>
                  <a:lnTo>
                    <a:pt x="45090" y="8006"/>
                  </a:lnTo>
                  <a:cubicBezTo>
                    <a:pt x="45114" y="8291"/>
                    <a:pt x="45280" y="8565"/>
                    <a:pt x="45530" y="8708"/>
                  </a:cubicBezTo>
                  <a:cubicBezTo>
                    <a:pt x="45678" y="8799"/>
                    <a:pt x="45851" y="8845"/>
                    <a:pt x="46021" y="8845"/>
                  </a:cubicBezTo>
                  <a:cubicBezTo>
                    <a:pt x="46140" y="8845"/>
                    <a:pt x="46257" y="8823"/>
                    <a:pt x="46364" y="8779"/>
                  </a:cubicBezTo>
                  <a:lnTo>
                    <a:pt x="46554" y="8708"/>
                  </a:lnTo>
                  <a:cubicBezTo>
                    <a:pt x="46594" y="8690"/>
                    <a:pt x="46633" y="8683"/>
                    <a:pt x="46671" y="8683"/>
                  </a:cubicBezTo>
                  <a:cubicBezTo>
                    <a:pt x="46737" y="8683"/>
                    <a:pt x="46799" y="8706"/>
                    <a:pt x="46852" y="8744"/>
                  </a:cubicBezTo>
                  <a:lnTo>
                    <a:pt x="47590" y="9220"/>
                  </a:lnTo>
                  <a:cubicBezTo>
                    <a:pt x="47736" y="9311"/>
                    <a:pt x="47910" y="9367"/>
                    <a:pt x="48090" y="9367"/>
                  </a:cubicBezTo>
                  <a:cubicBezTo>
                    <a:pt x="48145" y="9367"/>
                    <a:pt x="48201" y="9362"/>
                    <a:pt x="48257" y="9351"/>
                  </a:cubicBezTo>
                  <a:lnTo>
                    <a:pt x="48983" y="9232"/>
                  </a:lnTo>
                  <a:cubicBezTo>
                    <a:pt x="49001" y="9230"/>
                    <a:pt x="49018" y="9229"/>
                    <a:pt x="49035" y="9229"/>
                  </a:cubicBezTo>
                  <a:cubicBezTo>
                    <a:pt x="49124" y="9229"/>
                    <a:pt x="49209" y="9255"/>
                    <a:pt x="49269" y="9315"/>
                  </a:cubicBezTo>
                  <a:cubicBezTo>
                    <a:pt x="49340" y="9375"/>
                    <a:pt x="49388" y="9482"/>
                    <a:pt x="49376" y="9589"/>
                  </a:cubicBezTo>
                  <a:lnTo>
                    <a:pt x="49281" y="10553"/>
                  </a:lnTo>
                  <a:cubicBezTo>
                    <a:pt x="49281" y="10589"/>
                    <a:pt x="49269" y="10625"/>
                    <a:pt x="49257" y="10661"/>
                  </a:cubicBezTo>
                  <a:lnTo>
                    <a:pt x="48186" y="13030"/>
                  </a:lnTo>
                  <a:cubicBezTo>
                    <a:pt x="48150" y="13089"/>
                    <a:pt x="48090" y="13149"/>
                    <a:pt x="48031" y="13173"/>
                  </a:cubicBezTo>
                  <a:lnTo>
                    <a:pt x="46281" y="14101"/>
                  </a:lnTo>
                  <a:cubicBezTo>
                    <a:pt x="46042" y="14221"/>
                    <a:pt x="45864" y="14435"/>
                    <a:pt x="45804" y="14697"/>
                  </a:cubicBezTo>
                  <a:cubicBezTo>
                    <a:pt x="45721" y="14947"/>
                    <a:pt x="45769" y="15209"/>
                    <a:pt x="45923" y="15435"/>
                  </a:cubicBezTo>
                  <a:cubicBezTo>
                    <a:pt x="46462" y="16276"/>
                    <a:pt x="47255" y="17205"/>
                    <a:pt x="48161" y="17205"/>
                  </a:cubicBezTo>
                  <a:cubicBezTo>
                    <a:pt x="48255" y="17205"/>
                    <a:pt x="48351" y="17195"/>
                    <a:pt x="48447" y="17173"/>
                  </a:cubicBezTo>
                  <a:cubicBezTo>
                    <a:pt x="49555" y="16935"/>
                    <a:pt x="50483" y="16018"/>
                    <a:pt x="50841" y="15625"/>
                  </a:cubicBezTo>
                  <a:cubicBezTo>
                    <a:pt x="50995" y="15471"/>
                    <a:pt x="51067" y="15256"/>
                    <a:pt x="51079" y="15030"/>
                  </a:cubicBezTo>
                  <a:lnTo>
                    <a:pt x="51103" y="14590"/>
                  </a:lnTo>
                  <a:cubicBezTo>
                    <a:pt x="51114" y="14482"/>
                    <a:pt x="51174" y="14375"/>
                    <a:pt x="51257" y="14316"/>
                  </a:cubicBezTo>
                  <a:cubicBezTo>
                    <a:pt x="51314" y="14284"/>
                    <a:pt x="51370" y="14270"/>
                    <a:pt x="51427" y="14270"/>
                  </a:cubicBezTo>
                  <a:cubicBezTo>
                    <a:pt x="51478" y="14270"/>
                    <a:pt x="51528" y="14281"/>
                    <a:pt x="51579" y="14304"/>
                  </a:cubicBezTo>
                  <a:lnTo>
                    <a:pt x="52210" y="14602"/>
                  </a:lnTo>
                  <a:cubicBezTo>
                    <a:pt x="52338" y="14660"/>
                    <a:pt x="52477" y="14689"/>
                    <a:pt x="52615" y="14689"/>
                  </a:cubicBezTo>
                  <a:cubicBezTo>
                    <a:pt x="52760" y="14689"/>
                    <a:pt x="52903" y="14657"/>
                    <a:pt x="53031" y="14590"/>
                  </a:cubicBezTo>
                  <a:lnTo>
                    <a:pt x="53281" y="14459"/>
                  </a:lnTo>
                  <a:cubicBezTo>
                    <a:pt x="53332" y="14433"/>
                    <a:pt x="53385" y="14421"/>
                    <a:pt x="53436" y="14421"/>
                  </a:cubicBezTo>
                  <a:cubicBezTo>
                    <a:pt x="53555" y="14421"/>
                    <a:pt x="53667" y="14485"/>
                    <a:pt x="53734" y="14602"/>
                  </a:cubicBezTo>
                  <a:lnTo>
                    <a:pt x="53996" y="15125"/>
                  </a:lnTo>
                  <a:cubicBezTo>
                    <a:pt x="54115" y="15352"/>
                    <a:pt x="54293" y="15506"/>
                    <a:pt x="54520" y="15590"/>
                  </a:cubicBezTo>
                  <a:lnTo>
                    <a:pt x="55270" y="15852"/>
                  </a:lnTo>
                  <a:cubicBezTo>
                    <a:pt x="55367" y="15892"/>
                    <a:pt x="55476" y="15911"/>
                    <a:pt x="55588" y="15911"/>
                  </a:cubicBezTo>
                  <a:cubicBezTo>
                    <a:pt x="55640" y="15911"/>
                    <a:pt x="55693" y="15907"/>
                    <a:pt x="55746" y="15899"/>
                  </a:cubicBezTo>
                  <a:lnTo>
                    <a:pt x="57032" y="15685"/>
                  </a:lnTo>
                  <a:cubicBezTo>
                    <a:pt x="57051" y="15681"/>
                    <a:pt x="57070" y="15679"/>
                    <a:pt x="57089" y="15679"/>
                  </a:cubicBezTo>
                  <a:cubicBezTo>
                    <a:pt x="57176" y="15679"/>
                    <a:pt x="57259" y="15721"/>
                    <a:pt x="57318" y="15780"/>
                  </a:cubicBezTo>
                  <a:lnTo>
                    <a:pt x="57746" y="16209"/>
                  </a:lnTo>
                  <a:cubicBezTo>
                    <a:pt x="57806" y="16280"/>
                    <a:pt x="57889" y="16328"/>
                    <a:pt x="57961" y="16376"/>
                  </a:cubicBezTo>
                  <a:lnTo>
                    <a:pt x="59461" y="17233"/>
                  </a:lnTo>
                  <a:cubicBezTo>
                    <a:pt x="59520" y="17269"/>
                    <a:pt x="59568" y="17316"/>
                    <a:pt x="59592" y="17376"/>
                  </a:cubicBezTo>
                  <a:lnTo>
                    <a:pt x="59758" y="17685"/>
                  </a:lnTo>
                  <a:cubicBezTo>
                    <a:pt x="59818" y="17792"/>
                    <a:pt x="59818" y="17888"/>
                    <a:pt x="59758" y="17995"/>
                  </a:cubicBezTo>
                  <a:cubicBezTo>
                    <a:pt x="59711" y="18102"/>
                    <a:pt x="59616" y="18162"/>
                    <a:pt x="59508" y="18173"/>
                  </a:cubicBezTo>
                  <a:lnTo>
                    <a:pt x="58258" y="18304"/>
                  </a:lnTo>
                  <a:cubicBezTo>
                    <a:pt x="58237" y="18311"/>
                    <a:pt x="58217" y="18314"/>
                    <a:pt x="58198" y="18314"/>
                  </a:cubicBezTo>
                  <a:cubicBezTo>
                    <a:pt x="58152" y="18314"/>
                    <a:pt x="58110" y="18297"/>
                    <a:pt x="58068" y="18281"/>
                  </a:cubicBezTo>
                  <a:lnTo>
                    <a:pt x="55508" y="16971"/>
                  </a:lnTo>
                  <a:cubicBezTo>
                    <a:pt x="55367" y="16890"/>
                    <a:pt x="55218" y="16861"/>
                    <a:pt x="55067" y="16861"/>
                  </a:cubicBezTo>
                  <a:cubicBezTo>
                    <a:pt x="55039" y="16861"/>
                    <a:pt x="55012" y="16862"/>
                    <a:pt x="54984" y="16864"/>
                  </a:cubicBezTo>
                  <a:lnTo>
                    <a:pt x="49269" y="17388"/>
                  </a:lnTo>
                  <a:cubicBezTo>
                    <a:pt x="49102" y="17400"/>
                    <a:pt x="48924" y="17459"/>
                    <a:pt x="48793" y="17566"/>
                  </a:cubicBezTo>
                  <a:lnTo>
                    <a:pt x="45959" y="19674"/>
                  </a:lnTo>
                  <a:cubicBezTo>
                    <a:pt x="45935" y="19697"/>
                    <a:pt x="45923" y="19721"/>
                    <a:pt x="45888" y="19733"/>
                  </a:cubicBezTo>
                  <a:lnTo>
                    <a:pt x="42494" y="22829"/>
                  </a:lnTo>
                  <a:cubicBezTo>
                    <a:pt x="42173" y="23115"/>
                    <a:pt x="42090" y="23591"/>
                    <a:pt x="42304" y="23984"/>
                  </a:cubicBezTo>
                  <a:lnTo>
                    <a:pt x="43899" y="26853"/>
                  </a:lnTo>
                  <a:cubicBezTo>
                    <a:pt x="43935" y="26924"/>
                    <a:pt x="43935" y="27020"/>
                    <a:pt x="43923" y="27091"/>
                  </a:cubicBezTo>
                  <a:lnTo>
                    <a:pt x="43102" y="30318"/>
                  </a:lnTo>
                  <a:cubicBezTo>
                    <a:pt x="43030" y="30663"/>
                    <a:pt x="43137" y="31008"/>
                    <a:pt x="43387" y="31246"/>
                  </a:cubicBezTo>
                  <a:cubicBezTo>
                    <a:pt x="44258" y="32033"/>
                    <a:pt x="47057" y="34361"/>
                    <a:pt x="50072" y="34361"/>
                  </a:cubicBezTo>
                  <a:cubicBezTo>
                    <a:pt x="50480" y="34361"/>
                    <a:pt x="50893" y="34318"/>
                    <a:pt x="51305" y="34223"/>
                  </a:cubicBezTo>
                  <a:cubicBezTo>
                    <a:pt x="53044" y="33822"/>
                    <a:pt x="54030" y="33724"/>
                    <a:pt x="54581" y="33724"/>
                  </a:cubicBezTo>
                  <a:cubicBezTo>
                    <a:pt x="54898" y="33724"/>
                    <a:pt x="55071" y="33756"/>
                    <a:pt x="55163" y="33782"/>
                  </a:cubicBezTo>
                  <a:cubicBezTo>
                    <a:pt x="55251" y="33813"/>
                    <a:pt x="55341" y="33828"/>
                    <a:pt x="55430" y="33828"/>
                  </a:cubicBezTo>
                  <a:cubicBezTo>
                    <a:pt x="55583" y="33828"/>
                    <a:pt x="55735" y="33786"/>
                    <a:pt x="55877" y="33711"/>
                  </a:cubicBezTo>
                  <a:lnTo>
                    <a:pt x="56067" y="33604"/>
                  </a:lnTo>
                  <a:cubicBezTo>
                    <a:pt x="56118" y="33572"/>
                    <a:pt x="56175" y="33558"/>
                    <a:pt x="56229" y="33558"/>
                  </a:cubicBezTo>
                  <a:cubicBezTo>
                    <a:pt x="56278" y="33558"/>
                    <a:pt x="56326" y="33569"/>
                    <a:pt x="56365" y="33592"/>
                  </a:cubicBezTo>
                  <a:cubicBezTo>
                    <a:pt x="56460" y="33640"/>
                    <a:pt x="56532" y="33723"/>
                    <a:pt x="56544" y="33830"/>
                  </a:cubicBezTo>
                  <a:lnTo>
                    <a:pt x="56651" y="34318"/>
                  </a:lnTo>
                  <a:lnTo>
                    <a:pt x="56651" y="34378"/>
                  </a:lnTo>
                  <a:lnTo>
                    <a:pt x="56687" y="37795"/>
                  </a:lnTo>
                  <a:cubicBezTo>
                    <a:pt x="56687" y="37926"/>
                    <a:pt x="56710" y="38069"/>
                    <a:pt x="56770" y="38188"/>
                  </a:cubicBezTo>
                  <a:lnTo>
                    <a:pt x="57877" y="40450"/>
                  </a:lnTo>
                  <a:cubicBezTo>
                    <a:pt x="57913" y="40533"/>
                    <a:pt x="57913" y="40617"/>
                    <a:pt x="57889" y="40712"/>
                  </a:cubicBezTo>
                  <a:lnTo>
                    <a:pt x="57139" y="42760"/>
                  </a:lnTo>
                  <a:cubicBezTo>
                    <a:pt x="57068" y="42986"/>
                    <a:pt x="57068" y="43224"/>
                    <a:pt x="57163" y="43427"/>
                  </a:cubicBezTo>
                  <a:lnTo>
                    <a:pt x="58723" y="47451"/>
                  </a:lnTo>
                  <a:cubicBezTo>
                    <a:pt x="58746" y="47522"/>
                    <a:pt x="58746" y="47618"/>
                    <a:pt x="58723" y="47689"/>
                  </a:cubicBezTo>
                  <a:lnTo>
                    <a:pt x="57758" y="50332"/>
                  </a:lnTo>
                  <a:cubicBezTo>
                    <a:pt x="57639" y="50654"/>
                    <a:pt x="57711" y="51011"/>
                    <a:pt x="57913" y="51261"/>
                  </a:cubicBezTo>
                  <a:lnTo>
                    <a:pt x="58889" y="52416"/>
                  </a:lnTo>
                  <a:cubicBezTo>
                    <a:pt x="59080" y="52642"/>
                    <a:pt x="59330" y="52761"/>
                    <a:pt x="59616" y="52761"/>
                  </a:cubicBezTo>
                  <a:cubicBezTo>
                    <a:pt x="59627" y="52761"/>
                    <a:pt x="59639" y="52761"/>
                    <a:pt x="59699" y="52737"/>
                  </a:cubicBezTo>
                  <a:cubicBezTo>
                    <a:pt x="59985" y="52737"/>
                    <a:pt x="60258" y="52594"/>
                    <a:pt x="60437" y="52356"/>
                  </a:cubicBezTo>
                  <a:lnTo>
                    <a:pt x="64259" y="47225"/>
                  </a:lnTo>
                  <a:cubicBezTo>
                    <a:pt x="64283" y="47177"/>
                    <a:pt x="64307" y="47153"/>
                    <a:pt x="64330" y="47106"/>
                  </a:cubicBezTo>
                  <a:lnTo>
                    <a:pt x="69069" y="38271"/>
                  </a:lnTo>
                  <a:cubicBezTo>
                    <a:pt x="69081" y="38247"/>
                    <a:pt x="69093" y="38223"/>
                    <a:pt x="69105" y="38212"/>
                  </a:cubicBezTo>
                  <a:lnTo>
                    <a:pt x="72355" y="34378"/>
                  </a:lnTo>
                  <a:cubicBezTo>
                    <a:pt x="72593" y="34104"/>
                    <a:pt x="72629" y="33699"/>
                    <a:pt x="72474" y="33354"/>
                  </a:cubicBezTo>
                  <a:lnTo>
                    <a:pt x="64878" y="18114"/>
                  </a:lnTo>
                  <a:cubicBezTo>
                    <a:pt x="64866" y="18066"/>
                    <a:pt x="64854" y="18042"/>
                    <a:pt x="64854" y="17995"/>
                  </a:cubicBezTo>
                  <a:lnTo>
                    <a:pt x="63402" y="3803"/>
                  </a:lnTo>
                  <a:cubicBezTo>
                    <a:pt x="63390" y="3541"/>
                    <a:pt x="63259" y="3303"/>
                    <a:pt x="63045" y="3148"/>
                  </a:cubicBezTo>
                  <a:cubicBezTo>
                    <a:pt x="62884" y="3025"/>
                    <a:pt x="62678" y="2955"/>
                    <a:pt x="62475" y="2955"/>
                  </a:cubicBezTo>
                  <a:close/>
                  <a:moveTo>
                    <a:pt x="27341" y="619"/>
                  </a:moveTo>
                  <a:cubicBezTo>
                    <a:pt x="27356" y="619"/>
                    <a:pt x="27370" y="621"/>
                    <a:pt x="27385" y="624"/>
                  </a:cubicBezTo>
                  <a:lnTo>
                    <a:pt x="36125" y="2029"/>
                  </a:lnTo>
                  <a:cubicBezTo>
                    <a:pt x="36220" y="2040"/>
                    <a:pt x="36303" y="2088"/>
                    <a:pt x="36351" y="2160"/>
                  </a:cubicBezTo>
                  <a:cubicBezTo>
                    <a:pt x="36398" y="2231"/>
                    <a:pt x="36410" y="2326"/>
                    <a:pt x="36398" y="2410"/>
                  </a:cubicBezTo>
                  <a:lnTo>
                    <a:pt x="35779" y="5136"/>
                  </a:lnTo>
                  <a:cubicBezTo>
                    <a:pt x="35767" y="5243"/>
                    <a:pt x="35696" y="5327"/>
                    <a:pt x="35589" y="5374"/>
                  </a:cubicBezTo>
                  <a:lnTo>
                    <a:pt x="33446" y="6231"/>
                  </a:lnTo>
                  <a:cubicBezTo>
                    <a:pt x="33374" y="6267"/>
                    <a:pt x="33303" y="6315"/>
                    <a:pt x="33243" y="6351"/>
                  </a:cubicBezTo>
                  <a:lnTo>
                    <a:pt x="31541" y="7625"/>
                  </a:lnTo>
                  <a:cubicBezTo>
                    <a:pt x="31493" y="7648"/>
                    <a:pt x="31457" y="7684"/>
                    <a:pt x="31422" y="7720"/>
                  </a:cubicBezTo>
                  <a:lnTo>
                    <a:pt x="29743" y="9470"/>
                  </a:lnTo>
                  <a:cubicBezTo>
                    <a:pt x="29695" y="9506"/>
                    <a:pt x="29636" y="9541"/>
                    <a:pt x="29576" y="9553"/>
                  </a:cubicBezTo>
                  <a:lnTo>
                    <a:pt x="20623" y="11446"/>
                  </a:lnTo>
                  <a:cubicBezTo>
                    <a:pt x="20361" y="11506"/>
                    <a:pt x="20158" y="11637"/>
                    <a:pt x="20027" y="11851"/>
                  </a:cubicBezTo>
                  <a:lnTo>
                    <a:pt x="17956" y="14911"/>
                  </a:lnTo>
                  <a:lnTo>
                    <a:pt x="16765" y="16638"/>
                  </a:lnTo>
                  <a:cubicBezTo>
                    <a:pt x="16598" y="16876"/>
                    <a:pt x="16551" y="17161"/>
                    <a:pt x="16634" y="17423"/>
                  </a:cubicBezTo>
                  <a:lnTo>
                    <a:pt x="17527" y="20721"/>
                  </a:lnTo>
                  <a:cubicBezTo>
                    <a:pt x="17551" y="20817"/>
                    <a:pt x="17527" y="20924"/>
                    <a:pt x="17467" y="21019"/>
                  </a:cubicBezTo>
                  <a:lnTo>
                    <a:pt x="16955" y="21638"/>
                  </a:lnTo>
                  <a:cubicBezTo>
                    <a:pt x="16899" y="21719"/>
                    <a:pt x="16803" y="21762"/>
                    <a:pt x="16707" y="21762"/>
                  </a:cubicBezTo>
                  <a:cubicBezTo>
                    <a:pt x="16662" y="21762"/>
                    <a:pt x="16616" y="21752"/>
                    <a:pt x="16574" y="21733"/>
                  </a:cubicBezTo>
                  <a:lnTo>
                    <a:pt x="15705" y="21340"/>
                  </a:lnTo>
                  <a:cubicBezTo>
                    <a:pt x="15681" y="21329"/>
                    <a:pt x="15646" y="21329"/>
                    <a:pt x="15622" y="21317"/>
                  </a:cubicBezTo>
                  <a:lnTo>
                    <a:pt x="12062" y="20102"/>
                  </a:lnTo>
                  <a:cubicBezTo>
                    <a:pt x="11968" y="20069"/>
                    <a:pt x="11866" y="20051"/>
                    <a:pt x="11763" y="20051"/>
                  </a:cubicBezTo>
                  <a:cubicBezTo>
                    <a:pt x="11644" y="20051"/>
                    <a:pt x="11522" y="20075"/>
                    <a:pt x="11407" y="20126"/>
                  </a:cubicBezTo>
                  <a:lnTo>
                    <a:pt x="9859" y="20745"/>
                  </a:lnTo>
                  <a:cubicBezTo>
                    <a:pt x="9574" y="20852"/>
                    <a:pt x="9359" y="21102"/>
                    <a:pt x="9300" y="21412"/>
                  </a:cubicBezTo>
                  <a:lnTo>
                    <a:pt x="9085" y="22400"/>
                  </a:lnTo>
                  <a:cubicBezTo>
                    <a:pt x="9014" y="22710"/>
                    <a:pt x="9121" y="23043"/>
                    <a:pt x="9335" y="23257"/>
                  </a:cubicBezTo>
                  <a:cubicBezTo>
                    <a:pt x="9517" y="23439"/>
                    <a:pt x="9769" y="23537"/>
                    <a:pt x="10022" y="23537"/>
                  </a:cubicBezTo>
                  <a:cubicBezTo>
                    <a:pt x="10083" y="23537"/>
                    <a:pt x="10144" y="23531"/>
                    <a:pt x="10205" y="23519"/>
                  </a:cubicBezTo>
                  <a:lnTo>
                    <a:pt x="11502" y="23245"/>
                  </a:lnTo>
                  <a:cubicBezTo>
                    <a:pt x="11530" y="23237"/>
                    <a:pt x="11557" y="23233"/>
                    <a:pt x="11584" y="23233"/>
                  </a:cubicBezTo>
                  <a:cubicBezTo>
                    <a:pt x="11709" y="23233"/>
                    <a:pt x="11822" y="23318"/>
                    <a:pt x="11871" y="23436"/>
                  </a:cubicBezTo>
                  <a:lnTo>
                    <a:pt x="12241" y="24377"/>
                  </a:lnTo>
                  <a:cubicBezTo>
                    <a:pt x="12276" y="24472"/>
                    <a:pt x="12276" y="24555"/>
                    <a:pt x="12229" y="24650"/>
                  </a:cubicBezTo>
                  <a:lnTo>
                    <a:pt x="11502" y="26091"/>
                  </a:lnTo>
                  <a:cubicBezTo>
                    <a:pt x="11395" y="26282"/>
                    <a:pt x="11360" y="26508"/>
                    <a:pt x="11407" y="26710"/>
                  </a:cubicBezTo>
                  <a:cubicBezTo>
                    <a:pt x="11407" y="26734"/>
                    <a:pt x="11419" y="26746"/>
                    <a:pt x="11419" y="26758"/>
                  </a:cubicBezTo>
                  <a:lnTo>
                    <a:pt x="12348" y="29270"/>
                  </a:lnTo>
                  <a:cubicBezTo>
                    <a:pt x="12419" y="29591"/>
                    <a:pt x="12645" y="29842"/>
                    <a:pt x="12943" y="29949"/>
                  </a:cubicBezTo>
                  <a:lnTo>
                    <a:pt x="13979" y="30627"/>
                  </a:lnTo>
                  <a:cubicBezTo>
                    <a:pt x="14003" y="30639"/>
                    <a:pt x="14027" y="30639"/>
                    <a:pt x="14062" y="30663"/>
                  </a:cubicBezTo>
                  <a:cubicBezTo>
                    <a:pt x="14148" y="30689"/>
                    <a:pt x="14221" y="30708"/>
                    <a:pt x="14300" y="30708"/>
                  </a:cubicBezTo>
                  <a:cubicBezTo>
                    <a:pt x="14331" y="30708"/>
                    <a:pt x="14362" y="30705"/>
                    <a:pt x="14396" y="30699"/>
                  </a:cubicBezTo>
                  <a:lnTo>
                    <a:pt x="15812" y="30604"/>
                  </a:lnTo>
                  <a:cubicBezTo>
                    <a:pt x="16027" y="30580"/>
                    <a:pt x="16229" y="30496"/>
                    <a:pt x="16384" y="30365"/>
                  </a:cubicBezTo>
                  <a:lnTo>
                    <a:pt x="17848" y="29044"/>
                  </a:lnTo>
                  <a:cubicBezTo>
                    <a:pt x="17896" y="29008"/>
                    <a:pt x="17944" y="28984"/>
                    <a:pt x="18003" y="28960"/>
                  </a:cubicBezTo>
                  <a:lnTo>
                    <a:pt x="18146" y="28937"/>
                  </a:lnTo>
                  <a:lnTo>
                    <a:pt x="18146" y="28937"/>
                  </a:lnTo>
                  <a:cubicBezTo>
                    <a:pt x="18134" y="28996"/>
                    <a:pt x="18134" y="29068"/>
                    <a:pt x="18134" y="29127"/>
                  </a:cubicBezTo>
                  <a:cubicBezTo>
                    <a:pt x="18134" y="29425"/>
                    <a:pt x="18289" y="29699"/>
                    <a:pt x="18527" y="29877"/>
                  </a:cubicBezTo>
                  <a:lnTo>
                    <a:pt x="18646" y="29961"/>
                  </a:lnTo>
                  <a:cubicBezTo>
                    <a:pt x="18789" y="30068"/>
                    <a:pt x="18968" y="30127"/>
                    <a:pt x="19146" y="30139"/>
                  </a:cubicBezTo>
                  <a:lnTo>
                    <a:pt x="21230" y="30223"/>
                  </a:lnTo>
                  <a:cubicBezTo>
                    <a:pt x="21301" y="30223"/>
                    <a:pt x="21385" y="30270"/>
                    <a:pt x="21444" y="30318"/>
                  </a:cubicBezTo>
                  <a:lnTo>
                    <a:pt x="22456" y="31223"/>
                  </a:lnTo>
                  <a:cubicBezTo>
                    <a:pt x="22551" y="31330"/>
                    <a:pt x="22706" y="31401"/>
                    <a:pt x="22849" y="31449"/>
                  </a:cubicBezTo>
                  <a:lnTo>
                    <a:pt x="27171" y="32509"/>
                  </a:lnTo>
                  <a:cubicBezTo>
                    <a:pt x="27278" y="32532"/>
                    <a:pt x="27350" y="32592"/>
                    <a:pt x="27397" y="32687"/>
                  </a:cubicBezTo>
                  <a:lnTo>
                    <a:pt x="28088" y="34116"/>
                  </a:lnTo>
                  <a:cubicBezTo>
                    <a:pt x="28124" y="34175"/>
                    <a:pt x="28147" y="34235"/>
                    <a:pt x="28195" y="34271"/>
                  </a:cubicBezTo>
                  <a:lnTo>
                    <a:pt x="29600" y="36080"/>
                  </a:lnTo>
                  <a:cubicBezTo>
                    <a:pt x="29695" y="36223"/>
                    <a:pt x="29850" y="36330"/>
                    <a:pt x="30029" y="36390"/>
                  </a:cubicBezTo>
                  <a:lnTo>
                    <a:pt x="34255" y="37842"/>
                  </a:lnTo>
                  <a:cubicBezTo>
                    <a:pt x="34386" y="37890"/>
                    <a:pt x="34458" y="38009"/>
                    <a:pt x="34481" y="38128"/>
                  </a:cubicBezTo>
                  <a:cubicBezTo>
                    <a:pt x="34565" y="39438"/>
                    <a:pt x="33708" y="40498"/>
                    <a:pt x="33327" y="40902"/>
                  </a:cubicBezTo>
                  <a:cubicBezTo>
                    <a:pt x="33184" y="41069"/>
                    <a:pt x="33088" y="41271"/>
                    <a:pt x="33077" y="41510"/>
                  </a:cubicBezTo>
                  <a:cubicBezTo>
                    <a:pt x="33005" y="43665"/>
                    <a:pt x="32338" y="45081"/>
                    <a:pt x="32136" y="45474"/>
                  </a:cubicBezTo>
                  <a:cubicBezTo>
                    <a:pt x="32112" y="45510"/>
                    <a:pt x="32064" y="45558"/>
                    <a:pt x="32017" y="45582"/>
                  </a:cubicBezTo>
                  <a:lnTo>
                    <a:pt x="29433" y="47189"/>
                  </a:lnTo>
                  <a:cubicBezTo>
                    <a:pt x="29255" y="47308"/>
                    <a:pt x="29124" y="47475"/>
                    <a:pt x="29040" y="47689"/>
                  </a:cubicBezTo>
                  <a:lnTo>
                    <a:pt x="27254" y="52785"/>
                  </a:lnTo>
                  <a:cubicBezTo>
                    <a:pt x="27231" y="52844"/>
                    <a:pt x="27195" y="52892"/>
                    <a:pt x="27159" y="52940"/>
                  </a:cubicBezTo>
                  <a:lnTo>
                    <a:pt x="24956" y="54797"/>
                  </a:lnTo>
                  <a:cubicBezTo>
                    <a:pt x="24778" y="54952"/>
                    <a:pt x="24659" y="55166"/>
                    <a:pt x="24623" y="55404"/>
                  </a:cubicBezTo>
                  <a:lnTo>
                    <a:pt x="24492" y="56619"/>
                  </a:lnTo>
                  <a:lnTo>
                    <a:pt x="24492" y="56702"/>
                  </a:lnTo>
                  <a:lnTo>
                    <a:pt x="24444" y="58119"/>
                  </a:lnTo>
                  <a:cubicBezTo>
                    <a:pt x="24444" y="58369"/>
                    <a:pt x="24540" y="58607"/>
                    <a:pt x="24695" y="58786"/>
                  </a:cubicBezTo>
                  <a:lnTo>
                    <a:pt x="25802" y="59976"/>
                  </a:lnTo>
                  <a:cubicBezTo>
                    <a:pt x="25885" y="60083"/>
                    <a:pt x="25909" y="60214"/>
                    <a:pt x="25861" y="60333"/>
                  </a:cubicBezTo>
                  <a:cubicBezTo>
                    <a:pt x="25813" y="60459"/>
                    <a:pt x="25695" y="60537"/>
                    <a:pt x="25563" y="60537"/>
                  </a:cubicBezTo>
                  <a:cubicBezTo>
                    <a:pt x="25532" y="60537"/>
                    <a:pt x="25500" y="60533"/>
                    <a:pt x="25468" y="60524"/>
                  </a:cubicBezTo>
                  <a:lnTo>
                    <a:pt x="24183" y="60190"/>
                  </a:lnTo>
                  <a:cubicBezTo>
                    <a:pt x="24099" y="60167"/>
                    <a:pt x="24040" y="60131"/>
                    <a:pt x="24004" y="60071"/>
                  </a:cubicBezTo>
                  <a:lnTo>
                    <a:pt x="20968" y="55916"/>
                  </a:lnTo>
                  <a:cubicBezTo>
                    <a:pt x="20253" y="55023"/>
                    <a:pt x="20158" y="53547"/>
                    <a:pt x="20146" y="52951"/>
                  </a:cubicBezTo>
                  <a:cubicBezTo>
                    <a:pt x="20146" y="52701"/>
                    <a:pt x="20039" y="52475"/>
                    <a:pt x="19861" y="52297"/>
                  </a:cubicBezTo>
                  <a:cubicBezTo>
                    <a:pt x="19337" y="51820"/>
                    <a:pt x="19265" y="50892"/>
                    <a:pt x="19265" y="50749"/>
                  </a:cubicBezTo>
                  <a:lnTo>
                    <a:pt x="19432" y="46856"/>
                  </a:lnTo>
                  <a:cubicBezTo>
                    <a:pt x="19444" y="46451"/>
                    <a:pt x="19194" y="46082"/>
                    <a:pt x="18801" y="45927"/>
                  </a:cubicBezTo>
                  <a:cubicBezTo>
                    <a:pt x="18360" y="45748"/>
                    <a:pt x="18194" y="45284"/>
                    <a:pt x="18194" y="45284"/>
                  </a:cubicBezTo>
                  <a:lnTo>
                    <a:pt x="17884" y="43772"/>
                  </a:lnTo>
                  <a:cubicBezTo>
                    <a:pt x="17825" y="43462"/>
                    <a:pt x="17610" y="43200"/>
                    <a:pt x="17313" y="43081"/>
                  </a:cubicBezTo>
                  <a:cubicBezTo>
                    <a:pt x="13907" y="41652"/>
                    <a:pt x="13157" y="38593"/>
                    <a:pt x="13038" y="37985"/>
                  </a:cubicBezTo>
                  <a:cubicBezTo>
                    <a:pt x="13026" y="37938"/>
                    <a:pt x="13026" y="37890"/>
                    <a:pt x="13038" y="37842"/>
                  </a:cubicBezTo>
                  <a:lnTo>
                    <a:pt x="13503" y="35699"/>
                  </a:lnTo>
                  <a:lnTo>
                    <a:pt x="14443" y="32866"/>
                  </a:lnTo>
                  <a:cubicBezTo>
                    <a:pt x="14562" y="32509"/>
                    <a:pt x="14455" y="32116"/>
                    <a:pt x="14193" y="31866"/>
                  </a:cubicBezTo>
                  <a:lnTo>
                    <a:pt x="12360" y="30199"/>
                  </a:lnTo>
                  <a:cubicBezTo>
                    <a:pt x="12324" y="30187"/>
                    <a:pt x="12312" y="30163"/>
                    <a:pt x="12300" y="30139"/>
                  </a:cubicBezTo>
                  <a:lnTo>
                    <a:pt x="11300" y="28579"/>
                  </a:lnTo>
                  <a:cubicBezTo>
                    <a:pt x="11288" y="28556"/>
                    <a:pt x="11288" y="28544"/>
                    <a:pt x="11276" y="28532"/>
                  </a:cubicBezTo>
                  <a:cubicBezTo>
                    <a:pt x="11169" y="28282"/>
                    <a:pt x="10776" y="27603"/>
                    <a:pt x="9276" y="26865"/>
                  </a:cubicBezTo>
                  <a:cubicBezTo>
                    <a:pt x="8157" y="26293"/>
                    <a:pt x="7550" y="25210"/>
                    <a:pt x="7299" y="24615"/>
                  </a:cubicBezTo>
                  <a:cubicBezTo>
                    <a:pt x="7144" y="24271"/>
                    <a:pt x="6814" y="24051"/>
                    <a:pt x="6442" y="24051"/>
                  </a:cubicBezTo>
                  <a:cubicBezTo>
                    <a:pt x="6415" y="24051"/>
                    <a:pt x="6387" y="24053"/>
                    <a:pt x="6359" y="24055"/>
                  </a:cubicBezTo>
                  <a:lnTo>
                    <a:pt x="3013" y="24317"/>
                  </a:lnTo>
                  <a:cubicBezTo>
                    <a:pt x="3004" y="24318"/>
                    <a:pt x="2994" y="24318"/>
                    <a:pt x="2985" y="24318"/>
                  </a:cubicBezTo>
                  <a:cubicBezTo>
                    <a:pt x="2862" y="24318"/>
                    <a:pt x="2735" y="24248"/>
                    <a:pt x="2680" y="24127"/>
                  </a:cubicBezTo>
                  <a:lnTo>
                    <a:pt x="715" y="19709"/>
                  </a:lnTo>
                  <a:cubicBezTo>
                    <a:pt x="680" y="19602"/>
                    <a:pt x="692" y="19471"/>
                    <a:pt x="751" y="19376"/>
                  </a:cubicBezTo>
                  <a:lnTo>
                    <a:pt x="7716" y="9196"/>
                  </a:lnTo>
                  <a:cubicBezTo>
                    <a:pt x="7740" y="9137"/>
                    <a:pt x="7788" y="9113"/>
                    <a:pt x="7847" y="9077"/>
                  </a:cubicBezTo>
                  <a:lnTo>
                    <a:pt x="27207" y="659"/>
                  </a:lnTo>
                  <a:cubicBezTo>
                    <a:pt x="27251" y="633"/>
                    <a:pt x="27296" y="619"/>
                    <a:pt x="27341" y="619"/>
                  </a:cubicBezTo>
                  <a:close/>
                  <a:moveTo>
                    <a:pt x="27315" y="0"/>
                  </a:moveTo>
                  <a:cubicBezTo>
                    <a:pt x="27193" y="0"/>
                    <a:pt x="27072" y="27"/>
                    <a:pt x="26957" y="76"/>
                  </a:cubicBezTo>
                  <a:lnTo>
                    <a:pt x="7597" y="8494"/>
                  </a:lnTo>
                  <a:cubicBezTo>
                    <a:pt x="7430" y="8553"/>
                    <a:pt x="7299" y="8672"/>
                    <a:pt x="7192" y="8827"/>
                  </a:cubicBezTo>
                  <a:lnTo>
                    <a:pt x="227" y="19007"/>
                  </a:lnTo>
                  <a:cubicBezTo>
                    <a:pt x="37" y="19269"/>
                    <a:pt x="1" y="19614"/>
                    <a:pt x="144" y="19912"/>
                  </a:cubicBezTo>
                  <a:lnTo>
                    <a:pt x="2108" y="24329"/>
                  </a:lnTo>
                  <a:cubicBezTo>
                    <a:pt x="2256" y="24669"/>
                    <a:pt x="2608" y="24890"/>
                    <a:pt x="2980" y="24890"/>
                  </a:cubicBezTo>
                  <a:cubicBezTo>
                    <a:pt x="2999" y="24890"/>
                    <a:pt x="3018" y="24890"/>
                    <a:pt x="3037" y="24889"/>
                  </a:cubicBezTo>
                  <a:lnTo>
                    <a:pt x="6395" y="24615"/>
                  </a:lnTo>
                  <a:cubicBezTo>
                    <a:pt x="6526" y="24615"/>
                    <a:pt x="6657" y="24686"/>
                    <a:pt x="6716" y="24829"/>
                  </a:cubicBezTo>
                  <a:cubicBezTo>
                    <a:pt x="7014" y="25496"/>
                    <a:pt x="7704" y="26734"/>
                    <a:pt x="8990" y="27365"/>
                  </a:cubicBezTo>
                  <a:cubicBezTo>
                    <a:pt x="10419" y="28079"/>
                    <a:pt x="10657" y="28651"/>
                    <a:pt x="10693" y="28710"/>
                  </a:cubicBezTo>
                  <a:cubicBezTo>
                    <a:pt x="10705" y="28770"/>
                    <a:pt x="10740" y="28818"/>
                    <a:pt x="10764" y="28877"/>
                  </a:cubicBezTo>
                  <a:lnTo>
                    <a:pt x="11764" y="30449"/>
                  </a:lnTo>
                  <a:cubicBezTo>
                    <a:pt x="11812" y="30520"/>
                    <a:pt x="11871" y="30580"/>
                    <a:pt x="11931" y="30639"/>
                  </a:cubicBezTo>
                  <a:lnTo>
                    <a:pt x="13741" y="32306"/>
                  </a:lnTo>
                  <a:cubicBezTo>
                    <a:pt x="13836" y="32401"/>
                    <a:pt x="13872" y="32532"/>
                    <a:pt x="13836" y="32651"/>
                  </a:cubicBezTo>
                  <a:lnTo>
                    <a:pt x="12884" y="35497"/>
                  </a:lnTo>
                  <a:cubicBezTo>
                    <a:pt x="12872" y="35533"/>
                    <a:pt x="12848" y="35557"/>
                    <a:pt x="12848" y="35592"/>
                  </a:cubicBezTo>
                  <a:lnTo>
                    <a:pt x="12383" y="37700"/>
                  </a:lnTo>
                  <a:cubicBezTo>
                    <a:pt x="12372" y="37819"/>
                    <a:pt x="12360" y="37950"/>
                    <a:pt x="12383" y="38069"/>
                  </a:cubicBezTo>
                  <a:cubicBezTo>
                    <a:pt x="12514" y="38724"/>
                    <a:pt x="13324" y="42093"/>
                    <a:pt x="17039" y="43641"/>
                  </a:cubicBezTo>
                  <a:cubicBezTo>
                    <a:pt x="17134" y="43688"/>
                    <a:pt x="17229" y="43772"/>
                    <a:pt x="17241" y="43879"/>
                  </a:cubicBezTo>
                  <a:lnTo>
                    <a:pt x="17575" y="45427"/>
                  </a:lnTo>
                  <a:cubicBezTo>
                    <a:pt x="17586" y="45451"/>
                    <a:pt x="17813" y="46201"/>
                    <a:pt x="18551" y="46475"/>
                  </a:cubicBezTo>
                  <a:cubicBezTo>
                    <a:pt x="18706" y="46546"/>
                    <a:pt x="18789" y="46665"/>
                    <a:pt x="18789" y="46808"/>
                  </a:cubicBezTo>
                  <a:lnTo>
                    <a:pt x="18622" y="50713"/>
                  </a:lnTo>
                  <a:lnTo>
                    <a:pt x="18622" y="50808"/>
                  </a:lnTo>
                  <a:cubicBezTo>
                    <a:pt x="18634" y="51023"/>
                    <a:pt x="18741" y="52106"/>
                    <a:pt x="19420" y="52737"/>
                  </a:cubicBezTo>
                  <a:cubicBezTo>
                    <a:pt x="19491" y="52797"/>
                    <a:pt x="19515" y="52868"/>
                    <a:pt x="19515" y="52951"/>
                  </a:cubicBezTo>
                  <a:cubicBezTo>
                    <a:pt x="19515" y="53606"/>
                    <a:pt x="19634" y="55261"/>
                    <a:pt x="20456" y="56285"/>
                  </a:cubicBezTo>
                  <a:lnTo>
                    <a:pt x="23492" y="60441"/>
                  </a:lnTo>
                  <a:cubicBezTo>
                    <a:pt x="23623" y="60619"/>
                    <a:pt x="23802" y="60738"/>
                    <a:pt x="24016" y="60798"/>
                  </a:cubicBezTo>
                  <a:lnTo>
                    <a:pt x="25314" y="61143"/>
                  </a:lnTo>
                  <a:cubicBezTo>
                    <a:pt x="25385" y="61155"/>
                    <a:pt x="25468" y="61167"/>
                    <a:pt x="25552" y="61167"/>
                  </a:cubicBezTo>
                  <a:cubicBezTo>
                    <a:pt x="25921" y="61167"/>
                    <a:pt x="26278" y="60952"/>
                    <a:pt x="26421" y="60595"/>
                  </a:cubicBezTo>
                  <a:cubicBezTo>
                    <a:pt x="26576" y="60250"/>
                    <a:pt x="26504" y="59845"/>
                    <a:pt x="26242" y="59583"/>
                  </a:cubicBezTo>
                  <a:lnTo>
                    <a:pt x="25147" y="58393"/>
                  </a:lnTo>
                  <a:cubicBezTo>
                    <a:pt x="25087" y="58309"/>
                    <a:pt x="25052" y="58238"/>
                    <a:pt x="25052" y="58155"/>
                  </a:cubicBezTo>
                  <a:lnTo>
                    <a:pt x="25099" y="56702"/>
                  </a:lnTo>
                  <a:lnTo>
                    <a:pt x="25230" y="55499"/>
                  </a:lnTo>
                  <a:cubicBezTo>
                    <a:pt x="25254" y="55428"/>
                    <a:pt x="25290" y="55357"/>
                    <a:pt x="25349" y="55297"/>
                  </a:cubicBezTo>
                  <a:lnTo>
                    <a:pt x="27588" y="53356"/>
                  </a:lnTo>
                  <a:cubicBezTo>
                    <a:pt x="27719" y="53249"/>
                    <a:pt x="27814" y="53118"/>
                    <a:pt x="27873" y="52951"/>
                  </a:cubicBezTo>
                  <a:lnTo>
                    <a:pt x="29636" y="47856"/>
                  </a:lnTo>
                  <a:cubicBezTo>
                    <a:pt x="29659" y="47772"/>
                    <a:pt x="29719" y="47713"/>
                    <a:pt x="29778" y="47677"/>
                  </a:cubicBezTo>
                  <a:lnTo>
                    <a:pt x="32362" y="46046"/>
                  </a:lnTo>
                  <a:cubicBezTo>
                    <a:pt x="32517" y="45963"/>
                    <a:pt x="32636" y="45843"/>
                    <a:pt x="32707" y="45689"/>
                  </a:cubicBezTo>
                  <a:cubicBezTo>
                    <a:pt x="32993" y="45177"/>
                    <a:pt x="33624" y="43700"/>
                    <a:pt x="33719" y="41486"/>
                  </a:cubicBezTo>
                  <a:cubicBezTo>
                    <a:pt x="33719" y="41391"/>
                    <a:pt x="33743" y="41319"/>
                    <a:pt x="33803" y="41260"/>
                  </a:cubicBezTo>
                  <a:cubicBezTo>
                    <a:pt x="34243" y="40795"/>
                    <a:pt x="35232" y="39581"/>
                    <a:pt x="35136" y="38033"/>
                  </a:cubicBezTo>
                  <a:cubicBezTo>
                    <a:pt x="35112" y="37652"/>
                    <a:pt x="34862" y="37331"/>
                    <a:pt x="34505" y="37211"/>
                  </a:cubicBezTo>
                  <a:lnTo>
                    <a:pt x="30279" y="35747"/>
                  </a:lnTo>
                  <a:cubicBezTo>
                    <a:pt x="30219" y="35735"/>
                    <a:pt x="30171" y="35687"/>
                    <a:pt x="30136" y="35652"/>
                  </a:cubicBezTo>
                  <a:lnTo>
                    <a:pt x="28731" y="33842"/>
                  </a:lnTo>
                  <a:cubicBezTo>
                    <a:pt x="28719" y="33830"/>
                    <a:pt x="28719" y="33806"/>
                    <a:pt x="28707" y="33782"/>
                  </a:cubicBezTo>
                  <a:lnTo>
                    <a:pt x="28004" y="32354"/>
                  </a:lnTo>
                  <a:cubicBezTo>
                    <a:pt x="27885" y="32104"/>
                    <a:pt x="27647" y="31925"/>
                    <a:pt x="27373" y="31854"/>
                  </a:cubicBezTo>
                  <a:lnTo>
                    <a:pt x="23063" y="30794"/>
                  </a:lnTo>
                  <a:cubicBezTo>
                    <a:pt x="23004" y="30782"/>
                    <a:pt x="22956" y="30746"/>
                    <a:pt x="22909" y="30723"/>
                  </a:cubicBezTo>
                  <a:lnTo>
                    <a:pt x="21897" y="29818"/>
                  </a:lnTo>
                  <a:cubicBezTo>
                    <a:pt x="21742" y="29675"/>
                    <a:pt x="21527" y="29591"/>
                    <a:pt x="21301" y="29580"/>
                  </a:cubicBezTo>
                  <a:lnTo>
                    <a:pt x="19206" y="29484"/>
                  </a:lnTo>
                  <a:cubicBezTo>
                    <a:pt x="19146" y="29484"/>
                    <a:pt x="19087" y="29472"/>
                    <a:pt x="19027" y="29425"/>
                  </a:cubicBezTo>
                  <a:lnTo>
                    <a:pt x="18908" y="29341"/>
                  </a:lnTo>
                  <a:cubicBezTo>
                    <a:pt x="18825" y="29282"/>
                    <a:pt x="18777" y="29187"/>
                    <a:pt x="18777" y="29080"/>
                  </a:cubicBezTo>
                  <a:cubicBezTo>
                    <a:pt x="18765" y="28984"/>
                    <a:pt x="18801" y="28877"/>
                    <a:pt x="18896" y="28818"/>
                  </a:cubicBezTo>
                  <a:lnTo>
                    <a:pt x="19063" y="28687"/>
                  </a:lnTo>
                  <a:cubicBezTo>
                    <a:pt x="19182" y="28591"/>
                    <a:pt x="19206" y="28448"/>
                    <a:pt x="19146" y="28306"/>
                  </a:cubicBezTo>
                  <a:cubicBezTo>
                    <a:pt x="19097" y="28207"/>
                    <a:pt x="18991" y="28142"/>
                    <a:pt x="18876" y="28142"/>
                  </a:cubicBezTo>
                  <a:cubicBezTo>
                    <a:pt x="18851" y="28142"/>
                    <a:pt x="18826" y="28145"/>
                    <a:pt x="18801" y="28151"/>
                  </a:cubicBezTo>
                  <a:lnTo>
                    <a:pt x="17896" y="28341"/>
                  </a:lnTo>
                  <a:cubicBezTo>
                    <a:pt x="17729" y="28389"/>
                    <a:pt x="17586" y="28460"/>
                    <a:pt x="17467" y="28568"/>
                  </a:cubicBezTo>
                  <a:lnTo>
                    <a:pt x="15991" y="29889"/>
                  </a:lnTo>
                  <a:cubicBezTo>
                    <a:pt x="15943" y="29949"/>
                    <a:pt x="15872" y="29972"/>
                    <a:pt x="15801" y="29972"/>
                  </a:cubicBezTo>
                  <a:lnTo>
                    <a:pt x="14384" y="30080"/>
                  </a:lnTo>
                  <a:lnTo>
                    <a:pt x="14300" y="30080"/>
                  </a:lnTo>
                  <a:lnTo>
                    <a:pt x="13265" y="29413"/>
                  </a:lnTo>
                  <a:cubicBezTo>
                    <a:pt x="13253" y="29401"/>
                    <a:pt x="13229" y="29401"/>
                    <a:pt x="13193" y="29377"/>
                  </a:cubicBezTo>
                  <a:cubicBezTo>
                    <a:pt x="13086" y="29341"/>
                    <a:pt x="13003" y="29246"/>
                    <a:pt x="12967" y="29127"/>
                  </a:cubicBezTo>
                  <a:cubicBezTo>
                    <a:pt x="12967" y="29115"/>
                    <a:pt x="12955" y="29103"/>
                    <a:pt x="12955" y="29080"/>
                  </a:cubicBezTo>
                  <a:lnTo>
                    <a:pt x="12038" y="26579"/>
                  </a:lnTo>
                  <a:cubicBezTo>
                    <a:pt x="12014" y="26520"/>
                    <a:pt x="12038" y="26448"/>
                    <a:pt x="12062" y="26389"/>
                  </a:cubicBezTo>
                  <a:lnTo>
                    <a:pt x="12788" y="24948"/>
                  </a:lnTo>
                  <a:cubicBezTo>
                    <a:pt x="12907" y="24710"/>
                    <a:pt x="12931" y="24424"/>
                    <a:pt x="12824" y="24174"/>
                  </a:cubicBezTo>
                  <a:lnTo>
                    <a:pt x="12455" y="23234"/>
                  </a:lnTo>
                  <a:cubicBezTo>
                    <a:pt x="12300" y="22862"/>
                    <a:pt x="11940" y="22634"/>
                    <a:pt x="11559" y="22634"/>
                  </a:cubicBezTo>
                  <a:cubicBezTo>
                    <a:pt x="11501" y="22634"/>
                    <a:pt x="11442" y="22639"/>
                    <a:pt x="11383" y="22650"/>
                  </a:cubicBezTo>
                  <a:lnTo>
                    <a:pt x="10086" y="22924"/>
                  </a:lnTo>
                  <a:cubicBezTo>
                    <a:pt x="10064" y="22929"/>
                    <a:pt x="10041" y="22931"/>
                    <a:pt x="10019" y="22931"/>
                  </a:cubicBezTo>
                  <a:cubicBezTo>
                    <a:pt x="9932" y="22931"/>
                    <a:pt x="9845" y="22895"/>
                    <a:pt x="9788" y="22829"/>
                  </a:cubicBezTo>
                  <a:cubicBezTo>
                    <a:pt x="9716" y="22757"/>
                    <a:pt x="9669" y="22638"/>
                    <a:pt x="9693" y="22531"/>
                  </a:cubicBezTo>
                  <a:lnTo>
                    <a:pt x="9907" y="21555"/>
                  </a:lnTo>
                  <a:cubicBezTo>
                    <a:pt x="9919" y="21448"/>
                    <a:pt x="9990" y="21364"/>
                    <a:pt x="10097" y="21317"/>
                  </a:cubicBezTo>
                  <a:lnTo>
                    <a:pt x="11645" y="20686"/>
                  </a:lnTo>
                  <a:cubicBezTo>
                    <a:pt x="11675" y="20674"/>
                    <a:pt x="11714" y="20668"/>
                    <a:pt x="11754" y="20668"/>
                  </a:cubicBezTo>
                  <a:cubicBezTo>
                    <a:pt x="11794" y="20668"/>
                    <a:pt x="11836" y="20674"/>
                    <a:pt x="11871" y="20686"/>
                  </a:cubicBezTo>
                  <a:lnTo>
                    <a:pt x="15455" y="21912"/>
                  </a:lnTo>
                  <a:lnTo>
                    <a:pt x="16324" y="22293"/>
                  </a:lnTo>
                  <a:cubicBezTo>
                    <a:pt x="16445" y="22349"/>
                    <a:pt x="16574" y="22376"/>
                    <a:pt x="16702" y="22376"/>
                  </a:cubicBezTo>
                  <a:cubicBezTo>
                    <a:pt x="16979" y="22376"/>
                    <a:pt x="17253" y="22251"/>
                    <a:pt x="17432" y="22031"/>
                  </a:cubicBezTo>
                  <a:lnTo>
                    <a:pt x="17944" y="21400"/>
                  </a:lnTo>
                  <a:cubicBezTo>
                    <a:pt x="18134" y="21162"/>
                    <a:pt x="18194" y="20852"/>
                    <a:pt x="18122" y="20555"/>
                  </a:cubicBezTo>
                  <a:lnTo>
                    <a:pt x="17229" y="17269"/>
                  </a:lnTo>
                  <a:cubicBezTo>
                    <a:pt x="17194" y="17173"/>
                    <a:pt x="17217" y="17078"/>
                    <a:pt x="17277" y="16995"/>
                  </a:cubicBezTo>
                  <a:lnTo>
                    <a:pt x="18468" y="15256"/>
                  </a:lnTo>
                  <a:lnTo>
                    <a:pt x="20527" y="12196"/>
                  </a:lnTo>
                  <a:cubicBezTo>
                    <a:pt x="20575" y="12113"/>
                    <a:pt x="20646" y="12077"/>
                    <a:pt x="20742" y="12054"/>
                  </a:cubicBezTo>
                  <a:lnTo>
                    <a:pt x="29695" y="10172"/>
                  </a:lnTo>
                  <a:cubicBezTo>
                    <a:pt x="29898" y="10125"/>
                    <a:pt x="30052" y="10030"/>
                    <a:pt x="30195" y="9899"/>
                  </a:cubicBezTo>
                  <a:lnTo>
                    <a:pt x="31838" y="8136"/>
                  </a:lnTo>
                  <a:cubicBezTo>
                    <a:pt x="31862" y="8136"/>
                    <a:pt x="31874" y="8125"/>
                    <a:pt x="31886" y="8113"/>
                  </a:cubicBezTo>
                  <a:lnTo>
                    <a:pt x="33588" y="6851"/>
                  </a:lnTo>
                  <a:cubicBezTo>
                    <a:pt x="33612" y="6827"/>
                    <a:pt x="33624" y="6815"/>
                    <a:pt x="33660" y="6803"/>
                  </a:cubicBezTo>
                  <a:lnTo>
                    <a:pt x="35803" y="5934"/>
                  </a:lnTo>
                  <a:cubicBezTo>
                    <a:pt x="36089" y="5815"/>
                    <a:pt x="36291" y="5565"/>
                    <a:pt x="36363" y="5267"/>
                  </a:cubicBezTo>
                  <a:lnTo>
                    <a:pt x="36982" y="2541"/>
                  </a:lnTo>
                  <a:cubicBezTo>
                    <a:pt x="37041" y="2291"/>
                    <a:pt x="36994" y="2029"/>
                    <a:pt x="36839" y="1814"/>
                  </a:cubicBezTo>
                  <a:cubicBezTo>
                    <a:pt x="36708" y="1612"/>
                    <a:pt x="36470" y="1457"/>
                    <a:pt x="36220" y="1409"/>
                  </a:cubicBezTo>
                  <a:lnTo>
                    <a:pt x="27481" y="16"/>
                  </a:lnTo>
                  <a:cubicBezTo>
                    <a:pt x="27425" y="5"/>
                    <a:pt x="27370" y="0"/>
                    <a:pt x="273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150854F1-432F-A3A5-EACC-E53C88B03CFA}"/>
              </a:ext>
            </a:extLst>
          </p:cNvPr>
          <p:cNvPicPr>
            <a:picLocks noChangeAspect="1"/>
          </p:cNvPicPr>
          <p:nvPr/>
        </p:nvPicPr>
        <p:blipFill>
          <a:blip r:embed="rId4"/>
          <a:stretch>
            <a:fillRect/>
          </a:stretch>
        </p:blipFill>
        <p:spPr>
          <a:xfrm>
            <a:off x="2190750" y="195262"/>
            <a:ext cx="4762500" cy="475297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32"/>
        <p:cNvGrpSpPr/>
        <p:nvPr/>
      </p:nvGrpSpPr>
      <p:grpSpPr>
        <a:xfrm>
          <a:off x="0" y="0"/>
          <a:ext cx="0" cy="0"/>
          <a:chOff x="0" y="0"/>
          <a:chExt cx="0" cy="0"/>
        </a:xfrm>
      </p:grpSpPr>
      <p:grpSp>
        <p:nvGrpSpPr>
          <p:cNvPr id="14333" name="Google Shape;14333;p54"/>
          <p:cNvGrpSpPr/>
          <p:nvPr/>
        </p:nvGrpSpPr>
        <p:grpSpPr>
          <a:xfrm>
            <a:off x="8063160" y="3517645"/>
            <a:ext cx="1775747" cy="1925365"/>
            <a:chOff x="3779925" y="1751900"/>
            <a:chExt cx="1395150" cy="1512700"/>
          </a:xfrm>
        </p:grpSpPr>
        <p:sp>
          <p:nvSpPr>
            <p:cNvPr id="14334" name="Google Shape;14334;p54"/>
            <p:cNvSpPr/>
            <p:nvPr/>
          </p:nvSpPr>
          <p:spPr>
            <a:xfrm>
              <a:off x="3779925" y="1751900"/>
              <a:ext cx="1395150" cy="1512700"/>
            </a:xfrm>
            <a:custGeom>
              <a:avLst/>
              <a:gdLst/>
              <a:ahLst/>
              <a:cxnLst/>
              <a:rect l="l" t="t" r="r" b="b"/>
              <a:pathLst>
                <a:path w="55806" h="60508" extrusionOk="0">
                  <a:moveTo>
                    <a:pt x="35362" y="1284"/>
                  </a:moveTo>
                  <a:cubicBezTo>
                    <a:pt x="35362" y="1391"/>
                    <a:pt x="35362" y="1474"/>
                    <a:pt x="35374" y="1581"/>
                  </a:cubicBezTo>
                  <a:cubicBezTo>
                    <a:pt x="35326" y="1593"/>
                    <a:pt x="35267" y="1593"/>
                    <a:pt x="35219" y="1605"/>
                  </a:cubicBezTo>
                  <a:lnTo>
                    <a:pt x="35219" y="1296"/>
                  </a:lnTo>
                  <a:cubicBezTo>
                    <a:pt x="35267" y="1296"/>
                    <a:pt x="35314" y="1284"/>
                    <a:pt x="35362" y="1284"/>
                  </a:cubicBezTo>
                  <a:close/>
                  <a:moveTo>
                    <a:pt x="35803" y="1391"/>
                  </a:moveTo>
                  <a:cubicBezTo>
                    <a:pt x="35898" y="1427"/>
                    <a:pt x="35969" y="1522"/>
                    <a:pt x="36017" y="1653"/>
                  </a:cubicBezTo>
                  <a:cubicBezTo>
                    <a:pt x="35957" y="1605"/>
                    <a:pt x="35898" y="1581"/>
                    <a:pt x="35826" y="1569"/>
                  </a:cubicBezTo>
                  <a:cubicBezTo>
                    <a:pt x="35826" y="1510"/>
                    <a:pt x="35803" y="1450"/>
                    <a:pt x="35803" y="1391"/>
                  </a:cubicBezTo>
                  <a:close/>
                  <a:moveTo>
                    <a:pt x="34838" y="1403"/>
                  </a:moveTo>
                  <a:lnTo>
                    <a:pt x="34838" y="1403"/>
                  </a:lnTo>
                  <a:cubicBezTo>
                    <a:pt x="34826" y="1510"/>
                    <a:pt x="34814" y="1629"/>
                    <a:pt x="34791" y="1748"/>
                  </a:cubicBezTo>
                  <a:cubicBezTo>
                    <a:pt x="34731" y="1760"/>
                    <a:pt x="34695" y="1784"/>
                    <a:pt x="34636" y="1819"/>
                  </a:cubicBezTo>
                  <a:lnTo>
                    <a:pt x="34636" y="1462"/>
                  </a:lnTo>
                  <a:cubicBezTo>
                    <a:pt x="34707" y="1427"/>
                    <a:pt x="34767" y="1415"/>
                    <a:pt x="34838" y="1403"/>
                  </a:cubicBezTo>
                  <a:close/>
                  <a:moveTo>
                    <a:pt x="34279" y="1593"/>
                  </a:moveTo>
                  <a:lnTo>
                    <a:pt x="34231" y="1998"/>
                  </a:lnTo>
                  <a:cubicBezTo>
                    <a:pt x="34124" y="2046"/>
                    <a:pt x="34040" y="2081"/>
                    <a:pt x="33933" y="2141"/>
                  </a:cubicBezTo>
                  <a:cubicBezTo>
                    <a:pt x="33921" y="2046"/>
                    <a:pt x="33921" y="1939"/>
                    <a:pt x="33898" y="1831"/>
                  </a:cubicBezTo>
                  <a:cubicBezTo>
                    <a:pt x="33898" y="1808"/>
                    <a:pt x="33886" y="1784"/>
                    <a:pt x="33874" y="1772"/>
                  </a:cubicBezTo>
                  <a:lnTo>
                    <a:pt x="34279" y="1593"/>
                  </a:lnTo>
                  <a:close/>
                  <a:moveTo>
                    <a:pt x="33624" y="1891"/>
                  </a:moveTo>
                  <a:cubicBezTo>
                    <a:pt x="33588" y="2058"/>
                    <a:pt x="33576" y="2189"/>
                    <a:pt x="33564" y="2343"/>
                  </a:cubicBezTo>
                  <a:cubicBezTo>
                    <a:pt x="33481" y="2379"/>
                    <a:pt x="33409" y="2427"/>
                    <a:pt x="33350" y="2462"/>
                  </a:cubicBezTo>
                  <a:cubicBezTo>
                    <a:pt x="33338" y="2367"/>
                    <a:pt x="33338" y="2284"/>
                    <a:pt x="33326" y="2177"/>
                  </a:cubicBezTo>
                  <a:cubicBezTo>
                    <a:pt x="33326" y="2129"/>
                    <a:pt x="33290" y="2105"/>
                    <a:pt x="33255" y="2081"/>
                  </a:cubicBezTo>
                  <a:cubicBezTo>
                    <a:pt x="33374" y="2022"/>
                    <a:pt x="33493" y="1950"/>
                    <a:pt x="33624" y="1891"/>
                  </a:cubicBezTo>
                  <a:close/>
                  <a:moveTo>
                    <a:pt x="33040" y="2224"/>
                  </a:moveTo>
                  <a:lnTo>
                    <a:pt x="33040" y="2224"/>
                  </a:lnTo>
                  <a:cubicBezTo>
                    <a:pt x="33028" y="2367"/>
                    <a:pt x="33005" y="2522"/>
                    <a:pt x="32993" y="2653"/>
                  </a:cubicBezTo>
                  <a:cubicBezTo>
                    <a:pt x="32981" y="2653"/>
                    <a:pt x="32969" y="2665"/>
                    <a:pt x="32969" y="2665"/>
                  </a:cubicBezTo>
                  <a:cubicBezTo>
                    <a:pt x="32909" y="2689"/>
                    <a:pt x="32862" y="2712"/>
                    <a:pt x="32802" y="2736"/>
                  </a:cubicBezTo>
                  <a:cubicBezTo>
                    <a:pt x="32814" y="2653"/>
                    <a:pt x="32814" y="2558"/>
                    <a:pt x="32826" y="2474"/>
                  </a:cubicBezTo>
                  <a:cubicBezTo>
                    <a:pt x="32826" y="2415"/>
                    <a:pt x="32814" y="2379"/>
                    <a:pt x="32766" y="2355"/>
                  </a:cubicBezTo>
                  <a:cubicBezTo>
                    <a:pt x="32874" y="2308"/>
                    <a:pt x="32969" y="2260"/>
                    <a:pt x="33040" y="2224"/>
                  </a:cubicBezTo>
                  <a:close/>
                  <a:moveTo>
                    <a:pt x="37279" y="2236"/>
                  </a:moveTo>
                  <a:lnTo>
                    <a:pt x="37279" y="2236"/>
                  </a:lnTo>
                  <a:cubicBezTo>
                    <a:pt x="36969" y="2396"/>
                    <a:pt x="36650" y="2566"/>
                    <a:pt x="36347" y="2737"/>
                  </a:cubicBezTo>
                  <a:lnTo>
                    <a:pt x="36347" y="2737"/>
                  </a:lnTo>
                  <a:cubicBezTo>
                    <a:pt x="36443" y="2680"/>
                    <a:pt x="36540" y="2619"/>
                    <a:pt x="36636" y="2558"/>
                  </a:cubicBezTo>
                  <a:cubicBezTo>
                    <a:pt x="36731" y="2498"/>
                    <a:pt x="36743" y="2415"/>
                    <a:pt x="36731" y="2343"/>
                  </a:cubicBezTo>
                  <a:cubicBezTo>
                    <a:pt x="36838" y="2320"/>
                    <a:pt x="36934" y="2296"/>
                    <a:pt x="37041" y="2284"/>
                  </a:cubicBezTo>
                  <a:cubicBezTo>
                    <a:pt x="37112" y="2260"/>
                    <a:pt x="37196" y="2248"/>
                    <a:pt x="37279" y="2236"/>
                  </a:cubicBezTo>
                  <a:close/>
                  <a:moveTo>
                    <a:pt x="32481" y="2546"/>
                  </a:moveTo>
                  <a:lnTo>
                    <a:pt x="32481" y="2546"/>
                  </a:lnTo>
                  <a:cubicBezTo>
                    <a:pt x="32457" y="2665"/>
                    <a:pt x="32445" y="2796"/>
                    <a:pt x="32433" y="2939"/>
                  </a:cubicBezTo>
                  <a:cubicBezTo>
                    <a:pt x="32314" y="2986"/>
                    <a:pt x="32195" y="3058"/>
                    <a:pt x="32064" y="3093"/>
                  </a:cubicBezTo>
                  <a:cubicBezTo>
                    <a:pt x="32064" y="3022"/>
                    <a:pt x="32052" y="2951"/>
                    <a:pt x="32028" y="2879"/>
                  </a:cubicBezTo>
                  <a:cubicBezTo>
                    <a:pt x="32028" y="2855"/>
                    <a:pt x="32016" y="2843"/>
                    <a:pt x="31993" y="2843"/>
                  </a:cubicBezTo>
                  <a:cubicBezTo>
                    <a:pt x="32159" y="2736"/>
                    <a:pt x="32326" y="2653"/>
                    <a:pt x="32481" y="2546"/>
                  </a:cubicBezTo>
                  <a:close/>
                  <a:moveTo>
                    <a:pt x="32969" y="3284"/>
                  </a:moveTo>
                  <a:cubicBezTo>
                    <a:pt x="32921" y="3332"/>
                    <a:pt x="32862" y="3367"/>
                    <a:pt x="32814" y="3391"/>
                  </a:cubicBezTo>
                  <a:lnTo>
                    <a:pt x="32814" y="3367"/>
                  </a:lnTo>
                  <a:cubicBezTo>
                    <a:pt x="32862" y="3332"/>
                    <a:pt x="32909" y="3320"/>
                    <a:pt x="32969" y="3284"/>
                  </a:cubicBezTo>
                  <a:close/>
                  <a:moveTo>
                    <a:pt x="31790" y="2974"/>
                  </a:moveTo>
                  <a:lnTo>
                    <a:pt x="31790" y="2974"/>
                  </a:lnTo>
                  <a:cubicBezTo>
                    <a:pt x="31743" y="3070"/>
                    <a:pt x="31743" y="3153"/>
                    <a:pt x="31743" y="3260"/>
                  </a:cubicBezTo>
                  <a:cubicBezTo>
                    <a:pt x="31623" y="3320"/>
                    <a:pt x="31504" y="3379"/>
                    <a:pt x="31373" y="3439"/>
                  </a:cubicBezTo>
                  <a:lnTo>
                    <a:pt x="31373" y="3260"/>
                  </a:lnTo>
                  <a:lnTo>
                    <a:pt x="31373" y="3248"/>
                  </a:lnTo>
                  <a:cubicBezTo>
                    <a:pt x="31504" y="3153"/>
                    <a:pt x="31635" y="3070"/>
                    <a:pt x="31790" y="2974"/>
                  </a:cubicBezTo>
                  <a:close/>
                  <a:moveTo>
                    <a:pt x="31064" y="3439"/>
                  </a:moveTo>
                  <a:lnTo>
                    <a:pt x="31052" y="3582"/>
                  </a:lnTo>
                  <a:cubicBezTo>
                    <a:pt x="30957" y="3629"/>
                    <a:pt x="30850" y="3689"/>
                    <a:pt x="30742" y="3736"/>
                  </a:cubicBezTo>
                  <a:lnTo>
                    <a:pt x="30742" y="3724"/>
                  </a:lnTo>
                  <a:cubicBezTo>
                    <a:pt x="30742" y="3689"/>
                    <a:pt x="30742" y="3677"/>
                    <a:pt x="30731" y="3641"/>
                  </a:cubicBezTo>
                  <a:cubicBezTo>
                    <a:pt x="30838" y="3570"/>
                    <a:pt x="30945" y="3510"/>
                    <a:pt x="31064" y="3439"/>
                  </a:cubicBezTo>
                  <a:close/>
                  <a:moveTo>
                    <a:pt x="32338" y="3570"/>
                  </a:moveTo>
                  <a:lnTo>
                    <a:pt x="32338" y="3594"/>
                  </a:lnTo>
                  <a:lnTo>
                    <a:pt x="32338" y="3629"/>
                  </a:lnTo>
                  <a:cubicBezTo>
                    <a:pt x="32255" y="3677"/>
                    <a:pt x="32147" y="3736"/>
                    <a:pt x="32052" y="3784"/>
                  </a:cubicBezTo>
                  <a:lnTo>
                    <a:pt x="32052" y="3677"/>
                  </a:lnTo>
                  <a:cubicBezTo>
                    <a:pt x="32147" y="3653"/>
                    <a:pt x="32231" y="3617"/>
                    <a:pt x="32338" y="3570"/>
                  </a:cubicBezTo>
                  <a:close/>
                  <a:moveTo>
                    <a:pt x="30385" y="3867"/>
                  </a:moveTo>
                  <a:lnTo>
                    <a:pt x="30385" y="3903"/>
                  </a:lnTo>
                  <a:cubicBezTo>
                    <a:pt x="30350" y="3927"/>
                    <a:pt x="30278" y="3951"/>
                    <a:pt x="30242" y="3975"/>
                  </a:cubicBezTo>
                  <a:cubicBezTo>
                    <a:pt x="30278" y="3951"/>
                    <a:pt x="30350" y="3915"/>
                    <a:pt x="30385" y="3867"/>
                  </a:cubicBezTo>
                  <a:close/>
                  <a:moveTo>
                    <a:pt x="40470" y="2165"/>
                  </a:moveTo>
                  <a:lnTo>
                    <a:pt x="40470" y="2165"/>
                  </a:lnTo>
                  <a:cubicBezTo>
                    <a:pt x="40720" y="2177"/>
                    <a:pt x="40958" y="2189"/>
                    <a:pt x="41208" y="2189"/>
                  </a:cubicBezTo>
                  <a:cubicBezTo>
                    <a:pt x="40303" y="2760"/>
                    <a:pt x="39422" y="3367"/>
                    <a:pt x="38577" y="4010"/>
                  </a:cubicBezTo>
                  <a:cubicBezTo>
                    <a:pt x="39196" y="3463"/>
                    <a:pt x="39803" y="2915"/>
                    <a:pt x="40422" y="2367"/>
                  </a:cubicBezTo>
                  <a:cubicBezTo>
                    <a:pt x="40494" y="2308"/>
                    <a:pt x="40494" y="2224"/>
                    <a:pt x="40470" y="2165"/>
                  </a:cubicBezTo>
                  <a:close/>
                  <a:moveTo>
                    <a:pt x="39172" y="2129"/>
                  </a:moveTo>
                  <a:cubicBezTo>
                    <a:pt x="38362" y="2772"/>
                    <a:pt x="37565" y="3391"/>
                    <a:pt x="36755" y="4022"/>
                  </a:cubicBezTo>
                  <a:cubicBezTo>
                    <a:pt x="37446" y="3415"/>
                    <a:pt x="38100" y="2772"/>
                    <a:pt x="38755" y="2129"/>
                  </a:cubicBezTo>
                  <a:close/>
                  <a:moveTo>
                    <a:pt x="31695" y="3855"/>
                  </a:moveTo>
                  <a:cubicBezTo>
                    <a:pt x="31695" y="3903"/>
                    <a:pt x="31695" y="3951"/>
                    <a:pt x="31683" y="3986"/>
                  </a:cubicBezTo>
                  <a:cubicBezTo>
                    <a:pt x="31576" y="4046"/>
                    <a:pt x="31457" y="4105"/>
                    <a:pt x="31350" y="4165"/>
                  </a:cubicBezTo>
                  <a:cubicBezTo>
                    <a:pt x="31350" y="4153"/>
                    <a:pt x="31373" y="4153"/>
                    <a:pt x="31373" y="4141"/>
                  </a:cubicBezTo>
                  <a:cubicBezTo>
                    <a:pt x="31373" y="4094"/>
                    <a:pt x="31385" y="4034"/>
                    <a:pt x="31385" y="3986"/>
                  </a:cubicBezTo>
                  <a:lnTo>
                    <a:pt x="31695" y="3855"/>
                  </a:lnTo>
                  <a:close/>
                  <a:moveTo>
                    <a:pt x="31052" y="4141"/>
                  </a:moveTo>
                  <a:cubicBezTo>
                    <a:pt x="31052" y="4213"/>
                    <a:pt x="31123" y="4260"/>
                    <a:pt x="31159" y="4272"/>
                  </a:cubicBezTo>
                  <a:cubicBezTo>
                    <a:pt x="31016" y="4367"/>
                    <a:pt x="30861" y="4451"/>
                    <a:pt x="30707" y="4522"/>
                  </a:cubicBezTo>
                  <a:cubicBezTo>
                    <a:pt x="30719" y="4451"/>
                    <a:pt x="30731" y="4356"/>
                    <a:pt x="30731" y="4272"/>
                  </a:cubicBezTo>
                  <a:cubicBezTo>
                    <a:pt x="30850" y="4248"/>
                    <a:pt x="30957" y="4201"/>
                    <a:pt x="31052" y="4141"/>
                  </a:cubicBezTo>
                  <a:close/>
                  <a:moveTo>
                    <a:pt x="30326" y="4475"/>
                  </a:moveTo>
                  <a:cubicBezTo>
                    <a:pt x="30326" y="4570"/>
                    <a:pt x="30326" y="4641"/>
                    <a:pt x="30361" y="4725"/>
                  </a:cubicBezTo>
                  <a:cubicBezTo>
                    <a:pt x="30302" y="4760"/>
                    <a:pt x="30230" y="4808"/>
                    <a:pt x="30171" y="4856"/>
                  </a:cubicBezTo>
                  <a:cubicBezTo>
                    <a:pt x="30183" y="4748"/>
                    <a:pt x="30195" y="4653"/>
                    <a:pt x="30195" y="4534"/>
                  </a:cubicBezTo>
                  <a:cubicBezTo>
                    <a:pt x="30242" y="4522"/>
                    <a:pt x="30290" y="4498"/>
                    <a:pt x="30326" y="4475"/>
                  </a:cubicBezTo>
                  <a:close/>
                  <a:moveTo>
                    <a:pt x="29778" y="4737"/>
                  </a:moveTo>
                  <a:lnTo>
                    <a:pt x="29778" y="4737"/>
                  </a:lnTo>
                  <a:cubicBezTo>
                    <a:pt x="29766" y="4856"/>
                    <a:pt x="29754" y="4963"/>
                    <a:pt x="29766" y="5082"/>
                  </a:cubicBezTo>
                  <a:cubicBezTo>
                    <a:pt x="29588" y="5177"/>
                    <a:pt x="29409" y="5284"/>
                    <a:pt x="29242" y="5391"/>
                  </a:cubicBezTo>
                  <a:cubicBezTo>
                    <a:pt x="29254" y="5320"/>
                    <a:pt x="29254" y="5237"/>
                    <a:pt x="29254" y="5165"/>
                  </a:cubicBezTo>
                  <a:cubicBezTo>
                    <a:pt x="29254" y="5106"/>
                    <a:pt x="29266" y="5034"/>
                    <a:pt x="29266" y="4975"/>
                  </a:cubicBezTo>
                  <a:cubicBezTo>
                    <a:pt x="29421" y="4879"/>
                    <a:pt x="29599" y="4808"/>
                    <a:pt x="29778" y="4737"/>
                  </a:cubicBezTo>
                  <a:close/>
                  <a:moveTo>
                    <a:pt x="28956" y="5106"/>
                  </a:moveTo>
                  <a:lnTo>
                    <a:pt x="28956" y="5106"/>
                  </a:lnTo>
                  <a:cubicBezTo>
                    <a:pt x="28933" y="5260"/>
                    <a:pt x="28945" y="5403"/>
                    <a:pt x="28992" y="5522"/>
                  </a:cubicBezTo>
                  <a:cubicBezTo>
                    <a:pt x="28873" y="5594"/>
                    <a:pt x="28754" y="5653"/>
                    <a:pt x="28635" y="5725"/>
                  </a:cubicBezTo>
                  <a:cubicBezTo>
                    <a:pt x="28671" y="5582"/>
                    <a:pt x="28671" y="5403"/>
                    <a:pt x="28659" y="5237"/>
                  </a:cubicBezTo>
                  <a:cubicBezTo>
                    <a:pt x="28754" y="5189"/>
                    <a:pt x="28861" y="5153"/>
                    <a:pt x="28956" y="5106"/>
                  </a:cubicBezTo>
                  <a:close/>
                  <a:moveTo>
                    <a:pt x="28349" y="5391"/>
                  </a:moveTo>
                  <a:cubicBezTo>
                    <a:pt x="28349" y="5558"/>
                    <a:pt x="28361" y="5701"/>
                    <a:pt x="28421" y="5820"/>
                  </a:cubicBezTo>
                  <a:cubicBezTo>
                    <a:pt x="28421" y="5832"/>
                    <a:pt x="28445" y="5832"/>
                    <a:pt x="28456" y="5832"/>
                  </a:cubicBezTo>
                  <a:cubicBezTo>
                    <a:pt x="28278" y="5939"/>
                    <a:pt x="28099" y="6046"/>
                    <a:pt x="27921" y="6165"/>
                  </a:cubicBezTo>
                  <a:cubicBezTo>
                    <a:pt x="27992" y="5987"/>
                    <a:pt x="28004" y="5760"/>
                    <a:pt x="28004" y="5546"/>
                  </a:cubicBezTo>
                  <a:cubicBezTo>
                    <a:pt x="28052" y="5534"/>
                    <a:pt x="28111" y="5510"/>
                    <a:pt x="28171" y="5475"/>
                  </a:cubicBezTo>
                  <a:lnTo>
                    <a:pt x="28349" y="5391"/>
                  </a:lnTo>
                  <a:close/>
                  <a:moveTo>
                    <a:pt x="45066" y="5963"/>
                  </a:moveTo>
                  <a:lnTo>
                    <a:pt x="45066" y="6284"/>
                  </a:lnTo>
                  <a:lnTo>
                    <a:pt x="45018" y="6332"/>
                  </a:lnTo>
                  <a:lnTo>
                    <a:pt x="45066" y="5963"/>
                  </a:lnTo>
                  <a:close/>
                  <a:moveTo>
                    <a:pt x="44970" y="6653"/>
                  </a:moveTo>
                  <a:cubicBezTo>
                    <a:pt x="44970" y="6665"/>
                    <a:pt x="44970" y="6689"/>
                    <a:pt x="44982" y="6701"/>
                  </a:cubicBezTo>
                  <a:cubicBezTo>
                    <a:pt x="44970" y="6713"/>
                    <a:pt x="44970" y="6749"/>
                    <a:pt x="44958" y="6761"/>
                  </a:cubicBezTo>
                  <a:cubicBezTo>
                    <a:pt x="44958" y="6725"/>
                    <a:pt x="44958" y="6689"/>
                    <a:pt x="44970" y="6653"/>
                  </a:cubicBezTo>
                  <a:close/>
                  <a:moveTo>
                    <a:pt x="27706" y="5737"/>
                  </a:moveTo>
                  <a:cubicBezTo>
                    <a:pt x="27694" y="5891"/>
                    <a:pt x="27694" y="6058"/>
                    <a:pt x="27742" y="6213"/>
                  </a:cubicBezTo>
                  <a:cubicBezTo>
                    <a:pt x="27754" y="6237"/>
                    <a:pt x="27766" y="6249"/>
                    <a:pt x="27802" y="6261"/>
                  </a:cubicBezTo>
                  <a:cubicBezTo>
                    <a:pt x="27373" y="6522"/>
                    <a:pt x="26932" y="6784"/>
                    <a:pt x="26504" y="7058"/>
                  </a:cubicBezTo>
                  <a:cubicBezTo>
                    <a:pt x="26563" y="6820"/>
                    <a:pt x="26575" y="6558"/>
                    <a:pt x="26575" y="6308"/>
                  </a:cubicBezTo>
                  <a:cubicBezTo>
                    <a:pt x="26718" y="6213"/>
                    <a:pt x="26861" y="6130"/>
                    <a:pt x="27028" y="6058"/>
                  </a:cubicBezTo>
                  <a:lnTo>
                    <a:pt x="27028" y="6058"/>
                  </a:lnTo>
                  <a:cubicBezTo>
                    <a:pt x="27016" y="6189"/>
                    <a:pt x="27016" y="6332"/>
                    <a:pt x="27040" y="6463"/>
                  </a:cubicBezTo>
                  <a:cubicBezTo>
                    <a:pt x="27045" y="6519"/>
                    <a:pt x="27088" y="6544"/>
                    <a:pt x="27135" y="6544"/>
                  </a:cubicBezTo>
                  <a:cubicBezTo>
                    <a:pt x="27188" y="6544"/>
                    <a:pt x="27247" y="6513"/>
                    <a:pt x="27266" y="6463"/>
                  </a:cubicBezTo>
                  <a:cubicBezTo>
                    <a:pt x="27302" y="6284"/>
                    <a:pt x="27325" y="6106"/>
                    <a:pt x="27337" y="5915"/>
                  </a:cubicBezTo>
                  <a:cubicBezTo>
                    <a:pt x="27456" y="5856"/>
                    <a:pt x="27587" y="5796"/>
                    <a:pt x="27706" y="5737"/>
                  </a:cubicBezTo>
                  <a:close/>
                  <a:moveTo>
                    <a:pt x="26278" y="6415"/>
                  </a:moveTo>
                  <a:lnTo>
                    <a:pt x="26278" y="6415"/>
                  </a:lnTo>
                  <a:cubicBezTo>
                    <a:pt x="26254" y="6642"/>
                    <a:pt x="26242" y="6880"/>
                    <a:pt x="26266" y="7106"/>
                  </a:cubicBezTo>
                  <a:cubicBezTo>
                    <a:pt x="26266" y="7118"/>
                    <a:pt x="26278" y="7130"/>
                    <a:pt x="26301" y="7142"/>
                  </a:cubicBezTo>
                  <a:cubicBezTo>
                    <a:pt x="26182" y="7225"/>
                    <a:pt x="26063" y="7296"/>
                    <a:pt x="25920" y="7368"/>
                  </a:cubicBezTo>
                  <a:cubicBezTo>
                    <a:pt x="25956" y="7249"/>
                    <a:pt x="25908" y="7142"/>
                    <a:pt x="25908" y="7023"/>
                  </a:cubicBezTo>
                  <a:cubicBezTo>
                    <a:pt x="25897" y="6892"/>
                    <a:pt x="25897" y="6749"/>
                    <a:pt x="25908" y="6606"/>
                  </a:cubicBezTo>
                  <a:cubicBezTo>
                    <a:pt x="26039" y="6546"/>
                    <a:pt x="26159" y="6475"/>
                    <a:pt x="26278" y="6415"/>
                  </a:cubicBezTo>
                  <a:close/>
                  <a:moveTo>
                    <a:pt x="25647" y="6749"/>
                  </a:moveTo>
                  <a:lnTo>
                    <a:pt x="25647" y="6749"/>
                  </a:lnTo>
                  <a:cubicBezTo>
                    <a:pt x="25611" y="6999"/>
                    <a:pt x="25611" y="7296"/>
                    <a:pt x="25766" y="7475"/>
                  </a:cubicBezTo>
                  <a:cubicBezTo>
                    <a:pt x="25647" y="7558"/>
                    <a:pt x="25504" y="7642"/>
                    <a:pt x="25385" y="7713"/>
                  </a:cubicBezTo>
                  <a:cubicBezTo>
                    <a:pt x="25373" y="7642"/>
                    <a:pt x="25361" y="7558"/>
                    <a:pt x="25361" y="7475"/>
                  </a:cubicBezTo>
                  <a:cubicBezTo>
                    <a:pt x="25325" y="7296"/>
                    <a:pt x="25301" y="7106"/>
                    <a:pt x="25266" y="6927"/>
                  </a:cubicBezTo>
                  <a:cubicBezTo>
                    <a:pt x="25385" y="6868"/>
                    <a:pt x="25527" y="6808"/>
                    <a:pt x="25647" y="6749"/>
                  </a:cubicBezTo>
                  <a:close/>
                  <a:moveTo>
                    <a:pt x="25004" y="7058"/>
                  </a:moveTo>
                  <a:cubicBezTo>
                    <a:pt x="25016" y="7201"/>
                    <a:pt x="25016" y="7368"/>
                    <a:pt x="25027" y="7523"/>
                  </a:cubicBezTo>
                  <a:cubicBezTo>
                    <a:pt x="25051" y="7654"/>
                    <a:pt x="25051" y="7773"/>
                    <a:pt x="25075" y="7892"/>
                  </a:cubicBezTo>
                  <a:cubicBezTo>
                    <a:pt x="24968" y="7951"/>
                    <a:pt x="24873" y="8023"/>
                    <a:pt x="24765" y="8082"/>
                  </a:cubicBezTo>
                  <a:cubicBezTo>
                    <a:pt x="24754" y="7975"/>
                    <a:pt x="24718" y="7856"/>
                    <a:pt x="24694" y="7737"/>
                  </a:cubicBezTo>
                  <a:cubicBezTo>
                    <a:pt x="24658" y="7582"/>
                    <a:pt x="24658" y="7427"/>
                    <a:pt x="24670" y="7261"/>
                  </a:cubicBezTo>
                  <a:cubicBezTo>
                    <a:pt x="24670" y="7249"/>
                    <a:pt x="24658" y="7237"/>
                    <a:pt x="24658" y="7225"/>
                  </a:cubicBezTo>
                  <a:cubicBezTo>
                    <a:pt x="24777" y="7165"/>
                    <a:pt x="24896" y="7118"/>
                    <a:pt x="25004" y="7058"/>
                  </a:cubicBezTo>
                  <a:close/>
                  <a:moveTo>
                    <a:pt x="23301" y="7880"/>
                  </a:moveTo>
                  <a:cubicBezTo>
                    <a:pt x="23301" y="7892"/>
                    <a:pt x="23289" y="7904"/>
                    <a:pt x="23289" y="7915"/>
                  </a:cubicBezTo>
                  <a:cubicBezTo>
                    <a:pt x="23289" y="7975"/>
                    <a:pt x="23289" y="8035"/>
                    <a:pt x="23301" y="8094"/>
                  </a:cubicBezTo>
                  <a:cubicBezTo>
                    <a:pt x="23241" y="8046"/>
                    <a:pt x="23170" y="7999"/>
                    <a:pt x="23099" y="7963"/>
                  </a:cubicBezTo>
                  <a:cubicBezTo>
                    <a:pt x="23170" y="7939"/>
                    <a:pt x="23230" y="7904"/>
                    <a:pt x="23301" y="7880"/>
                  </a:cubicBezTo>
                  <a:close/>
                  <a:moveTo>
                    <a:pt x="47328" y="7463"/>
                  </a:moveTo>
                  <a:cubicBezTo>
                    <a:pt x="47352" y="7582"/>
                    <a:pt x="47387" y="7725"/>
                    <a:pt x="47387" y="7892"/>
                  </a:cubicBezTo>
                  <a:cubicBezTo>
                    <a:pt x="47399" y="7951"/>
                    <a:pt x="47423" y="7999"/>
                    <a:pt x="47471" y="8023"/>
                  </a:cubicBezTo>
                  <a:cubicBezTo>
                    <a:pt x="47435" y="8046"/>
                    <a:pt x="47399" y="8082"/>
                    <a:pt x="47352" y="8118"/>
                  </a:cubicBezTo>
                  <a:cubicBezTo>
                    <a:pt x="47316" y="8142"/>
                    <a:pt x="47268" y="8154"/>
                    <a:pt x="47221" y="8189"/>
                  </a:cubicBezTo>
                  <a:cubicBezTo>
                    <a:pt x="47268" y="7951"/>
                    <a:pt x="47316" y="7701"/>
                    <a:pt x="47328" y="7463"/>
                  </a:cubicBezTo>
                  <a:close/>
                  <a:moveTo>
                    <a:pt x="22789" y="8106"/>
                  </a:moveTo>
                  <a:cubicBezTo>
                    <a:pt x="22789" y="8130"/>
                    <a:pt x="22813" y="8130"/>
                    <a:pt x="22849" y="8130"/>
                  </a:cubicBezTo>
                  <a:cubicBezTo>
                    <a:pt x="22860" y="8142"/>
                    <a:pt x="22860" y="8154"/>
                    <a:pt x="22872" y="8154"/>
                  </a:cubicBezTo>
                  <a:cubicBezTo>
                    <a:pt x="22825" y="8154"/>
                    <a:pt x="22801" y="8189"/>
                    <a:pt x="22789" y="8225"/>
                  </a:cubicBezTo>
                  <a:lnTo>
                    <a:pt x="22706" y="8154"/>
                  </a:lnTo>
                  <a:cubicBezTo>
                    <a:pt x="22741" y="8142"/>
                    <a:pt x="22753" y="8130"/>
                    <a:pt x="22789" y="8106"/>
                  </a:cubicBezTo>
                  <a:close/>
                  <a:moveTo>
                    <a:pt x="23134" y="8225"/>
                  </a:moveTo>
                  <a:cubicBezTo>
                    <a:pt x="23170" y="8249"/>
                    <a:pt x="23218" y="8261"/>
                    <a:pt x="23241" y="8273"/>
                  </a:cubicBezTo>
                  <a:cubicBezTo>
                    <a:pt x="23253" y="8281"/>
                    <a:pt x="23264" y="8283"/>
                    <a:pt x="23273" y="8283"/>
                  </a:cubicBezTo>
                  <a:cubicBezTo>
                    <a:pt x="23292" y="8283"/>
                    <a:pt x="23305" y="8273"/>
                    <a:pt x="23313" y="8273"/>
                  </a:cubicBezTo>
                  <a:cubicBezTo>
                    <a:pt x="23313" y="8320"/>
                    <a:pt x="23337" y="8344"/>
                    <a:pt x="23349" y="8392"/>
                  </a:cubicBezTo>
                  <a:cubicBezTo>
                    <a:pt x="23277" y="8332"/>
                    <a:pt x="23218" y="8296"/>
                    <a:pt x="23134" y="8225"/>
                  </a:cubicBezTo>
                  <a:close/>
                  <a:moveTo>
                    <a:pt x="23682" y="7713"/>
                  </a:moveTo>
                  <a:cubicBezTo>
                    <a:pt x="23658" y="7975"/>
                    <a:pt x="23658" y="8296"/>
                    <a:pt x="23718" y="8570"/>
                  </a:cubicBezTo>
                  <a:cubicBezTo>
                    <a:pt x="23682" y="8558"/>
                    <a:pt x="23634" y="8523"/>
                    <a:pt x="23587" y="8511"/>
                  </a:cubicBezTo>
                  <a:cubicBezTo>
                    <a:pt x="23551" y="8320"/>
                    <a:pt x="23515" y="8130"/>
                    <a:pt x="23503" y="7915"/>
                  </a:cubicBezTo>
                  <a:cubicBezTo>
                    <a:pt x="23503" y="7856"/>
                    <a:pt x="23456" y="7832"/>
                    <a:pt x="23408" y="7832"/>
                  </a:cubicBezTo>
                  <a:cubicBezTo>
                    <a:pt x="23503" y="7785"/>
                    <a:pt x="23587" y="7737"/>
                    <a:pt x="23682" y="7713"/>
                  </a:cubicBezTo>
                  <a:close/>
                  <a:moveTo>
                    <a:pt x="24432" y="7344"/>
                  </a:moveTo>
                  <a:lnTo>
                    <a:pt x="24432" y="7344"/>
                  </a:lnTo>
                  <a:cubicBezTo>
                    <a:pt x="24396" y="7642"/>
                    <a:pt x="24396" y="7999"/>
                    <a:pt x="24527" y="8261"/>
                  </a:cubicBezTo>
                  <a:cubicBezTo>
                    <a:pt x="24468" y="8296"/>
                    <a:pt x="24408" y="8332"/>
                    <a:pt x="24361" y="8368"/>
                  </a:cubicBezTo>
                  <a:cubicBezTo>
                    <a:pt x="24373" y="8237"/>
                    <a:pt x="24349" y="8142"/>
                    <a:pt x="24325" y="8011"/>
                  </a:cubicBezTo>
                  <a:cubicBezTo>
                    <a:pt x="24313" y="7844"/>
                    <a:pt x="24313" y="7701"/>
                    <a:pt x="24325" y="7534"/>
                  </a:cubicBezTo>
                  <a:cubicBezTo>
                    <a:pt x="24325" y="7481"/>
                    <a:pt x="24289" y="7454"/>
                    <a:pt x="24252" y="7454"/>
                  </a:cubicBezTo>
                  <a:cubicBezTo>
                    <a:pt x="24215" y="7454"/>
                    <a:pt x="24176" y="7481"/>
                    <a:pt x="24170" y="7534"/>
                  </a:cubicBezTo>
                  <a:cubicBezTo>
                    <a:pt x="24134" y="7796"/>
                    <a:pt x="24075" y="8177"/>
                    <a:pt x="24230" y="8416"/>
                  </a:cubicBezTo>
                  <a:cubicBezTo>
                    <a:pt x="24230" y="8427"/>
                    <a:pt x="24242" y="8427"/>
                    <a:pt x="24254" y="8439"/>
                  </a:cubicBezTo>
                  <a:cubicBezTo>
                    <a:pt x="24170" y="8499"/>
                    <a:pt x="24075" y="8558"/>
                    <a:pt x="23992" y="8606"/>
                  </a:cubicBezTo>
                  <a:cubicBezTo>
                    <a:pt x="23956" y="8475"/>
                    <a:pt x="23932" y="8320"/>
                    <a:pt x="23920" y="8189"/>
                  </a:cubicBezTo>
                  <a:cubicBezTo>
                    <a:pt x="23896" y="7999"/>
                    <a:pt x="23884" y="7796"/>
                    <a:pt x="23896" y="7606"/>
                  </a:cubicBezTo>
                  <a:cubicBezTo>
                    <a:pt x="24063" y="7523"/>
                    <a:pt x="24242" y="7427"/>
                    <a:pt x="24432" y="7344"/>
                  </a:cubicBezTo>
                  <a:close/>
                  <a:moveTo>
                    <a:pt x="21896" y="8535"/>
                  </a:moveTo>
                  <a:lnTo>
                    <a:pt x="21896" y="8535"/>
                  </a:lnTo>
                  <a:cubicBezTo>
                    <a:pt x="21860" y="8606"/>
                    <a:pt x="21848" y="8666"/>
                    <a:pt x="21825" y="8749"/>
                  </a:cubicBezTo>
                  <a:lnTo>
                    <a:pt x="21825" y="8606"/>
                  </a:lnTo>
                  <a:cubicBezTo>
                    <a:pt x="21825" y="8570"/>
                    <a:pt x="21860" y="8547"/>
                    <a:pt x="21896" y="8535"/>
                  </a:cubicBezTo>
                  <a:close/>
                  <a:moveTo>
                    <a:pt x="26099" y="7665"/>
                  </a:moveTo>
                  <a:cubicBezTo>
                    <a:pt x="25539" y="8046"/>
                    <a:pt x="25004" y="8463"/>
                    <a:pt x="24468" y="8880"/>
                  </a:cubicBezTo>
                  <a:cubicBezTo>
                    <a:pt x="24337" y="8832"/>
                    <a:pt x="24182" y="8785"/>
                    <a:pt x="24051" y="8725"/>
                  </a:cubicBezTo>
                  <a:cubicBezTo>
                    <a:pt x="24730" y="8380"/>
                    <a:pt x="25420" y="8023"/>
                    <a:pt x="26099" y="7665"/>
                  </a:cubicBezTo>
                  <a:close/>
                  <a:moveTo>
                    <a:pt x="39767" y="2141"/>
                  </a:moveTo>
                  <a:cubicBezTo>
                    <a:pt x="39886" y="2141"/>
                    <a:pt x="39982" y="2141"/>
                    <a:pt x="40101" y="2153"/>
                  </a:cubicBezTo>
                  <a:cubicBezTo>
                    <a:pt x="37303" y="4558"/>
                    <a:pt x="34374" y="6749"/>
                    <a:pt x="31433" y="8939"/>
                  </a:cubicBezTo>
                  <a:cubicBezTo>
                    <a:pt x="31326" y="8963"/>
                    <a:pt x="31219" y="8987"/>
                    <a:pt x="31123" y="8999"/>
                  </a:cubicBezTo>
                  <a:cubicBezTo>
                    <a:pt x="31016" y="9023"/>
                    <a:pt x="30921" y="9023"/>
                    <a:pt x="30826" y="9035"/>
                  </a:cubicBezTo>
                  <a:cubicBezTo>
                    <a:pt x="33945" y="7070"/>
                    <a:pt x="36898" y="4748"/>
                    <a:pt x="39684" y="2379"/>
                  </a:cubicBezTo>
                  <a:cubicBezTo>
                    <a:pt x="39779" y="2308"/>
                    <a:pt x="39791" y="2212"/>
                    <a:pt x="39767" y="2141"/>
                  </a:cubicBezTo>
                  <a:close/>
                  <a:moveTo>
                    <a:pt x="33743" y="3796"/>
                  </a:moveTo>
                  <a:lnTo>
                    <a:pt x="33743" y="3796"/>
                  </a:lnTo>
                  <a:cubicBezTo>
                    <a:pt x="30861" y="5475"/>
                    <a:pt x="27992" y="7225"/>
                    <a:pt x="25313" y="9166"/>
                  </a:cubicBezTo>
                  <a:cubicBezTo>
                    <a:pt x="25099" y="9106"/>
                    <a:pt x="24885" y="9035"/>
                    <a:pt x="24670" y="8963"/>
                  </a:cubicBezTo>
                  <a:cubicBezTo>
                    <a:pt x="27647" y="7106"/>
                    <a:pt x="30659" y="5415"/>
                    <a:pt x="33743" y="3796"/>
                  </a:cubicBezTo>
                  <a:close/>
                  <a:moveTo>
                    <a:pt x="38303" y="2141"/>
                  </a:moveTo>
                  <a:cubicBezTo>
                    <a:pt x="35291" y="4570"/>
                    <a:pt x="32266" y="6963"/>
                    <a:pt x="29159" y="9261"/>
                  </a:cubicBezTo>
                  <a:cubicBezTo>
                    <a:pt x="28587" y="9332"/>
                    <a:pt x="28004" y="9392"/>
                    <a:pt x="27444" y="9404"/>
                  </a:cubicBezTo>
                  <a:cubicBezTo>
                    <a:pt x="30909" y="7118"/>
                    <a:pt x="34660" y="4927"/>
                    <a:pt x="37743" y="2189"/>
                  </a:cubicBezTo>
                  <a:cubicBezTo>
                    <a:pt x="37934" y="2165"/>
                    <a:pt x="38124" y="2141"/>
                    <a:pt x="38303" y="2141"/>
                  </a:cubicBezTo>
                  <a:close/>
                  <a:moveTo>
                    <a:pt x="34469" y="3879"/>
                  </a:moveTo>
                  <a:lnTo>
                    <a:pt x="34469" y="3879"/>
                  </a:lnTo>
                  <a:cubicBezTo>
                    <a:pt x="31754" y="5618"/>
                    <a:pt x="29171" y="7618"/>
                    <a:pt x="26575" y="9428"/>
                  </a:cubicBezTo>
                  <a:lnTo>
                    <a:pt x="26420" y="9428"/>
                  </a:lnTo>
                  <a:cubicBezTo>
                    <a:pt x="26159" y="9380"/>
                    <a:pt x="25897" y="9320"/>
                    <a:pt x="25647" y="9261"/>
                  </a:cubicBezTo>
                  <a:cubicBezTo>
                    <a:pt x="28635" y="7582"/>
                    <a:pt x="31540" y="5701"/>
                    <a:pt x="34469" y="3879"/>
                  </a:cubicBezTo>
                  <a:close/>
                  <a:moveTo>
                    <a:pt x="46695" y="6854"/>
                  </a:moveTo>
                  <a:cubicBezTo>
                    <a:pt x="46825" y="6854"/>
                    <a:pt x="46938" y="6889"/>
                    <a:pt x="47042" y="6951"/>
                  </a:cubicBezTo>
                  <a:cubicBezTo>
                    <a:pt x="47018" y="7118"/>
                    <a:pt x="46994" y="7284"/>
                    <a:pt x="47018" y="7427"/>
                  </a:cubicBezTo>
                  <a:cubicBezTo>
                    <a:pt x="47018" y="7451"/>
                    <a:pt x="47030" y="7475"/>
                    <a:pt x="47042" y="7499"/>
                  </a:cubicBezTo>
                  <a:cubicBezTo>
                    <a:pt x="46983" y="7773"/>
                    <a:pt x="46935" y="8023"/>
                    <a:pt x="46923" y="8296"/>
                  </a:cubicBezTo>
                  <a:cubicBezTo>
                    <a:pt x="46923" y="8320"/>
                    <a:pt x="46935" y="8332"/>
                    <a:pt x="46935" y="8344"/>
                  </a:cubicBezTo>
                  <a:cubicBezTo>
                    <a:pt x="46744" y="8475"/>
                    <a:pt x="46554" y="8606"/>
                    <a:pt x="46352" y="8773"/>
                  </a:cubicBezTo>
                  <a:cubicBezTo>
                    <a:pt x="45828" y="9189"/>
                    <a:pt x="45280" y="9582"/>
                    <a:pt x="44732" y="9975"/>
                  </a:cubicBezTo>
                  <a:lnTo>
                    <a:pt x="44720" y="9963"/>
                  </a:lnTo>
                  <a:cubicBezTo>
                    <a:pt x="44828" y="9320"/>
                    <a:pt x="44887" y="8677"/>
                    <a:pt x="44958" y="8035"/>
                  </a:cubicBezTo>
                  <a:cubicBezTo>
                    <a:pt x="44970" y="7951"/>
                    <a:pt x="44899" y="7904"/>
                    <a:pt x="44828" y="7892"/>
                  </a:cubicBezTo>
                  <a:cubicBezTo>
                    <a:pt x="45006" y="7737"/>
                    <a:pt x="45197" y="7594"/>
                    <a:pt x="45387" y="7439"/>
                  </a:cubicBezTo>
                  <a:lnTo>
                    <a:pt x="45387" y="7439"/>
                  </a:lnTo>
                  <a:cubicBezTo>
                    <a:pt x="45256" y="8058"/>
                    <a:pt x="45125" y="8666"/>
                    <a:pt x="45018" y="9273"/>
                  </a:cubicBezTo>
                  <a:cubicBezTo>
                    <a:pt x="44989" y="9424"/>
                    <a:pt x="45109" y="9527"/>
                    <a:pt x="45228" y="9527"/>
                  </a:cubicBezTo>
                  <a:cubicBezTo>
                    <a:pt x="45307" y="9527"/>
                    <a:pt x="45385" y="9483"/>
                    <a:pt x="45423" y="9380"/>
                  </a:cubicBezTo>
                  <a:cubicBezTo>
                    <a:pt x="45435" y="9320"/>
                    <a:pt x="45459" y="9249"/>
                    <a:pt x="45482" y="9189"/>
                  </a:cubicBezTo>
                  <a:cubicBezTo>
                    <a:pt x="45494" y="9142"/>
                    <a:pt x="45482" y="9094"/>
                    <a:pt x="45459" y="9070"/>
                  </a:cubicBezTo>
                  <a:cubicBezTo>
                    <a:pt x="45554" y="8475"/>
                    <a:pt x="45625" y="7880"/>
                    <a:pt x="45697" y="7284"/>
                  </a:cubicBezTo>
                  <a:cubicBezTo>
                    <a:pt x="45697" y="7261"/>
                    <a:pt x="45685" y="7249"/>
                    <a:pt x="45685" y="7237"/>
                  </a:cubicBezTo>
                  <a:cubicBezTo>
                    <a:pt x="45756" y="7189"/>
                    <a:pt x="45840" y="7142"/>
                    <a:pt x="45923" y="7106"/>
                  </a:cubicBezTo>
                  <a:lnTo>
                    <a:pt x="45923" y="7106"/>
                  </a:lnTo>
                  <a:cubicBezTo>
                    <a:pt x="45804" y="7665"/>
                    <a:pt x="45685" y="8249"/>
                    <a:pt x="45601" y="8832"/>
                  </a:cubicBezTo>
                  <a:cubicBezTo>
                    <a:pt x="45580" y="8963"/>
                    <a:pt x="45686" y="9053"/>
                    <a:pt x="45791" y="9053"/>
                  </a:cubicBezTo>
                  <a:cubicBezTo>
                    <a:pt x="45859" y="9053"/>
                    <a:pt x="45926" y="9016"/>
                    <a:pt x="45959" y="8928"/>
                  </a:cubicBezTo>
                  <a:cubicBezTo>
                    <a:pt x="45994" y="8797"/>
                    <a:pt x="46030" y="8666"/>
                    <a:pt x="46078" y="8535"/>
                  </a:cubicBezTo>
                  <a:cubicBezTo>
                    <a:pt x="46090" y="8487"/>
                    <a:pt x="46078" y="8439"/>
                    <a:pt x="46042" y="8416"/>
                  </a:cubicBezTo>
                  <a:cubicBezTo>
                    <a:pt x="46113" y="7951"/>
                    <a:pt x="46173" y="7475"/>
                    <a:pt x="46256" y="7011"/>
                  </a:cubicBezTo>
                  <a:lnTo>
                    <a:pt x="46256" y="6963"/>
                  </a:lnTo>
                  <a:cubicBezTo>
                    <a:pt x="46316" y="6939"/>
                    <a:pt x="46375" y="6927"/>
                    <a:pt x="46435" y="6903"/>
                  </a:cubicBezTo>
                  <a:lnTo>
                    <a:pt x="46435" y="6903"/>
                  </a:lnTo>
                  <a:cubicBezTo>
                    <a:pt x="46435" y="7142"/>
                    <a:pt x="46435" y="7404"/>
                    <a:pt x="46399" y="7642"/>
                  </a:cubicBezTo>
                  <a:cubicBezTo>
                    <a:pt x="46375" y="7915"/>
                    <a:pt x="46256" y="8213"/>
                    <a:pt x="46280" y="8487"/>
                  </a:cubicBezTo>
                  <a:cubicBezTo>
                    <a:pt x="46287" y="8554"/>
                    <a:pt x="46341" y="8593"/>
                    <a:pt x="46397" y="8593"/>
                  </a:cubicBezTo>
                  <a:cubicBezTo>
                    <a:pt x="46432" y="8593"/>
                    <a:pt x="46467" y="8578"/>
                    <a:pt x="46494" y="8547"/>
                  </a:cubicBezTo>
                  <a:cubicBezTo>
                    <a:pt x="46649" y="8320"/>
                    <a:pt x="46649" y="7963"/>
                    <a:pt x="46685" y="7701"/>
                  </a:cubicBezTo>
                  <a:cubicBezTo>
                    <a:pt x="46697" y="7415"/>
                    <a:pt x="46685" y="7142"/>
                    <a:pt x="46637" y="6856"/>
                  </a:cubicBezTo>
                  <a:cubicBezTo>
                    <a:pt x="46657" y="6854"/>
                    <a:pt x="46676" y="6854"/>
                    <a:pt x="46695" y="6854"/>
                  </a:cubicBezTo>
                  <a:close/>
                  <a:moveTo>
                    <a:pt x="47471" y="8630"/>
                  </a:moveTo>
                  <a:cubicBezTo>
                    <a:pt x="46661" y="9154"/>
                    <a:pt x="45851" y="9701"/>
                    <a:pt x="45054" y="10273"/>
                  </a:cubicBezTo>
                  <a:cubicBezTo>
                    <a:pt x="45590" y="9868"/>
                    <a:pt x="46101" y="9451"/>
                    <a:pt x="46673" y="9094"/>
                  </a:cubicBezTo>
                  <a:cubicBezTo>
                    <a:pt x="46935" y="8916"/>
                    <a:pt x="47209" y="8749"/>
                    <a:pt x="47471" y="8630"/>
                  </a:cubicBezTo>
                  <a:close/>
                  <a:moveTo>
                    <a:pt x="43042" y="9404"/>
                  </a:moveTo>
                  <a:lnTo>
                    <a:pt x="43042" y="9404"/>
                  </a:lnTo>
                  <a:cubicBezTo>
                    <a:pt x="42982" y="9725"/>
                    <a:pt x="42923" y="10047"/>
                    <a:pt x="42875" y="10380"/>
                  </a:cubicBezTo>
                  <a:lnTo>
                    <a:pt x="42827" y="9570"/>
                  </a:lnTo>
                  <a:cubicBezTo>
                    <a:pt x="42911" y="9511"/>
                    <a:pt x="42982" y="9463"/>
                    <a:pt x="43042" y="9404"/>
                  </a:cubicBezTo>
                  <a:close/>
                  <a:moveTo>
                    <a:pt x="44673" y="8023"/>
                  </a:moveTo>
                  <a:lnTo>
                    <a:pt x="44673" y="8023"/>
                  </a:lnTo>
                  <a:cubicBezTo>
                    <a:pt x="44554" y="8725"/>
                    <a:pt x="44399" y="9439"/>
                    <a:pt x="44316" y="10154"/>
                  </a:cubicBezTo>
                  <a:cubicBezTo>
                    <a:pt x="44316" y="10201"/>
                    <a:pt x="44316" y="10225"/>
                    <a:pt x="44339" y="10261"/>
                  </a:cubicBezTo>
                  <a:lnTo>
                    <a:pt x="43625" y="10749"/>
                  </a:lnTo>
                  <a:lnTo>
                    <a:pt x="43625" y="10713"/>
                  </a:lnTo>
                  <a:lnTo>
                    <a:pt x="43625" y="10690"/>
                  </a:lnTo>
                  <a:cubicBezTo>
                    <a:pt x="43708" y="10154"/>
                    <a:pt x="43780" y="9606"/>
                    <a:pt x="43851" y="9070"/>
                  </a:cubicBezTo>
                  <a:cubicBezTo>
                    <a:pt x="43871" y="8970"/>
                    <a:pt x="43790" y="8895"/>
                    <a:pt x="43714" y="8895"/>
                  </a:cubicBezTo>
                  <a:cubicBezTo>
                    <a:pt x="43700" y="8895"/>
                    <a:pt x="43686" y="8898"/>
                    <a:pt x="43673" y="8904"/>
                  </a:cubicBezTo>
                  <a:cubicBezTo>
                    <a:pt x="43768" y="8808"/>
                    <a:pt x="43887" y="8725"/>
                    <a:pt x="44006" y="8606"/>
                  </a:cubicBezTo>
                  <a:lnTo>
                    <a:pt x="44006" y="8606"/>
                  </a:lnTo>
                  <a:cubicBezTo>
                    <a:pt x="43958" y="8916"/>
                    <a:pt x="43899" y="9213"/>
                    <a:pt x="43851" y="9523"/>
                  </a:cubicBezTo>
                  <a:cubicBezTo>
                    <a:pt x="43815" y="9820"/>
                    <a:pt x="43720" y="10118"/>
                    <a:pt x="43768" y="10440"/>
                  </a:cubicBezTo>
                  <a:cubicBezTo>
                    <a:pt x="43774" y="10486"/>
                    <a:pt x="43822" y="10510"/>
                    <a:pt x="43869" y="10510"/>
                  </a:cubicBezTo>
                  <a:cubicBezTo>
                    <a:pt x="43906" y="10510"/>
                    <a:pt x="43943" y="10495"/>
                    <a:pt x="43958" y="10463"/>
                  </a:cubicBezTo>
                  <a:cubicBezTo>
                    <a:pt x="44101" y="10178"/>
                    <a:pt x="44101" y="9868"/>
                    <a:pt x="44125" y="9570"/>
                  </a:cubicBezTo>
                  <a:cubicBezTo>
                    <a:pt x="44173" y="9189"/>
                    <a:pt x="44208" y="8808"/>
                    <a:pt x="44268" y="8427"/>
                  </a:cubicBezTo>
                  <a:cubicBezTo>
                    <a:pt x="44268" y="8416"/>
                    <a:pt x="44256" y="8416"/>
                    <a:pt x="44256" y="8392"/>
                  </a:cubicBezTo>
                  <a:cubicBezTo>
                    <a:pt x="44399" y="8273"/>
                    <a:pt x="44530" y="8154"/>
                    <a:pt x="44673" y="8023"/>
                  </a:cubicBezTo>
                  <a:close/>
                  <a:moveTo>
                    <a:pt x="20836" y="9737"/>
                  </a:moveTo>
                  <a:cubicBezTo>
                    <a:pt x="20860" y="9761"/>
                    <a:pt x="20848" y="9797"/>
                    <a:pt x="20836" y="9832"/>
                  </a:cubicBezTo>
                  <a:cubicBezTo>
                    <a:pt x="20801" y="10130"/>
                    <a:pt x="20717" y="10487"/>
                    <a:pt x="20777" y="10785"/>
                  </a:cubicBezTo>
                  <a:lnTo>
                    <a:pt x="20682" y="10832"/>
                  </a:lnTo>
                  <a:cubicBezTo>
                    <a:pt x="20682" y="10809"/>
                    <a:pt x="20670" y="10785"/>
                    <a:pt x="20658" y="10761"/>
                  </a:cubicBezTo>
                  <a:cubicBezTo>
                    <a:pt x="20670" y="10511"/>
                    <a:pt x="20682" y="10273"/>
                    <a:pt x="20670" y="10011"/>
                  </a:cubicBezTo>
                  <a:cubicBezTo>
                    <a:pt x="20670" y="9940"/>
                    <a:pt x="20634" y="9892"/>
                    <a:pt x="20598" y="9856"/>
                  </a:cubicBezTo>
                  <a:cubicBezTo>
                    <a:pt x="20670" y="9809"/>
                    <a:pt x="20753" y="9773"/>
                    <a:pt x="20836" y="9737"/>
                  </a:cubicBezTo>
                  <a:close/>
                  <a:moveTo>
                    <a:pt x="43601" y="8983"/>
                  </a:moveTo>
                  <a:cubicBezTo>
                    <a:pt x="43601" y="8984"/>
                    <a:pt x="43601" y="8986"/>
                    <a:pt x="43601" y="8987"/>
                  </a:cubicBezTo>
                  <a:cubicBezTo>
                    <a:pt x="43482" y="9606"/>
                    <a:pt x="43351" y="10201"/>
                    <a:pt x="43232" y="10809"/>
                  </a:cubicBezTo>
                  <a:cubicBezTo>
                    <a:pt x="43220" y="10868"/>
                    <a:pt x="43244" y="10928"/>
                    <a:pt x="43280" y="10975"/>
                  </a:cubicBezTo>
                  <a:cubicBezTo>
                    <a:pt x="43220" y="11011"/>
                    <a:pt x="43161" y="11047"/>
                    <a:pt x="43101" y="11094"/>
                  </a:cubicBezTo>
                  <a:cubicBezTo>
                    <a:pt x="43101" y="11071"/>
                    <a:pt x="43113" y="11071"/>
                    <a:pt x="43113" y="11059"/>
                  </a:cubicBezTo>
                  <a:cubicBezTo>
                    <a:pt x="43125" y="10987"/>
                    <a:pt x="43077" y="10940"/>
                    <a:pt x="43030" y="10940"/>
                  </a:cubicBezTo>
                  <a:cubicBezTo>
                    <a:pt x="43089" y="10380"/>
                    <a:pt x="43161" y="9809"/>
                    <a:pt x="43244" y="9261"/>
                  </a:cubicBezTo>
                  <a:cubicBezTo>
                    <a:pt x="43351" y="9166"/>
                    <a:pt x="43458" y="9094"/>
                    <a:pt x="43554" y="9023"/>
                  </a:cubicBezTo>
                  <a:cubicBezTo>
                    <a:pt x="43575" y="9009"/>
                    <a:pt x="43587" y="8995"/>
                    <a:pt x="43601" y="8983"/>
                  </a:cubicBezTo>
                  <a:close/>
                  <a:moveTo>
                    <a:pt x="42208" y="10047"/>
                  </a:moveTo>
                  <a:lnTo>
                    <a:pt x="42208" y="10047"/>
                  </a:lnTo>
                  <a:cubicBezTo>
                    <a:pt x="42137" y="10428"/>
                    <a:pt x="42053" y="10821"/>
                    <a:pt x="42053" y="11213"/>
                  </a:cubicBezTo>
                  <a:cubicBezTo>
                    <a:pt x="42018" y="10892"/>
                    <a:pt x="41970" y="10582"/>
                    <a:pt x="41899" y="10273"/>
                  </a:cubicBezTo>
                  <a:lnTo>
                    <a:pt x="42208" y="10047"/>
                  </a:lnTo>
                  <a:close/>
                  <a:moveTo>
                    <a:pt x="20205" y="10035"/>
                  </a:moveTo>
                  <a:cubicBezTo>
                    <a:pt x="20205" y="10380"/>
                    <a:pt x="20182" y="10702"/>
                    <a:pt x="20134" y="11023"/>
                  </a:cubicBezTo>
                  <a:cubicBezTo>
                    <a:pt x="20122" y="11071"/>
                    <a:pt x="20134" y="11118"/>
                    <a:pt x="20134" y="11154"/>
                  </a:cubicBezTo>
                  <a:cubicBezTo>
                    <a:pt x="20015" y="11225"/>
                    <a:pt x="19896" y="11297"/>
                    <a:pt x="19789" y="11356"/>
                  </a:cubicBezTo>
                  <a:cubicBezTo>
                    <a:pt x="19812" y="11023"/>
                    <a:pt x="19789" y="10702"/>
                    <a:pt x="19789" y="10368"/>
                  </a:cubicBezTo>
                  <a:cubicBezTo>
                    <a:pt x="19789" y="10332"/>
                    <a:pt x="19777" y="10297"/>
                    <a:pt x="19765" y="10249"/>
                  </a:cubicBezTo>
                  <a:lnTo>
                    <a:pt x="20205" y="10035"/>
                  </a:lnTo>
                  <a:close/>
                  <a:moveTo>
                    <a:pt x="42577" y="9749"/>
                  </a:moveTo>
                  <a:cubicBezTo>
                    <a:pt x="42565" y="10035"/>
                    <a:pt x="42553" y="10297"/>
                    <a:pt x="42530" y="10582"/>
                  </a:cubicBezTo>
                  <a:cubicBezTo>
                    <a:pt x="42530" y="10868"/>
                    <a:pt x="42506" y="11166"/>
                    <a:pt x="42565" y="11428"/>
                  </a:cubicBezTo>
                  <a:cubicBezTo>
                    <a:pt x="42411" y="11523"/>
                    <a:pt x="42268" y="11630"/>
                    <a:pt x="42113" y="11714"/>
                  </a:cubicBezTo>
                  <a:cubicBezTo>
                    <a:pt x="42101" y="11594"/>
                    <a:pt x="42101" y="11487"/>
                    <a:pt x="42089" y="11368"/>
                  </a:cubicBezTo>
                  <a:lnTo>
                    <a:pt x="42089" y="11368"/>
                  </a:lnTo>
                  <a:cubicBezTo>
                    <a:pt x="42113" y="11416"/>
                    <a:pt x="42158" y="11443"/>
                    <a:pt x="42199" y="11443"/>
                  </a:cubicBezTo>
                  <a:cubicBezTo>
                    <a:pt x="42241" y="11443"/>
                    <a:pt x="42280" y="11416"/>
                    <a:pt x="42291" y="11356"/>
                  </a:cubicBezTo>
                  <a:cubicBezTo>
                    <a:pt x="42446" y="10880"/>
                    <a:pt x="42446" y="10332"/>
                    <a:pt x="42470" y="9820"/>
                  </a:cubicBezTo>
                  <a:cubicBezTo>
                    <a:pt x="42506" y="9797"/>
                    <a:pt x="42553" y="9761"/>
                    <a:pt x="42577" y="9749"/>
                  </a:cubicBezTo>
                  <a:close/>
                  <a:moveTo>
                    <a:pt x="19301" y="10511"/>
                  </a:moveTo>
                  <a:cubicBezTo>
                    <a:pt x="19289" y="10856"/>
                    <a:pt x="19241" y="11213"/>
                    <a:pt x="19253" y="11571"/>
                  </a:cubicBezTo>
                  <a:cubicBezTo>
                    <a:pt x="19253" y="11606"/>
                    <a:pt x="19265" y="11654"/>
                    <a:pt x="19289" y="11690"/>
                  </a:cubicBezTo>
                  <a:cubicBezTo>
                    <a:pt x="19217" y="11725"/>
                    <a:pt x="19122" y="11785"/>
                    <a:pt x="19050" y="11833"/>
                  </a:cubicBezTo>
                  <a:lnTo>
                    <a:pt x="19050" y="11702"/>
                  </a:lnTo>
                  <a:lnTo>
                    <a:pt x="19050" y="10880"/>
                  </a:lnTo>
                  <a:cubicBezTo>
                    <a:pt x="19050" y="10773"/>
                    <a:pt x="19003" y="10713"/>
                    <a:pt x="18931" y="10690"/>
                  </a:cubicBezTo>
                  <a:cubicBezTo>
                    <a:pt x="19050" y="10630"/>
                    <a:pt x="19181" y="10571"/>
                    <a:pt x="19301" y="10511"/>
                  </a:cubicBezTo>
                  <a:close/>
                  <a:moveTo>
                    <a:pt x="18598" y="10832"/>
                  </a:moveTo>
                  <a:lnTo>
                    <a:pt x="18598" y="10868"/>
                  </a:lnTo>
                  <a:cubicBezTo>
                    <a:pt x="18586" y="11130"/>
                    <a:pt x="18562" y="11416"/>
                    <a:pt x="18539" y="11690"/>
                  </a:cubicBezTo>
                  <a:cubicBezTo>
                    <a:pt x="18527" y="11868"/>
                    <a:pt x="18503" y="12023"/>
                    <a:pt x="18539" y="12166"/>
                  </a:cubicBezTo>
                  <a:cubicBezTo>
                    <a:pt x="18455" y="12214"/>
                    <a:pt x="18360" y="12285"/>
                    <a:pt x="18253" y="12345"/>
                  </a:cubicBezTo>
                  <a:cubicBezTo>
                    <a:pt x="18288" y="12214"/>
                    <a:pt x="18288" y="12083"/>
                    <a:pt x="18288" y="11952"/>
                  </a:cubicBezTo>
                  <a:cubicBezTo>
                    <a:pt x="18300" y="11654"/>
                    <a:pt x="18324" y="11344"/>
                    <a:pt x="18336" y="11047"/>
                  </a:cubicBezTo>
                  <a:cubicBezTo>
                    <a:pt x="18336" y="11011"/>
                    <a:pt x="18336" y="10987"/>
                    <a:pt x="18324" y="10963"/>
                  </a:cubicBezTo>
                  <a:cubicBezTo>
                    <a:pt x="18408" y="10928"/>
                    <a:pt x="18503" y="10880"/>
                    <a:pt x="18598" y="10832"/>
                  </a:cubicBezTo>
                  <a:close/>
                  <a:moveTo>
                    <a:pt x="41696" y="10428"/>
                  </a:moveTo>
                  <a:cubicBezTo>
                    <a:pt x="41744" y="10940"/>
                    <a:pt x="41768" y="11452"/>
                    <a:pt x="41768" y="11952"/>
                  </a:cubicBezTo>
                  <a:cubicBezTo>
                    <a:pt x="41494" y="12130"/>
                    <a:pt x="41196" y="12321"/>
                    <a:pt x="40910" y="12499"/>
                  </a:cubicBezTo>
                  <a:cubicBezTo>
                    <a:pt x="40946" y="12440"/>
                    <a:pt x="40958" y="12368"/>
                    <a:pt x="40982" y="12309"/>
                  </a:cubicBezTo>
                  <a:cubicBezTo>
                    <a:pt x="40994" y="12261"/>
                    <a:pt x="40982" y="12237"/>
                    <a:pt x="40970" y="12214"/>
                  </a:cubicBezTo>
                  <a:cubicBezTo>
                    <a:pt x="41041" y="11773"/>
                    <a:pt x="41125" y="11309"/>
                    <a:pt x="41148" y="10868"/>
                  </a:cubicBezTo>
                  <a:cubicBezTo>
                    <a:pt x="41220" y="10809"/>
                    <a:pt x="41303" y="10761"/>
                    <a:pt x="41375" y="10702"/>
                  </a:cubicBezTo>
                  <a:lnTo>
                    <a:pt x="41375" y="10702"/>
                  </a:lnTo>
                  <a:lnTo>
                    <a:pt x="41279" y="11368"/>
                  </a:lnTo>
                  <a:cubicBezTo>
                    <a:pt x="41208" y="11594"/>
                    <a:pt x="41101" y="11868"/>
                    <a:pt x="41208" y="12106"/>
                  </a:cubicBezTo>
                  <a:cubicBezTo>
                    <a:pt x="41235" y="12160"/>
                    <a:pt x="41280" y="12191"/>
                    <a:pt x="41328" y="12191"/>
                  </a:cubicBezTo>
                  <a:cubicBezTo>
                    <a:pt x="41365" y="12191"/>
                    <a:pt x="41403" y="12172"/>
                    <a:pt x="41434" y="12130"/>
                  </a:cubicBezTo>
                  <a:cubicBezTo>
                    <a:pt x="41577" y="11928"/>
                    <a:pt x="41553" y="11642"/>
                    <a:pt x="41577" y="11404"/>
                  </a:cubicBezTo>
                  <a:cubicBezTo>
                    <a:pt x="41613" y="11106"/>
                    <a:pt x="41637" y="10797"/>
                    <a:pt x="41684" y="10499"/>
                  </a:cubicBezTo>
                  <a:lnTo>
                    <a:pt x="41684" y="10451"/>
                  </a:lnTo>
                  <a:lnTo>
                    <a:pt x="41696" y="10428"/>
                  </a:lnTo>
                  <a:close/>
                  <a:moveTo>
                    <a:pt x="50769" y="8118"/>
                  </a:moveTo>
                  <a:cubicBezTo>
                    <a:pt x="51031" y="8142"/>
                    <a:pt x="51316" y="8189"/>
                    <a:pt x="51590" y="8237"/>
                  </a:cubicBezTo>
                  <a:cubicBezTo>
                    <a:pt x="49498" y="9583"/>
                    <a:pt x="47495" y="11101"/>
                    <a:pt x="45549" y="12685"/>
                  </a:cubicBezTo>
                  <a:lnTo>
                    <a:pt x="45549" y="12685"/>
                  </a:lnTo>
                  <a:cubicBezTo>
                    <a:pt x="47341" y="11198"/>
                    <a:pt x="49083" y="9640"/>
                    <a:pt x="50769" y="8118"/>
                  </a:cubicBezTo>
                  <a:close/>
                  <a:moveTo>
                    <a:pt x="21420" y="12702"/>
                  </a:moveTo>
                  <a:lnTo>
                    <a:pt x="21420" y="12916"/>
                  </a:lnTo>
                  <a:cubicBezTo>
                    <a:pt x="21420" y="12857"/>
                    <a:pt x="21384" y="12797"/>
                    <a:pt x="21336" y="12761"/>
                  </a:cubicBezTo>
                  <a:cubicBezTo>
                    <a:pt x="21372" y="12737"/>
                    <a:pt x="21396" y="12714"/>
                    <a:pt x="21420" y="12702"/>
                  </a:cubicBezTo>
                  <a:close/>
                  <a:moveTo>
                    <a:pt x="40779" y="11106"/>
                  </a:moveTo>
                  <a:cubicBezTo>
                    <a:pt x="40732" y="11535"/>
                    <a:pt x="40660" y="11964"/>
                    <a:pt x="40553" y="12416"/>
                  </a:cubicBezTo>
                  <a:cubicBezTo>
                    <a:pt x="40529" y="12535"/>
                    <a:pt x="40613" y="12607"/>
                    <a:pt x="40684" y="12618"/>
                  </a:cubicBezTo>
                  <a:cubicBezTo>
                    <a:pt x="40529" y="12726"/>
                    <a:pt x="40351" y="12833"/>
                    <a:pt x="40184" y="12940"/>
                  </a:cubicBezTo>
                  <a:cubicBezTo>
                    <a:pt x="40303" y="12714"/>
                    <a:pt x="40303" y="12464"/>
                    <a:pt x="40327" y="12202"/>
                  </a:cubicBezTo>
                  <a:cubicBezTo>
                    <a:pt x="40375" y="11904"/>
                    <a:pt x="40410" y="11606"/>
                    <a:pt x="40446" y="11333"/>
                  </a:cubicBezTo>
                  <a:cubicBezTo>
                    <a:pt x="40553" y="11249"/>
                    <a:pt x="40672" y="11178"/>
                    <a:pt x="40779" y="11106"/>
                  </a:cubicBezTo>
                  <a:close/>
                  <a:moveTo>
                    <a:pt x="40148" y="11523"/>
                  </a:moveTo>
                  <a:lnTo>
                    <a:pt x="40148" y="11523"/>
                  </a:lnTo>
                  <a:cubicBezTo>
                    <a:pt x="40125" y="11725"/>
                    <a:pt x="40089" y="11940"/>
                    <a:pt x="40041" y="12142"/>
                  </a:cubicBezTo>
                  <a:cubicBezTo>
                    <a:pt x="40017" y="12404"/>
                    <a:pt x="39934" y="12654"/>
                    <a:pt x="39982" y="12892"/>
                  </a:cubicBezTo>
                  <a:cubicBezTo>
                    <a:pt x="40002" y="12942"/>
                    <a:pt x="40046" y="12967"/>
                    <a:pt x="40095" y="12967"/>
                  </a:cubicBezTo>
                  <a:cubicBezTo>
                    <a:pt x="40105" y="12967"/>
                    <a:pt x="40115" y="12966"/>
                    <a:pt x="40125" y="12964"/>
                  </a:cubicBezTo>
                  <a:lnTo>
                    <a:pt x="40125" y="12964"/>
                  </a:lnTo>
                  <a:cubicBezTo>
                    <a:pt x="39958" y="13071"/>
                    <a:pt x="39815" y="13154"/>
                    <a:pt x="39648" y="13261"/>
                  </a:cubicBezTo>
                  <a:lnTo>
                    <a:pt x="39648" y="13238"/>
                  </a:lnTo>
                  <a:cubicBezTo>
                    <a:pt x="39601" y="13035"/>
                    <a:pt x="39708" y="12702"/>
                    <a:pt x="39720" y="12499"/>
                  </a:cubicBezTo>
                  <a:cubicBezTo>
                    <a:pt x="39755" y="12249"/>
                    <a:pt x="39779" y="12011"/>
                    <a:pt x="39803" y="11761"/>
                  </a:cubicBezTo>
                  <a:cubicBezTo>
                    <a:pt x="39922" y="11690"/>
                    <a:pt x="40029" y="11594"/>
                    <a:pt x="40148" y="11523"/>
                  </a:cubicBezTo>
                  <a:close/>
                  <a:moveTo>
                    <a:pt x="13728" y="12976"/>
                  </a:moveTo>
                  <a:cubicBezTo>
                    <a:pt x="13490" y="13118"/>
                    <a:pt x="13240" y="13249"/>
                    <a:pt x="13002" y="13392"/>
                  </a:cubicBezTo>
                  <a:cubicBezTo>
                    <a:pt x="13002" y="13380"/>
                    <a:pt x="12990" y="13369"/>
                    <a:pt x="12978" y="13357"/>
                  </a:cubicBezTo>
                  <a:cubicBezTo>
                    <a:pt x="13228" y="13238"/>
                    <a:pt x="13478" y="13095"/>
                    <a:pt x="13728" y="12976"/>
                  </a:cubicBezTo>
                  <a:close/>
                  <a:moveTo>
                    <a:pt x="17848" y="11202"/>
                  </a:moveTo>
                  <a:lnTo>
                    <a:pt x="17848" y="11202"/>
                  </a:lnTo>
                  <a:cubicBezTo>
                    <a:pt x="17812" y="11452"/>
                    <a:pt x="17800" y="11666"/>
                    <a:pt x="17765" y="11904"/>
                  </a:cubicBezTo>
                  <a:cubicBezTo>
                    <a:pt x="17741" y="12142"/>
                    <a:pt x="17669" y="12392"/>
                    <a:pt x="17860" y="12571"/>
                  </a:cubicBezTo>
                  <a:cubicBezTo>
                    <a:pt x="17872" y="12595"/>
                    <a:pt x="17872" y="12595"/>
                    <a:pt x="17884" y="12595"/>
                  </a:cubicBezTo>
                  <a:cubicBezTo>
                    <a:pt x="17765" y="12666"/>
                    <a:pt x="17634" y="12761"/>
                    <a:pt x="17515" y="12833"/>
                  </a:cubicBezTo>
                  <a:lnTo>
                    <a:pt x="16574" y="13416"/>
                  </a:lnTo>
                  <a:cubicBezTo>
                    <a:pt x="16657" y="13166"/>
                    <a:pt x="16634" y="12904"/>
                    <a:pt x="16657" y="12666"/>
                  </a:cubicBezTo>
                  <a:cubicBezTo>
                    <a:pt x="16669" y="12368"/>
                    <a:pt x="16681" y="12071"/>
                    <a:pt x="16717" y="11785"/>
                  </a:cubicBezTo>
                  <a:cubicBezTo>
                    <a:pt x="16848" y="11714"/>
                    <a:pt x="16979" y="11654"/>
                    <a:pt x="17134" y="11583"/>
                  </a:cubicBezTo>
                  <a:lnTo>
                    <a:pt x="17134" y="11583"/>
                  </a:lnTo>
                  <a:cubicBezTo>
                    <a:pt x="17110" y="11809"/>
                    <a:pt x="17098" y="12023"/>
                    <a:pt x="17086" y="12261"/>
                  </a:cubicBezTo>
                  <a:cubicBezTo>
                    <a:pt x="17038" y="12476"/>
                    <a:pt x="16979" y="12702"/>
                    <a:pt x="17110" y="12892"/>
                  </a:cubicBezTo>
                  <a:cubicBezTo>
                    <a:pt x="17138" y="12935"/>
                    <a:pt x="17193" y="12969"/>
                    <a:pt x="17247" y="12969"/>
                  </a:cubicBezTo>
                  <a:cubicBezTo>
                    <a:pt x="17283" y="12969"/>
                    <a:pt x="17319" y="12954"/>
                    <a:pt x="17348" y="12916"/>
                  </a:cubicBezTo>
                  <a:cubicBezTo>
                    <a:pt x="17503" y="12726"/>
                    <a:pt x="17467" y="12535"/>
                    <a:pt x="17455" y="12297"/>
                  </a:cubicBezTo>
                  <a:cubicBezTo>
                    <a:pt x="17455" y="12023"/>
                    <a:pt x="17443" y="11749"/>
                    <a:pt x="17443" y="11475"/>
                  </a:cubicBezTo>
                  <a:cubicBezTo>
                    <a:pt x="17443" y="11452"/>
                    <a:pt x="17443" y="11428"/>
                    <a:pt x="17431" y="11404"/>
                  </a:cubicBezTo>
                  <a:cubicBezTo>
                    <a:pt x="17562" y="11344"/>
                    <a:pt x="17693" y="11273"/>
                    <a:pt x="17848" y="11202"/>
                  </a:cubicBezTo>
                  <a:close/>
                  <a:moveTo>
                    <a:pt x="39482" y="11999"/>
                  </a:moveTo>
                  <a:cubicBezTo>
                    <a:pt x="39422" y="12285"/>
                    <a:pt x="39374" y="12559"/>
                    <a:pt x="39339" y="12845"/>
                  </a:cubicBezTo>
                  <a:cubicBezTo>
                    <a:pt x="39303" y="13035"/>
                    <a:pt x="39196" y="13297"/>
                    <a:pt x="39398" y="13428"/>
                  </a:cubicBezTo>
                  <a:cubicBezTo>
                    <a:pt x="39303" y="13488"/>
                    <a:pt x="39196" y="13547"/>
                    <a:pt x="39113" y="13607"/>
                  </a:cubicBezTo>
                  <a:cubicBezTo>
                    <a:pt x="39184" y="13416"/>
                    <a:pt x="39184" y="13202"/>
                    <a:pt x="39220" y="12999"/>
                  </a:cubicBezTo>
                  <a:cubicBezTo>
                    <a:pt x="39255" y="12702"/>
                    <a:pt x="39291" y="12392"/>
                    <a:pt x="39339" y="12095"/>
                  </a:cubicBezTo>
                  <a:cubicBezTo>
                    <a:pt x="39374" y="12071"/>
                    <a:pt x="39434" y="12023"/>
                    <a:pt x="39482" y="11999"/>
                  </a:cubicBezTo>
                  <a:close/>
                  <a:moveTo>
                    <a:pt x="16288" y="11975"/>
                  </a:moveTo>
                  <a:cubicBezTo>
                    <a:pt x="16276" y="12202"/>
                    <a:pt x="16253" y="12440"/>
                    <a:pt x="16229" y="12666"/>
                  </a:cubicBezTo>
                  <a:cubicBezTo>
                    <a:pt x="16205" y="12940"/>
                    <a:pt x="16145" y="13202"/>
                    <a:pt x="16205" y="13476"/>
                  </a:cubicBezTo>
                  <a:cubicBezTo>
                    <a:pt x="16217" y="13535"/>
                    <a:pt x="16253" y="13559"/>
                    <a:pt x="16288" y="13571"/>
                  </a:cubicBezTo>
                  <a:cubicBezTo>
                    <a:pt x="16110" y="13678"/>
                    <a:pt x="15931" y="13785"/>
                    <a:pt x="15764" y="13904"/>
                  </a:cubicBezTo>
                  <a:cubicBezTo>
                    <a:pt x="15836" y="13678"/>
                    <a:pt x="15800" y="13428"/>
                    <a:pt x="15800" y="13202"/>
                  </a:cubicBezTo>
                  <a:cubicBezTo>
                    <a:pt x="15800" y="12880"/>
                    <a:pt x="15812" y="12547"/>
                    <a:pt x="15812" y="12214"/>
                  </a:cubicBezTo>
                  <a:cubicBezTo>
                    <a:pt x="15979" y="12142"/>
                    <a:pt x="16133" y="12071"/>
                    <a:pt x="16288" y="11975"/>
                  </a:cubicBezTo>
                  <a:close/>
                  <a:moveTo>
                    <a:pt x="39005" y="12309"/>
                  </a:moveTo>
                  <a:cubicBezTo>
                    <a:pt x="38993" y="12511"/>
                    <a:pt x="38958" y="12737"/>
                    <a:pt x="38922" y="12952"/>
                  </a:cubicBezTo>
                  <a:cubicBezTo>
                    <a:pt x="38886" y="13190"/>
                    <a:pt x="38803" y="13452"/>
                    <a:pt x="38874" y="13690"/>
                  </a:cubicBezTo>
                  <a:cubicBezTo>
                    <a:pt x="38874" y="13714"/>
                    <a:pt x="38886" y="13726"/>
                    <a:pt x="38898" y="13738"/>
                  </a:cubicBezTo>
                  <a:cubicBezTo>
                    <a:pt x="38779" y="13809"/>
                    <a:pt x="38660" y="13892"/>
                    <a:pt x="38529" y="13964"/>
                  </a:cubicBezTo>
                  <a:cubicBezTo>
                    <a:pt x="38624" y="13547"/>
                    <a:pt x="38648" y="13118"/>
                    <a:pt x="38708" y="12714"/>
                  </a:cubicBezTo>
                  <a:cubicBezTo>
                    <a:pt x="38720" y="12642"/>
                    <a:pt x="38684" y="12595"/>
                    <a:pt x="38624" y="12559"/>
                  </a:cubicBezTo>
                  <a:cubicBezTo>
                    <a:pt x="38755" y="12476"/>
                    <a:pt x="38874" y="12404"/>
                    <a:pt x="39005" y="12309"/>
                  </a:cubicBezTo>
                  <a:close/>
                  <a:moveTo>
                    <a:pt x="22420" y="8320"/>
                  </a:moveTo>
                  <a:cubicBezTo>
                    <a:pt x="22634" y="8594"/>
                    <a:pt x="22872" y="8844"/>
                    <a:pt x="23158" y="9035"/>
                  </a:cubicBezTo>
                  <a:cubicBezTo>
                    <a:pt x="22884" y="8892"/>
                    <a:pt x="22670" y="8689"/>
                    <a:pt x="22503" y="8451"/>
                  </a:cubicBezTo>
                  <a:cubicBezTo>
                    <a:pt x="22474" y="8415"/>
                    <a:pt x="22435" y="8400"/>
                    <a:pt x="22397" y="8400"/>
                  </a:cubicBezTo>
                  <a:cubicBezTo>
                    <a:pt x="22311" y="8400"/>
                    <a:pt x="22231" y="8479"/>
                    <a:pt x="22289" y="8570"/>
                  </a:cubicBezTo>
                  <a:cubicBezTo>
                    <a:pt x="23051" y="9856"/>
                    <a:pt x="24623" y="9928"/>
                    <a:pt x="25980" y="10106"/>
                  </a:cubicBezTo>
                  <a:cubicBezTo>
                    <a:pt x="26755" y="10199"/>
                    <a:pt x="27544" y="10272"/>
                    <a:pt x="28325" y="10272"/>
                  </a:cubicBezTo>
                  <a:cubicBezTo>
                    <a:pt x="29152" y="10272"/>
                    <a:pt x="29971" y="10190"/>
                    <a:pt x="30754" y="9963"/>
                  </a:cubicBezTo>
                  <a:cubicBezTo>
                    <a:pt x="30774" y="9967"/>
                    <a:pt x="30794" y="9970"/>
                    <a:pt x="30815" y="9970"/>
                  </a:cubicBezTo>
                  <a:cubicBezTo>
                    <a:pt x="30856" y="9970"/>
                    <a:pt x="30901" y="9959"/>
                    <a:pt x="30957" y="9928"/>
                  </a:cubicBezTo>
                  <a:cubicBezTo>
                    <a:pt x="30981" y="9916"/>
                    <a:pt x="30992" y="9904"/>
                    <a:pt x="31028" y="9868"/>
                  </a:cubicBezTo>
                  <a:cubicBezTo>
                    <a:pt x="31397" y="9737"/>
                    <a:pt x="31766" y="9570"/>
                    <a:pt x="32124" y="9380"/>
                  </a:cubicBezTo>
                  <a:cubicBezTo>
                    <a:pt x="32141" y="9386"/>
                    <a:pt x="32153" y="9389"/>
                    <a:pt x="32165" y="9389"/>
                  </a:cubicBezTo>
                  <a:cubicBezTo>
                    <a:pt x="32177" y="9389"/>
                    <a:pt x="32189" y="9386"/>
                    <a:pt x="32207" y="9380"/>
                  </a:cubicBezTo>
                  <a:cubicBezTo>
                    <a:pt x="32231" y="9368"/>
                    <a:pt x="32243" y="9344"/>
                    <a:pt x="32278" y="9320"/>
                  </a:cubicBezTo>
                  <a:lnTo>
                    <a:pt x="32278" y="9320"/>
                  </a:lnTo>
                  <a:cubicBezTo>
                    <a:pt x="32207" y="10356"/>
                    <a:pt x="32159" y="11404"/>
                    <a:pt x="32112" y="12464"/>
                  </a:cubicBezTo>
                  <a:cubicBezTo>
                    <a:pt x="32100" y="12440"/>
                    <a:pt x="32088" y="12428"/>
                    <a:pt x="32052" y="12428"/>
                  </a:cubicBezTo>
                  <a:cubicBezTo>
                    <a:pt x="31862" y="12428"/>
                    <a:pt x="31862" y="12726"/>
                    <a:pt x="32052" y="12726"/>
                  </a:cubicBezTo>
                  <a:cubicBezTo>
                    <a:pt x="32064" y="12726"/>
                    <a:pt x="32088" y="12714"/>
                    <a:pt x="32100" y="12714"/>
                  </a:cubicBezTo>
                  <a:cubicBezTo>
                    <a:pt x="32088" y="13071"/>
                    <a:pt x="32064" y="13428"/>
                    <a:pt x="32064" y="13785"/>
                  </a:cubicBezTo>
                  <a:cubicBezTo>
                    <a:pt x="32044" y="13726"/>
                    <a:pt x="32001" y="13684"/>
                    <a:pt x="31933" y="13684"/>
                  </a:cubicBezTo>
                  <a:cubicBezTo>
                    <a:pt x="31918" y="13684"/>
                    <a:pt x="31902" y="13686"/>
                    <a:pt x="31885" y="13690"/>
                  </a:cubicBezTo>
                  <a:cubicBezTo>
                    <a:pt x="30971" y="13997"/>
                    <a:pt x="29963" y="14118"/>
                    <a:pt x="28920" y="14118"/>
                  </a:cubicBezTo>
                  <a:cubicBezTo>
                    <a:pt x="26570" y="14118"/>
                    <a:pt x="24037" y="13505"/>
                    <a:pt x="21968" y="13035"/>
                  </a:cubicBezTo>
                  <a:cubicBezTo>
                    <a:pt x="21968" y="12797"/>
                    <a:pt x="21944" y="12571"/>
                    <a:pt x="21944" y="12345"/>
                  </a:cubicBezTo>
                  <a:cubicBezTo>
                    <a:pt x="21991" y="12309"/>
                    <a:pt x="22051" y="12261"/>
                    <a:pt x="22098" y="12237"/>
                  </a:cubicBezTo>
                  <a:cubicBezTo>
                    <a:pt x="22122" y="12214"/>
                    <a:pt x="22146" y="12202"/>
                    <a:pt x="22158" y="12178"/>
                  </a:cubicBezTo>
                  <a:cubicBezTo>
                    <a:pt x="24305" y="12799"/>
                    <a:pt x="26654" y="13313"/>
                    <a:pt x="28953" y="13313"/>
                  </a:cubicBezTo>
                  <a:cubicBezTo>
                    <a:pt x="29917" y="13313"/>
                    <a:pt x="30873" y="13222"/>
                    <a:pt x="31802" y="13011"/>
                  </a:cubicBezTo>
                  <a:cubicBezTo>
                    <a:pt x="31941" y="12977"/>
                    <a:pt x="31877" y="12785"/>
                    <a:pt x="31754" y="12785"/>
                  </a:cubicBezTo>
                  <a:cubicBezTo>
                    <a:pt x="31750" y="12785"/>
                    <a:pt x="31746" y="12785"/>
                    <a:pt x="31743" y="12785"/>
                  </a:cubicBezTo>
                  <a:cubicBezTo>
                    <a:pt x="30851" y="12922"/>
                    <a:pt x="29987" y="12980"/>
                    <a:pt x="29139" y="12980"/>
                  </a:cubicBezTo>
                  <a:cubicBezTo>
                    <a:pt x="26804" y="12980"/>
                    <a:pt x="24584" y="12536"/>
                    <a:pt x="22218" y="12047"/>
                  </a:cubicBezTo>
                  <a:cubicBezTo>
                    <a:pt x="22218" y="11928"/>
                    <a:pt x="22122" y="11821"/>
                    <a:pt x="22027" y="11821"/>
                  </a:cubicBezTo>
                  <a:cubicBezTo>
                    <a:pt x="22146" y="11416"/>
                    <a:pt x="22158" y="11011"/>
                    <a:pt x="22146" y="10582"/>
                  </a:cubicBezTo>
                  <a:cubicBezTo>
                    <a:pt x="22146" y="10178"/>
                    <a:pt x="22063" y="9630"/>
                    <a:pt x="22098" y="9142"/>
                  </a:cubicBezTo>
                  <a:cubicBezTo>
                    <a:pt x="22122" y="9130"/>
                    <a:pt x="22146" y="9094"/>
                    <a:pt x="22158" y="9082"/>
                  </a:cubicBezTo>
                  <a:cubicBezTo>
                    <a:pt x="22325" y="9070"/>
                    <a:pt x="22325" y="8808"/>
                    <a:pt x="22146" y="8808"/>
                  </a:cubicBezTo>
                  <a:cubicBezTo>
                    <a:pt x="22170" y="8666"/>
                    <a:pt x="22229" y="8511"/>
                    <a:pt x="22313" y="8380"/>
                  </a:cubicBezTo>
                  <a:lnTo>
                    <a:pt x="22337" y="8380"/>
                  </a:lnTo>
                  <a:cubicBezTo>
                    <a:pt x="22372" y="8368"/>
                    <a:pt x="22396" y="8356"/>
                    <a:pt x="22420" y="8320"/>
                  </a:cubicBezTo>
                  <a:close/>
                  <a:moveTo>
                    <a:pt x="38446" y="12666"/>
                  </a:moveTo>
                  <a:cubicBezTo>
                    <a:pt x="38386" y="13154"/>
                    <a:pt x="38267" y="13666"/>
                    <a:pt x="38243" y="14142"/>
                  </a:cubicBezTo>
                  <a:cubicBezTo>
                    <a:pt x="38172" y="14190"/>
                    <a:pt x="38089" y="14250"/>
                    <a:pt x="38005" y="14285"/>
                  </a:cubicBezTo>
                  <a:cubicBezTo>
                    <a:pt x="38041" y="14154"/>
                    <a:pt x="38065" y="14023"/>
                    <a:pt x="38089" y="13892"/>
                  </a:cubicBezTo>
                  <a:cubicBezTo>
                    <a:pt x="38124" y="13619"/>
                    <a:pt x="38160" y="13333"/>
                    <a:pt x="38172" y="13059"/>
                  </a:cubicBezTo>
                  <a:cubicBezTo>
                    <a:pt x="38172" y="12964"/>
                    <a:pt x="38112" y="12916"/>
                    <a:pt x="38041" y="12916"/>
                  </a:cubicBezTo>
                  <a:cubicBezTo>
                    <a:pt x="38172" y="12833"/>
                    <a:pt x="38303" y="12737"/>
                    <a:pt x="38446" y="12666"/>
                  </a:cubicBezTo>
                  <a:close/>
                  <a:moveTo>
                    <a:pt x="15407" y="12440"/>
                  </a:moveTo>
                  <a:lnTo>
                    <a:pt x="15407" y="12440"/>
                  </a:lnTo>
                  <a:cubicBezTo>
                    <a:pt x="15383" y="12702"/>
                    <a:pt x="15371" y="12964"/>
                    <a:pt x="15371" y="13214"/>
                  </a:cubicBezTo>
                  <a:cubicBezTo>
                    <a:pt x="15324" y="13488"/>
                    <a:pt x="15252" y="13797"/>
                    <a:pt x="15419" y="14047"/>
                  </a:cubicBezTo>
                  <a:lnTo>
                    <a:pt x="15467" y="14095"/>
                  </a:lnTo>
                  <a:cubicBezTo>
                    <a:pt x="15324" y="14190"/>
                    <a:pt x="15181" y="14273"/>
                    <a:pt x="15050" y="14369"/>
                  </a:cubicBezTo>
                  <a:lnTo>
                    <a:pt x="15050" y="14321"/>
                  </a:lnTo>
                  <a:cubicBezTo>
                    <a:pt x="15110" y="13785"/>
                    <a:pt x="15014" y="13214"/>
                    <a:pt x="14895" y="12702"/>
                  </a:cubicBezTo>
                  <a:cubicBezTo>
                    <a:pt x="15062" y="12607"/>
                    <a:pt x="15240" y="12535"/>
                    <a:pt x="15407" y="12440"/>
                  </a:cubicBezTo>
                  <a:close/>
                  <a:moveTo>
                    <a:pt x="12812" y="13428"/>
                  </a:moveTo>
                  <a:cubicBezTo>
                    <a:pt x="12824" y="13750"/>
                    <a:pt x="12859" y="14083"/>
                    <a:pt x="12883" y="14392"/>
                  </a:cubicBezTo>
                  <a:cubicBezTo>
                    <a:pt x="12728" y="14273"/>
                    <a:pt x="12550" y="14142"/>
                    <a:pt x="12383" y="14011"/>
                  </a:cubicBezTo>
                  <a:cubicBezTo>
                    <a:pt x="12371" y="13892"/>
                    <a:pt x="12347" y="13773"/>
                    <a:pt x="12347" y="13654"/>
                  </a:cubicBezTo>
                  <a:cubicBezTo>
                    <a:pt x="12502" y="13571"/>
                    <a:pt x="12669" y="13499"/>
                    <a:pt x="12812" y="13428"/>
                  </a:cubicBezTo>
                  <a:close/>
                  <a:moveTo>
                    <a:pt x="13169" y="13547"/>
                  </a:moveTo>
                  <a:cubicBezTo>
                    <a:pt x="13181" y="13904"/>
                    <a:pt x="13228" y="14273"/>
                    <a:pt x="13264" y="14631"/>
                  </a:cubicBezTo>
                  <a:cubicBezTo>
                    <a:pt x="13264" y="14631"/>
                    <a:pt x="13240" y="14631"/>
                    <a:pt x="13240" y="14619"/>
                  </a:cubicBezTo>
                  <a:lnTo>
                    <a:pt x="13240" y="14583"/>
                  </a:lnTo>
                  <a:cubicBezTo>
                    <a:pt x="13264" y="14523"/>
                    <a:pt x="13216" y="14488"/>
                    <a:pt x="13169" y="14488"/>
                  </a:cubicBezTo>
                  <a:cubicBezTo>
                    <a:pt x="13121" y="14190"/>
                    <a:pt x="13085" y="13892"/>
                    <a:pt x="13050" y="13595"/>
                  </a:cubicBezTo>
                  <a:cubicBezTo>
                    <a:pt x="13085" y="13595"/>
                    <a:pt x="13121" y="13571"/>
                    <a:pt x="13169" y="13547"/>
                  </a:cubicBezTo>
                  <a:close/>
                  <a:moveTo>
                    <a:pt x="37924" y="13049"/>
                  </a:moveTo>
                  <a:lnTo>
                    <a:pt x="37924" y="13049"/>
                  </a:lnTo>
                  <a:cubicBezTo>
                    <a:pt x="37923" y="13055"/>
                    <a:pt x="37922" y="13062"/>
                    <a:pt x="37922" y="13071"/>
                  </a:cubicBezTo>
                  <a:cubicBezTo>
                    <a:pt x="37886" y="13357"/>
                    <a:pt x="37862" y="13654"/>
                    <a:pt x="37803" y="13928"/>
                  </a:cubicBezTo>
                  <a:cubicBezTo>
                    <a:pt x="37755" y="14131"/>
                    <a:pt x="37684" y="14321"/>
                    <a:pt x="37708" y="14512"/>
                  </a:cubicBezTo>
                  <a:cubicBezTo>
                    <a:pt x="37612" y="14571"/>
                    <a:pt x="37517" y="14642"/>
                    <a:pt x="37410" y="14702"/>
                  </a:cubicBezTo>
                  <a:cubicBezTo>
                    <a:pt x="37517" y="14214"/>
                    <a:pt x="37577" y="13690"/>
                    <a:pt x="37648" y="13214"/>
                  </a:cubicBezTo>
                  <a:cubicBezTo>
                    <a:pt x="37740" y="13163"/>
                    <a:pt x="37832" y="13103"/>
                    <a:pt x="37924" y="13049"/>
                  </a:cubicBezTo>
                  <a:close/>
                  <a:moveTo>
                    <a:pt x="34945" y="14631"/>
                  </a:moveTo>
                  <a:cubicBezTo>
                    <a:pt x="34945" y="14678"/>
                    <a:pt x="34933" y="14702"/>
                    <a:pt x="34933" y="14750"/>
                  </a:cubicBezTo>
                  <a:cubicBezTo>
                    <a:pt x="34910" y="14726"/>
                    <a:pt x="34886" y="14690"/>
                    <a:pt x="34874" y="14666"/>
                  </a:cubicBezTo>
                  <a:cubicBezTo>
                    <a:pt x="34886" y="14666"/>
                    <a:pt x="34910" y="14642"/>
                    <a:pt x="34945" y="14631"/>
                  </a:cubicBezTo>
                  <a:close/>
                  <a:moveTo>
                    <a:pt x="14550" y="12857"/>
                  </a:moveTo>
                  <a:cubicBezTo>
                    <a:pt x="14586" y="13380"/>
                    <a:pt x="14538" y="13892"/>
                    <a:pt x="14586" y="14404"/>
                  </a:cubicBezTo>
                  <a:cubicBezTo>
                    <a:pt x="14586" y="14488"/>
                    <a:pt x="14645" y="14547"/>
                    <a:pt x="14705" y="14583"/>
                  </a:cubicBezTo>
                  <a:cubicBezTo>
                    <a:pt x="14574" y="14678"/>
                    <a:pt x="14455" y="14762"/>
                    <a:pt x="14312" y="14857"/>
                  </a:cubicBezTo>
                  <a:lnTo>
                    <a:pt x="14312" y="14726"/>
                  </a:lnTo>
                  <a:cubicBezTo>
                    <a:pt x="14300" y="14166"/>
                    <a:pt x="14217" y="13607"/>
                    <a:pt x="14157" y="13071"/>
                  </a:cubicBezTo>
                  <a:cubicBezTo>
                    <a:pt x="14288" y="12999"/>
                    <a:pt x="14419" y="12940"/>
                    <a:pt x="14550" y="12857"/>
                  </a:cubicBezTo>
                  <a:close/>
                  <a:moveTo>
                    <a:pt x="34624" y="14762"/>
                  </a:moveTo>
                  <a:cubicBezTo>
                    <a:pt x="34648" y="14821"/>
                    <a:pt x="34671" y="14869"/>
                    <a:pt x="34695" y="14928"/>
                  </a:cubicBezTo>
                  <a:cubicBezTo>
                    <a:pt x="34648" y="14881"/>
                    <a:pt x="34588" y="14845"/>
                    <a:pt x="34541" y="14797"/>
                  </a:cubicBezTo>
                  <a:cubicBezTo>
                    <a:pt x="34576" y="14785"/>
                    <a:pt x="34600" y="14785"/>
                    <a:pt x="34624" y="14762"/>
                  </a:cubicBezTo>
                  <a:close/>
                  <a:moveTo>
                    <a:pt x="13764" y="13249"/>
                  </a:moveTo>
                  <a:cubicBezTo>
                    <a:pt x="13776" y="13785"/>
                    <a:pt x="13764" y="14333"/>
                    <a:pt x="13824" y="14869"/>
                  </a:cubicBezTo>
                  <a:cubicBezTo>
                    <a:pt x="13831" y="14942"/>
                    <a:pt x="13861" y="14997"/>
                    <a:pt x="13905" y="15034"/>
                  </a:cubicBezTo>
                  <a:lnTo>
                    <a:pt x="13905" y="15034"/>
                  </a:lnTo>
                  <a:cubicBezTo>
                    <a:pt x="13843" y="15000"/>
                    <a:pt x="13777" y="14966"/>
                    <a:pt x="13716" y="14928"/>
                  </a:cubicBezTo>
                  <a:lnTo>
                    <a:pt x="13716" y="14916"/>
                  </a:lnTo>
                  <a:cubicBezTo>
                    <a:pt x="13728" y="14821"/>
                    <a:pt x="13693" y="14762"/>
                    <a:pt x="13633" y="14738"/>
                  </a:cubicBezTo>
                  <a:cubicBezTo>
                    <a:pt x="13562" y="14309"/>
                    <a:pt x="13466" y="13857"/>
                    <a:pt x="13407" y="13428"/>
                  </a:cubicBezTo>
                  <a:lnTo>
                    <a:pt x="13764" y="13249"/>
                  </a:lnTo>
                  <a:close/>
                  <a:moveTo>
                    <a:pt x="13968" y="15072"/>
                  </a:moveTo>
                  <a:lnTo>
                    <a:pt x="13968" y="15072"/>
                  </a:lnTo>
                  <a:cubicBezTo>
                    <a:pt x="13979" y="15076"/>
                    <a:pt x="13991" y="15080"/>
                    <a:pt x="14002" y="15083"/>
                  </a:cubicBezTo>
                  <a:lnTo>
                    <a:pt x="14002" y="15095"/>
                  </a:lnTo>
                  <a:cubicBezTo>
                    <a:pt x="13991" y="15087"/>
                    <a:pt x="13980" y="15080"/>
                    <a:pt x="13968" y="15072"/>
                  </a:cubicBezTo>
                  <a:close/>
                  <a:moveTo>
                    <a:pt x="35362" y="14452"/>
                  </a:moveTo>
                  <a:cubicBezTo>
                    <a:pt x="35326" y="14678"/>
                    <a:pt x="35314" y="14904"/>
                    <a:pt x="35314" y="15143"/>
                  </a:cubicBezTo>
                  <a:cubicBezTo>
                    <a:pt x="35303" y="15119"/>
                    <a:pt x="35267" y="15107"/>
                    <a:pt x="35255" y="15095"/>
                  </a:cubicBezTo>
                  <a:cubicBezTo>
                    <a:pt x="35243" y="14916"/>
                    <a:pt x="35207" y="14726"/>
                    <a:pt x="35183" y="14547"/>
                  </a:cubicBezTo>
                  <a:lnTo>
                    <a:pt x="35362" y="14452"/>
                  </a:lnTo>
                  <a:close/>
                  <a:moveTo>
                    <a:pt x="37338" y="13392"/>
                  </a:moveTo>
                  <a:cubicBezTo>
                    <a:pt x="37231" y="13904"/>
                    <a:pt x="37136" y="14404"/>
                    <a:pt x="37100" y="14916"/>
                  </a:cubicBezTo>
                  <a:cubicBezTo>
                    <a:pt x="36874" y="15059"/>
                    <a:pt x="36672" y="15214"/>
                    <a:pt x="36446" y="15357"/>
                  </a:cubicBezTo>
                  <a:cubicBezTo>
                    <a:pt x="36457" y="15166"/>
                    <a:pt x="36481" y="14976"/>
                    <a:pt x="36493" y="14797"/>
                  </a:cubicBezTo>
                  <a:lnTo>
                    <a:pt x="36576" y="13857"/>
                  </a:lnTo>
                  <a:cubicBezTo>
                    <a:pt x="36660" y="13809"/>
                    <a:pt x="36719" y="13785"/>
                    <a:pt x="36791" y="13738"/>
                  </a:cubicBezTo>
                  <a:lnTo>
                    <a:pt x="36791" y="13738"/>
                  </a:lnTo>
                  <a:cubicBezTo>
                    <a:pt x="36707" y="14107"/>
                    <a:pt x="36636" y="14547"/>
                    <a:pt x="36684" y="14928"/>
                  </a:cubicBezTo>
                  <a:cubicBezTo>
                    <a:pt x="36690" y="14997"/>
                    <a:pt x="36744" y="15037"/>
                    <a:pt x="36798" y="15037"/>
                  </a:cubicBezTo>
                  <a:cubicBezTo>
                    <a:pt x="36838" y="15037"/>
                    <a:pt x="36878" y="15015"/>
                    <a:pt x="36898" y="14964"/>
                  </a:cubicBezTo>
                  <a:cubicBezTo>
                    <a:pt x="37017" y="14523"/>
                    <a:pt x="37017" y="14023"/>
                    <a:pt x="37041" y="13571"/>
                  </a:cubicBezTo>
                  <a:cubicBezTo>
                    <a:pt x="37148" y="13511"/>
                    <a:pt x="37255" y="13452"/>
                    <a:pt x="37338" y="13392"/>
                  </a:cubicBezTo>
                  <a:close/>
                  <a:moveTo>
                    <a:pt x="35862" y="14202"/>
                  </a:moveTo>
                  <a:lnTo>
                    <a:pt x="35862" y="14202"/>
                  </a:lnTo>
                  <a:cubicBezTo>
                    <a:pt x="35886" y="14428"/>
                    <a:pt x="35826" y="14738"/>
                    <a:pt x="35826" y="14845"/>
                  </a:cubicBezTo>
                  <a:lnTo>
                    <a:pt x="35779" y="15416"/>
                  </a:lnTo>
                  <a:cubicBezTo>
                    <a:pt x="35672" y="15357"/>
                    <a:pt x="35564" y="15321"/>
                    <a:pt x="35481" y="15250"/>
                  </a:cubicBezTo>
                  <a:cubicBezTo>
                    <a:pt x="35469" y="14976"/>
                    <a:pt x="35433" y="14702"/>
                    <a:pt x="35422" y="14416"/>
                  </a:cubicBezTo>
                  <a:lnTo>
                    <a:pt x="35862" y="14202"/>
                  </a:lnTo>
                  <a:close/>
                  <a:moveTo>
                    <a:pt x="21563" y="9428"/>
                  </a:moveTo>
                  <a:cubicBezTo>
                    <a:pt x="21515" y="9987"/>
                    <a:pt x="21491" y="10571"/>
                    <a:pt x="21456" y="11154"/>
                  </a:cubicBezTo>
                  <a:cubicBezTo>
                    <a:pt x="21420" y="11154"/>
                    <a:pt x="21384" y="11166"/>
                    <a:pt x="21336" y="11190"/>
                  </a:cubicBezTo>
                  <a:cubicBezTo>
                    <a:pt x="19193" y="12654"/>
                    <a:pt x="16979" y="14023"/>
                    <a:pt x="14895" y="15559"/>
                  </a:cubicBezTo>
                  <a:cubicBezTo>
                    <a:pt x="14645" y="15440"/>
                    <a:pt x="14407" y="15321"/>
                    <a:pt x="14169" y="15178"/>
                  </a:cubicBezTo>
                  <a:cubicBezTo>
                    <a:pt x="16503" y="14107"/>
                    <a:pt x="19015" y="12642"/>
                    <a:pt x="21027" y="10999"/>
                  </a:cubicBezTo>
                  <a:cubicBezTo>
                    <a:pt x="21086" y="10999"/>
                    <a:pt x="21158" y="10975"/>
                    <a:pt x="21194" y="10904"/>
                  </a:cubicBezTo>
                  <a:cubicBezTo>
                    <a:pt x="21206" y="10868"/>
                    <a:pt x="21217" y="10821"/>
                    <a:pt x="21229" y="10761"/>
                  </a:cubicBezTo>
                  <a:cubicBezTo>
                    <a:pt x="21253" y="10785"/>
                    <a:pt x="21277" y="10809"/>
                    <a:pt x="21325" y="10809"/>
                  </a:cubicBezTo>
                  <a:cubicBezTo>
                    <a:pt x="21491" y="10809"/>
                    <a:pt x="21491" y="10571"/>
                    <a:pt x="21325" y="10571"/>
                  </a:cubicBezTo>
                  <a:cubicBezTo>
                    <a:pt x="21313" y="10571"/>
                    <a:pt x="21289" y="10582"/>
                    <a:pt x="21277" y="10582"/>
                  </a:cubicBezTo>
                  <a:cubicBezTo>
                    <a:pt x="21313" y="10332"/>
                    <a:pt x="21289" y="10059"/>
                    <a:pt x="21289" y="9832"/>
                  </a:cubicBezTo>
                  <a:cubicBezTo>
                    <a:pt x="21289" y="9701"/>
                    <a:pt x="21206" y="9642"/>
                    <a:pt x="21110" y="9630"/>
                  </a:cubicBezTo>
                  <a:cubicBezTo>
                    <a:pt x="21265" y="9559"/>
                    <a:pt x="21408" y="9487"/>
                    <a:pt x="21563" y="9428"/>
                  </a:cubicBezTo>
                  <a:close/>
                  <a:moveTo>
                    <a:pt x="36315" y="13976"/>
                  </a:moveTo>
                  <a:lnTo>
                    <a:pt x="36219" y="14785"/>
                  </a:lnTo>
                  <a:cubicBezTo>
                    <a:pt x="36195" y="15035"/>
                    <a:pt x="36148" y="15297"/>
                    <a:pt x="36148" y="15547"/>
                  </a:cubicBezTo>
                  <a:cubicBezTo>
                    <a:pt x="36136" y="15571"/>
                    <a:pt x="36124" y="15571"/>
                    <a:pt x="36124" y="15583"/>
                  </a:cubicBezTo>
                  <a:cubicBezTo>
                    <a:pt x="36065" y="15547"/>
                    <a:pt x="36005" y="15535"/>
                    <a:pt x="35945" y="15512"/>
                  </a:cubicBezTo>
                  <a:cubicBezTo>
                    <a:pt x="35969" y="15154"/>
                    <a:pt x="35969" y="14797"/>
                    <a:pt x="35969" y="14440"/>
                  </a:cubicBezTo>
                  <a:cubicBezTo>
                    <a:pt x="35969" y="14345"/>
                    <a:pt x="35981" y="14238"/>
                    <a:pt x="35969" y="14154"/>
                  </a:cubicBezTo>
                  <a:cubicBezTo>
                    <a:pt x="36088" y="14083"/>
                    <a:pt x="36195" y="14035"/>
                    <a:pt x="36315" y="13976"/>
                  </a:cubicBezTo>
                  <a:close/>
                  <a:moveTo>
                    <a:pt x="21432" y="11761"/>
                  </a:moveTo>
                  <a:cubicBezTo>
                    <a:pt x="21444" y="11868"/>
                    <a:pt x="21444" y="11964"/>
                    <a:pt x="21432" y="12083"/>
                  </a:cubicBezTo>
                  <a:cubicBezTo>
                    <a:pt x="19479" y="13214"/>
                    <a:pt x="17800" y="14785"/>
                    <a:pt x="15860" y="15952"/>
                  </a:cubicBezTo>
                  <a:cubicBezTo>
                    <a:pt x="15657" y="15881"/>
                    <a:pt x="15443" y="15809"/>
                    <a:pt x="15240" y="15714"/>
                  </a:cubicBezTo>
                  <a:cubicBezTo>
                    <a:pt x="17396" y="14571"/>
                    <a:pt x="19431" y="13142"/>
                    <a:pt x="21432" y="11761"/>
                  </a:cubicBezTo>
                  <a:close/>
                  <a:moveTo>
                    <a:pt x="42684" y="11952"/>
                  </a:moveTo>
                  <a:lnTo>
                    <a:pt x="42684" y="11952"/>
                  </a:lnTo>
                  <a:cubicBezTo>
                    <a:pt x="40910" y="13249"/>
                    <a:pt x="39160" y="14607"/>
                    <a:pt x="37434" y="15952"/>
                  </a:cubicBezTo>
                  <a:cubicBezTo>
                    <a:pt x="37088" y="15881"/>
                    <a:pt x="36731" y="15797"/>
                    <a:pt x="36398" y="15690"/>
                  </a:cubicBezTo>
                  <a:cubicBezTo>
                    <a:pt x="38577" y="14619"/>
                    <a:pt x="40660" y="13309"/>
                    <a:pt x="42684" y="11952"/>
                  </a:cubicBezTo>
                  <a:close/>
                  <a:moveTo>
                    <a:pt x="51971" y="8296"/>
                  </a:moveTo>
                  <a:cubicBezTo>
                    <a:pt x="52186" y="8332"/>
                    <a:pt x="52424" y="8380"/>
                    <a:pt x="52686" y="8427"/>
                  </a:cubicBezTo>
                  <a:cubicBezTo>
                    <a:pt x="49316" y="10761"/>
                    <a:pt x="45923" y="13202"/>
                    <a:pt x="43006" y="16000"/>
                  </a:cubicBezTo>
                  <a:cubicBezTo>
                    <a:pt x="42986" y="15960"/>
                    <a:pt x="42950" y="15937"/>
                    <a:pt x="42904" y="15937"/>
                  </a:cubicBezTo>
                  <a:cubicBezTo>
                    <a:pt x="42895" y="15937"/>
                    <a:pt x="42885" y="15938"/>
                    <a:pt x="42875" y="15940"/>
                  </a:cubicBezTo>
                  <a:cubicBezTo>
                    <a:pt x="42696" y="15952"/>
                    <a:pt x="42530" y="15988"/>
                    <a:pt x="42351" y="16000"/>
                  </a:cubicBezTo>
                  <a:cubicBezTo>
                    <a:pt x="45506" y="13357"/>
                    <a:pt x="48804" y="10916"/>
                    <a:pt x="51971" y="8296"/>
                  </a:cubicBezTo>
                  <a:close/>
                  <a:moveTo>
                    <a:pt x="49316" y="8082"/>
                  </a:moveTo>
                  <a:lnTo>
                    <a:pt x="49316" y="8082"/>
                  </a:lnTo>
                  <a:cubicBezTo>
                    <a:pt x="45637" y="10451"/>
                    <a:pt x="42208" y="13357"/>
                    <a:pt x="38874" y="16155"/>
                  </a:cubicBezTo>
                  <a:cubicBezTo>
                    <a:pt x="38601" y="16119"/>
                    <a:pt x="38303" y="16095"/>
                    <a:pt x="37993" y="16047"/>
                  </a:cubicBezTo>
                  <a:cubicBezTo>
                    <a:pt x="41518" y="13333"/>
                    <a:pt x="45149" y="10797"/>
                    <a:pt x="48733" y="8177"/>
                  </a:cubicBezTo>
                  <a:cubicBezTo>
                    <a:pt x="48935" y="8130"/>
                    <a:pt x="49126" y="8094"/>
                    <a:pt x="49316" y="8082"/>
                  </a:cubicBezTo>
                  <a:close/>
                  <a:moveTo>
                    <a:pt x="44796" y="13303"/>
                  </a:moveTo>
                  <a:lnTo>
                    <a:pt x="44796" y="13303"/>
                  </a:lnTo>
                  <a:cubicBezTo>
                    <a:pt x="43680" y="14227"/>
                    <a:pt x="42582" y="15168"/>
                    <a:pt x="41494" y="16107"/>
                  </a:cubicBezTo>
                  <a:cubicBezTo>
                    <a:pt x="41339" y="16119"/>
                    <a:pt x="41172" y="16131"/>
                    <a:pt x="41029" y="16155"/>
                  </a:cubicBezTo>
                  <a:cubicBezTo>
                    <a:pt x="42306" y="15266"/>
                    <a:pt x="43563" y="14304"/>
                    <a:pt x="44796" y="13303"/>
                  </a:cubicBezTo>
                  <a:close/>
                  <a:moveTo>
                    <a:pt x="49948" y="8060"/>
                  </a:moveTo>
                  <a:cubicBezTo>
                    <a:pt x="50091" y="8060"/>
                    <a:pt x="50236" y="8074"/>
                    <a:pt x="50376" y="8082"/>
                  </a:cubicBezTo>
                  <a:cubicBezTo>
                    <a:pt x="46923" y="10582"/>
                    <a:pt x="43327" y="13249"/>
                    <a:pt x="40256" y="16190"/>
                  </a:cubicBezTo>
                  <a:cubicBezTo>
                    <a:pt x="40172" y="16198"/>
                    <a:pt x="40086" y="16201"/>
                    <a:pt x="39999" y="16201"/>
                  </a:cubicBezTo>
                  <a:cubicBezTo>
                    <a:pt x="39824" y="16201"/>
                    <a:pt x="39644" y="16190"/>
                    <a:pt x="39470" y="16190"/>
                  </a:cubicBezTo>
                  <a:cubicBezTo>
                    <a:pt x="42815" y="13380"/>
                    <a:pt x="46363" y="10821"/>
                    <a:pt x="49757" y="8070"/>
                  </a:cubicBezTo>
                  <a:cubicBezTo>
                    <a:pt x="49819" y="8063"/>
                    <a:pt x="49883" y="8060"/>
                    <a:pt x="49948" y="8060"/>
                  </a:cubicBezTo>
                  <a:close/>
                  <a:moveTo>
                    <a:pt x="21420" y="12952"/>
                  </a:moveTo>
                  <a:cubicBezTo>
                    <a:pt x="21420" y="13059"/>
                    <a:pt x="21420" y="13178"/>
                    <a:pt x="21396" y="13273"/>
                  </a:cubicBezTo>
                  <a:cubicBezTo>
                    <a:pt x="20658" y="13690"/>
                    <a:pt x="20003" y="14381"/>
                    <a:pt x="19336" y="14881"/>
                  </a:cubicBezTo>
                  <a:cubicBezTo>
                    <a:pt x="18705" y="15357"/>
                    <a:pt x="18062" y="15821"/>
                    <a:pt x="17407" y="16286"/>
                  </a:cubicBezTo>
                  <a:cubicBezTo>
                    <a:pt x="17145" y="16274"/>
                    <a:pt x="16872" y="16226"/>
                    <a:pt x="16598" y="16178"/>
                  </a:cubicBezTo>
                  <a:cubicBezTo>
                    <a:pt x="16467" y="16155"/>
                    <a:pt x="16336" y="16107"/>
                    <a:pt x="16217" y="16071"/>
                  </a:cubicBezTo>
                  <a:cubicBezTo>
                    <a:pt x="17979" y="15381"/>
                    <a:pt x="19467" y="14154"/>
                    <a:pt x="20979" y="13023"/>
                  </a:cubicBezTo>
                  <a:cubicBezTo>
                    <a:pt x="21015" y="13095"/>
                    <a:pt x="21086" y="13178"/>
                    <a:pt x="21194" y="13178"/>
                  </a:cubicBezTo>
                  <a:cubicBezTo>
                    <a:pt x="21336" y="13178"/>
                    <a:pt x="21420" y="13071"/>
                    <a:pt x="21420" y="12952"/>
                  </a:cubicBezTo>
                  <a:close/>
                  <a:moveTo>
                    <a:pt x="21384" y="13904"/>
                  </a:moveTo>
                  <a:cubicBezTo>
                    <a:pt x="21384" y="14083"/>
                    <a:pt x="21372" y="14261"/>
                    <a:pt x="21372" y="14440"/>
                  </a:cubicBezTo>
                  <a:cubicBezTo>
                    <a:pt x="20955" y="14666"/>
                    <a:pt x="20563" y="15023"/>
                    <a:pt x="20229" y="15285"/>
                  </a:cubicBezTo>
                  <a:cubicBezTo>
                    <a:pt x="19777" y="15631"/>
                    <a:pt x="19301" y="15940"/>
                    <a:pt x="18884" y="16309"/>
                  </a:cubicBezTo>
                  <a:lnTo>
                    <a:pt x="18003" y="16309"/>
                  </a:lnTo>
                  <a:cubicBezTo>
                    <a:pt x="18634" y="15928"/>
                    <a:pt x="19241" y="15524"/>
                    <a:pt x="19836" y="15083"/>
                  </a:cubicBezTo>
                  <a:cubicBezTo>
                    <a:pt x="20324" y="14702"/>
                    <a:pt x="20920" y="14333"/>
                    <a:pt x="21384" y="13904"/>
                  </a:cubicBezTo>
                  <a:close/>
                  <a:moveTo>
                    <a:pt x="21372" y="15095"/>
                  </a:moveTo>
                  <a:cubicBezTo>
                    <a:pt x="21372" y="15535"/>
                    <a:pt x="21372" y="15976"/>
                    <a:pt x="21360" y="16417"/>
                  </a:cubicBezTo>
                  <a:cubicBezTo>
                    <a:pt x="21268" y="16338"/>
                    <a:pt x="21158" y="16294"/>
                    <a:pt x="21047" y="16294"/>
                  </a:cubicBezTo>
                  <a:cubicBezTo>
                    <a:pt x="20972" y="16294"/>
                    <a:pt x="20896" y="16314"/>
                    <a:pt x="20825" y="16357"/>
                  </a:cubicBezTo>
                  <a:cubicBezTo>
                    <a:pt x="20801" y="16345"/>
                    <a:pt x="20777" y="16333"/>
                    <a:pt x="20741" y="16333"/>
                  </a:cubicBezTo>
                  <a:cubicBezTo>
                    <a:pt x="20622" y="16333"/>
                    <a:pt x="20527" y="16333"/>
                    <a:pt x="20408" y="16309"/>
                  </a:cubicBezTo>
                  <a:cubicBezTo>
                    <a:pt x="20598" y="16166"/>
                    <a:pt x="20777" y="15988"/>
                    <a:pt x="20920" y="15809"/>
                  </a:cubicBezTo>
                  <a:lnTo>
                    <a:pt x="20920" y="15809"/>
                  </a:lnTo>
                  <a:cubicBezTo>
                    <a:pt x="20860" y="15916"/>
                    <a:pt x="20920" y="16155"/>
                    <a:pt x="21134" y="16155"/>
                  </a:cubicBezTo>
                  <a:cubicBezTo>
                    <a:pt x="21420" y="16155"/>
                    <a:pt x="21432" y="15702"/>
                    <a:pt x="21134" y="15702"/>
                  </a:cubicBezTo>
                  <a:cubicBezTo>
                    <a:pt x="21075" y="15702"/>
                    <a:pt x="21027" y="15738"/>
                    <a:pt x="20979" y="15762"/>
                  </a:cubicBezTo>
                  <a:cubicBezTo>
                    <a:pt x="21027" y="15714"/>
                    <a:pt x="21075" y="15678"/>
                    <a:pt x="21098" y="15631"/>
                  </a:cubicBezTo>
                  <a:cubicBezTo>
                    <a:pt x="21166" y="15543"/>
                    <a:pt x="21076" y="15448"/>
                    <a:pt x="20995" y="15448"/>
                  </a:cubicBezTo>
                  <a:cubicBezTo>
                    <a:pt x="20977" y="15448"/>
                    <a:pt x="20959" y="15453"/>
                    <a:pt x="20944" y="15464"/>
                  </a:cubicBezTo>
                  <a:cubicBezTo>
                    <a:pt x="20551" y="15678"/>
                    <a:pt x="20205" y="16000"/>
                    <a:pt x="19884" y="16309"/>
                  </a:cubicBezTo>
                  <a:lnTo>
                    <a:pt x="19515" y="16309"/>
                  </a:lnTo>
                  <a:cubicBezTo>
                    <a:pt x="19896" y="16071"/>
                    <a:pt x="20265" y="15821"/>
                    <a:pt x="20646" y="15571"/>
                  </a:cubicBezTo>
                  <a:cubicBezTo>
                    <a:pt x="20860" y="15416"/>
                    <a:pt x="21134" y="15250"/>
                    <a:pt x="21372" y="15095"/>
                  </a:cubicBezTo>
                  <a:close/>
                  <a:moveTo>
                    <a:pt x="21360" y="16750"/>
                  </a:moveTo>
                  <a:lnTo>
                    <a:pt x="21360" y="17190"/>
                  </a:lnTo>
                  <a:cubicBezTo>
                    <a:pt x="21339" y="17158"/>
                    <a:pt x="21301" y="17141"/>
                    <a:pt x="21261" y="17141"/>
                  </a:cubicBezTo>
                  <a:cubicBezTo>
                    <a:pt x="21212" y="17141"/>
                    <a:pt x="21160" y="17167"/>
                    <a:pt x="21134" y="17226"/>
                  </a:cubicBezTo>
                  <a:lnTo>
                    <a:pt x="21134" y="17238"/>
                  </a:lnTo>
                  <a:cubicBezTo>
                    <a:pt x="21134" y="17107"/>
                    <a:pt x="21122" y="16952"/>
                    <a:pt x="21098" y="16821"/>
                  </a:cubicBezTo>
                  <a:cubicBezTo>
                    <a:pt x="21194" y="16809"/>
                    <a:pt x="21277" y="16786"/>
                    <a:pt x="21360" y="16750"/>
                  </a:cubicBezTo>
                  <a:close/>
                  <a:moveTo>
                    <a:pt x="20860" y="19393"/>
                  </a:moveTo>
                  <a:cubicBezTo>
                    <a:pt x="20896" y="19393"/>
                    <a:pt x="20932" y="19405"/>
                    <a:pt x="20967" y="19405"/>
                  </a:cubicBezTo>
                  <a:cubicBezTo>
                    <a:pt x="20884" y="19619"/>
                    <a:pt x="20789" y="19810"/>
                    <a:pt x="20717" y="20024"/>
                  </a:cubicBezTo>
                  <a:cubicBezTo>
                    <a:pt x="20765" y="19810"/>
                    <a:pt x="20825" y="19607"/>
                    <a:pt x="20860" y="19393"/>
                  </a:cubicBezTo>
                  <a:close/>
                  <a:moveTo>
                    <a:pt x="33719" y="21822"/>
                  </a:moveTo>
                  <a:cubicBezTo>
                    <a:pt x="33731" y="21846"/>
                    <a:pt x="33767" y="21870"/>
                    <a:pt x="33779" y="21893"/>
                  </a:cubicBezTo>
                  <a:cubicBezTo>
                    <a:pt x="33767" y="21881"/>
                    <a:pt x="33743" y="21881"/>
                    <a:pt x="33719" y="21870"/>
                  </a:cubicBezTo>
                  <a:lnTo>
                    <a:pt x="33719" y="21822"/>
                  </a:lnTo>
                  <a:close/>
                  <a:moveTo>
                    <a:pt x="33814" y="21453"/>
                  </a:moveTo>
                  <a:lnTo>
                    <a:pt x="33814" y="21453"/>
                  </a:lnTo>
                  <a:cubicBezTo>
                    <a:pt x="33945" y="21536"/>
                    <a:pt x="34100" y="21608"/>
                    <a:pt x="34243" y="21691"/>
                  </a:cubicBezTo>
                  <a:cubicBezTo>
                    <a:pt x="34219" y="21727"/>
                    <a:pt x="34219" y="21786"/>
                    <a:pt x="34255" y="21834"/>
                  </a:cubicBezTo>
                  <a:cubicBezTo>
                    <a:pt x="34362" y="21953"/>
                    <a:pt x="34481" y="22084"/>
                    <a:pt x="34588" y="22203"/>
                  </a:cubicBezTo>
                  <a:cubicBezTo>
                    <a:pt x="34517" y="22179"/>
                    <a:pt x="34421" y="22143"/>
                    <a:pt x="34350" y="22120"/>
                  </a:cubicBezTo>
                  <a:cubicBezTo>
                    <a:pt x="34362" y="22084"/>
                    <a:pt x="34350" y="22072"/>
                    <a:pt x="34326" y="22048"/>
                  </a:cubicBezTo>
                  <a:cubicBezTo>
                    <a:pt x="34183" y="21834"/>
                    <a:pt x="33993" y="21643"/>
                    <a:pt x="33814" y="21453"/>
                  </a:cubicBezTo>
                  <a:close/>
                  <a:moveTo>
                    <a:pt x="34671" y="21870"/>
                  </a:moveTo>
                  <a:cubicBezTo>
                    <a:pt x="34814" y="21929"/>
                    <a:pt x="34957" y="21965"/>
                    <a:pt x="35088" y="22012"/>
                  </a:cubicBezTo>
                  <a:cubicBezTo>
                    <a:pt x="35076" y="22048"/>
                    <a:pt x="35064" y="22072"/>
                    <a:pt x="35088" y="22120"/>
                  </a:cubicBezTo>
                  <a:cubicBezTo>
                    <a:pt x="35172" y="22227"/>
                    <a:pt x="35255" y="22346"/>
                    <a:pt x="35362" y="22465"/>
                  </a:cubicBezTo>
                  <a:cubicBezTo>
                    <a:pt x="35267" y="22441"/>
                    <a:pt x="35195" y="22417"/>
                    <a:pt x="35124" y="22382"/>
                  </a:cubicBezTo>
                  <a:cubicBezTo>
                    <a:pt x="34993" y="22191"/>
                    <a:pt x="34838" y="22024"/>
                    <a:pt x="34671" y="21870"/>
                  </a:cubicBezTo>
                  <a:close/>
                  <a:moveTo>
                    <a:pt x="33779" y="15119"/>
                  </a:moveTo>
                  <a:cubicBezTo>
                    <a:pt x="35407" y="16556"/>
                    <a:pt x="37339" y="17178"/>
                    <a:pt x="39333" y="17178"/>
                  </a:cubicBezTo>
                  <a:cubicBezTo>
                    <a:pt x="40445" y="17178"/>
                    <a:pt x="41576" y="16985"/>
                    <a:pt x="42684" y="16631"/>
                  </a:cubicBezTo>
                  <a:cubicBezTo>
                    <a:pt x="42708" y="16631"/>
                    <a:pt x="42744" y="16631"/>
                    <a:pt x="42768" y="16607"/>
                  </a:cubicBezTo>
                  <a:cubicBezTo>
                    <a:pt x="42780" y="16607"/>
                    <a:pt x="42780" y="16595"/>
                    <a:pt x="42803" y="16595"/>
                  </a:cubicBezTo>
                  <a:cubicBezTo>
                    <a:pt x="42851" y="16583"/>
                    <a:pt x="42911" y="16571"/>
                    <a:pt x="42946" y="16547"/>
                  </a:cubicBezTo>
                  <a:lnTo>
                    <a:pt x="42946" y="16547"/>
                  </a:lnTo>
                  <a:cubicBezTo>
                    <a:pt x="42815" y="18167"/>
                    <a:pt x="42744" y="19798"/>
                    <a:pt x="42696" y="21429"/>
                  </a:cubicBezTo>
                  <a:cubicBezTo>
                    <a:pt x="42684" y="21381"/>
                    <a:pt x="42649" y="21358"/>
                    <a:pt x="42589" y="21358"/>
                  </a:cubicBezTo>
                  <a:cubicBezTo>
                    <a:pt x="42307" y="21334"/>
                    <a:pt x="42022" y="21326"/>
                    <a:pt x="41735" y="21326"/>
                  </a:cubicBezTo>
                  <a:cubicBezTo>
                    <a:pt x="41160" y="21326"/>
                    <a:pt x="40581" y="21358"/>
                    <a:pt x="40017" y="21358"/>
                  </a:cubicBezTo>
                  <a:cubicBezTo>
                    <a:pt x="39851" y="21358"/>
                    <a:pt x="39851" y="21608"/>
                    <a:pt x="40017" y="21608"/>
                  </a:cubicBezTo>
                  <a:cubicBezTo>
                    <a:pt x="40531" y="21622"/>
                    <a:pt x="41058" y="21645"/>
                    <a:pt x="41582" y="21645"/>
                  </a:cubicBezTo>
                  <a:cubicBezTo>
                    <a:pt x="41920" y="21645"/>
                    <a:pt x="42257" y="21636"/>
                    <a:pt x="42589" y="21608"/>
                  </a:cubicBezTo>
                  <a:cubicBezTo>
                    <a:pt x="42649" y="21608"/>
                    <a:pt x="42684" y="21584"/>
                    <a:pt x="42696" y="21536"/>
                  </a:cubicBezTo>
                  <a:lnTo>
                    <a:pt x="42696" y="21536"/>
                  </a:lnTo>
                  <a:cubicBezTo>
                    <a:pt x="42684" y="21881"/>
                    <a:pt x="42684" y="22227"/>
                    <a:pt x="42684" y="22548"/>
                  </a:cubicBezTo>
                  <a:cubicBezTo>
                    <a:pt x="39636" y="22274"/>
                    <a:pt x="36672" y="22203"/>
                    <a:pt x="33743" y="21250"/>
                  </a:cubicBezTo>
                  <a:cubicBezTo>
                    <a:pt x="33767" y="20691"/>
                    <a:pt x="33767" y="20119"/>
                    <a:pt x="33767" y="19560"/>
                  </a:cubicBezTo>
                  <a:cubicBezTo>
                    <a:pt x="33755" y="18119"/>
                    <a:pt x="33386" y="16524"/>
                    <a:pt x="33779" y="15119"/>
                  </a:cubicBezTo>
                  <a:close/>
                  <a:moveTo>
                    <a:pt x="35338" y="22084"/>
                  </a:moveTo>
                  <a:cubicBezTo>
                    <a:pt x="35774" y="22199"/>
                    <a:pt x="36216" y="22286"/>
                    <a:pt x="36664" y="22360"/>
                  </a:cubicBezTo>
                  <a:lnTo>
                    <a:pt x="36664" y="22360"/>
                  </a:lnTo>
                  <a:cubicBezTo>
                    <a:pt x="36609" y="22372"/>
                    <a:pt x="36559" y="22439"/>
                    <a:pt x="36600" y="22489"/>
                  </a:cubicBezTo>
                  <a:cubicBezTo>
                    <a:pt x="36684" y="22608"/>
                    <a:pt x="36791" y="22751"/>
                    <a:pt x="36910" y="22905"/>
                  </a:cubicBezTo>
                  <a:cubicBezTo>
                    <a:pt x="36791" y="22870"/>
                    <a:pt x="36672" y="22846"/>
                    <a:pt x="36565" y="22810"/>
                  </a:cubicBezTo>
                  <a:cubicBezTo>
                    <a:pt x="36517" y="22774"/>
                    <a:pt x="36481" y="22739"/>
                    <a:pt x="36410" y="22691"/>
                  </a:cubicBezTo>
                  <a:cubicBezTo>
                    <a:pt x="36255" y="22560"/>
                    <a:pt x="36112" y="22393"/>
                    <a:pt x="35981" y="22251"/>
                  </a:cubicBezTo>
                  <a:cubicBezTo>
                    <a:pt x="35974" y="22240"/>
                    <a:pt x="35965" y="22236"/>
                    <a:pt x="35955" y="22236"/>
                  </a:cubicBezTo>
                  <a:cubicBezTo>
                    <a:pt x="35929" y="22236"/>
                    <a:pt x="35901" y="22264"/>
                    <a:pt x="35910" y="22298"/>
                  </a:cubicBezTo>
                  <a:cubicBezTo>
                    <a:pt x="35957" y="22429"/>
                    <a:pt x="36017" y="22560"/>
                    <a:pt x="36100" y="22691"/>
                  </a:cubicBezTo>
                  <a:lnTo>
                    <a:pt x="35791" y="22608"/>
                  </a:lnTo>
                  <a:cubicBezTo>
                    <a:pt x="35731" y="22536"/>
                    <a:pt x="35660" y="22477"/>
                    <a:pt x="35600" y="22393"/>
                  </a:cubicBezTo>
                  <a:cubicBezTo>
                    <a:pt x="35505" y="22298"/>
                    <a:pt x="35422" y="22191"/>
                    <a:pt x="35338" y="22084"/>
                  </a:cubicBezTo>
                  <a:close/>
                  <a:moveTo>
                    <a:pt x="42137" y="22977"/>
                  </a:moveTo>
                  <a:cubicBezTo>
                    <a:pt x="42113" y="23013"/>
                    <a:pt x="42113" y="23013"/>
                    <a:pt x="42101" y="23024"/>
                  </a:cubicBezTo>
                  <a:cubicBezTo>
                    <a:pt x="42101" y="23013"/>
                    <a:pt x="42089" y="23001"/>
                    <a:pt x="42065" y="22977"/>
                  </a:cubicBezTo>
                  <a:close/>
                  <a:moveTo>
                    <a:pt x="36717" y="22369"/>
                  </a:moveTo>
                  <a:cubicBezTo>
                    <a:pt x="36900" y="22398"/>
                    <a:pt x="37083" y="22426"/>
                    <a:pt x="37267" y="22453"/>
                  </a:cubicBezTo>
                  <a:cubicBezTo>
                    <a:pt x="37374" y="22655"/>
                    <a:pt x="37553" y="22929"/>
                    <a:pt x="37755" y="23084"/>
                  </a:cubicBezTo>
                  <a:cubicBezTo>
                    <a:pt x="37636" y="23060"/>
                    <a:pt x="37529" y="23036"/>
                    <a:pt x="37434" y="23013"/>
                  </a:cubicBezTo>
                  <a:cubicBezTo>
                    <a:pt x="37338" y="22917"/>
                    <a:pt x="37219" y="22846"/>
                    <a:pt x="37136" y="22774"/>
                  </a:cubicBezTo>
                  <a:cubicBezTo>
                    <a:pt x="36981" y="22655"/>
                    <a:pt x="36850" y="22524"/>
                    <a:pt x="36731" y="22382"/>
                  </a:cubicBezTo>
                  <a:cubicBezTo>
                    <a:pt x="36727" y="22376"/>
                    <a:pt x="36722" y="22372"/>
                    <a:pt x="36717" y="22369"/>
                  </a:cubicBezTo>
                  <a:close/>
                  <a:moveTo>
                    <a:pt x="40005" y="22882"/>
                  </a:moveTo>
                  <a:lnTo>
                    <a:pt x="40005" y="22882"/>
                  </a:lnTo>
                  <a:cubicBezTo>
                    <a:pt x="40089" y="22894"/>
                    <a:pt x="40172" y="22894"/>
                    <a:pt x="40256" y="22905"/>
                  </a:cubicBezTo>
                  <a:cubicBezTo>
                    <a:pt x="40303" y="22953"/>
                    <a:pt x="40327" y="23001"/>
                    <a:pt x="40363" y="23036"/>
                  </a:cubicBezTo>
                  <a:cubicBezTo>
                    <a:pt x="40327" y="23036"/>
                    <a:pt x="40303" y="23072"/>
                    <a:pt x="40267" y="23096"/>
                  </a:cubicBezTo>
                  <a:cubicBezTo>
                    <a:pt x="40266" y="23098"/>
                    <a:pt x="40264" y="23099"/>
                    <a:pt x="40261" y="23099"/>
                  </a:cubicBezTo>
                  <a:cubicBezTo>
                    <a:pt x="40233" y="23099"/>
                    <a:pt x="40124" y="23000"/>
                    <a:pt x="40005" y="22882"/>
                  </a:cubicBezTo>
                  <a:close/>
                  <a:moveTo>
                    <a:pt x="42684" y="22965"/>
                  </a:moveTo>
                  <a:lnTo>
                    <a:pt x="42684" y="23084"/>
                  </a:lnTo>
                  <a:cubicBezTo>
                    <a:pt x="42637" y="23084"/>
                    <a:pt x="42613" y="23084"/>
                    <a:pt x="42577" y="23120"/>
                  </a:cubicBezTo>
                  <a:lnTo>
                    <a:pt x="42565" y="23132"/>
                  </a:lnTo>
                  <a:lnTo>
                    <a:pt x="42339" y="23001"/>
                  </a:lnTo>
                  <a:cubicBezTo>
                    <a:pt x="42458" y="23001"/>
                    <a:pt x="42577" y="22977"/>
                    <a:pt x="42684" y="22965"/>
                  </a:cubicBezTo>
                  <a:close/>
                  <a:moveTo>
                    <a:pt x="40696" y="22953"/>
                  </a:moveTo>
                  <a:cubicBezTo>
                    <a:pt x="40767" y="22953"/>
                    <a:pt x="40803" y="22965"/>
                    <a:pt x="40863" y="22965"/>
                  </a:cubicBezTo>
                  <a:cubicBezTo>
                    <a:pt x="40910" y="23013"/>
                    <a:pt x="40946" y="23072"/>
                    <a:pt x="40970" y="23132"/>
                  </a:cubicBezTo>
                  <a:cubicBezTo>
                    <a:pt x="40958" y="23132"/>
                    <a:pt x="40946" y="23132"/>
                    <a:pt x="40910" y="23144"/>
                  </a:cubicBezTo>
                  <a:cubicBezTo>
                    <a:pt x="40839" y="23084"/>
                    <a:pt x="40779" y="23013"/>
                    <a:pt x="40696" y="22953"/>
                  </a:cubicBezTo>
                  <a:close/>
                  <a:moveTo>
                    <a:pt x="41268" y="22977"/>
                  </a:moveTo>
                  <a:cubicBezTo>
                    <a:pt x="41387" y="22977"/>
                    <a:pt x="41506" y="23001"/>
                    <a:pt x="41625" y="23001"/>
                  </a:cubicBezTo>
                  <a:cubicBezTo>
                    <a:pt x="41684" y="23072"/>
                    <a:pt x="41708" y="23251"/>
                    <a:pt x="41672" y="23263"/>
                  </a:cubicBezTo>
                  <a:cubicBezTo>
                    <a:pt x="41660" y="23263"/>
                    <a:pt x="41470" y="23132"/>
                    <a:pt x="41470" y="23132"/>
                  </a:cubicBezTo>
                  <a:cubicBezTo>
                    <a:pt x="41399" y="23084"/>
                    <a:pt x="41339" y="23024"/>
                    <a:pt x="41268" y="22977"/>
                  </a:cubicBezTo>
                  <a:close/>
                  <a:moveTo>
                    <a:pt x="37636" y="22524"/>
                  </a:moveTo>
                  <a:lnTo>
                    <a:pt x="37946" y="22560"/>
                  </a:lnTo>
                  <a:cubicBezTo>
                    <a:pt x="38041" y="22679"/>
                    <a:pt x="38136" y="22798"/>
                    <a:pt x="38243" y="22905"/>
                  </a:cubicBezTo>
                  <a:cubicBezTo>
                    <a:pt x="38386" y="23036"/>
                    <a:pt x="38553" y="23215"/>
                    <a:pt x="38767" y="23215"/>
                  </a:cubicBezTo>
                  <a:cubicBezTo>
                    <a:pt x="38874" y="23215"/>
                    <a:pt x="38934" y="23096"/>
                    <a:pt x="38886" y="23013"/>
                  </a:cubicBezTo>
                  <a:cubicBezTo>
                    <a:pt x="38791" y="22846"/>
                    <a:pt x="38601" y="22786"/>
                    <a:pt x="38470" y="22703"/>
                  </a:cubicBezTo>
                  <a:cubicBezTo>
                    <a:pt x="38434" y="22679"/>
                    <a:pt x="38422" y="22655"/>
                    <a:pt x="38398" y="22643"/>
                  </a:cubicBezTo>
                  <a:lnTo>
                    <a:pt x="38398" y="22643"/>
                  </a:lnTo>
                  <a:cubicBezTo>
                    <a:pt x="38553" y="22667"/>
                    <a:pt x="38708" y="22679"/>
                    <a:pt x="38874" y="22715"/>
                  </a:cubicBezTo>
                  <a:cubicBezTo>
                    <a:pt x="39017" y="22905"/>
                    <a:pt x="39184" y="23120"/>
                    <a:pt x="39363" y="23215"/>
                  </a:cubicBezTo>
                  <a:cubicBezTo>
                    <a:pt x="39383" y="23226"/>
                    <a:pt x="39402" y="23231"/>
                    <a:pt x="39421" y="23231"/>
                  </a:cubicBezTo>
                  <a:cubicBezTo>
                    <a:pt x="39504" y="23231"/>
                    <a:pt x="39568" y="23138"/>
                    <a:pt x="39529" y="23060"/>
                  </a:cubicBezTo>
                  <a:cubicBezTo>
                    <a:pt x="39482" y="22953"/>
                    <a:pt x="39410" y="22858"/>
                    <a:pt x="39327" y="22774"/>
                  </a:cubicBezTo>
                  <a:lnTo>
                    <a:pt x="39327" y="22774"/>
                  </a:lnTo>
                  <a:cubicBezTo>
                    <a:pt x="39386" y="22786"/>
                    <a:pt x="39446" y="22786"/>
                    <a:pt x="39505" y="22798"/>
                  </a:cubicBezTo>
                  <a:cubicBezTo>
                    <a:pt x="39660" y="23013"/>
                    <a:pt x="39827" y="23215"/>
                    <a:pt x="40017" y="23358"/>
                  </a:cubicBezTo>
                  <a:cubicBezTo>
                    <a:pt x="39363" y="23310"/>
                    <a:pt x="38708" y="23239"/>
                    <a:pt x="38065" y="23132"/>
                  </a:cubicBezTo>
                  <a:cubicBezTo>
                    <a:pt x="38112" y="23120"/>
                    <a:pt x="38124" y="23084"/>
                    <a:pt x="38112" y="23036"/>
                  </a:cubicBezTo>
                  <a:cubicBezTo>
                    <a:pt x="38065" y="22882"/>
                    <a:pt x="37934" y="22834"/>
                    <a:pt x="37815" y="22727"/>
                  </a:cubicBezTo>
                  <a:cubicBezTo>
                    <a:pt x="37743" y="22667"/>
                    <a:pt x="37672" y="22596"/>
                    <a:pt x="37600" y="22524"/>
                  </a:cubicBezTo>
                  <a:close/>
                  <a:moveTo>
                    <a:pt x="40529" y="23251"/>
                  </a:moveTo>
                  <a:cubicBezTo>
                    <a:pt x="40565" y="23310"/>
                    <a:pt x="40613" y="23358"/>
                    <a:pt x="40672" y="23417"/>
                  </a:cubicBezTo>
                  <a:cubicBezTo>
                    <a:pt x="40601" y="23417"/>
                    <a:pt x="40529" y="23417"/>
                    <a:pt x="40446" y="23394"/>
                  </a:cubicBezTo>
                  <a:cubicBezTo>
                    <a:pt x="40494" y="23370"/>
                    <a:pt x="40529" y="23310"/>
                    <a:pt x="40529" y="23251"/>
                  </a:cubicBezTo>
                  <a:close/>
                  <a:moveTo>
                    <a:pt x="41148" y="23382"/>
                  </a:moveTo>
                  <a:cubicBezTo>
                    <a:pt x="41160" y="23394"/>
                    <a:pt x="41160" y="23417"/>
                    <a:pt x="41184" y="23429"/>
                  </a:cubicBezTo>
                  <a:lnTo>
                    <a:pt x="41137" y="23429"/>
                  </a:lnTo>
                  <a:cubicBezTo>
                    <a:pt x="41137" y="23417"/>
                    <a:pt x="41148" y="23394"/>
                    <a:pt x="41148" y="23382"/>
                  </a:cubicBezTo>
                  <a:close/>
                  <a:moveTo>
                    <a:pt x="33540" y="24215"/>
                  </a:moveTo>
                  <a:cubicBezTo>
                    <a:pt x="33588" y="24287"/>
                    <a:pt x="33636" y="24346"/>
                    <a:pt x="33683" y="24406"/>
                  </a:cubicBezTo>
                  <a:cubicBezTo>
                    <a:pt x="33659" y="24406"/>
                    <a:pt x="33636" y="24429"/>
                    <a:pt x="33636" y="24453"/>
                  </a:cubicBezTo>
                  <a:lnTo>
                    <a:pt x="33540" y="24763"/>
                  </a:lnTo>
                  <a:cubicBezTo>
                    <a:pt x="33528" y="24584"/>
                    <a:pt x="33528" y="24406"/>
                    <a:pt x="33540" y="24215"/>
                  </a:cubicBezTo>
                  <a:close/>
                  <a:moveTo>
                    <a:pt x="33755" y="24525"/>
                  </a:moveTo>
                  <a:cubicBezTo>
                    <a:pt x="33862" y="24632"/>
                    <a:pt x="33957" y="24751"/>
                    <a:pt x="34100" y="24858"/>
                  </a:cubicBezTo>
                  <a:cubicBezTo>
                    <a:pt x="34076" y="24858"/>
                    <a:pt x="34064" y="24870"/>
                    <a:pt x="34052" y="24882"/>
                  </a:cubicBezTo>
                  <a:cubicBezTo>
                    <a:pt x="33874" y="25215"/>
                    <a:pt x="33695" y="25560"/>
                    <a:pt x="33528" y="25918"/>
                  </a:cubicBezTo>
                  <a:lnTo>
                    <a:pt x="33528" y="25513"/>
                  </a:lnTo>
                  <a:lnTo>
                    <a:pt x="33755" y="24525"/>
                  </a:lnTo>
                  <a:close/>
                  <a:moveTo>
                    <a:pt x="33707" y="22120"/>
                  </a:moveTo>
                  <a:cubicBezTo>
                    <a:pt x="35709" y="23302"/>
                    <a:pt x="38257" y="24018"/>
                    <a:pt x="40684" y="24018"/>
                  </a:cubicBezTo>
                  <a:cubicBezTo>
                    <a:pt x="41361" y="24018"/>
                    <a:pt x="42029" y="23963"/>
                    <a:pt x="42672" y="23846"/>
                  </a:cubicBezTo>
                  <a:lnTo>
                    <a:pt x="42672" y="25894"/>
                  </a:lnTo>
                  <a:cubicBezTo>
                    <a:pt x="41862" y="26029"/>
                    <a:pt x="40891" y="26120"/>
                    <a:pt x="39879" y="26120"/>
                  </a:cubicBezTo>
                  <a:cubicBezTo>
                    <a:pt x="38660" y="26120"/>
                    <a:pt x="37381" y="25988"/>
                    <a:pt x="36243" y="25644"/>
                  </a:cubicBezTo>
                  <a:cubicBezTo>
                    <a:pt x="36218" y="25627"/>
                    <a:pt x="36187" y="25610"/>
                    <a:pt x="36158" y="25610"/>
                  </a:cubicBezTo>
                  <a:cubicBezTo>
                    <a:pt x="36146" y="25610"/>
                    <a:pt x="36135" y="25613"/>
                    <a:pt x="36124" y="25620"/>
                  </a:cubicBezTo>
                  <a:cubicBezTo>
                    <a:pt x="35791" y="25513"/>
                    <a:pt x="35481" y="25394"/>
                    <a:pt x="35183" y="25239"/>
                  </a:cubicBezTo>
                  <a:cubicBezTo>
                    <a:pt x="35172" y="25227"/>
                    <a:pt x="35148" y="25227"/>
                    <a:pt x="35136" y="25227"/>
                  </a:cubicBezTo>
                  <a:cubicBezTo>
                    <a:pt x="34493" y="24918"/>
                    <a:pt x="33945" y="24513"/>
                    <a:pt x="33528" y="23989"/>
                  </a:cubicBezTo>
                  <a:cubicBezTo>
                    <a:pt x="33528" y="23989"/>
                    <a:pt x="33517" y="23989"/>
                    <a:pt x="33517" y="23977"/>
                  </a:cubicBezTo>
                  <a:cubicBezTo>
                    <a:pt x="33624" y="23358"/>
                    <a:pt x="33683" y="22739"/>
                    <a:pt x="33707" y="22120"/>
                  </a:cubicBezTo>
                  <a:close/>
                  <a:moveTo>
                    <a:pt x="34195" y="24929"/>
                  </a:moveTo>
                  <a:cubicBezTo>
                    <a:pt x="34421" y="25096"/>
                    <a:pt x="34671" y="25239"/>
                    <a:pt x="34957" y="25382"/>
                  </a:cubicBezTo>
                  <a:cubicBezTo>
                    <a:pt x="34683" y="26061"/>
                    <a:pt x="34326" y="26692"/>
                    <a:pt x="34017" y="27346"/>
                  </a:cubicBezTo>
                  <a:cubicBezTo>
                    <a:pt x="33909" y="27299"/>
                    <a:pt x="33826" y="27239"/>
                    <a:pt x="33719" y="27192"/>
                  </a:cubicBezTo>
                  <a:cubicBezTo>
                    <a:pt x="33933" y="26656"/>
                    <a:pt x="34136" y="26120"/>
                    <a:pt x="34433" y="25620"/>
                  </a:cubicBezTo>
                  <a:cubicBezTo>
                    <a:pt x="34459" y="25586"/>
                    <a:pt x="34430" y="25553"/>
                    <a:pt x="34399" y="25553"/>
                  </a:cubicBezTo>
                  <a:cubicBezTo>
                    <a:pt x="34386" y="25553"/>
                    <a:pt x="34372" y="25558"/>
                    <a:pt x="34362" y="25572"/>
                  </a:cubicBezTo>
                  <a:cubicBezTo>
                    <a:pt x="34064" y="26013"/>
                    <a:pt x="33755" y="26513"/>
                    <a:pt x="33517" y="27025"/>
                  </a:cubicBezTo>
                  <a:lnTo>
                    <a:pt x="33517" y="26656"/>
                  </a:lnTo>
                  <a:cubicBezTo>
                    <a:pt x="33719" y="26096"/>
                    <a:pt x="33921" y="25525"/>
                    <a:pt x="34195" y="24977"/>
                  </a:cubicBezTo>
                  <a:lnTo>
                    <a:pt x="34195" y="24929"/>
                  </a:lnTo>
                  <a:close/>
                  <a:moveTo>
                    <a:pt x="35195" y="25477"/>
                  </a:moveTo>
                  <a:cubicBezTo>
                    <a:pt x="35291" y="25525"/>
                    <a:pt x="35374" y="25560"/>
                    <a:pt x="35469" y="25584"/>
                  </a:cubicBezTo>
                  <a:cubicBezTo>
                    <a:pt x="35267" y="25977"/>
                    <a:pt x="35076" y="26370"/>
                    <a:pt x="34886" y="26763"/>
                  </a:cubicBezTo>
                  <a:cubicBezTo>
                    <a:pt x="34743" y="27025"/>
                    <a:pt x="34600" y="27287"/>
                    <a:pt x="34481" y="27561"/>
                  </a:cubicBezTo>
                  <a:cubicBezTo>
                    <a:pt x="34421" y="27549"/>
                    <a:pt x="34350" y="27501"/>
                    <a:pt x="34279" y="27477"/>
                  </a:cubicBezTo>
                  <a:cubicBezTo>
                    <a:pt x="34648" y="26846"/>
                    <a:pt x="34933" y="26156"/>
                    <a:pt x="35195" y="25477"/>
                  </a:cubicBezTo>
                  <a:close/>
                  <a:moveTo>
                    <a:pt x="33600" y="27477"/>
                  </a:moveTo>
                  <a:lnTo>
                    <a:pt x="33874" y="27656"/>
                  </a:lnTo>
                  <a:cubicBezTo>
                    <a:pt x="33862" y="27704"/>
                    <a:pt x="33826" y="27739"/>
                    <a:pt x="33802" y="27799"/>
                  </a:cubicBezTo>
                  <a:lnTo>
                    <a:pt x="33802" y="27835"/>
                  </a:lnTo>
                  <a:cubicBezTo>
                    <a:pt x="33707" y="27799"/>
                    <a:pt x="33624" y="27751"/>
                    <a:pt x="33517" y="27727"/>
                  </a:cubicBezTo>
                  <a:lnTo>
                    <a:pt x="33517" y="27668"/>
                  </a:lnTo>
                  <a:cubicBezTo>
                    <a:pt x="33540" y="27608"/>
                    <a:pt x="33576" y="27549"/>
                    <a:pt x="33600" y="27477"/>
                  </a:cubicBezTo>
                  <a:close/>
                  <a:moveTo>
                    <a:pt x="35672" y="25680"/>
                  </a:moveTo>
                  <a:cubicBezTo>
                    <a:pt x="35791" y="25715"/>
                    <a:pt x="35898" y="25751"/>
                    <a:pt x="36017" y="25799"/>
                  </a:cubicBezTo>
                  <a:cubicBezTo>
                    <a:pt x="35862" y="26120"/>
                    <a:pt x="35719" y="26465"/>
                    <a:pt x="35553" y="26787"/>
                  </a:cubicBezTo>
                  <a:cubicBezTo>
                    <a:pt x="35410" y="27120"/>
                    <a:pt x="35207" y="27442"/>
                    <a:pt x="35136" y="27799"/>
                  </a:cubicBezTo>
                  <a:cubicBezTo>
                    <a:pt x="35124" y="27846"/>
                    <a:pt x="35148" y="27882"/>
                    <a:pt x="35172" y="27894"/>
                  </a:cubicBezTo>
                  <a:cubicBezTo>
                    <a:pt x="35017" y="27835"/>
                    <a:pt x="34886" y="27763"/>
                    <a:pt x="34731" y="27704"/>
                  </a:cubicBezTo>
                  <a:cubicBezTo>
                    <a:pt x="34886" y="27418"/>
                    <a:pt x="35005" y="27108"/>
                    <a:pt x="35136" y="26823"/>
                  </a:cubicBezTo>
                  <a:cubicBezTo>
                    <a:pt x="35314" y="26430"/>
                    <a:pt x="35493" y="26061"/>
                    <a:pt x="35672" y="25680"/>
                  </a:cubicBezTo>
                  <a:close/>
                  <a:moveTo>
                    <a:pt x="36267" y="25858"/>
                  </a:moveTo>
                  <a:cubicBezTo>
                    <a:pt x="36446" y="25894"/>
                    <a:pt x="36612" y="25953"/>
                    <a:pt x="36779" y="25989"/>
                  </a:cubicBezTo>
                  <a:cubicBezTo>
                    <a:pt x="36553" y="26334"/>
                    <a:pt x="36338" y="26668"/>
                    <a:pt x="36148" y="27013"/>
                  </a:cubicBezTo>
                  <a:cubicBezTo>
                    <a:pt x="35969" y="27335"/>
                    <a:pt x="35719" y="27704"/>
                    <a:pt x="35648" y="28073"/>
                  </a:cubicBezTo>
                  <a:lnTo>
                    <a:pt x="35271" y="27907"/>
                  </a:lnTo>
                  <a:lnTo>
                    <a:pt x="35271" y="27907"/>
                  </a:lnTo>
                  <a:cubicBezTo>
                    <a:pt x="35285" y="27904"/>
                    <a:pt x="35302" y="27895"/>
                    <a:pt x="35314" y="27882"/>
                  </a:cubicBezTo>
                  <a:cubicBezTo>
                    <a:pt x="35541" y="27585"/>
                    <a:pt x="35660" y="27180"/>
                    <a:pt x="35826" y="26834"/>
                  </a:cubicBezTo>
                  <a:lnTo>
                    <a:pt x="36267" y="25858"/>
                  </a:lnTo>
                  <a:close/>
                  <a:moveTo>
                    <a:pt x="34076" y="27787"/>
                  </a:moveTo>
                  <a:cubicBezTo>
                    <a:pt x="34183" y="27846"/>
                    <a:pt x="34279" y="27906"/>
                    <a:pt x="34374" y="27966"/>
                  </a:cubicBezTo>
                  <a:cubicBezTo>
                    <a:pt x="34398" y="28001"/>
                    <a:pt x="34433" y="28025"/>
                    <a:pt x="34469" y="28025"/>
                  </a:cubicBezTo>
                  <a:cubicBezTo>
                    <a:pt x="34600" y="28097"/>
                    <a:pt x="34731" y="28156"/>
                    <a:pt x="34850" y="28216"/>
                  </a:cubicBezTo>
                  <a:cubicBezTo>
                    <a:pt x="34564" y="28120"/>
                    <a:pt x="34267" y="28013"/>
                    <a:pt x="33969" y="27906"/>
                  </a:cubicBezTo>
                  <a:cubicBezTo>
                    <a:pt x="34017" y="27882"/>
                    <a:pt x="34052" y="27823"/>
                    <a:pt x="34076" y="27787"/>
                  </a:cubicBezTo>
                  <a:close/>
                  <a:moveTo>
                    <a:pt x="36957" y="26061"/>
                  </a:moveTo>
                  <a:cubicBezTo>
                    <a:pt x="37041" y="26072"/>
                    <a:pt x="37136" y="26096"/>
                    <a:pt x="37219" y="26120"/>
                  </a:cubicBezTo>
                  <a:cubicBezTo>
                    <a:pt x="36993" y="26573"/>
                    <a:pt x="36779" y="27013"/>
                    <a:pt x="36553" y="27442"/>
                  </a:cubicBezTo>
                  <a:cubicBezTo>
                    <a:pt x="36398" y="27716"/>
                    <a:pt x="36219" y="28001"/>
                    <a:pt x="36076" y="28275"/>
                  </a:cubicBezTo>
                  <a:cubicBezTo>
                    <a:pt x="35981" y="28251"/>
                    <a:pt x="35898" y="28204"/>
                    <a:pt x="35803" y="28180"/>
                  </a:cubicBezTo>
                  <a:cubicBezTo>
                    <a:pt x="36029" y="27882"/>
                    <a:pt x="36160" y="27489"/>
                    <a:pt x="36326" y="27168"/>
                  </a:cubicBezTo>
                  <a:cubicBezTo>
                    <a:pt x="36517" y="26787"/>
                    <a:pt x="36731" y="26418"/>
                    <a:pt x="36957" y="26061"/>
                  </a:cubicBezTo>
                  <a:close/>
                  <a:moveTo>
                    <a:pt x="37434" y="26180"/>
                  </a:moveTo>
                  <a:cubicBezTo>
                    <a:pt x="37458" y="26180"/>
                    <a:pt x="37493" y="26192"/>
                    <a:pt x="37505" y="26192"/>
                  </a:cubicBezTo>
                  <a:cubicBezTo>
                    <a:pt x="38231" y="26370"/>
                    <a:pt x="38946" y="26477"/>
                    <a:pt x="39672" y="26537"/>
                  </a:cubicBezTo>
                  <a:cubicBezTo>
                    <a:pt x="39315" y="27346"/>
                    <a:pt x="38946" y="28144"/>
                    <a:pt x="38636" y="28978"/>
                  </a:cubicBezTo>
                  <a:cubicBezTo>
                    <a:pt x="38470" y="28954"/>
                    <a:pt x="38327" y="28918"/>
                    <a:pt x="38184" y="28894"/>
                  </a:cubicBezTo>
                  <a:cubicBezTo>
                    <a:pt x="38243" y="28751"/>
                    <a:pt x="38339" y="28549"/>
                    <a:pt x="38362" y="28454"/>
                  </a:cubicBezTo>
                  <a:cubicBezTo>
                    <a:pt x="38589" y="27894"/>
                    <a:pt x="38886" y="27358"/>
                    <a:pt x="39124" y="26787"/>
                  </a:cubicBezTo>
                  <a:cubicBezTo>
                    <a:pt x="39166" y="26687"/>
                    <a:pt x="39080" y="26599"/>
                    <a:pt x="39004" y="26599"/>
                  </a:cubicBezTo>
                  <a:cubicBezTo>
                    <a:pt x="38971" y="26599"/>
                    <a:pt x="38940" y="26616"/>
                    <a:pt x="38922" y="26656"/>
                  </a:cubicBezTo>
                  <a:cubicBezTo>
                    <a:pt x="38636" y="27287"/>
                    <a:pt x="38303" y="27882"/>
                    <a:pt x="38029" y="28501"/>
                  </a:cubicBezTo>
                  <a:cubicBezTo>
                    <a:pt x="37981" y="28597"/>
                    <a:pt x="37922" y="28692"/>
                    <a:pt x="37874" y="28811"/>
                  </a:cubicBezTo>
                  <a:lnTo>
                    <a:pt x="37862" y="28811"/>
                  </a:lnTo>
                  <a:cubicBezTo>
                    <a:pt x="37767" y="28799"/>
                    <a:pt x="37696" y="28775"/>
                    <a:pt x="37612" y="28751"/>
                  </a:cubicBezTo>
                  <a:cubicBezTo>
                    <a:pt x="37946" y="28061"/>
                    <a:pt x="38220" y="27311"/>
                    <a:pt x="38565" y="26596"/>
                  </a:cubicBezTo>
                  <a:cubicBezTo>
                    <a:pt x="38614" y="26497"/>
                    <a:pt x="38521" y="26398"/>
                    <a:pt x="38435" y="26398"/>
                  </a:cubicBezTo>
                  <a:cubicBezTo>
                    <a:pt x="38397" y="26398"/>
                    <a:pt x="38361" y="26418"/>
                    <a:pt x="38339" y="26465"/>
                  </a:cubicBezTo>
                  <a:cubicBezTo>
                    <a:pt x="37981" y="27180"/>
                    <a:pt x="37577" y="27918"/>
                    <a:pt x="37315" y="28668"/>
                  </a:cubicBezTo>
                  <a:lnTo>
                    <a:pt x="36993" y="28573"/>
                  </a:lnTo>
                  <a:cubicBezTo>
                    <a:pt x="37315" y="27954"/>
                    <a:pt x="37565" y="27263"/>
                    <a:pt x="37850" y="26632"/>
                  </a:cubicBezTo>
                  <a:cubicBezTo>
                    <a:pt x="37875" y="26558"/>
                    <a:pt x="37815" y="26490"/>
                    <a:pt x="37759" y="26490"/>
                  </a:cubicBezTo>
                  <a:cubicBezTo>
                    <a:pt x="37734" y="26490"/>
                    <a:pt x="37710" y="26504"/>
                    <a:pt x="37696" y="26537"/>
                  </a:cubicBezTo>
                  <a:cubicBezTo>
                    <a:pt x="37374" y="27180"/>
                    <a:pt x="36993" y="27823"/>
                    <a:pt x="36696" y="28489"/>
                  </a:cubicBezTo>
                  <a:cubicBezTo>
                    <a:pt x="36600" y="28454"/>
                    <a:pt x="36493" y="28418"/>
                    <a:pt x="36386" y="28382"/>
                  </a:cubicBezTo>
                  <a:cubicBezTo>
                    <a:pt x="36541" y="28132"/>
                    <a:pt x="36660" y="27835"/>
                    <a:pt x="36791" y="27585"/>
                  </a:cubicBezTo>
                  <a:cubicBezTo>
                    <a:pt x="37017" y="27120"/>
                    <a:pt x="37231" y="26656"/>
                    <a:pt x="37434" y="26192"/>
                  </a:cubicBezTo>
                  <a:lnTo>
                    <a:pt x="37434" y="26180"/>
                  </a:lnTo>
                  <a:close/>
                  <a:moveTo>
                    <a:pt x="42684" y="28537"/>
                  </a:moveTo>
                  <a:cubicBezTo>
                    <a:pt x="42696" y="28668"/>
                    <a:pt x="42696" y="28787"/>
                    <a:pt x="42696" y="28918"/>
                  </a:cubicBezTo>
                  <a:cubicBezTo>
                    <a:pt x="42637" y="28930"/>
                    <a:pt x="42589" y="28954"/>
                    <a:pt x="42530" y="28978"/>
                  </a:cubicBezTo>
                  <a:cubicBezTo>
                    <a:pt x="42577" y="28835"/>
                    <a:pt x="42637" y="28680"/>
                    <a:pt x="42684" y="28537"/>
                  </a:cubicBezTo>
                  <a:close/>
                  <a:moveTo>
                    <a:pt x="39970" y="26537"/>
                  </a:moveTo>
                  <a:cubicBezTo>
                    <a:pt x="40089" y="26537"/>
                    <a:pt x="40196" y="26549"/>
                    <a:pt x="40315" y="26549"/>
                  </a:cubicBezTo>
                  <a:cubicBezTo>
                    <a:pt x="39934" y="27346"/>
                    <a:pt x="39494" y="28192"/>
                    <a:pt x="39255" y="29049"/>
                  </a:cubicBezTo>
                  <a:cubicBezTo>
                    <a:pt x="39184" y="29037"/>
                    <a:pt x="39101" y="29025"/>
                    <a:pt x="39017" y="29025"/>
                  </a:cubicBezTo>
                  <a:cubicBezTo>
                    <a:pt x="39363" y="28204"/>
                    <a:pt x="39660" y="27370"/>
                    <a:pt x="39970" y="26537"/>
                  </a:cubicBezTo>
                  <a:close/>
                  <a:moveTo>
                    <a:pt x="40922" y="26549"/>
                  </a:moveTo>
                  <a:cubicBezTo>
                    <a:pt x="40684" y="27025"/>
                    <a:pt x="40470" y="27525"/>
                    <a:pt x="40244" y="28013"/>
                  </a:cubicBezTo>
                  <a:cubicBezTo>
                    <a:pt x="40089" y="28370"/>
                    <a:pt x="39898" y="28739"/>
                    <a:pt x="39815" y="29132"/>
                  </a:cubicBezTo>
                  <a:cubicBezTo>
                    <a:pt x="39767" y="29132"/>
                    <a:pt x="39720" y="29109"/>
                    <a:pt x="39672" y="29109"/>
                  </a:cubicBezTo>
                  <a:cubicBezTo>
                    <a:pt x="40017" y="28335"/>
                    <a:pt x="40279" y="27525"/>
                    <a:pt x="40625" y="26751"/>
                  </a:cubicBezTo>
                  <a:cubicBezTo>
                    <a:pt x="40660" y="26668"/>
                    <a:pt x="40648" y="26608"/>
                    <a:pt x="40613" y="26549"/>
                  </a:cubicBezTo>
                  <a:close/>
                  <a:moveTo>
                    <a:pt x="42684" y="27073"/>
                  </a:moveTo>
                  <a:lnTo>
                    <a:pt x="42684" y="27537"/>
                  </a:lnTo>
                  <a:cubicBezTo>
                    <a:pt x="42470" y="28073"/>
                    <a:pt x="42280" y="28597"/>
                    <a:pt x="42089" y="29132"/>
                  </a:cubicBezTo>
                  <a:cubicBezTo>
                    <a:pt x="42041" y="29144"/>
                    <a:pt x="41982" y="29156"/>
                    <a:pt x="41934" y="29168"/>
                  </a:cubicBezTo>
                  <a:cubicBezTo>
                    <a:pt x="42161" y="28751"/>
                    <a:pt x="42256" y="28263"/>
                    <a:pt x="42411" y="27823"/>
                  </a:cubicBezTo>
                  <a:cubicBezTo>
                    <a:pt x="42506" y="27561"/>
                    <a:pt x="42589" y="27323"/>
                    <a:pt x="42684" y="27073"/>
                  </a:cubicBezTo>
                  <a:close/>
                  <a:moveTo>
                    <a:pt x="41756" y="26513"/>
                  </a:moveTo>
                  <a:lnTo>
                    <a:pt x="41756" y="26513"/>
                  </a:lnTo>
                  <a:cubicBezTo>
                    <a:pt x="41518" y="27049"/>
                    <a:pt x="41315" y="27585"/>
                    <a:pt x="41089" y="28132"/>
                  </a:cubicBezTo>
                  <a:cubicBezTo>
                    <a:pt x="40982" y="28394"/>
                    <a:pt x="40660" y="28870"/>
                    <a:pt x="40708" y="29204"/>
                  </a:cubicBezTo>
                  <a:cubicBezTo>
                    <a:pt x="40553" y="29180"/>
                    <a:pt x="40422" y="29180"/>
                    <a:pt x="40267" y="29168"/>
                  </a:cubicBezTo>
                  <a:cubicBezTo>
                    <a:pt x="40434" y="28859"/>
                    <a:pt x="40541" y="28501"/>
                    <a:pt x="40660" y="28192"/>
                  </a:cubicBezTo>
                  <a:cubicBezTo>
                    <a:pt x="40863" y="27668"/>
                    <a:pt x="41077" y="27144"/>
                    <a:pt x="41315" y="26632"/>
                  </a:cubicBezTo>
                  <a:cubicBezTo>
                    <a:pt x="41327" y="26596"/>
                    <a:pt x="41327" y="26573"/>
                    <a:pt x="41327" y="26537"/>
                  </a:cubicBezTo>
                  <a:cubicBezTo>
                    <a:pt x="41470" y="26537"/>
                    <a:pt x="41613" y="26525"/>
                    <a:pt x="41756" y="26513"/>
                  </a:cubicBezTo>
                  <a:close/>
                  <a:moveTo>
                    <a:pt x="42613" y="26418"/>
                  </a:moveTo>
                  <a:lnTo>
                    <a:pt x="42613" y="26418"/>
                  </a:lnTo>
                  <a:cubicBezTo>
                    <a:pt x="42434" y="26811"/>
                    <a:pt x="42256" y="27204"/>
                    <a:pt x="42089" y="27608"/>
                  </a:cubicBezTo>
                  <a:cubicBezTo>
                    <a:pt x="41875" y="28120"/>
                    <a:pt x="41577" y="28668"/>
                    <a:pt x="41553" y="29216"/>
                  </a:cubicBezTo>
                  <a:lnTo>
                    <a:pt x="41160" y="29216"/>
                  </a:lnTo>
                  <a:cubicBezTo>
                    <a:pt x="41160" y="29204"/>
                    <a:pt x="41184" y="29192"/>
                    <a:pt x="41160" y="29168"/>
                  </a:cubicBezTo>
                  <a:lnTo>
                    <a:pt x="41160" y="29144"/>
                  </a:lnTo>
                  <a:cubicBezTo>
                    <a:pt x="41160" y="29132"/>
                    <a:pt x="41148" y="29132"/>
                    <a:pt x="41148" y="29109"/>
                  </a:cubicBezTo>
                  <a:cubicBezTo>
                    <a:pt x="41196" y="28751"/>
                    <a:pt x="41482" y="28239"/>
                    <a:pt x="41577" y="27918"/>
                  </a:cubicBezTo>
                  <a:cubicBezTo>
                    <a:pt x="41744" y="27442"/>
                    <a:pt x="41910" y="26965"/>
                    <a:pt x="42053" y="26477"/>
                  </a:cubicBezTo>
                  <a:cubicBezTo>
                    <a:pt x="42232" y="26465"/>
                    <a:pt x="42434" y="26430"/>
                    <a:pt x="42613" y="26418"/>
                  </a:cubicBezTo>
                  <a:close/>
                  <a:moveTo>
                    <a:pt x="32159" y="34026"/>
                  </a:moveTo>
                  <a:lnTo>
                    <a:pt x="32159" y="34443"/>
                  </a:lnTo>
                  <a:cubicBezTo>
                    <a:pt x="32028" y="34383"/>
                    <a:pt x="31909" y="34276"/>
                    <a:pt x="31802" y="34169"/>
                  </a:cubicBezTo>
                  <a:cubicBezTo>
                    <a:pt x="31780" y="34149"/>
                    <a:pt x="31755" y="34141"/>
                    <a:pt x="31730" y="34141"/>
                  </a:cubicBezTo>
                  <a:cubicBezTo>
                    <a:pt x="31651" y="34141"/>
                    <a:pt x="31578" y="34230"/>
                    <a:pt x="31623" y="34312"/>
                  </a:cubicBezTo>
                  <a:cubicBezTo>
                    <a:pt x="31731" y="34490"/>
                    <a:pt x="31921" y="34693"/>
                    <a:pt x="32147" y="34812"/>
                  </a:cubicBezTo>
                  <a:lnTo>
                    <a:pt x="32147" y="34919"/>
                  </a:lnTo>
                  <a:cubicBezTo>
                    <a:pt x="31838" y="34943"/>
                    <a:pt x="31516" y="34990"/>
                    <a:pt x="31207" y="35026"/>
                  </a:cubicBezTo>
                  <a:cubicBezTo>
                    <a:pt x="31040" y="34824"/>
                    <a:pt x="30790" y="34752"/>
                    <a:pt x="30600" y="34633"/>
                  </a:cubicBezTo>
                  <a:cubicBezTo>
                    <a:pt x="30385" y="34502"/>
                    <a:pt x="30195" y="34347"/>
                    <a:pt x="30016" y="34193"/>
                  </a:cubicBezTo>
                  <a:cubicBezTo>
                    <a:pt x="30230" y="34169"/>
                    <a:pt x="30433" y="34157"/>
                    <a:pt x="30659" y="34145"/>
                  </a:cubicBezTo>
                  <a:lnTo>
                    <a:pt x="30659" y="34145"/>
                  </a:lnTo>
                  <a:cubicBezTo>
                    <a:pt x="30647" y="34169"/>
                    <a:pt x="30623" y="34204"/>
                    <a:pt x="30647" y="34228"/>
                  </a:cubicBezTo>
                  <a:cubicBezTo>
                    <a:pt x="30778" y="34431"/>
                    <a:pt x="30921" y="34562"/>
                    <a:pt x="31135" y="34693"/>
                  </a:cubicBezTo>
                  <a:cubicBezTo>
                    <a:pt x="31291" y="34796"/>
                    <a:pt x="31456" y="34928"/>
                    <a:pt x="31646" y="34928"/>
                  </a:cubicBezTo>
                  <a:cubicBezTo>
                    <a:pt x="31674" y="34928"/>
                    <a:pt x="31702" y="34925"/>
                    <a:pt x="31731" y="34919"/>
                  </a:cubicBezTo>
                  <a:cubicBezTo>
                    <a:pt x="31802" y="34907"/>
                    <a:pt x="31850" y="34800"/>
                    <a:pt x="31802" y="34740"/>
                  </a:cubicBezTo>
                  <a:cubicBezTo>
                    <a:pt x="31683" y="34574"/>
                    <a:pt x="31504" y="34550"/>
                    <a:pt x="31326" y="34454"/>
                  </a:cubicBezTo>
                  <a:cubicBezTo>
                    <a:pt x="31135" y="34371"/>
                    <a:pt x="30957" y="34252"/>
                    <a:pt x="30778" y="34145"/>
                  </a:cubicBezTo>
                  <a:cubicBezTo>
                    <a:pt x="31231" y="34109"/>
                    <a:pt x="31695" y="34073"/>
                    <a:pt x="32159" y="34026"/>
                  </a:cubicBezTo>
                  <a:close/>
                  <a:moveTo>
                    <a:pt x="29754" y="34169"/>
                  </a:moveTo>
                  <a:lnTo>
                    <a:pt x="29754" y="34169"/>
                  </a:lnTo>
                  <a:cubicBezTo>
                    <a:pt x="29730" y="34204"/>
                    <a:pt x="29754" y="34252"/>
                    <a:pt x="29778" y="34276"/>
                  </a:cubicBezTo>
                  <a:cubicBezTo>
                    <a:pt x="29969" y="34490"/>
                    <a:pt x="30183" y="34681"/>
                    <a:pt x="30409" y="34847"/>
                  </a:cubicBezTo>
                  <a:cubicBezTo>
                    <a:pt x="30492" y="34907"/>
                    <a:pt x="30588" y="34978"/>
                    <a:pt x="30683" y="35038"/>
                  </a:cubicBezTo>
                  <a:cubicBezTo>
                    <a:pt x="30588" y="35085"/>
                    <a:pt x="30480" y="35097"/>
                    <a:pt x="30385" y="35097"/>
                  </a:cubicBezTo>
                  <a:lnTo>
                    <a:pt x="30385" y="35050"/>
                  </a:lnTo>
                  <a:cubicBezTo>
                    <a:pt x="30278" y="34859"/>
                    <a:pt x="29969" y="34800"/>
                    <a:pt x="29778" y="34693"/>
                  </a:cubicBezTo>
                  <a:cubicBezTo>
                    <a:pt x="29540" y="34574"/>
                    <a:pt x="29302" y="34407"/>
                    <a:pt x="29064" y="34288"/>
                  </a:cubicBezTo>
                  <a:cubicBezTo>
                    <a:pt x="29056" y="34284"/>
                    <a:pt x="29048" y="34282"/>
                    <a:pt x="29040" y="34282"/>
                  </a:cubicBezTo>
                  <a:cubicBezTo>
                    <a:pt x="28997" y="34282"/>
                    <a:pt x="28952" y="34331"/>
                    <a:pt x="28992" y="34371"/>
                  </a:cubicBezTo>
                  <a:cubicBezTo>
                    <a:pt x="29135" y="34609"/>
                    <a:pt x="29361" y="34764"/>
                    <a:pt x="29599" y="34931"/>
                  </a:cubicBezTo>
                  <a:cubicBezTo>
                    <a:pt x="29683" y="34990"/>
                    <a:pt x="29790" y="35062"/>
                    <a:pt x="29909" y="35121"/>
                  </a:cubicBezTo>
                  <a:cubicBezTo>
                    <a:pt x="29754" y="35145"/>
                    <a:pt x="29588" y="35145"/>
                    <a:pt x="29421" y="35145"/>
                  </a:cubicBezTo>
                  <a:cubicBezTo>
                    <a:pt x="29457" y="35109"/>
                    <a:pt x="29457" y="35050"/>
                    <a:pt x="29421" y="35026"/>
                  </a:cubicBezTo>
                  <a:cubicBezTo>
                    <a:pt x="29230" y="34824"/>
                    <a:pt x="28945" y="34752"/>
                    <a:pt x="28706" y="34609"/>
                  </a:cubicBezTo>
                  <a:cubicBezTo>
                    <a:pt x="28516" y="34490"/>
                    <a:pt x="28325" y="34347"/>
                    <a:pt x="28159" y="34204"/>
                  </a:cubicBezTo>
                  <a:lnTo>
                    <a:pt x="28159" y="34204"/>
                  </a:lnTo>
                  <a:cubicBezTo>
                    <a:pt x="28293" y="34207"/>
                    <a:pt x="28425" y="34209"/>
                    <a:pt x="28557" y="34209"/>
                  </a:cubicBezTo>
                  <a:cubicBezTo>
                    <a:pt x="28953" y="34209"/>
                    <a:pt x="29343" y="34195"/>
                    <a:pt x="29754" y="34169"/>
                  </a:cubicBezTo>
                  <a:close/>
                  <a:moveTo>
                    <a:pt x="26313" y="34097"/>
                  </a:moveTo>
                  <a:lnTo>
                    <a:pt x="26313" y="34097"/>
                  </a:lnTo>
                  <a:cubicBezTo>
                    <a:pt x="26480" y="34109"/>
                    <a:pt x="26635" y="34145"/>
                    <a:pt x="26801" y="34157"/>
                  </a:cubicBezTo>
                  <a:cubicBezTo>
                    <a:pt x="26992" y="34383"/>
                    <a:pt x="27218" y="34597"/>
                    <a:pt x="27456" y="34776"/>
                  </a:cubicBezTo>
                  <a:cubicBezTo>
                    <a:pt x="27635" y="34919"/>
                    <a:pt x="27849" y="35097"/>
                    <a:pt x="28064" y="35169"/>
                  </a:cubicBezTo>
                  <a:cubicBezTo>
                    <a:pt x="27778" y="35169"/>
                    <a:pt x="27480" y="35157"/>
                    <a:pt x="27206" y="35145"/>
                  </a:cubicBezTo>
                  <a:cubicBezTo>
                    <a:pt x="27254" y="35109"/>
                    <a:pt x="27266" y="35038"/>
                    <a:pt x="27218" y="34990"/>
                  </a:cubicBezTo>
                  <a:cubicBezTo>
                    <a:pt x="26921" y="34693"/>
                    <a:pt x="26623" y="34395"/>
                    <a:pt x="26313" y="34097"/>
                  </a:cubicBezTo>
                  <a:close/>
                  <a:moveTo>
                    <a:pt x="27159" y="34193"/>
                  </a:moveTo>
                  <a:lnTo>
                    <a:pt x="27159" y="34193"/>
                  </a:lnTo>
                  <a:cubicBezTo>
                    <a:pt x="27373" y="34204"/>
                    <a:pt x="27587" y="34216"/>
                    <a:pt x="27813" y="34216"/>
                  </a:cubicBezTo>
                  <a:cubicBezTo>
                    <a:pt x="28040" y="34443"/>
                    <a:pt x="28290" y="34633"/>
                    <a:pt x="28540" y="34812"/>
                  </a:cubicBezTo>
                  <a:cubicBezTo>
                    <a:pt x="28754" y="34943"/>
                    <a:pt x="28980" y="35109"/>
                    <a:pt x="29230" y="35169"/>
                  </a:cubicBezTo>
                  <a:cubicBezTo>
                    <a:pt x="28945" y="35181"/>
                    <a:pt x="28659" y="35181"/>
                    <a:pt x="28397" y="35181"/>
                  </a:cubicBezTo>
                  <a:cubicBezTo>
                    <a:pt x="28421" y="35145"/>
                    <a:pt x="28421" y="35062"/>
                    <a:pt x="28373" y="35026"/>
                  </a:cubicBezTo>
                  <a:cubicBezTo>
                    <a:pt x="28183" y="34824"/>
                    <a:pt x="27873" y="34740"/>
                    <a:pt x="27635" y="34574"/>
                  </a:cubicBezTo>
                  <a:cubicBezTo>
                    <a:pt x="27456" y="34454"/>
                    <a:pt x="27302" y="34323"/>
                    <a:pt x="27159" y="34193"/>
                  </a:cubicBezTo>
                  <a:close/>
                  <a:moveTo>
                    <a:pt x="21098" y="37860"/>
                  </a:moveTo>
                  <a:cubicBezTo>
                    <a:pt x="21206" y="37919"/>
                    <a:pt x="21313" y="37979"/>
                    <a:pt x="21432" y="38026"/>
                  </a:cubicBezTo>
                  <a:lnTo>
                    <a:pt x="21432" y="38312"/>
                  </a:lnTo>
                  <a:cubicBezTo>
                    <a:pt x="21301" y="38217"/>
                    <a:pt x="21158" y="38145"/>
                    <a:pt x="21015" y="38074"/>
                  </a:cubicBezTo>
                  <a:cubicBezTo>
                    <a:pt x="21039" y="38003"/>
                    <a:pt x="21075" y="37943"/>
                    <a:pt x="21098" y="37860"/>
                  </a:cubicBezTo>
                  <a:close/>
                  <a:moveTo>
                    <a:pt x="21432" y="38669"/>
                  </a:moveTo>
                  <a:cubicBezTo>
                    <a:pt x="21432" y="39015"/>
                    <a:pt x="21420" y="39348"/>
                    <a:pt x="21420" y="39705"/>
                  </a:cubicBezTo>
                  <a:cubicBezTo>
                    <a:pt x="21325" y="39610"/>
                    <a:pt x="21253" y="39503"/>
                    <a:pt x="21158" y="39396"/>
                  </a:cubicBezTo>
                  <a:cubicBezTo>
                    <a:pt x="21253" y="39157"/>
                    <a:pt x="21336" y="38907"/>
                    <a:pt x="21432" y="38669"/>
                  </a:cubicBezTo>
                  <a:close/>
                  <a:moveTo>
                    <a:pt x="20896" y="38276"/>
                  </a:moveTo>
                  <a:cubicBezTo>
                    <a:pt x="21027" y="38336"/>
                    <a:pt x="21146" y="38419"/>
                    <a:pt x="21265" y="38455"/>
                  </a:cubicBezTo>
                  <a:cubicBezTo>
                    <a:pt x="21146" y="38669"/>
                    <a:pt x="21039" y="38895"/>
                    <a:pt x="20920" y="39110"/>
                  </a:cubicBezTo>
                  <a:lnTo>
                    <a:pt x="20908" y="39098"/>
                  </a:lnTo>
                  <a:cubicBezTo>
                    <a:pt x="20888" y="39073"/>
                    <a:pt x="20864" y="39062"/>
                    <a:pt x="20839" y="39062"/>
                  </a:cubicBezTo>
                  <a:cubicBezTo>
                    <a:pt x="20760" y="39062"/>
                    <a:pt x="20678" y="39174"/>
                    <a:pt x="20741" y="39265"/>
                  </a:cubicBezTo>
                  <a:cubicBezTo>
                    <a:pt x="20765" y="39288"/>
                    <a:pt x="20789" y="39312"/>
                    <a:pt x="20801" y="39336"/>
                  </a:cubicBezTo>
                  <a:cubicBezTo>
                    <a:pt x="20741" y="39467"/>
                    <a:pt x="20705" y="39586"/>
                    <a:pt x="20646" y="39729"/>
                  </a:cubicBezTo>
                  <a:lnTo>
                    <a:pt x="20372" y="39455"/>
                  </a:lnTo>
                  <a:cubicBezTo>
                    <a:pt x="20348" y="39431"/>
                    <a:pt x="20313" y="39407"/>
                    <a:pt x="20289" y="39407"/>
                  </a:cubicBezTo>
                  <a:cubicBezTo>
                    <a:pt x="20491" y="39038"/>
                    <a:pt x="20705" y="38669"/>
                    <a:pt x="20896" y="38276"/>
                  </a:cubicBezTo>
                  <a:close/>
                  <a:moveTo>
                    <a:pt x="20193" y="39622"/>
                  </a:moveTo>
                  <a:cubicBezTo>
                    <a:pt x="20193" y="39634"/>
                    <a:pt x="20205" y="39634"/>
                    <a:pt x="20205" y="39646"/>
                  </a:cubicBezTo>
                  <a:cubicBezTo>
                    <a:pt x="20313" y="39765"/>
                    <a:pt x="20432" y="39884"/>
                    <a:pt x="20539" y="40003"/>
                  </a:cubicBezTo>
                  <a:cubicBezTo>
                    <a:pt x="20491" y="40122"/>
                    <a:pt x="20432" y="40241"/>
                    <a:pt x="20384" y="40360"/>
                  </a:cubicBezTo>
                  <a:cubicBezTo>
                    <a:pt x="20313" y="40253"/>
                    <a:pt x="20229" y="40169"/>
                    <a:pt x="20146" y="40062"/>
                  </a:cubicBezTo>
                  <a:cubicBezTo>
                    <a:pt x="20122" y="40034"/>
                    <a:pt x="20093" y="40023"/>
                    <a:pt x="20064" y="40023"/>
                  </a:cubicBezTo>
                  <a:cubicBezTo>
                    <a:pt x="20019" y="40023"/>
                    <a:pt x="19972" y="40050"/>
                    <a:pt x="19943" y="40086"/>
                  </a:cubicBezTo>
                  <a:cubicBezTo>
                    <a:pt x="20015" y="39931"/>
                    <a:pt x="20110" y="39765"/>
                    <a:pt x="20193" y="39622"/>
                  </a:cubicBezTo>
                  <a:close/>
                  <a:moveTo>
                    <a:pt x="21075" y="39622"/>
                  </a:moveTo>
                  <a:lnTo>
                    <a:pt x="21301" y="39884"/>
                  </a:lnTo>
                  <a:cubicBezTo>
                    <a:pt x="21321" y="39910"/>
                    <a:pt x="21340" y="39918"/>
                    <a:pt x="21362" y="39918"/>
                  </a:cubicBezTo>
                  <a:cubicBezTo>
                    <a:pt x="21380" y="39918"/>
                    <a:pt x="21399" y="39913"/>
                    <a:pt x="21420" y="39907"/>
                  </a:cubicBezTo>
                  <a:lnTo>
                    <a:pt x="21420" y="40217"/>
                  </a:lnTo>
                  <a:cubicBezTo>
                    <a:pt x="21384" y="40277"/>
                    <a:pt x="21348" y="40324"/>
                    <a:pt x="21325" y="40384"/>
                  </a:cubicBezTo>
                  <a:cubicBezTo>
                    <a:pt x="21253" y="40336"/>
                    <a:pt x="21194" y="40277"/>
                    <a:pt x="21146" y="40229"/>
                  </a:cubicBezTo>
                  <a:cubicBezTo>
                    <a:pt x="21075" y="40146"/>
                    <a:pt x="20979" y="40062"/>
                    <a:pt x="20908" y="39979"/>
                  </a:cubicBezTo>
                  <a:cubicBezTo>
                    <a:pt x="20967" y="39860"/>
                    <a:pt x="21015" y="39741"/>
                    <a:pt x="21075" y="39622"/>
                  </a:cubicBezTo>
                  <a:close/>
                  <a:moveTo>
                    <a:pt x="20777" y="40277"/>
                  </a:moveTo>
                  <a:cubicBezTo>
                    <a:pt x="20836" y="40336"/>
                    <a:pt x="20884" y="40396"/>
                    <a:pt x="20932" y="40455"/>
                  </a:cubicBezTo>
                  <a:cubicBezTo>
                    <a:pt x="21003" y="40527"/>
                    <a:pt x="21075" y="40622"/>
                    <a:pt x="21146" y="40705"/>
                  </a:cubicBezTo>
                  <a:cubicBezTo>
                    <a:pt x="21086" y="40824"/>
                    <a:pt x="21027" y="40931"/>
                    <a:pt x="20967" y="41050"/>
                  </a:cubicBezTo>
                  <a:lnTo>
                    <a:pt x="20955" y="41039"/>
                  </a:lnTo>
                  <a:cubicBezTo>
                    <a:pt x="20836" y="40896"/>
                    <a:pt x="20729" y="40765"/>
                    <a:pt x="20622" y="40634"/>
                  </a:cubicBezTo>
                  <a:cubicBezTo>
                    <a:pt x="20670" y="40515"/>
                    <a:pt x="20729" y="40396"/>
                    <a:pt x="20777" y="40277"/>
                  </a:cubicBezTo>
                  <a:close/>
                  <a:moveTo>
                    <a:pt x="21336" y="40896"/>
                  </a:moveTo>
                  <a:lnTo>
                    <a:pt x="21384" y="40943"/>
                  </a:lnTo>
                  <a:lnTo>
                    <a:pt x="21384" y="41467"/>
                  </a:lnTo>
                  <a:cubicBezTo>
                    <a:pt x="21313" y="41396"/>
                    <a:pt x="21253" y="41312"/>
                    <a:pt x="21170" y="41241"/>
                  </a:cubicBezTo>
                  <a:cubicBezTo>
                    <a:pt x="21229" y="41122"/>
                    <a:pt x="21277" y="41015"/>
                    <a:pt x="21336" y="40896"/>
                  </a:cubicBezTo>
                  <a:close/>
                  <a:moveTo>
                    <a:pt x="20491" y="40931"/>
                  </a:moveTo>
                  <a:cubicBezTo>
                    <a:pt x="20551" y="41015"/>
                    <a:pt x="20622" y="41110"/>
                    <a:pt x="20705" y="41193"/>
                  </a:cubicBezTo>
                  <a:cubicBezTo>
                    <a:pt x="20741" y="41241"/>
                    <a:pt x="20777" y="41301"/>
                    <a:pt x="20825" y="41348"/>
                  </a:cubicBezTo>
                  <a:cubicBezTo>
                    <a:pt x="20753" y="41455"/>
                    <a:pt x="20717" y="41574"/>
                    <a:pt x="20658" y="41670"/>
                  </a:cubicBezTo>
                  <a:cubicBezTo>
                    <a:pt x="20539" y="41539"/>
                    <a:pt x="20432" y="41408"/>
                    <a:pt x="20324" y="41277"/>
                  </a:cubicBezTo>
                  <a:cubicBezTo>
                    <a:pt x="20384" y="41158"/>
                    <a:pt x="20432" y="41050"/>
                    <a:pt x="20491" y="40931"/>
                  </a:cubicBezTo>
                  <a:close/>
                  <a:moveTo>
                    <a:pt x="20193" y="41539"/>
                  </a:moveTo>
                  <a:cubicBezTo>
                    <a:pt x="20289" y="41646"/>
                    <a:pt x="20360" y="41741"/>
                    <a:pt x="20432" y="41848"/>
                  </a:cubicBezTo>
                  <a:cubicBezTo>
                    <a:pt x="20467" y="41884"/>
                    <a:pt x="20491" y="41932"/>
                    <a:pt x="20527" y="41955"/>
                  </a:cubicBezTo>
                  <a:cubicBezTo>
                    <a:pt x="20479" y="42063"/>
                    <a:pt x="20420" y="42182"/>
                    <a:pt x="20372" y="42289"/>
                  </a:cubicBezTo>
                  <a:cubicBezTo>
                    <a:pt x="20253" y="42182"/>
                    <a:pt x="20134" y="42074"/>
                    <a:pt x="20015" y="41955"/>
                  </a:cubicBezTo>
                  <a:cubicBezTo>
                    <a:pt x="20074" y="41824"/>
                    <a:pt x="20134" y="41693"/>
                    <a:pt x="20193" y="41539"/>
                  </a:cubicBezTo>
                  <a:close/>
                  <a:moveTo>
                    <a:pt x="21027" y="41574"/>
                  </a:moveTo>
                  <a:cubicBezTo>
                    <a:pt x="21122" y="41717"/>
                    <a:pt x="21229" y="41824"/>
                    <a:pt x="21384" y="41908"/>
                  </a:cubicBezTo>
                  <a:lnTo>
                    <a:pt x="21384" y="42384"/>
                  </a:lnTo>
                  <a:cubicBezTo>
                    <a:pt x="21384" y="42408"/>
                    <a:pt x="21372" y="42408"/>
                    <a:pt x="21372" y="42420"/>
                  </a:cubicBezTo>
                  <a:cubicBezTo>
                    <a:pt x="21217" y="42241"/>
                    <a:pt x="21039" y="42063"/>
                    <a:pt x="20884" y="41884"/>
                  </a:cubicBezTo>
                  <a:cubicBezTo>
                    <a:pt x="20920" y="41777"/>
                    <a:pt x="20979" y="41670"/>
                    <a:pt x="21027" y="41574"/>
                  </a:cubicBezTo>
                  <a:close/>
                  <a:moveTo>
                    <a:pt x="20717" y="42193"/>
                  </a:moveTo>
                  <a:cubicBezTo>
                    <a:pt x="20848" y="42372"/>
                    <a:pt x="21015" y="42551"/>
                    <a:pt x="21182" y="42717"/>
                  </a:cubicBezTo>
                  <a:cubicBezTo>
                    <a:pt x="21146" y="42777"/>
                    <a:pt x="21098" y="42836"/>
                    <a:pt x="21075" y="42896"/>
                  </a:cubicBezTo>
                  <a:cubicBezTo>
                    <a:pt x="20908" y="42741"/>
                    <a:pt x="20741" y="42610"/>
                    <a:pt x="20586" y="42467"/>
                  </a:cubicBezTo>
                  <a:lnTo>
                    <a:pt x="20717" y="42193"/>
                  </a:lnTo>
                  <a:close/>
                  <a:moveTo>
                    <a:pt x="21372" y="43039"/>
                  </a:moveTo>
                  <a:lnTo>
                    <a:pt x="21372" y="43194"/>
                  </a:lnTo>
                  <a:cubicBezTo>
                    <a:pt x="21360" y="43182"/>
                    <a:pt x="21336" y="43146"/>
                    <a:pt x="21325" y="43134"/>
                  </a:cubicBezTo>
                  <a:cubicBezTo>
                    <a:pt x="21325" y="43098"/>
                    <a:pt x="21336" y="43075"/>
                    <a:pt x="21372" y="43039"/>
                  </a:cubicBezTo>
                  <a:close/>
                  <a:moveTo>
                    <a:pt x="20444" y="42717"/>
                  </a:moveTo>
                  <a:cubicBezTo>
                    <a:pt x="20598" y="42860"/>
                    <a:pt x="20741" y="43015"/>
                    <a:pt x="20908" y="43146"/>
                  </a:cubicBezTo>
                  <a:cubicBezTo>
                    <a:pt x="20836" y="43265"/>
                    <a:pt x="20777" y="43384"/>
                    <a:pt x="20717" y="43503"/>
                  </a:cubicBezTo>
                  <a:cubicBezTo>
                    <a:pt x="20670" y="43467"/>
                    <a:pt x="20634" y="43432"/>
                    <a:pt x="20598" y="43396"/>
                  </a:cubicBezTo>
                  <a:cubicBezTo>
                    <a:pt x="20491" y="43289"/>
                    <a:pt x="20372" y="43194"/>
                    <a:pt x="20265" y="43086"/>
                  </a:cubicBezTo>
                  <a:cubicBezTo>
                    <a:pt x="20324" y="42967"/>
                    <a:pt x="20384" y="42848"/>
                    <a:pt x="20444" y="42717"/>
                  </a:cubicBezTo>
                  <a:close/>
                  <a:moveTo>
                    <a:pt x="21182" y="43360"/>
                  </a:moveTo>
                  <a:cubicBezTo>
                    <a:pt x="21229" y="43396"/>
                    <a:pt x="21265" y="43432"/>
                    <a:pt x="21313" y="43456"/>
                  </a:cubicBezTo>
                  <a:lnTo>
                    <a:pt x="21348" y="43456"/>
                  </a:lnTo>
                  <a:cubicBezTo>
                    <a:pt x="21348" y="43670"/>
                    <a:pt x="21348" y="43872"/>
                    <a:pt x="21336" y="44087"/>
                  </a:cubicBezTo>
                  <a:cubicBezTo>
                    <a:pt x="21325" y="44087"/>
                    <a:pt x="21325" y="44098"/>
                    <a:pt x="21313" y="44098"/>
                  </a:cubicBezTo>
                  <a:lnTo>
                    <a:pt x="20967" y="43753"/>
                  </a:lnTo>
                  <a:cubicBezTo>
                    <a:pt x="21039" y="43622"/>
                    <a:pt x="21098" y="43491"/>
                    <a:pt x="21182" y="43360"/>
                  </a:cubicBezTo>
                  <a:close/>
                  <a:moveTo>
                    <a:pt x="20146" y="43348"/>
                  </a:moveTo>
                  <a:cubicBezTo>
                    <a:pt x="20229" y="43444"/>
                    <a:pt x="20313" y="43527"/>
                    <a:pt x="20408" y="43610"/>
                  </a:cubicBezTo>
                  <a:lnTo>
                    <a:pt x="20586" y="43789"/>
                  </a:lnTo>
                  <a:cubicBezTo>
                    <a:pt x="20527" y="43908"/>
                    <a:pt x="20444" y="44039"/>
                    <a:pt x="20384" y="44158"/>
                  </a:cubicBezTo>
                  <a:cubicBezTo>
                    <a:pt x="20253" y="44027"/>
                    <a:pt x="20110" y="43896"/>
                    <a:pt x="19967" y="43753"/>
                  </a:cubicBezTo>
                  <a:lnTo>
                    <a:pt x="20146" y="43348"/>
                  </a:lnTo>
                  <a:close/>
                  <a:moveTo>
                    <a:pt x="20813" y="44039"/>
                  </a:moveTo>
                  <a:cubicBezTo>
                    <a:pt x="20932" y="44170"/>
                    <a:pt x="21039" y="44277"/>
                    <a:pt x="21158" y="44384"/>
                  </a:cubicBezTo>
                  <a:cubicBezTo>
                    <a:pt x="21098" y="44491"/>
                    <a:pt x="21039" y="44610"/>
                    <a:pt x="20979" y="44706"/>
                  </a:cubicBezTo>
                  <a:lnTo>
                    <a:pt x="20622" y="44396"/>
                  </a:lnTo>
                  <a:cubicBezTo>
                    <a:pt x="20682" y="44277"/>
                    <a:pt x="20753" y="44158"/>
                    <a:pt x="20813" y="44039"/>
                  </a:cubicBezTo>
                  <a:close/>
                  <a:moveTo>
                    <a:pt x="21277" y="44491"/>
                  </a:moveTo>
                  <a:cubicBezTo>
                    <a:pt x="21301" y="44503"/>
                    <a:pt x="21325" y="44515"/>
                    <a:pt x="21336" y="44527"/>
                  </a:cubicBezTo>
                  <a:lnTo>
                    <a:pt x="21336" y="45039"/>
                  </a:lnTo>
                  <a:cubicBezTo>
                    <a:pt x="21265" y="44968"/>
                    <a:pt x="21194" y="44908"/>
                    <a:pt x="21122" y="44825"/>
                  </a:cubicBezTo>
                  <a:cubicBezTo>
                    <a:pt x="21182" y="44718"/>
                    <a:pt x="21217" y="44610"/>
                    <a:pt x="21277" y="44491"/>
                  </a:cubicBezTo>
                  <a:close/>
                  <a:moveTo>
                    <a:pt x="20503" y="44634"/>
                  </a:moveTo>
                  <a:lnTo>
                    <a:pt x="20848" y="44980"/>
                  </a:lnTo>
                  <a:cubicBezTo>
                    <a:pt x="20765" y="45158"/>
                    <a:pt x="20658" y="45337"/>
                    <a:pt x="20563" y="45515"/>
                  </a:cubicBezTo>
                  <a:cubicBezTo>
                    <a:pt x="20444" y="45408"/>
                    <a:pt x="20336" y="45301"/>
                    <a:pt x="20229" y="45206"/>
                  </a:cubicBezTo>
                  <a:cubicBezTo>
                    <a:pt x="20313" y="45015"/>
                    <a:pt x="20408" y="44825"/>
                    <a:pt x="20503" y="44634"/>
                  </a:cubicBezTo>
                  <a:close/>
                  <a:moveTo>
                    <a:pt x="20979" y="45111"/>
                  </a:moveTo>
                  <a:cubicBezTo>
                    <a:pt x="21086" y="45230"/>
                    <a:pt x="21206" y="45337"/>
                    <a:pt x="21336" y="45444"/>
                  </a:cubicBezTo>
                  <a:lnTo>
                    <a:pt x="21336" y="46230"/>
                  </a:lnTo>
                  <a:lnTo>
                    <a:pt x="21301" y="46182"/>
                  </a:lnTo>
                  <a:cubicBezTo>
                    <a:pt x="21122" y="45992"/>
                    <a:pt x="20908" y="45813"/>
                    <a:pt x="20717" y="45646"/>
                  </a:cubicBezTo>
                  <a:lnTo>
                    <a:pt x="20979" y="45111"/>
                  </a:lnTo>
                  <a:close/>
                  <a:moveTo>
                    <a:pt x="20086" y="45480"/>
                  </a:moveTo>
                  <a:cubicBezTo>
                    <a:pt x="20193" y="45587"/>
                    <a:pt x="20301" y="45706"/>
                    <a:pt x="20408" y="45825"/>
                  </a:cubicBezTo>
                  <a:cubicBezTo>
                    <a:pt x="20324" y="45956"/>
                    <a:pt x="20265" y="46111"/>
                    <a:pt x="20193" y="46254"/>
                  </a:cubicBezTo>
                  <a:cubicBezTo>
                    <a:pt x="20074" y="46146"/>
                    <a:pt x="19967" y="46051"/>
                    <a:pt x="19860" y="45944"/>
                  </a:cubicBezTo>
                  <a:cubicBezTo>
                    <a:pt x="19943" y="45777"/>
                    <a:pt x="20015" y="45634"/>
                    <a:pt x="20086" y="45480"/>
                  </a:cubicBezTo>
                  <a:close/>
                  <a:moveTo>
                    <a:pt x="20539" y="45980"/>
                  </a:moveTo>
                  <a:cubicBezTo>
                    <a:pt x="20705" y="46134"/>
                    <a:pt x="20860" y="46301"/>
                    <a:pt x="21027" y="46456"/>
                  </a:cubicBezTo>
                  <a:cubicBezTo>
                    <a:pt x="20955" y="46563"/>
                    <a:pt x="20884" y="46706"/>
                    <a:pt x="20801" y="46825"/>
                  </a:cubicBezTo>
                  <a:cubicBezTo>
                    <a:pt x="20658" y="46670"/>
                    <a:pt x="20503" y="46527"/>
                    <a:pt x="20348" y="46396"/>
                  </a:cubicBezTo>
                  <a:cubicBezTo>
                    <a:pt x="20408" y="46254"/>
                    <a:pt x="20479" y="46111"/>
                    <a:pt x="20539" y="45980"/>
                  </a:cubicBezTo>
                  <a:close/>
                  <a:moveTo>
                    <a:pt x="19693" y="46277"/>
                  </a:moveTo>
                  <a:cubicBezTo>
                    <a:pt x="19812" y="46373"/>
                    <a:pt x="19932" y="46480"/>
                    <a:pt x="20027" y="46587"/>
                  </a:cubicBezTo>
                  <a:cubicBezTo>
                    <a:pt x="19967" y="46694"/>
                    <a:pt x="19932" y="46801"/>
                    <a:pt x="19872" y="46908"/>
                  </a:cubicBezTo>
                  <a:cubicBezTo>
                    <a:pt x="19765" y="46801"/>
                    <a:pt x="19646" y="46706"/>
                    <a:pt x="19539" y="46611"/>
                  </a:cubicBezTo>
                  <a:cubicBezTo>
                    <a:pt x="19586" y="46492"/>
                    <a:pt x="19646" y="46373"/>
                    <a:pt x="19693" y="46277"/>
                  </a:cubicBezTo>
                  <a:close/>
                  <a:moveTo>
                    <a:pt x="21206" y="46599"/>
                  </a:moveTo>
                  <a:cubicBezTo>
                    <a:pt x="21229" y="46635"/>
                    <a:pt x="21277" y="46658"/>
                    <a:pt x="21325" y="46694"/>
                  </a:cubicBezTo>
                  <a:lnTo>
                    <a:pt x="21325" y="47361"/>
                  </a:lnTo>
                  <a:cubicBezTo>
                    <a:pt x="21217" y="47242"/>
                    <a:pt x="21098" y="47135"/>
                    <a:pt x="21003" y="47016"/>
                  </a:cubicBezTo>
                  <a:cubicBezTo>
                    <a:pt x="21075" y="46885"/>
                    <a:pt x="21134" y="46730"/>
                    <a:pt x="21206" y="46599"/>
                  </a:cubicBezTo>
                  <a:close/>
                  <a:moveTo>
                    <a:pt x="20182" y="46718"/>
                  </a:moveTo>
                  <a:cubicBezTo>
                    <a:pt x="20324" y="46873"/>
                    <a:pt x="20467" y="47004"/>
                    <a:pt x="20610" y="47135"/>
                  </a:cubicBezTo>
                  <a:lnTo>
                    <a:pt x="20432" y="47444"/>
                  </a:lnTo>
                  <a:cubicBezTo>
                    <a:pt x="20301" y="47313"/>
                    <a:pt x="20146" y="47182"/>
                    <a:pt x="20015" y="47051"/>
                  </a:cubicBezTo>
                  <a:cubicBezTo>
                    <a:pt x="20063" y="46944"/>
                    <a:pt x="20122" y="46825"/>
                    <a:pt x="20182" y="46718"/>
                  </a:cubicBezTo>
                  <a:close/>
                  <a:moveTo>
                    <a:pt x="19408" y="46944"/>
                  </a:moveTo>
                  <a:cubicBezTo>
                    <a:pt x="19515" y="47027"/>
                    <a:pt x="19610" y="47135"/>
                    <a:pt x="19717" y="47254"/>
                  </a:cubicBezTo>
                  <a:cubicBezTo>
                    <a:pt x="19646" y="47432"/>
                    <a:pt x="19551" y="47611"/>
                    <a:pt x="19479" y="47789"/>
                  </a:cubicBezTo>
                  <a:cubicBezTo>
                    <a:pt x="19372" y="47682"/>
                    <a:pt x="19277" y="47587"/>
                    <a:pt x="19170" y="47492"/>
                  </a:cubicBezTo>
                  <a:cubicBezTo>
                    <a:pt x="19241" y="47301"/>
                    <a:pt x="19336" y="47123"/>
                    <a:pt x="19408" y="46944"/>
                  </a:cubicBezTo>
                  <a:close/>
                  <a:moveTo>
                    <a:pt x="20836" y="47325"/>
                  </a:moveTo>
                  <a:cubicBezTo>
                    <a:pt x="21003" y="47480"/>
                    <a:pt x="21158" y="47611"/>
                    <a:pt x="21313" y="47754"/>
                  </a:cubicBezTo>
                  <a:lnTo>
                    <a:pt x="21313" y="48051"/>
                  </a:lnTo>
                  <a:cubicBezTo>
                    <a:pt x="21277" y="48111"/>
                    <a:pt x="21253" y="48170"/>
                    <a:pt x="21217" y="48218"/>
                  </a:cubicBezTo>
                  <a:cubicBezTo>
                    <a:pt x="21039" y="48028"/>
                    <a:pt x="20860" y="47849"/>
                    <a:pt x="20670" y="47670"/>
                  </a:cubicBezTo>
                  <a:cubicBezTo>
                    <a:pt x="20729" y="47563"/>
                    <a:pt x="20777" y="47444"/>
                    <a:pt x="20836" y="47325"/>
                  </a:cubicBezTo>
                  <a:close/>
                  <a:moveTo>
                    <a:pt x="19848" y="47385"/>
                  </a:moveTo>
                  <a:lnTo>
                    <a:pt x="20253" y="47789"/>
                  </a:lnTo>
                  <a:cubicBezTo>
                    <a:pt x="20170" y="47956"/>
                    <a:pt x="20086" y="48099"/>
                    <a:pt x="20015" y="48266"/>
                  </a:cubicBezTo>
                  <a:lnTo>
                    <a:pt x="19610" y="47908"/>
                  </a:lnTo>
                  <a:cubicBezTo>
                    <a:pt x="19705" y="47730"/>
                    <a:pt x="19777" y="47563"/>
                    <a:pt x="19848" y="47385"/>
                  </a:cubicBezTo>
                  <a:close/>
                  <a:moveTo>
                    <a:pt x="19479" y="48182"/>
                  </a:moveTo>
                  <a:cubicBezTo>
                    <a:pt x="19610" y="48313"/>
                    <a:pt x="19741" y="48444"/>
                    <a:pt x="19872" y="48551"/>
                  </a:cubicBezTo>
                  <a:cubicBezTo>
                    <a:pt x="19812" y="48670"/>
                    <a:pt x="19765" y="48790"/>
                    <a:pt x="19705" y="48885"/>
                  </a:cubicBezTo>
                  <a:cubicBezTo>
                    <a:pt x="19574" y="48790"/>
                    <a:pt x="19455" y="48670"/>
                    <a:pt x="19312" y="48551"/>
                  </a:cubicBezTo>
                  <a:cubicBezTo>
                    <a:pt x="19372" y="48432"/>
                    <a:pt x="19431" y="48289"/>
                    <a:pt x="19479" y="48182"/>
                  </a:cubicBezTo>
                  <a:close/>
                  <a:moveTo>
                    <a:pt x="20503" y="48016"/>
                  </a:moveTo>
                  <a:cubicBezTo>
                    <a:pt x="20682" y="48194"/>
                    <a:pt x="20860" y="48361"/>
                    <a:pt x="21063" y="48516"/>
                  </a:cubicBezTo>
                  <a:cubicBezTo>
                    <a:pt x="20979" y="48670"/>
                    <a:pt x="20896" y="48801"/>
                    <a:pt x="20801" y="48944"/>
                  </a:cubicBezTo>
                  <a:cubicBezTo>
                    <a:pt x="20622" y="48790"/>
                    <a:pt x="20444" y="48635"/>
                    <a:pt x="20265" y="48468"/>
                  </a:cubicBezTo>
                  <a:cubicBezTo>
                    <a:pt x="20348" y="48325"/>
                    <a:pt x="20420" y="48159"/>
                    <a:pt x="20503" y="48016"/>
                  </a:cubicBezTo>
                  <a:close/>
                  <a:moveTo>
                    <a:pt x="21253" y="48682"/>
                  </a:moveTo>
                  <a:cubicBezTo>
                    <a:pt x="21277" y="48718"/>
                    <a:pt x="21313" y="48730"/>
                    <a:pt x="21336" y="48754"/>
                  </a:cubicBezTo>
                  <a:cubicBezTo>
                    <a:pt x="21313" y="48980"/>
                    <a:pt x="21325" y="49218"/>
                    <a:pt x="21325" y="49456"/>
                  </a:cubicBezTo>
                  <a:cubicBezTo>
                    <a:pt x="21217" y="49349"/>
                    <a:pt x="21122" y="49230"/>
                    <a:pt x="21015" y="49135"/>
                  </a:cubicBezTo>
                  <a:cubicBezTo>
                    <a:pt x="21086" y="48980"/>
                    <a:pt x="21158" y="48837"/>
                    <a:pt x="21253" y="48682"/>
                  </a:cubicBezTo>
                  <a:close/>
                  <a:moveTo>
                    <a:pt x="20134" y="48778"/>
                  </a:moveTo>
                  <a:cubicBezTo>
                    <a:pt x="20301" y="48932"/>
                    <a:pt x="20479" y="49087"/>
                    <a:pt x="20670" y="49230"/>
                  </a:cubicBezTo>
                  <a:lnTo>
                    <a:pt x="20491" y="49587"/>
                  </a:lnTo>
                  <a:cubicBezTo>
                    <a:pt x="20313" y="49432"/>
                    <a:pt x="20134" y="49278"/>
                    <a:pt x="19955" y="49111"/>
                  </a:cubicBezTo>
                  <a:cubicBezTo>
                    <a:pt x="20015" y="48992"/>
                    <a:pt x="20074" y="48885"/>
                    <a:pt x="20134" y="48778"/>
                  </a:cubicBezTo>
                  <a:close/>
                  <a:moveTo>
                    <a:pt x="19170" y="48897"/>
                  </a:moveTo>
                  <a:cubicBezTo>
                    <a:pt x="19289" y="49028"/>
                    <a:pt x="19420" y="49147"/>
                    <a:pt x="19539" y="49254"/>
                  </a:cubicBezTo>
                  <a:cubicBezTo>
                    <a:pt x="19467" y="49409"/>
                    <a:pt x="19396" y="49587"/>
                    <a:pt x="19312" y="49754"/>
                  </a:cubicBezTo>
                  <a:lnTo>
                    <a:pt x="18920" y="49492"/>
                  </a:lnTo>
                  <a:cubicBezTo>
                    <a:pt x="19003" y="49290"/>
                    <a:pt x="19074" y="49087"/>
                    <a:pt x="19170" y="48897"/>
                  </a:cubicBezTo>
                  <a:close/>
                  <a:moveTo>
                    <a:pt x="20860" y="49385"/>
                  </a:moveTo>
                  <a:cubicBezTo>
                    <a:pt x="21003" y="49492"/>
                    <a:pt x="21146" y="49587"/>
                    <a:pt x="21301" y="49683"/>
                  </a:cubicBezTo>
                  <a:cubicBezTo>
                    <a:pt x="21301" y="49683"/>
                    <a:pt x="21277" y="49683"/>
                    <a:pt x="21277" y="49694"/>
                  </a:cubicBezTo>
                  <a:cubicBezTo>
                    <a:pt x="21206" y="49849"/>
                    <a:pt x="21134" y="49980"/>
                    <a:pt x="21039" y="50123"/>
                  </a:cubicBezTo>
                  <a:cubicBezTo>
                    <a:pt x="20920" y="50004"/>
                    <a:pt x="20789" y="49885"/>
                    <a:pt x="20670" y="49766"/>
                  </a:cubicBezTo>
                  <a:cubicBezTo>
                    <a:pt x="20729" y="49635"/>
                    <a:pt x="20801" y="49516"/>
                    <a:pt x="20860" y="49385"/>
                  </a:cubicBezTo>
                  <a:close/>
                  <a:moveTo>
                    <a:pt x="19765" y="49468"/>
                  </a:moveTo>
                  <a:cubicBezTo>
                    <a:pt x="19955" y="49623"/>
                    <a:pt x="20134" y="49766"/>
                    <a:pt x="20313" y="49933"/>
                  </a:cubicBezTo>
                  <a:cubicBezTo>
                    <a:pt x="20253" y="50064"/>
                    <a:pt x="20182" y="50183"/>
                    <a:pt x="20122" y="50325"/>
                  </a:cubicBezTo>
                  <a:lnTo>
                    <a:pt x="19539" y="49921"/>
                  </a:lnTo>
                  <a:lnTo>
                    <a:pt x="19765" y="49468"/>
                  </a:lnTo>
                  <a:close/>
                  <a:moveTo>
                    <a:pt x="18824" y="49766"/>
                  </a:moveTo>
                  <a:cubicBezTo>
                    <a:pt x="18931" y="49861"/>
                    <a:pt x="19062" y="49968"/>
                    <a:pt x="19193" y="50064"/>
                  </a:cubicBezTo>
                  <a:cubicBezTo>
                    <a:pt x="19170" y="50159"/>
                    <a:pt x="19122" y="50242"/>
                    <a:pt x="19098" y="50337"/>
                  </a:cubicBezTo>
                  <a:cubicBezTo>
                    <a:pt x="18955" y="50242"/>
                    <a:pt x="18824" y="50171"/>
                    <a:pt x="18693" y="50075"/>
                  </a:cubicBezTo>
                  <a:lnTo>
                    <a:pt x="18824" y="49766"/>
                  </a:lnTo>
                  <a:close/>
                  <a:moveTo>
                    <a:pt x="21325" y="50064"/>
                  </a:moveTo>
                  <a:lnTo>
                    <a:pt x="21325" y="50385"/>
                  </a:lnTo>
                  <a:cubicBezTo>
                    <a:pt x="21277" y="50337"/>
                    <a:pt x="21253" y="50302"/>
                    <a:pt x="21206" y="50278"/>
                  </a:cubicBezTo>
                  <a:cubicBezTo>
                    <a:pt x="21253" y="50206"/>
                    <a:pt x="21277" y="50123"/>
                    <a:pt x="21325" y="50064"/>
                  </a:cubicBezTo>
                  <a:close/>
                  <a:moveTo>
                    <a:pt x="20503" y="50064"/>
                  </a:moveTo>
                  <a:cubicBezTo>
                    <a:pt x="20634" y="50183"/>
                    <a:pt x="20765" y="50290"/>
                    <a:pt x="20896" y="50397"/>
                  </a:cubicBezTo>
                  <a:cubicBezTo>
                    <a:pt x="20836" y="50516"/>
                    <a:pt x="20777" y="50635"/>
                    <a:pt x="20705" y="50754"/>
                  </a:cubicBezTo>
                  <a:cubicBezTo>
                    <a:pt x="20563" y="50647"/>
                    <a:pt x="20444" y="50540"/>
                    <a:pt x="20313" y="50433"/>
                  </a:cubicBezTo>
                  <a:cubicBezTo>
                    <a:pt x="20372" y="50325"/>
                    <a:pt x="20432" y="50194"/>
                    <a:pt x="20503" y="50064"/>
                  </a:cubicBezTo>
                  <a:close/>
                  <a:moveTo>
                    <a:pt x="19408" y="50218"/>
                  </a:moveTo>
                  <a:cubicBezTo>
                    <a:pt x="19586" y="50361"/>
                    <a:pt x="19777" y="50504"/>
                    <a:pt x="19967" y="50635"/>
                  </a:cubicBezTo>
                  <a:cubicBezTo>
                    <a:pt x="19943" y="50706"/>
                    <a:pt x="19908" y="50766"/>
                    <a:pt x="19884" y="50837"/>
                  </a:cubicBezTo>
                  <a:cubicBezTo>
                    <a:pt x="19693" y="50706"/>
                    <a:pt x="19479" y="50587"/>
                    <a:pt x="19289" y="50456"/>
                  </a:cubicBezTo>
                  <a:cubicBezTo>
                    <a:pt x="19336" y="50373"/>
                    <a:pt x="19360" y="50302"/>
                    <a:pt x="19408" y="50218"/>
                  </a:cubicBezTo>
                  <a:close/>
                  <a:moveTo>
                    <a:pt x="18586" y="50254"/>
                  </a:moveTo>
                  <a:cubicBezTo>
                    <a:pt x="18717" y="50361"/>
                    <a:pt x="18848" y="50468"/>
                    <a:pt x="18991" y="50564"/>
                  </a:cubicBezTo>
                  <a:cubicBezTo>
                    <a:pt x="18920" y="50718"/>
                    <a:pt x="18848" y="50897"/>
                    <a:pt x="18777" y="51064"/>
                  </a:cubicBezTo>
                  <a:cubicBezTo>
                    <a:pt x="18646" y="50968"/>
                    <a:pt x="18491" y="50897"/>
                    <a:pt x="18348" y="50826"/>
                  </a:cubicBezTo>
                  <a:cubicBezTo>
                    <a:pt x="18360" y="50826"/>
                    <a:pt x="18360" y="50814"/>
                    <a:pt x="18360" y="50790"/>
                  </a:cubicBezTo>
                  <a:lnTo>
                    <a:pt x="18586" y="50254"/>
                  </a:lnTo>
                  <a:close/>
                  <a:moveTo>
                    <a:pt x="20170" y="50754"/>
                  </a:moveTo>
                  <a:cubicBezTo>
                    <a:pt x="20301" y="50837"/>
                    <a:pt x="20444" y="50933"/>
                    <a:pt x="20598" y="51016"/>
                  </a:cubicBezTo>
                  <a:cubicBezTo>
                    <a:pt x="20563" y="51087"/>
                    <a:pt x="20527" y="51171"/>
                    <a:pt x="20491" y="51242"/>
                  </a:cubicBezTo>
                  <a:cubicBezTo>
                    <a:pt x="20360" y="51135"/>
                    <a:pt x="20205" y="51052"/>
                    <a:pt x="20074" y="50945"/>
                  </a:cubicBezTo>
                  <a:cubicBezTo>
                    <a:pt x="20086" y="50885"/>
                    <a:pt x="20134" y="50826"/>
                    <a:pt x="20170" y="50754"/>
                  </a:cubicBezTo>
                  <a:close/>
                  <a:moveTo>
                    <a:pt x="19146" y="50695"/>
                  </a:moveTo>
                  <a:cubicBezTo>
                    <a:pt x="19348" y="50837"/>
                    <a:pt x="19539" y="50992"/>
                    <a:pt x="19729" y="51123"/>
                  </a:cubicBezTo>
                  <a:cubicBezTo>
                    <a:pt x="19670" y="51254"/>
                    <a:pt x="19598" y="51409"/>
                    <a:pt x="19539" y="51540"/>
                  </a:cubicBezTo>
                  <a:cubicBezTo>
                    <a:pt x="19336" y="51409"/>
                    <a:pt x="19134" y="51290"/>
                    <a:pt x="18931" y="51147"/>
                  </a:cubicBezTo>
                  <a:cubicBezTo>
                    <a:pt x="19003" y="51004"/>
                    <a:pt x="19074" y="50861"/>
                    <a:pt x="19146" y="50695"/>
                  </a:cubicBezTo>
                  <a:close/>
                  <a:moveTo>
                    <a:pt x="21086" y="50516"/>
                  </a:moveTo>
                  <a:cubicBezTo>
                    <a:pt x="21182" y="50575"/>
                    <a:pt x="21265" y="50647"/>
                    <a:pt x="21360" y="50706"/>
                  </a:cubicBezTo>
                  <a:cubicBezTo>
                    <a:pt x="21360" y="51111"/>
                    <a:pt x="21360" y="51516"/>
                    <a:pt x="21372" y="51933"/>
                  </a:cubicBezTo>
                  <a:cubicBezTo>
                    <a:pt x="21146" y="51718"/>
                    <a:pt x="20908" y="51540"/>
                    <a:pt x="20658" y="51349"/>
                  </a:cubicBezTo>
                  <a:cubicBezTo>
                    <a:pt x="20670" y="51266"/>
                    <a:pt x="20717" y="51183"/>
                    <a:pt x="20765" y="51111"/>
                  </a:cubicBezTo>
                  <a:cubicBezTo>
                    <a:pt x="20836" y="51159"/>
                    <a:pt x="20908" y="51195"/>
                    <a:pt x="21003" y="51230"/>
                  </a:cubicBezTo>
                  <a:cubicBezTo>
                    <a:pt x="21016" y="51236"/>
                    <a:pt x="21028" y="51238"/>
                    <a:pt x="21041" y="51238"/>
                  </a:cubicBezTo>
                  <a:cubicBezTo>
                    <a:pt x="21111" y="51238"/>
                    <a:pt x="21169" y="51160"/>
                    <a:pt x="21098" y="51099"/>
                  </a:cubicBezTo>
                  <a:cubicBezTo>
                    <a:pt x="21027" y="51016"/>
                    <a:pt x="20955" y="50956"/>
                    <a:pt x="20884" y="50885"/>
                  </a:cubicBezTo>
                  <a:cubicBezTo>
                    <a:pt x="20944" y="50766"/>
                    <a:pt x="21015" y="50635"/>
                    <a:pt x="21086" y="50516"/>
                  </a:cubicBezTo>
                  <a:close/>
                  <a:moveTo>
                    <a:pt x="19908" y="51254"/>
                  </a:moveTo>
                  <a:cubicBezTo>
                    <a:pt x="20051" y="51361"/>
                    <a:pt x="20193" y="51457"/>
                    <a:pt x="20348" y="51552"/>
                  </a:cubicBezTo>
                  <a:cubicBezTo>
                    <a:pt x="20289" y="51695"/>
                    <a:pt x="20229" y="51826"/>
                    <a:pt x="20182" y="51957"/>
                  </a:cubicBezTo>
                  <a:cubicBezTo>
                    <a:pt x="20027" y="51849"/>
                    <a:pt x="19884" y="51766"/>
                    <a:pt x="19717" y="51659"/>
                  </a:cubicBezTo>
                  <a:cubicBezTo>
                    <a:pt x="19777" y="51528"/>
                    <a:pt x="19848" y="51397"/>
                    <a:pt x="19908" y="51254"/>
                  </a:cubicBezTo>
                  <a:close/>
                  <a:moveTo>
                    <a:pt x="32052" y="51707"/>
                  </a:moveTo>
                  <a:lnTo>
                    <a:pt x="32052" y="52183"/>
                  </a:lnTo>
                  <a:lnTo>
                    <a:pt x="31469" y="51730"/>
                  </a:lnTo>
                  <a:cubicBezTo>
                    <a:pt x="31671" y="51718"/>
                    <a:pt x="31862" y="51718"/>
                    <a:pt x="32052" y="51707"/>
                  </a:cubicBezTo>
                  <a:close/>
                  <a:moveTo>
                    <a:pt x="20479" y="51623"/>
                  </a:moveTo>
                  <a:cubicBezTo>
                    <a:pt x="20729" y="51790"/>
                    <a:pt x="20991" y="51957"/>
                    <a:pt x="21265" y="52088"/>
                  </a:cubicBezTo>
                  <a:lnTo>
                    <a:pt x="21313" y="52088"/>
                  </a:lnTo>
                  <a:cubicBezTo>
                    <a:pt x="21158" y="52207"/>
                    <a:pt x="21015" y="52314"/>
                    <a:pt x="20860" y="52433"/>
                  </a:cubicBezTo>
                  <a:lnTo>
                    <a:pt x="20277" y="52028"/>
                  </a:lnTo>
                  <a:cubicBezTo>
                    <a:pt x="20336" y="51897"/>
                    <a:pt x="20396" y="51766"/>
                    <a:pt x="20479" y="51623"/>
                  </a:cubicBezTo>
                  <a:close/>
                  <a:moveTo>
                    <a:pt x="24075" y="51183"/>
                  </a:moveTo>
                  <a:lnTo>
                    <a:pt x="24075" y="51183"/>
                  </a:lnTo>
                  <a:cubicBezTo>
                    <a:pt x="24611" y="51290"/>
                    <a:pt x="25146" y="51385"/>
                    <a:pt x="25682" y="51468"/>
                  </a:cubicBezTo>
                  <a:cubicBezTo>
                    <a:pt x="25968" y="51718"/>
                    <a:pt x="26266" y="51957"/>
                    <a:pt x="26551" y="52207"/>
                  </a:cubicBezTo>
                  <a:cubicBezTo>
                    <a:pt x="26766" y="52397"/>
                    <a:pt x="27004" y="52635"/>
                    <a:pt x="27242" y="52814"/>
                  </a:cubicBezTo>
                  <a:cubicBezTo>
                    <a:pt x="27222" y="52816"/>
                    <a:pt x="27199" y="52817"/>
                    <a:pt x="27176" y="52817"/>
                  </a:cubicBezTo>
                  <a:cubicBezTo>
                    <a:pt x="27077" y="52817"/>
                    <a:pt x="26955" y="52800"/>
                    <a:pt x="26849" y="52790"/>
                  </a:cubicBezTo>
                  <a:cubicBezTo>
                    <a:pt x="26587" y="52552"/>
                    <a:pt x="26266" y="52361"/>
                    <a:pt x="25968" y="52159"/>
                  </a:cubicBezTo>
                  <a:cubicBezTo>
                    <a:pt x="25635" y="51945"/>
                    <a:pt x="25301" y="51707"/>
                    <a:pt x="24968" y="51480"/>
                  </a:cubicBezTo>
                  <a:cubicBezTo>
                    <a:pt x="24949" y="51469"/>
                    <a:pt x="24930" y="51464"/>
                    <a:pt x="24912" y="51464"/>
                  </a:cubicBezTo>
                  <a:cubicBezTo>
                    <a:pt x="24820" y="51464"/>
                    <a:pt x="24759" y="51601"/>
                    <a:pt x="24849" y="51671"/>
                  </a:cubicBezTo>
                  <a:cubicBezTo>
                    <a:pt x="25158" y="51897"/>
                    <a:pt x="25480" y="52123"/>
                    <a:pt x="25778" y="52326"/>
                  </a:cubicBezTo>
                  <a:cubicBezTo>
                    <a:pt x="25956" y="52457"/>
                    <a:pt x="26147" y="52611"/>
                    <a:pt x="26337" y="52742"/>
                  </a:cubicBezTo>
                  <a:cubicBezTo>
                    <a:pt x="26159" y="52731"/>
                    <a:pt x="25980" y="52719"/>
                    <a:pt x="25789" y="52683"/>
                  </a:cubicBezTo>
                  <a:cubicBezTo>
                    <a:pt x="25277" y="52135"/>
                    <a:pt x="24646" y="51659"/>
                    <a:pt x="24075" y="51183"/>
                  </a:cubicBezTo>
                  <a:close/>
                  <a:moveTo>
                    <a:pt x="26206" y="51552"/>
                  </a:moveTo>
                  <a:lnTo>
                    <a:pt x="26206" y="51552"/>
                  </a:lnTo>
                  <a:cubicBezTo>
                    <a:pt x="26361" y="51564"/>
                    <a:pt x="26492" y="51599"/>
                    <a:pt x="26635" y="51611"/>
                  </a:cubicBezTo>
                  <a:cubicBezTo>
                    <a:pt x="27171" y="52040"/>
                    <a:pt x="27694" y="52504"/>
                    <a:pt x="28266" y="52909"/>
                  </a:cubicBezTo>
                  <a:cubicBezTo>
                    <a:pt x="28075" y="52885"/>
                    <a:pt x="27885" y="52885"/>
                    <a:pt x="27706" y="52861"/>
                  </a:cubicBezTo>
                  <a:cubicBezTo>
                    <a:pt x="27706" y="52850"/>
                    <a:pt x="27706" y="52850"/>
                    <a:pt x="27694" y="52838"/>
                  </a:cubicBezTo>
                  <a:cubicBezTo>
                    <a:pt x="27468" y="52504"/>
                    <a:pt x="27075" y="52266"/>
                    <a:pt x="26778" y="52016"/>
                  </a:cubicBezTo>
                  <a:cubicBezTo>
                    <a:pt x="26575" y="51861"/>
                    <a:pt x="26397" y="51707"/>
                    <a:pt x="26206" y="51552"/>
                  </a:cubicBezTo>
                  <a:close/>
                  <a:moveTo>
                    <a:pt x="27028" y="51635"/>
                  </a:moveTo>
                  <a:cubicBezTo>
                    <a:pt x="27266" y="51659"/>
                    <a:pt x="27504" y="51671"/>
                    <a:pt x="27754" y="51707"/>
                  </a:cubicBezTo>
                  <a:cubicBezTo>
                    <a:pt x="27754" y="51730"/>
                    <a:pt x="27754" y="51778"/>
                    <a:pt x="27802" y="51790"/>
                  </a:cubicBezTo>
                  <a:cubicBezTo>
                    <a:pt x="28337" y="52147"/>
                    <a:pt x="28861" y="52588"/>
                    <a:pt x="29433" y="52850"/>
                  </a:cubicBezTo>
                  <a:cubicBezTo>
                    <a:pt x="29452" y="52859"/>
                    <a:pt x="29472" y="52864"/>
                    <a:pt x="29492" y="52864"/>
                  </a:cubicBezTo>
                  <a:cubicBezTo>
                    <a:pt x="29592" y="52864"/>
                    <a:pt x="29677" y="52751"/>
                    <a:pt x="29588" y="52671"/>
                  </a:cubicBezTo>
                  <a:cubicBezTo>
                    <a:pt x="29135" y="52302"/>
                    <a:pt x="28599" y="52016"/>
                    <a:pt x="28099" y="51718"/>
                  </a:cubicBezTo>
                  <a:lnTo>
                    <a:pt x="28099" y="51718"/>
                  </a:lnTo>
                  <a:cubicBezTo>
                    <a:pt x="28325" y="51730"/>
                    <a:pt x="28540" y="51754"/>
                    <a:pt x="28754" y="51766"/>
                  </a:cubicBezTo>
                  <a:cubicBezTo>
                    <a:pt x="29278" y="52242"/>
                    <a:pt x="30052" y="52850"/>
                    <a:pt x="30778" y="52909"/>
                  </a:cubicBezTo>
                  <a:cubicBezTo>
                    <a:pt x="30782" y="52910"/>
                    <a:pt x="30786" y="52910"/>
                    <a:pt x="30790" y="52910"/>
                  </a:cubicBezTo>
                  <a:cubicBezTo>
                    <a:pt x="30887" y="52910"/>
                    <a:pt x="30906" y="52764"/>
                    <a:pt x="30838" y="52719"/>
                  </a:cubicBezTo>
                  <a:cubicBezTo>
                    <a:pt x="30540" y="52540"/>
                    <a:pt x="30171" y="52469"/>
                    <a:pt x="29849" y="52302"/>
                  </a:cubicBezTo>
                  <a:cubicBezTo>
                    <a:pt x="29576" y="52147"/>
                    <a:pt x="29314" y="51969"/>
                    <a:pt x="29064" y="51790"/>
                  </a:cubicBezTo>
                  <a:lnTo>
                    <a:pt x="29064" y="51790"/>
                  </a:lnTo>
                  <a:cubicBezTo>
                    <a:pt x="29397" y="51814"/>
                    <a:pt x="29707" y="51814"/>
                    <a:pt x="30028" y="51814"/>
                  </a:cubicBezTo>
                  <a:cubicBezTo>
                    <a:pt x="30254" y="52004"/>
                    <a:pt x="30480" y="52195"/>
                    <a:pt x="30719" y="52373"/>
                  </a:cubicBezTo>
                  <a:cubicBezTo>
                    <a:pt x="30952" y="52548"/>
                    <a:pt x="31265" y="52826"/>
                    <a:pt x="31558" y="52826"/>
                  </a:cubicBezTo>
                  <a:cubicBezTo>
                    <a:pt x="31564" y="52826"/>
                    <a:pt x="31570" y="52826"/>
                    <a:pt x="31576" y="52826"/>
                  </a:cubicBezTo>
                  <a:cubicBezTo>
                    <a:pt x="31659" y="52826"/>
                    <a:pt x="31719" y="52731"/>
                    <a:pt x="31671" y="52659"/>
                  </a:cubicBezTo>
                  <a:cubicBezTo>
                    <a:pt x="31516" y="52421"/>
                    <a:pt x="31195" y="52326"/>
                    <a:pt x="30957" y="52183"/>
                  </a:cubicBezTo>
                  <a:cubicBezTo>
                    <a:pt x="30766" y="52064"/>
                    <a:pt x="30588" y="51945"/>
                    <a:pt x="30409" y="51814"/>
                  </a:cubicBezTo>
                  <a:cubicBezTo>
                    <a:pt x="30659" y="51814"/>
                    <a:pt x="30897" y="51790"/>
                    <a:pt x="31147" y="51790"/>
                  </a:cubicBezTo>
                  <a:cubicBezTo>
                    <a:pt x="31147" y="51814"/>
                    <a:pt x="31147" y="51814"/>
                    <a:pt x="31159" y="51826"/>
                  </a:cubicBezTo>
                  <a:cubicBezTo>
                    <a:pt x="31457" y="52076"/>
                    <a:pt x="31754" y="52373"/>
                    <a:pt x="32064" y="52623"/>
                  </a:cubicBezTo>
                  <a:lnTo>
                    <a:pt x="32064" y="53004"/>
                  </a:lnTo>
                  <a:cubicBezTo>
                    <a:pt x="31687" y="53012"/>
                    <a:pt x="31310" y="53016"/>
                    <a:pt x="30934" y="53016"/>
                  </a:cubicBezTo>
                  <a:cubicBezTo>
                    <a:pt x="30122" y="53016"/>
                    <a:pt x="29313" y="52997"/>
                    <a:pt x="28516" y="52957"/>
                  </a:cubicBezTo>
                  <a:cubicBezTo>
                    <a:pt x="28528" y="52885"/>
                    <a:pt x="28528" y="52838"/>
                    <a:pt x="28504" y="52802"/>
                  </a:cubicBezTo>
                  <a:cubicBezTo>
                    <a:pt x="28040" y="52385"/>
                    <a:pt x="27528" y="52016"/>
                    <a:pt x="27028" y="51635"/>
                  </a:cubicBezTo>
                  <a:close/>
                  <a:moveTo>
                    <a:pt x="20205" y="52230"/>
                  </a:moveTo>
                  <a:cubicBezTo>
                    <a:pt x="20360" y="52326"/>
                    <a:pt x="20503" y="52433"/>
                    <a:pt x="20658" y="52528"/>
                  </a:cubicBezTo>
                  <a:cubicBezTo>
                    <a:pt x="20622" y="52552"/>
                    <a:pt x="20598" y="52588"/>
                    <a:pt x="20586" y="52647"/>
                  </a:cubicBezTo>
                  <a:lnTo>
                    <a:pt x="20586" y="52659"/>
                  </a:lnTo>
                  <a:cubicBezTo>
                    <a:pt x="20384" y="52778"/>
                    <a:pt x="20193" y="52921"/>
                    <a:pt x="19991" y="53052"/>
                  </a:cubicBezTo>
                  <a:cubicBezTo>
                    <a:pt x="19970" y="53045"/>
                    <a:pt x="19946" y="53038"/>
                    <a:pt x="19922" y="53038"/>
                  </a:cubicBezTo>
                  <a:cubicBezTo>
                    <a:pt x="19904" y="53038"/>
                    <a:pt x="19887" y="53042"/>
                    <a:pt x="19872" y="53052"/>
                  </a:cubicBezTo>
                  <a:cubicBezTo>
                    <a:pt x="19848" y="53076"/>
                    <a:pt x="19836" y="53076"/>
                    <a:pt x="19824" y="53088"/>
                  </a:cubicBezTo>
                  <a:cubicBezTo>
                    <a:pt x="19943" y="52802"/>
                    <a:pt x="20074" y="52504"/>
                    <a:pt x="20205" y="52230"/>
                  </a:cubicBezTo>
                  <a:close/>
                  <a:moveTo>
                    <a:pt x="54757" y="7665"/>
                  </a:moveTo>
                  <a:lnTo>
                    <a:pt x="54757" y="7665"/>
                  </a:lnTo>
                  <a:cubicBezTo>
                    <a:pt x="54114" y="14023"/>
                    <a:pt x="54638" y="20703"/>
                    <a:pt x="54603" y="27084"/>
                  </a:cubicBezTo>
                  <a:cubicBezTo>
                    <a:pt x="54579" y="33383"/>
                    <a:pt x="54543" y="39693"/>
                    <a:pt x="54757" y="45992"/>
                  </a:cubicBezTo>
                  <a:cubicBezTo>
                    <a:pt x="54698" y="46003"/>
                    <a:pt x="54650" y="46015"/>
                    <a:pt x="54591" y="46075"/>
                  </a:cubicBezTo>
                  <a:cubicBezTo>
                    <a:pt x="50888" y="50040"/>
                    <a:pt x="46911" y="53838"/>
                    <a:pt x="43351" y="57945"/>
                  </a:cubicBezTo>
                  <a:cubicBezTo>
                    <a:pt x="43589" y="51099"/>
                    <a:pt x="43363" y="44206"/>
                    <a:pt x="43363" y="37360"/>
                  </a:cubicBezTo>
                  <a:cubicBezTo>
                    <a:pt x="43363" y="32299"/>
                    <a:pt x="43577" y="27144"/>
                    <a:pt x="43470" y="22048"/>
                  </a:cubicBezTo>
                  <a:cubicBezTo>
                    <a:pt x="43577" y="20238"/>
                    <a:pt x="43542" y="18441"/>
                    <a:pt x="43232" y="16726"/>
                  </a:cubicBezTo>
                  <a:cubicBezTo>
                    <a:pt x="43220" y="16583"/>
                    <a:pt x="43220" y="16428"/>
                    <a:pt x="43208" y="16297"/>
                  </a:cubicBezTo>
                  <a:cubicBezTo>
                    <a:pt x="47137" y="13535"/>
                    <a:pt x="50793" y="10416"/>
                    <a:pt x="54757" y="7665"/>
                  </a:cubicBezTo>
                  <a:close/>
                  <a:moveTo>
                    <a:pt x="45006" y="1010"/>
                  </a:moveTo>
                  <a:lnTo>
                    <a:pt x="45006" y="1010"/>
                  </a:lnTo>
                  <a:cubicBezTo>
                    <a:pt x="45232" y="1677"/>
                    <a:pt x="44839" y="3439"/>
                    <a:pt x="44816" y="3879"/>
                  </a:cubicBezTo>
                  <a:cubicBezTo>
                    <a:pt x="44732" y="4939"/>
                    <a:pt x="44577" y="6022"/>
                    <a:pt x="44661" y="7082"/>
                  </a:cubicBezTo>
                  <a:cubicBezTo>
                    <a:pt x="44661" y="7142"/>
                    <a:pt x="44720" y="7189"/>
                    <a:pt x="44768" y="7201"/>
                  </a:cubicBezTo>
                  <a:lnTo>
                    <a:pt x="44768" y="7261"/>
                  </a:lnTo>
                  <a:cubicBezTo>
                    <a:pt x="43577" y="8201"/>
                    <a:pt x="42446" y="9356"/>
                    <a:pt x="41637" y="9951"/>
                  </a:cubicBezTo>
                  <a:cubicBezTo>
                    <a:pt x="39934" y="11225"/>
                    <a:pt x="38065" y="12249"/>
                    <a:pt x="36267" y="13345"/>
                  </a:cubicBezTo>
                  <a:cubicBezTo>
                    <a:pt x="36255" y="13321"/>
                    <a:pt x="36219" y="13309"/>
                    <a:pt x="36184" y="13309"/>
                  </a:cubicBezTo>
                  <a:cubicBezTo>
                    <a:pt x="36088" y="13309"/>
                    <a:pt x="36065" y="13392"/>
                    <a:pt x="36088" y="13464"/>
                  </a:cubicBezTo>
                  <a:cubicBezTo>
                    <a:pt x="36005" y="13523"/>
                    <a:pt x="35898" y="13583"/>
                    <a:pt x="35803" y="13642"/>
                  </a:cubicBezTo>
                  <a:lnTo>
                    <a:pt x="35803" y="13428"/>
                  </a:lnTo>
                  <a:cubicBezTo>
                    <a:pt x="35803" y="13374"/>
                    <a:pt x="35764" y="13348"/>
                    <a:pt x="35725" y="13348"/>
                  </a:cubicBezTo>
                  <a:cubicBezTo>
                    <a:pt x="35686" y="13348"/>
                    <a:pt x="35648" y="13374"/>
                    <a:pt x="35648" y="13428"/>
                  </a:cubicBezTo>
                  <a:lnTo>
                    <a:pt x="35648" y="13750"/>
                  </a:lnTo>
                  <a:cubicBezTo>
                    <a:pt x="35493" y="13857"/>
                    <a:pt x="35326" y="13940"/>
                    <a:pt x="35183" y="14047"/>
                  </a:cubicBezTo>
                  <a:cubicBezTo>
                    <a:pt x="35267" y="13750"/>
                    <a:pt x="35303" y="13392"/>
                    <a:pt x="35362" y="13095"/>
                  </a:cubicBezTo>
                  <a:cubicBezTo>
                    <a:pt x="35377" y="13015"/>
                    <a:pt x="35307" y="12962"/>
                    <a:pt x="35243" y="12962"/>
                  </a:cubicBezTo>
                  <a:cubicBezTo>
                    <a:pt x="35201" y="12962"/>
                    <a:pt x="35162" y="12984"/>
                    <a:pt x="35148" y="13035"/>
                  </a:cubicBezTo>
                  <a:cubicBezTo>
                    <a:pt x="35112" y="13249"/>
                    <a:pt x="35052" y="13452"/>
                    <a:pt x="35005" y="13666"/>
                  </a:cubicBezTo>
                  <a:cubicBezTo>
                    <a:pt x="34957" y="13845"/>
                    <a:pt x="34898" y="14035"/>
                    <a:pt x="34898" y="14226"/>
                  </a:cubicBezTo>
                  <a:cubicBezTo>
                    <a:pt x="34779" y="14297"/>
                    <a:pt x="34660" y="14381"/>
                    <a:pt x="34552" y="14464"/>
                  </a:cubicBezTo>
                  <a:cubicBezTo>
                    <a:pt x="34707" y="14059"/>
                    <a:pt x="34791" y="13619"/>
                    <a:pt x="34898" y="13214"/>
                  </a:cubicBezTo>
                  <a:cubicBezTo>
                    <a:pt x="34919" y="13134"/>
                    <a:pt x="34853" y="13081"/>
                    <a:pt x="34790" y="13081"/>
                  </a:cubicBezTo>
                  <a:cubicBezTo>
                    <a:pt x="34749" y="13081"/>
                    <a:pt x="34709" y="13103"/>
                    <a:pt x="34695" y="13154"/>
                  </a:cubicBezTo>
                  <a:cubicBezTo>
                    <a:pt x="34552" y="13619"/>
                    <a:pt x="34350" y="14107"/>
                    <a:pt x="34302" y="14583"/>
                  </a:cubicBezTo>
                  <a:cubicBezTo>
                    <a:pt x="34302" y="14607"/>
                    <a:pt x="34302" y="14619"/>
                    <a:pt x="34314" y="14631"/>
                  </a:cubicBezTo>
                  <a:cubicBezTo>
                    <a:pt x="34302" y="14619"/>
                    <a:pt x="34279" y="14607"/>
                    <a:pt x="34255" y="14607"/>
                  </a:cubicBezTo>
                  <a:cubicBezTo>
                    <a:pt x="34241" y="14598"/>
                    <a:pt x="34226" y="14594"/>
                    <a:pt x="34213" y="14594"/>
                  </a:cubicBezTo>
                  <a:cubicBezTo>
                    <a:pt x="34170" y="14594"/>
                    <a:pt x="34133" y="14633"/>
                    <a:pt x="34124" y="14678"/>
                  </a:cubicBezTo>
                  <a:cubicBezTo>
                    <a:pt x="34076" y="14690"/>
                    <a:pt x="34040" y="14690"/>
                    <a:pt x="33993" y="14702"/>
                  </a:cubicBezTo>
                  <a:cubicBezTo>
                    <a:pt x="34243" y="14166"/>
                    <a:pt x="34374" y="13547"/>
                    <a:pt x="34493" y="12976"/>
                  </a:cubicBezTo>
                  <a:cubicBezTo>
                    <a:pt x="34507" y="12934"/>
                    <a:pt x="34476" y="12909"/>
                    <a:pt x="34446" y="12909"/>
                  </a:cubicBezTo>
                  <a:cubicBezTo>
                    <a:pt x="34424" y="12909"/>
                    <a:pt x="34403" y="12922"/>
                    <a:pt x="34398" y="12952"/>
                  </a:cubicBezTo>
                  <a:cubicBezTo>
                    <a:pt x="34255" y="13547"/>
                    <a:pt x="34017" y="14083"/>
                    <a:pt x="33814" y="14642"/>
                  </a:cubicBezTo>
                  <a:cubicBezTo>
                    <a:pt x="33802" y="14666"/>
                    <a:pt x="33779" y="14666"/>
                    <a:pt x="33779" y="14678"/>
                  </a:cubicBezTo>
                  <a:cubicBezTo>
                    <a:pt x="33755" y="14738"/>
                    <a:pt x="33707" y="14797"/>
                    <a:pt x="33659" y="14857"/>
                  </a:cubicBezTo>
                  <a:cubicBezTo>
                    <a:pt x="33564" y="14916"/>
                    <a:pt x="33457" y="15000"/>
                    <a:pt x="33398" y="15107"/>
                  </a:cubicBezTo>
                  <a:cubicBezTo>
                    <a:pt x="33350" y="15166"/>
                    <a:pt x="33386" y="15226"/>
                    <a:pt x="33409" y="15250"/>
                  </a:cubicBezTo>
                  <a:cubicBezTo>
                    <a:pt x="33409" y="15250"/>
                    <a:pt x="33409" y="15274"/>
                    <a:pt x="33398" y="15274"/>
                  </a:cubicBezTo>
                  <a:cubicBezTo>
                    <a:pt x="33386" y="15274"/>
                    <a:pt x="33350" y="15274"/>
                    <a:pt x="33350" y="15297"/>
                  </a:cubicBezTo>
                  <a:lnTo>
                    <a:pt x="33267" y="15571"/>
                  </a:lnTo>
                  <a:cubicBezTo>
                    <a:pt x="33219" y="15583"/>
                    <a:pt x="33183" y="15619"/>
                    <a:pt x="33183" y="15678"/>
                  </a:cubicBezTo>
                  <a:cubicBezTo>
                    <a:pt x="33171" y="15762"/>
                    <a:pt x="33171" y="15833"/>
                    <a:pt x="33171" y="15928"/>
                  </a:cubicBezTo>
                  <a:cubicBezTo>
                    <a:pt x="33159" y="16000"/>
                    <a:pt x="33124" y="16071"/>
                    <a:pt x="33112" y="16143"/>
                  </a:cubicBezTo>
                  <a:cubicBezTo>
                    <a:pt x="33112" y="16178"/>
                    <a:pt x="33124" y="16202"/>
                    <a:pt x="33147" y="16226"/>
                  </a:cubicBezTo>
                  <a:cubicBezTo>
                    <a:pt x="32850" y="19512"/>
                    <a:pt x="33052" y="22917"/>
                    <a:pt x="33040" y="26215"/>
                  </a:cubicBezTo>
                  <a:lnTo>
                    <a:pt x="33040" y="27585"/>
                  </a:lnTo>
                  <a:cubicBezTo>
                    <a:pt x="33029" y="27580"/>
                    <a:pt x="33018" y="27578"/>
                    <a:pt x="33008" y="27578"/>
                  </a:cubicBezTo>
                  <a:cubicBezTo>
                    <a:pt x="32933" y="27578"/>
                    <a:pt x="32897" y="27685"/>
                    <a:pt x="32981" y="27727"/>
                  </a:cubicBezTo>
                  <a:cubicBezTo>
                    <a:pt x="33005" y="27739"/>
                    <a:pt x="33028" y="27739"/>
                    <a:pt x="33052" y="27751"/>
                  </a:cubicBezTo>
                  <a:cubicBezTo>
                    <a:pt x="33040" y="30906"/>
                    <a:pt x="33040" y="34062"/>
                    <a:pt x="33040" y="37229"/>
                  </a:cubicBezTo>
                  <a:cubicBezTo>
                    <a:pt x="32969" y="44098"/>
                    <a:pt x="32766" y="51064"/>
                    <a:pt x="32981" y="57981"/>
                  </a:cubicBezTo>
                  <a:cubicBezTo>
                    <a:pt x="32969" y="58005"/>
                    <a:pt x="32969" y="58017"/>
                    <a:pt x="32969" y="58029"/>
                  </a:cubicBezTo>
                  <a:lnTo>
                    <a:pt x="32874" y="58076"/>
                  </a:lnTo>
                  <a:cubicBezTo>
                    <a:pt x="32858" y="58053"/>
                    <a:pt x="32833" y="58040"/>
                    <a:pt x="32801" y="58040"/>
                  </a:cubicBezTo>
                  <a:cubicBezTo>
                    <a:pt x="32783" y="58040"/>
                    <a:pt x="32764" y="58044"/>
                    <a:pt x="32743" y="58053"/>
                  </a:cubicBezTo>
                  <a:cubicBezTo>
                    <a:pt x="32683" y="58088"/>
                    <a:pt x="32647" y="58112"/>
                    <a:pt x="32624" y="58136"/>
                  </a:cubicBezTo>
                  <a:cubicBezTo>
                    <a:pt x="32850" y="50349"/>
                    <a:pt x="32671" y="42539"/>
                    <a:pt x="32647" y="34752"/>
                  </a:cubicBezTo>
                  <a:lnTo>
                    <a:pt x="32647" y="34704"/>
                  </a:lnTo>
                  <a:lnTo>
                    <a:pt x="32647" y="34597"/>
                  </a:lnTo>
                  <a:cubicBezTo>
                    <a:pt x="32673" y="34613"/>
                    <a:pt x="32700" y="34620"/>
                    <a:pt x="32726" y="34620"/>
                  </a:cubicBezTo>
                  <a:cubicBezTo>
                    <a:pt x="32881" y="34620"/>
                    <a:pt x="33015" y="34378"/>
                    <a:pt x="32790" y="34276"/>
                  </a:cubicBezTo>
                  <a:cubicBezTo>
                    <a:pt x="32757" y="34268"/>
                    <a:pt x="32725" y="34254"/>
                    <a:pt x="32692" y="34254"/>
                  </a:cubicBezTo>
                  <a:cubicBezTo>
                    <a:pt x="32677" y="34254"/>
                    <a:pt x="32662" y="34257"/>
                    <a:pt x="32647" y="34264"/>
                  </a:cubicBezTo>
                  <a:lnTo>
                    <a:pt x="32647" y="33704"/>
                  </a:lnTo>
                  <a:cubicBezTo>
                    <a:pt x="32647" y="27263"/>
                    <a:pt x="32909" y="20750"/>
                    <a:pt x="32743" y="14273"/>
                  </a:cubicBezTo>
                  <a:cubicBezTo>
                    <a:pt x="32766" y="14273"/>
                    <a:pt x="32802" y="14273"/>
                    <a:pt x="32802" y="14226"/>
                  </a:cubicBezTo>
                  <a:cubicBezTo>
                    <a:pt x="33064" y="13214"/>
                    <a:pt x="33350" y="12202"/>
                    <a:pt x="33624" y="11178"/>
                  </a:cubicBezTo>
                  <a:cubicBezTo>
                    <a:pt x="33631" y="11140"/>
                    <a:pt x="33590" y="11111"/>
                    <a:pt x="33557" y="11111"/>
                  </a:cubicBezTo>
                  <a:cubicBezTo>
                    <a:pt x="33538" y="11111"/>
                    <a:pt x="33521" y="11121"/>
                    <a:pt x="33517" y="11142"/>
                  </a:cubicBezTo>
                  <a:cubicBezTo>
                    <a:pt x="33243" y="12118"/>
                    <a:pt x="32993" y="13083"/>
                    <a:pt x="32731" y="14047"/>
                  </a:cubicBezTo>
                  <a:cubicBezTo>
                    <a:pt x="32731" y="13821"/>
                    <a:pt x="32707" y="13607"/>
                    <a:pt x="32707" y="13380"/>
                  </a:cubicBezTo>
                  <a:cubicBezTo>
                    <a:pt x="32731" y="13380"/>
                    <a:pt x="32755" y="13369"/>
                    <a:pt x="32766" y="13333"/>
                  </a:cubicBezTo>
                  <a:cubicBezTo>
                    <a:pt x="33124" y="12487"/>
                    <a:pt x="33350" y="11583"/>
                    <a:pt x="33624" y="10702"/>
                  </a:cubicBezTo>
                  <a:cubicBezTo>
                    <a:pt x="33631" y="10664"/>
                    <a:pt x="33595" y="10635"/>
                    <a:pt x="33565" y="10635"/>
                  </a:cubicBezTo>
                  <a:cubicBezTo>
                    <a:pt x="33548" y="10635"/>
                    <a:pt x="33533" y="10644"/>
                    <a:pt x="33528" y="10666"/>
                  </a:cubicBezTo>
                  <a:cubicBezTo>
                    <a:pt x="33243" y="11416"/>
                    <a:pt x="32933" y="12154"/>
                    <a:pt x="32707" y="12916"/>
                  </a:cubicBezTo>
                  <a:cubicBezTo>
                    <a:pt x="32671" y="11654"/>
                    <a:pt x="32612" y="10404"/>
                    <a:pt x="32516" y="9154"/>
                  </a:cubicBezTo>
                  <a:cubicBezTo>
                    <a:pt x="32588" y="9106"/>
                    <a:pt x="32647" y="9082"/>
                    <a:pt x="32731" y="9035"/>
                  </a:cubicBezTo>
                  <a:cubicBezTo>
                    <a:pt x="32766" y="8999"/>
                    <a:pt x="32790" y="8963"/>
                    <a:pt x="32802" y="8928"/>
                  </a:cubicBezTo>
                  <a:cubicBezTo>
                    <a:pt x="32814" y="8939"/>
                    <a:pt x="32814" y="8939"/>
                    <a:pt x="32850" y="8939"/>
                  </a:cubicBezTo>
                  <a:cubicBezTo>
                    <a:pt x="32909" y="8939"/>
                    <a:pt x="32921" y="8880"/>
                    <a:pt x="32909" y="8856"/>
                  </a:cubicBezTo>
                  <a:cubicBezTo>
                    <a:pt x="33386" y="8499"/>
                    <a:pt x="33838" y="8142"/>
                    <a:pt x="34314" y="7785"/>
                  </a:cubicBezTo>
                  <a:cubicBezTo>
                    <a:pt x="37827" y="5451"/>
                    <a:pt x="41315" y="3082"/>
                    <a:pt x="45006" y="1010"/>
                  </a:cubicBezTo>
                  <a:close/>
                  <a:moveTo>
                    <a:pt x="43982" y="57838"/>
                  </a:moveTo>
                  <a:lnTo>
                    <a:pt x="43351" y="58505"/>
                  </a:lnTo>
                  <a:lnTo>
                    <a:pt x="43351" y="58386"/>
                  </a:lnTo>
                  <a:cubicBezTo>
                    <a:pt x="43565" y="58207"/>
                    <a:pt x="43768" y="58029"/>
                    <a:pt x="43982" y="57838"/>
                  </a:cubicBezTo>
                  <a:close/>
                  <a:moveTo>
                    <a:pt x="21968" y="13154"/>
                  </a:moveTo>
                  <a:cubicBezTo>
                    <a:pt x="23892" y="13868"/>
                    <a:pt x="26437" y="14446"/>
                    <a:pt x="28785" y="14446"/>
                  </a:cubicBezTo>
                  <a:cubicBezTo>
                    <a:pt x="29924" y="14446"/>
                    <a:pt x="31016" y="14310"/>
                    <a:pt x="31969" y="13988"/>
                  </a:cubicBezTo>
                  <a:cubicBezTo>
                    <a:pt x="32016" y="13976"/>
                    <a:pt x="32040" y="13952"/>
                    <a:pt x="32052" y="13916"/>
                  </a:cubicBezTo>
                  <a:lnTo>
                    <a:pt x="32052" y="13916"/>
                  </a:lnTo>
                  <a:cubicBezTo>
                    <a:pt x="31862" y="20512"/>
                    <a:pt x="32135" y="27144"/>
                    <a:pt x="32135" y="33716"/>
                  </a:cubicBezTo>
                  <a:lnTo>
                    <a:pt x="32135" y="33740"/>
                  </a:lnTo>
                  <a:cubicBezTo>
                    <a:pt x="31683" y="33788"/>
                    <a:pt x="31254" y="33835"/>
                    <a:pt x="30802" y="33859"/>
                  </a:cubicBezTo>
                  <a:cubicBezTo>
                    <a:pt x="30790" y="33847"/>
                    <a:pt x="30778" y="33835"/>
                    <a:pt x="30766" y="33835"/>
                  </a:cubicBezTo>
                  <a:cubicBezTo>
                    <a:pt x="30731" y="33835"/>
                    <a:pt x="30719" y="33847"/>
                    <a:pt x="30707" y="33859"/>
                  </a:cubicBezTo>
                  <a:cubicBezTo>
                    <a:pt x="29920" y="33924"/>
                    <a:pt x="29134" y="33967"/>
                    <a:pt x="28352" y="33967"/>
                  </a:cubicBezTo>
                  <a:cubicBezTo>
                    <a:pt x="27844" y="33967"/>
                    <a:pt x="27339" y="33949"/>
                    <a:pt x="26837" y="33907"/>
                  </a:cubicBezTo>
                  <a:cubicBezTo>
                    <a:pt x="26819" y="33901"/>
                    <a:pt x="26807" y="33898"/>
                    <a:pt x="26795" y="33898"/>
                  </a:cubicBezTo>
                  <a:cubicBezTo>
                    <a:pt x="26784" y="33898"/>
                    <a:pt x="26772" y="33901"/>
                    <a:pt x="26754" y="33907"/>
                  </a:cubicBezTo>
                  <a:cubicBezTo>
                    <a:pt x="25420" y="33788"/>
                    <a:pt x="24099" y="33490"/>
                    <a:pt x="22813" y="32907"/>
                  </a:cubicBezTo>
                  <a:cubicBezTo>
                    <a:pt x="22799" y="32900"/>
                    <a:pt x="22785" y="32898"/>
                    <a:pt x="22773" y="32898"/>
                  </a:cubicBezTo>
                  <a:cubicBezTo>
                    <a:pt x="22687" y="32898"/>
                    <a:pt x="22636" y="33022"/>
                    <a:pt x="22730" y="33073"/>
                  </a:cubicBezTo>
                  <a:cubicBezTo>
                    <a:pt x="23408" y="33419"/>
                    <a:pt x="24123" y="33657"/>
                    <a:pt x="24837" y="33835"/>
                  </a:cubicBezTo>
                  <a:cubicBezTo>
                    <a:pt x="24837" y="33835"/>
                    <a:pt x="24837" y="33847"/>
                    <a:pt x="24849" y="33847"/>
                  </a:cubicBezTo>
                  <a:cubicBezTo>
                    <a:pt x="25087" y="34050"/>
                    <a:pt x="25349" y="34264"/>
                    <a:pt x="25599" y="34443"/>
                  </a:cubicBezTo>
                  <a:cubicBezTo>
                    <a:pt x="25837" y="34621"/>
                    <a:pt x="26099" y="34859"/>
                    <a:pt x="26397" y="34931"/>
                  </a:cubicBezTo>
                  <a:cubicBezTo>
                    <a:pt x="26402" y="34931"/>
                    <a:pt x="26407" y="34932"/>
                    <a:pt x="26412" y="34932"/>
                  </a:cubicBezTo>
                  <a:cubicBezTo>
                    <a:pt x="26484" y="34932"/>
                    <a:pt x="26513" y="34855"/>
                    <a:pt x="26480" y="34800"/>
                  </a:cubicBezTo>
                  <a:cubicBezTo>
                    <a:pt x="26301" y="34585"/>
                    <a:pt x="26016" y="34466"/>
                    <a:pt x="25789" y="34312"/>
                  </a:cubicBezTo>
                  <a:cubicBezTo>
                    <a:pt x="25611" y="34193"/>
                    <a:pt x="25444" y="34038"/>
                    <a:pt x="25266" y="33907"/>
                  </a:cubicBezTo>
                  <a:lnTo>
                    <a:pt x="25266" y="33907"/>
                  </a:lnTo>
                  <a:lnTo>
                    <a:pt x="25980" y="34038"/>
                  </a:lnTo>
                  <a:cubicBezTo>
                    <a:pt x="26337" y="34395"/>
                    <a:pt x="26694" y="34752"/>
                    <a:pt x="27051" y="35121"/>
                  </a:cubicBezTo>
                  <a:cubicBezTo>
                    <a:pt x="25825" y="35038"/>
                    <a:pt x="24575" y="34847"/>
                    <a:pt x="23301" y="34502"/>
                  </a:cubicBezTo>
                  <a:cubicBezTo>
                    <a:pt x="23292" y="34498"/>
                    <a:pt x="23283" y="34496"/>
                    <a:pt x="23275" y="34496"/>
                  </a:cubicBezTo>
                  <a:cubicBezTo>
                    <a:pt x="23211" y="34496"/>
                    <a:pt x="23192" y="34612"/>
                    <a:pt x="23277" y="34633"/>
                  </a:cubicBezTo>
                  <a:cubicBezTo>
                    <a:pt x="25078" y="35156"/>
                    <a:pt x="26958" y="35459"/>
                    <a:pt x="28835" y="35459"/>
                  </a:cubicBezTo>
                  <a:cubicBezTo>
                    <a:pt x="29950" y="35459"/>
                    <a:pt x="31064" y="35352"/>
                    <a:pt x="32159" y="35121"/>
                  </a:cubicBezTo>
                  <a:lnTo>
                    <a:pt x="32159" y="35121"/>
                  </a:lnTo>
                  <a:cubicBezTo>
                    <a:pt x="32147" y="40527"/>
                    <a:pt x="32052" y="45944"/>
                    <a:pt x="32088" y="51361"/>
                  </a:cubicBezTo>
                  <a:cubicBezTo>
                    <a:pt x="31385" y="51421"/>
                    <a:pt x="30707" y="51457"/>
                    <a:pt x="30016" y="51468"/>
                  </a:cubicBezTo>
                  <a:lnTo>
                    <a:pt x="29945" y="51468"/>
                  </a:lnTo>
                  <a:cubicBezTo>
                    <a:pt x="29848" y="51469"/>
                    <a:pt x="29752" y="51470"/>
                    <a:pt x="29655" y="51470"/>
                  </a:cubicBezTo>
                  <a:cubicBezTo>
                    <a:pt x="28395" y="51470"/>
                    <a:pt x="27135" y="51397"/>
                    <a:pt x="25897" y="51242"/>
                  </a:cubicBezTo>
                  <a:cubicBezTo>
                    <a:pt x="25849" y="51195"/>
                    <a:pt x="25789" y="51159"/>
                    <a:pt x="25742" y="51111"/>
                  </a:cubicBezTo>
                  <a:cubicBezTo>
                    <a:pt x="25718" y="51091"/>
                    <a:pt x="25691" y="51082"/>
                    <a:pt x="25664" y="51082"/>
                  </a:cubicBezTo>
                  <a:cubicBezTo>
                    <a:pt x="25599" y="51082"/>
                    <a:pt x="25536" y="51135"/>
                    <a:pt x="25527" y="51195"/>
                  </a:cubicBezTo>
                  <a:cubicBezTo>
                    <a:pt x="24789" y="51099"/>
                    <a:pt x="24051" y="50980"/>
                    <a:pt x="23325" y="50826"/>
                  </a:cubicBezTo>
                  <a:cubicBezTo>
                    <a:pt x="23321" y="50825"/>
                    <a:pt x="23316" y="50825"/>
                    <a:pt x="23312" y="50825"/>
                  </a:cubicBezTo>
                  <a:cubicBezTo>
                    <a:pt x="23214" y="50825"/>
                    <a:pt x="23174" y="50957"/>
                    <a:pt x="23277" y="50980"/>
                  </a:cubicBezTo>
                  <a:cubicBezTo>
                    <a:pt x="23503" y="51040"/>
                    <a:pt x="23718" y="51076"/>
                    <a:pt x="23944" y="51123"/>
                  </a:cubicBezTo>
                  <a:cubicBezTo>
                    <a:pt x="23884" y="51159"/>
                    <a:pt x="23861" y="51242"/>
                    <a:pt x="23920" y="51302"/>
                  </a:cubicBezTo>
                  <a:cubicBezTo>
                    <a:pt x="24408" y="51730"/>
                    <a:pt x="24885" y="52230"/>
                    <a:pt x="25408" y="52623"/>
                  </a:cubicBezTo>
                  <a:cubicBezTo>
                    <a:pt x="25266" y="52611"/>
                    <a:pt x="25123" y="52600"/>
                    <a:pt x="24992" y="52588"/>
                  </a:cubicBezTo>
                  <a:cubicBezTo>
                    <a:pt x="24515" y="52147"/>
                    <a:pt x="23884" y="51838"/>
                    <a:pt x="23349" y="51480"/>
                  </a:cubicBezTo>
                  <a:cubicBezTo>
                    <a:pt x="23330" y="51469"/>
                    <a:pt x="23311" y="51464"/>
                    <a:pt x="23293" y="51464"/>
                  </a:cubicBezTo>
                  <a:cubicBezTo>
                    <a:pt x="23201" y="51464"/>
                    <a:pt x="23140" y="51601"/>
                    <a:pt x="23230" y="51671"/>
                  </a:cubicBezTo>
                  <a:cubicBezTo>
                    <a:pt x="23515" y="51873"/>
                    <a:pt x="23777" y="52064"/>
                    <a:pt x="24063" y="52254"/>
                  </a:cubicBezTo>
                  <a:lnTo>
                    <a:pt x="24420" y="52528"/>
                  </a:lnTo>
                  <a:cubicBezTo>
                    <a:pt x="24134" y="52480"/>
                    <a:pt x="23837" y="52445"/>
                    <a:pt x="23563" y="52409"/>
                  </a:cubicBezTo>
                  <a:cubicBezTo>
                    <a:pt x="23555" y="52407"/>
                    <a:pt x="23548" y="52406"/>
                    <a:pt x="23542" y="52406"/>
                  </a:cubicBezTo>
                  <a:cubicBezTo>
                    <a:pt x="23474" y="52406"/>
                    <a:pt x="23451" y="52506"/>
                    <a:pt x="23527" y="52528"/>
                  </a:cubicBezTo>
                  <a:cubicBezTo>
                    <a:pt x="23956" y="52611"/>
                    <a:pt x="24396" y="52683"/>
                    <a:pt x="24825" y="52766"/>
                  </a:cubicBezTo>
                  <a:cubicBezTo>
                    <a:pt x="24849" y="52778"/>
                    <a:pt x="24885" y="52790"/>
                    <a:pt x="24896" y="52802"/>
                  </a:cubicBezTo>
                  <a:cubicBezTo>
                    <a:pt x="24918" y="52813"/>
                    <a:pt x="24934" y="52819"/>
                    <a:pt x="24951" y="52819"/>
                  </a:cubicBezTo>
                  <a:cubicBezTo>
                    <a:pt x="24970" y="52819"/>
                    <a:pt x="24989" y="52810"/>
                    <a:pt x="25016" y="52790"/>
                  </a:cubicBezTo>
                  <a:cubicBezTo>
                    <a:pt x="25266" y="52838"/>
                    <a:pt x="25539" y="52885"/>
                    <a:pt x="25801" y="52909"/>
                  </a:cubicBezTo>
                  <a:cubicBezTo>
                    <a:pt x="25825" y="52909"/>
                    <a:pt x="25825" y="52921"/>
                    <a:pt x="25837" y="52921"/>
                  </a:cubicBezTo>
                  <a:cubicBezTo>
                    <a:pt x="25848" y="52937"/>
                    <a:pt x="25863" y="52944"/>
                    <a:pt x="25878" y="52944"/>
                  </a:cubicBezTo>
                  <a:cubicBezTo>
                    <a:pt x="25897" y="52944"/>
                    <a:pt x="25914" y="52934"/>
                    <a:pt x="25920" y="52921"/>
                  </a:cubicBezTo>
                  <a:cubicBezTo>
                    <a:pt x="27583" y="53153"/>
                    <a:pt x="29253" y="53259"/>
                    <a:pt x="30931" y="53259"/>
                  </a:cubicBezTo>
                  <a:cubicBezTo>
                    <a:pt x="31320" y="53259"/>
                    <a:pt x="31710" y="53254"/>
                    <a:pt x="32100" y="53242"/>
                  </a:cubicBezTo>
                  <a:cubicBezTo>
                    <a:pt x="32112" y="54886"/>
                    <a:pt x="32147" y="56529"/>
                    <a:pt x="32195" y="58184"/>
                  </a:cubicBezTo>
                  <a:cubicBezTo>
                    <a:pt x="30913" y="58478"/>
                    <a:pt x="29587" y="58638"/>
                    <a:pt x="28266" y="58638"/>
                  </a:cubicBezTo>
                  <a:cubicBezTo>
                    <a:pt x="26067" y="58638"/>
                    <a:pt x="23881" y="58197"/>
                    <a:pt x="21932" y="57207"/>
                  </a:cubicBezTo>
                  <a:cubicBezTo>
                    <a:pt x="21928" y="57203"/>
                    <a:pt x="21924" y="57202"/>
                    <a:pt x="21920" y="57202"/>
                  </a:cubicBezTo>
                  <a:cubicBezTo>
                    <a:pt x="21912" y="57202"/>
                    <a:pt x="21904" y="57207"/>
                    <a:pt x="21896" y="57207"/>
                  </a:cubicBezTo>
                  <a:cubicBezTo>
                    <a:pt x="22122" y="52123"/>
                    <a:pt x="22075" y="46992"/>
                    <a:pt x="21991" y="41872"/>
                  </a:cubicBezTo>
                  <a:cubicBezTo>
                    <a:pt x="21991" y="41848"/>
                    <a:pt x="22015" y="41836"/>
                    <a:pt x="22015" y="41836"/>
                  </a:cubicBezTo>
                  <a:cubicBezTo>
                    <a:pt x="22039" y="41777"/>
                    <a:pt x="22027" y="41729"/>
                    <a:pt x="21991" y="41705"/>
                  </a:cubicBezTo>
                  <a:cubicBezTo>
                    <a:pt x="21956" y="38860"/>
                    <a:pt x="21908" y="36002"/>
                    <a:pt x="21908" y="33180"/>
                  </a:cubicBezTo>
                  <a:cubicBezTo>
                    <a:pt x="21908" y="26525"/>
                    <a:pt x="22110" y="19822"/>
                    <a:pt x="21968" y="13154"/>
                  </a:cubicBezTo>
                  <a:close/>
                  <a:moveTo>
                    <a:pt x="12133" y="14107"/>
                  </a:moveTo>
                  <a:lnTo>
                    <a:pt x="12145" y="14131"/>
                  </a:lnTo>
                  <a:cubicBezTo>
                    <a:pt x="12157" y="14333"/>
                    <a:pt x="12216" y="14523"/>
                    <a:pt x="12335" y="14702"/>
                  </a:cubicBezTo>
                  <a:cubicBezTo>
                    <a:pt x="12361" y="14740"/>
                    <a:pt x="12399" y="14757"/>
                    <a:pt x="12436" y="14757"/>
                  </a:cubicBezTo>
                  <a:cubicBezTo>
                    <a:pt x="12502" y="14757"/>
                    <a:pt x="12565" y="14703"/>
                    <a:pt x="12550" y="14619"/>
                  </a:cubicBezTo>
                  <a:cubicBezTo>
                    <a:pt x="12526" y="14583"/>
                    <a:pt x="12526" y="14547"/>
                    <a:pt x="12514" y="14512"/>
                  </a:cubicBezTo>
                  <a:lnTo>
                    <a:pt x="12514" y="14512"/>
                  </a:lnTo>
                  <a:lnTo>
                    <a:pt x="12633" y="14631"/>
                  </a:lnTo>
                  <a:cubicBezTo>
                    <a:pt x="12550" y="14666"/>
                    <a:pt x="12502" y="14797"/>
                    <a:pt x="12597" y="14869"/>
                  </a:cubicBezTo>
                  <a:cubicBezTo>
                    <a:pt x="13097" y="15214"/>
                    <a:pt x="13645" y="15535"/>
                    <a:pt x="14240" y="15833"/>
                  </a:cubicBezTo>
                  <a:cubicBezTo>
                    <a:pt x="15627" y="16669"/>
                    <a:pt x="17248" y="17166"/>
                    <a:pt x="18829" y="17166"/>
                  </a:cubicBezTo>
                  <a:cubicBezTo>
                    <a:pt x="19026" y="17166"/>
                    <a:pt x="19224" y="17159"/>
                    <a:pt x="19420" y="17143"/>
                  </a:cubicBezTo>
                  <a:cubicBezTo>
                    <a:pt x="19551" y="17131"/>
                    <a:pt x="19634" y="17024"/>
                    <a:pt x="19610" y="16928"/>
                  </a:cubicBezTo>
                  <a:cubicBezTo>
                    <a:pt x="19896" y="16881"/>
                    <a:pt x="20158" y="16833"/>
                    <a:pt x="20432" y="16750"/>
                  </a:cubicBezTo>
                  <a:cubicBezTo>
                    <a:pt x="20444" y="16762"/>
                    <a:pt x="20455" y="16774"/>
                    <a:pt x="20479" y="16774"/>
                  </a:cubicBezTo>
                  <a:cubicBezTo>
                    <a:pt x="20634" y="16821"/>
                    <a:pt x="20848" y="16845"/>
                    <a:pt x="21027" y="16845"/>
                  </a:cubicBezTo>
                  <a:cubicBezTo>
                    <a:pt x="20848" y="17643"/>
                    <a:pt x="20813" y="18441"/>
                    <a:pt x="20598" y="19214"/>
                  </a:cubicBezTo>
                  <a:cubicBezTo>
                    <a:pt x="20574" y="19262"/>
                    <a:pt x="20598" y="19310"/>
                    <a:pt x="20622" y="19334"/>
                  </a:cubicBezTo>
                  <a:cubicBezTo>
                    <a:pt x="20539" y="19905"/>
                    <a:pt x="20455" y="20465"/>
                    <a:pt x="20420" y="21012"/>
                  </a:cubicBezTo>
                  <a:cubicBezTo>
                    <a:pt x="20420" y="21059"/>
                    <a:pt x="20457" y="21083"/>
                    <a:pt x="20492" y="21083"/>
                  </a:cubicBezTo>
                  <a:cubicBezTo>
                    <a:pt x="20519" y="21083"/>
                    <a:pt x="20545" y="21068"/>
                    <a:pt x="20551" y="21036"/>
                  </a:cubicBezTo>
                  <a:cubicBezTo>
                    <a:pt x="20563" y="20941"/>
                    <a:pt x="20574" y="20869"/>
                    <a:pt x="20598" y="20774"/>
                  </a:cubicBezTo>
                  <a:cubicBezTo>
                    <a:pt x="20612" y="20836"/>
                    <a:pt x="20670" y="20875"/>
                    <a:pt x="20728" y="20875"/>
                  </a:cubicBezTo>
                  <a:cubicBezTo>
                    <a:pt x="20770" y="20875"/>
                    <a:pt x="20811" y="20855"/>
                    <a:pt x="20836" y="20810"/>
                  </a:cubicBezTo>
                  <a:cubicBezTo>
                    <a:pt x="21134" y="20357"/>
                    <a:pt x="21229" y="19846"/>
                    <a:pt x="21336" y="19322"/>
                  </a:cubicBezTo>
                  <a:cubicBezTo>
                    <a:pt x="21348" y="19226"/>
                    <a:pt x="21289" y="19143"/>
                    <a:pt x="21194" y="19131"/>
                  </a:cubicBezTo>
                  <a:cubicBezTo>
                    <a:pt x="21098" y="19131"/>
                    <a:pt x="21015" y="19107"/>
                    <a:pt x="20920" y="19107"/>
                  </a:cubicBezTo>
                  <a:cubicBezTo>
                    <a:pt x="21075" y="18536"/>
                    <a:pt x="21217" y="17952"/>
                    <a:pt x="21348" y="17357"/>
                  </a:cubicBezTo>
                  <a:lnTo>
                    <a:pt x="21348" y="17357"/>
                  </a:lnTo>
                  <a:cubicBezTo>
                    <a:pt x="21336" y="22620"/>
                    <a:pt x="21467" y="27906"/>
                    <a:pt x="21467" y="33145"/>
                  </a:cubicBezTo>
                  <a:cubicBezTo>
                    <a:pt x="21467" y="34109"/>
                    <a:pt x="21467" y="35097"/>
                    <a:pt x="21456" y="36062"/>
                  </a:cubicBezTo>
                  <a:cubicBezTo>
                    <a:pt x="21336" y="35955"/>
                    <a:pt x="21217" y="35871"/>
                    <a:pt x="21098" y="35776"/>
                  </a:cubicBezTo>
                  <a:cubicBezTo>
                    <a:pt x="21081" y="35765"/>
                    <a:pt x="21064" y="35759"/>
                    <a:pt x="21048" y="35759"/>
                  </a:cubicBezTo>
                  <a:cubicBezTo>
                    <a:pt x="20965" y="35759"/>
                    <a:pt x="20911" y="35895"/>
                    <a:pt x="20991" y="35955"/>
                  </a:cubicBezTo>
                  <a:cubicBezTo>
                    <a:pt x="21146" y="36062"/>
                    <a:pt x="21289" y="36193"/>
                    <a:pt x="21456" y="36276"/>
                  </a:cubicBezTo>
                  <a:lnTo>
                    <a:pt x="21456" y="36812"/>
                  </a:lnTo>
                  <a:cubicBezTo>
                    <a:pt x="21194" y="36609"/>
                    <a:pt x="20908" y="36431"/>
                    <a:pt x="20634" y="36252"/>
                  </a:cubicBezTo>
                  <a:cubicBezTo>
                    <a:pt x="20614" y="36239"/>
                    <a:pt x="20595" y="36233"/>
                    <a:pt x="20576" y="36233"/>
                  </a:cubicBezTo>
                  <a:cubicBezTo>
                    <a:pt x="20482" y="36233"/>
                    <a:pt x="20416" y="36385"/>
                    <a:pt x="20515" y="36455"/>
                  </a:cubicBezTo>
                  <a:cubicBezTo>
                    <a:pt x="20670" y="36550"/>
                    <a:pt x="20813" y="36657"/>
                    <a:pt x="20967" y="36776"/>
                  </a:cubicBezTo>
                  <a:cubicBezTo>
                    <a:pt x="20848" y="36788"/>
                    <a:pt x="20848" y="36990"/>
                    <a:pt x="20979" y="36990"/>
                  </a:cubicBezTo>
                  <a:cubicBezTo>
                    <a:pt x="21075" y="36990"/>
                    <a:pt x="21086" y="36907"/>
                    <a:pt x="21075" y="36848"/>
                  </a:cubicBezTo>
                  <a:lnTo>
                    <a:pt x="21075" y="36848"/>
                  </a:lnTo>
                  <a:cubicBezTo>
                    <a:pt x="21194" y="36943"/>
                    <a:pt x="21325" y="37026"/>
                    <a:pt x="21456" y="37110"/>
                  </a:cubicBezTo>
                  <a:cubicBezTo>
                    <a:pt x="21456" y="37312"/>
                    <a:pt x="21456" y="37526"/>
                    <a:pt x="21444" y="37729"/>
                  </a:cubicBezTo>
                  <a:cubicBezTo>
                    <a:pt x="21372" y="37681"/>
                    <a:pt x="21289" y="37645"/>
                    <a:pt x="21229" y="37598"/>
                  </a:cubicBezTo>
                  <a:cubicBezTo>
                    <a:pt x="21229" y="37586"/>
                    <a:pt x="21253" y="37562"/>
                    <a:pt x="21253" y="37550"/>
                  </a:cubicBezTo>
                  <a:cubicBezTo>
                    <a:pt x="21292" y="37472"/>
                    <a:pt x="21213" y="37409"/>
                    <a:pt x="21134" y="37409"/>
                  </a:cubicBezTo>
                  <a:cubicBezTo>
                    <a:pt x="21093" y="37409"/>
                    <a:pt x="21051" y="37426"/>
                    <a:pt x="21027" y="37467"/>
                  </a:cubicBezTo>
                  <a:lnTo>
                    <a:pt x="21027" y="37479"/>
                  </a:lnTo>
                  <a:cubicBezTo>
                    <a:pt x="20813" y="37324"/>
                    <a:pt x="20610" y="37169"/>
                    <a:pt x="20432" y="36967"/>
                  </a:cubicBezTo>
                  <a:cubicBezTo>
                    <a:pt x="20408" y="36946"/>
                    <a:pt x="20383" y="36937"/>
                    <a:pt x="20359" y="36937"/>
                  </a:cubicBezTo>
                  <a:cubicBezTo>
                    <a:pt x="20273" y="36937"/>
                    <a:pt x="20200" y="37050"/>
                    <a:pt x="20265" y="37133"/>
                  </a:cubicBezTo>
                  <a:cubicBezTo>
                    <a:pt x="20444" y="37312"/>
                    <a:pt x="20658" y="37538"/>
                    <a:pt x="20896" y="37717"/>
                  </a:cubicBezTo>
                  <a:cubicBezTo>
                    <a:pt x="20848" y="37788"/>
                    <a:pt x="20801" y="37860"/>
                    <a:pt x="20777" y="37943"/>
                  </a:cubicBezTo>
                  <a:cubicBezTo>
                    <a:pt x="20610" y="37848"/>
                    <a:pt x="20432" y="37776"/>
                    <a:pt x="20265" y="37681"/>
                  </a:cubicBezTo>
                  <a:cubicBezTo>
                    <a:pt x="20247" y="37672"/>
                    <a:pt x="20231" y="37668"/>
                    <a:pt x="20215" y="37668"/>
                  </a:cubicBezTo>
                  <a:cubicBezTo>
                    <a:pt x="20125" y="37668"/>
                    <a:pt x="20077" y="37799"/>
                    <a:pt x="20158" y="37860"/>
                  </a:cubicBezTo>
                  <a:cubicBezTo>
                    <a:pt x="20324" y="37955"/>
                    <a:pt x="20491" y="38062"/>
                    <a:pt x="20658" y="38145"/>
                  </a:cubicBezTo>
                  <a:cubicBezTo>
                    <a:pt x="20324" y="38788"/>
                    <a:pt x="20039" y="39455"/>
                    <a:pt x="19741" y="40098"/>
                  </a:cubicBezTo>
                  <a:cubicBezTo>
                    <a:pt x="19717" y="40155"/>
                    <a:pt x="19770" y="40212"/>
                    <a:pt x="19821" y="40212"/>
                  </a:cubicBezTo>
                  <a:cubicBezTo>
                    <a:pt x="19845" y="40212"/>
                    <a:pt x="19869" y="40200"/>
                    <a:pt x="19884" y="40169"/>
                  </a:cubicBezTo>
                  <a:cubicBezTo>
                    <a:pt x="19896" y="40158"/>
                    <a:pt x="19896" y="40146"/>
                    <a:pt x="19908" y="40122"/>
                  </a:cubicBezTo>
                  <a:lnTo>
                    <a:pt x="19908" y="40122"/>
                  </a:lnTo>
                  <a:cubicBezTo>
                    <a:pt x="19896" y="40158"/>
                    <a:pt x="19908" y="40181"/>
                    <a:pt x="19920" y="40229"/>
                  </a:cubicBezTo>
                  <a:cubicBezTo>
                    <a:pt x="20039" y="40384"/>
                    <a:pt x="20158" y="40515"/>
                    <a:pt x="20265" y="40658"/>
                  </a:cubicBezTo>
                  <a:cubicBezTo>
                    <a:pt x="20217" y="40777"/>
                    <a:pt x="20182" y="40920"/>
                    <a:pt x="20134" y="41039"/>
                  </a:cubicBezTo>
                  <a:cubicBezTo>
                    <a:pt x="19979" y="40860"/>
                    <a:pt x="19836" y="40693"/>
                    <a:pt x="19705" y="40503"/>
                  </a:cubicBezTo>
                  <a:cubicBezTo>
                    <a:pt x="19681" y="40473"/>
                    <a:pt x="19650" y="40460"/>
                    <a:pt x="19619" y="40460"/>
                  </a:cubicBezTo>
                  <a:cubicBezTo>
                    <a:pt x="19526" y="40460"/>
                    <a:pt x="19429" y="40569"/>
                    <a:pt x="19491" y="40658"/>
                  </a:cubicBezTo>
                  <a:lnTo>
                    <a:pt x="20027" y="41336"/>
                  </a:lnTo>
                  <a:cubicBezTo>
                    <a:pt x="19967" y="41491"/>
                    <a:pt x="19908" y="41646"/>
                    <a:pt x="19848" y="41812"/>
                  </a:cubicBezTo>
                  <a:cubicBezTo>
                    <a:pt x="19705" y="41670"/>
                    <a:pt x="19551" y="41539"/>
                    <a:pt x="19408" y="41420"/>
                  </a:cubicBezTo>
                  <a:cubicBezTo>
                    <a:pt x="19381" y="41395"/>
                    <a:pt x="19351" y="41385"/>
                    <a:pt x="19323" y="41385"/>
                  </a:cubicBezTo>
                  <a:cubicBezTo>
                    <a:pt x="19228" y="41385"/>
                    <a:pt x="19149" y="41503"/>
                    <a:pt x="19241" y="41586"/>
                  </a:cubicBezTo>
                  <a:cubicBezTo>
                    <a:pt x="19420" y="41753"/>
                    <a:pt x="19586" y="41896"/>
                    <a:pt x="19765" y="42063"/>
                  </a:cubicBezTo>
                  <a:cubicBezTo>
                    <a:pt x="19729" y="42146"/>
                    <a:pt x="19705" y="42229"/>
                    <a:pt x="19670" y="42313"/>
                  </a:cubicBezTo>
                  <a:cubicBezTo>
                    <a:pt x="19654" y="42376"/>
                    <a:pt x="19712" y="42429"/>
                    <a:pt x="19767" y="42429"/>
                  </a:cubicBezTo>
                  <a:cubicBezTo>
                    <a:pt x="19794" y="42429"/>
                    <a:pt x="19820" y="42416"/>
                    <a:pt x="19836" y="42384"/>
                  </a:cubicBezTo>
                  <a:cubicBezTo>
                    <a:pt x="19860" y="42324"/>
                    <a:pt x="19896" y="42265"/>
                    <a:pt x="19908" y="42205"/>
                  </a:cubicBezTo>
                  <a:cubicBezTo>
                    <a:pt x="20027" y="42313"/>
                    <a:pt x="20146" y="42432"/>
                    <a:pt x="20265" y="42539"/>
                  </a:cubicBezTo>
                  <a:cubicBezTo>
                    <a:pt x="20205" y="42670"/>
                    <a:pt x="20146" y="42789"/>
                    <a:pt x="20098" y="42920"/>
                  </a:cubicBezTo>
                  <a:cubicBezTo>
                    <a:pt x="19884" y="42717"/>
                    <a:pt x="19658" y="42491"/>
                    <a:pt x="19443" y="42289"/>
                  </a:cubicBezTo>
                  <a:cubicBezTo>
                    <a:pt x="19417" y="42262"/>
                    <a:pt x="19387" y="42251"/>
                    <a:pt x="19357" y="42251"/>
                  </a:cubicBezTo>
                  <a:cubicBezTo>
                    <a:pt x="19255" y="42251"/>
                    <a:pt x="19160" y="42387"/>
                    <a:pt x="19253" y="42479"/>
                  </a:cubicBezTo>
                  <a:cubicBezTo>
                    <a:pt x="19491" y="42717"/>
                    <a:pt x="19741" y="42955"/>
                    <a:pt x="19979" y="43206"/>
                  </a:cubicBezTo>
                  <a:cubicBezTo>
                    <a:pt x="19920" y="43336"/>
                    <a:pt x="19860" y="43491"/>
                    <a:pt x="19801" y="43622"/>
                  </a:cubicBezTo>
                  <a:cubicBezTo>
                    <a:pt x="19598" y="43420"/>
                    <a:pt x="19372" y="43217"/>
                    <a:pt x="19170" y="43015"/>
                  </a:cubicBezTo>
                  <a:cubicBezTo>
                    <a:pt x="19145" y="42991"/>
                    <a:pt x="19118" y="42980"/>
                    <a:pt x="19093" y="42980"/>
                  </a:cubicBezTo>
                  <a:cubicBezTo>
                    <a:pt x="19005" y="42980"/>
                    <a:pt x="18929" y="43099"/>
                    <a:pt x="19003" y="43182"/>
                  </a:cubicBezTo>
                  <a:cubicBezTo>
                    <a:pt x="19241" y="43420"/>
                    <a:pt x="19467" y="43634"/>
                    <a:pt x="19705" y="43860"/>
                  </a:cubicBezTo>
                  <a:cubicBezTo>
                    <a:pt x="19622" y="44027"/>
                    <a:pt x="19562" y="44206"/>
                    <a:pt x="19491" y="44372"/>
                  </a:cubicBezTo>
                  <a:cubicBezTo>
                    <a:pt x="19459" y="44436"/>
                    <a:pt x="19528" y="44494"/>
                    <a:pt x="19592" y="44494"/>
                  </a:cubicBezTo>
                  <a:cubicBezTo>
                    <a:pt x="19623" y="44494"/>
                    <a:pt x="19654" y="44479"/>
                    <a:pt x="19670" y="44444"/>
                  </a:cubicBezTo>
                  <a:cubicBezTo>
                    <a:pt x="19729" y="44289"/>
                    <a:pt x="19789" y="44158"/>
                    <a:pt x="19860" y="44027"/>
                  </a:cubicBezTo>
                  <a:lnTo>
                    <a:pt x="20265" y="44432"/>
                  </a:lnTo>
                  <a:lnTo>
                    <a:pt x="20003" y="45003"/>
                  </a:lnTo>
                  <a:cubicBezTo>
                    <a:pt x="19503" y="44527"/>
                    <a:pt x="19015" y="44051"/>
                    <a:pt x="18539" y="43563"/>
                  </a:cubicBezTo>
                  <a:cubicBezTo>
                    <a:pt x="18514" y="43538"/>
                    <a:pt x="18487" y="43528"/>
                    <a:pt x="18462" y="43528"/>
                  </a:cubicBezTo>
                  <a:cubicBezTo>
                    <a:pt x="18374" y="43528"/>
                    <a:pt x="18298" y="43647"/>
                    <a:pt x="18372" y="43729"/>
                  </a:cubicBezTo>
                  <a:cubicBezTo>
                    <a:pt x="18872" y="44253"/>
                    <a:pt x="19372" y="44765"/>
                    <a:pt x="19884" y="45277"/>
                  </a:cubicBezTo>
                  <a:cubicBezTo>
                    <a:pt x="19801" y="45444"/>
                    <a:pt x="19741" y="45599"/>
                    <a:pt x="19670" y="45765"/>
                  </a:cubicBezTo>
                  <a:cubicBezTo>
                    <a:pt x="19086" y="45230"/>
                    <a:pt x="18491" y="44706"/>
                    <a:pt x="17931" y="44170"/>
                  </a:cubicBezTo>
                  <a:cubicBezTo>
                    <a:pt x="17906" y="44144"/>
                    <a:pt x="17877" y="44133"/>
                    <a:pt x="17849" y="44133"/>
                  </a:cubicBezTo>
                  <a:cubicBezTo>
                    <a:pt x="17749" y="44133"/>
                    <a:pt x="17659" y="44274"/>
                    <a:pt x="17753" y="44349"/>
                  </a:cubicBezTo>
                  <a:cubicBezTo>
                    <a:pt x="18348" y="44920"/>
                    <a:pt x="18931" y="45515"/>
                    <a:pt x="19527" y="46111"/>
                  </a:cubicBezTo>
                  <a:cubicBezTo>
                    <a:pt x="19479" y="46230"/>
                    <a:pt x="19431" y="46349"/>
                    <a:pt x="19372" y="46468"/>
                  </a:cubicBezTo>
                  <a:cubicBezTo>
                    <a:pt x="18943" y="46063"/>
                    <a:pt x="18515" y="45658"/>
                    <a:pt x="18098" y="45241"/>
                  </a:cubicBezTo>
                  <a:cubicBezTo>
                    <a:pt x="18074" y="45220"/>
                    <a:pt x="18048" y="45212"/>
                    <a:pt x="18023" y="45212"/>
                  </a:cubicBezTo>
                  <a:cubicBezTo>
                    <a:pt x="17935" y="45212"/>
                    <a:pt x="17860" y="45322"/>
                    <a:pt x="17943" y="45396"/>
                  </a:cubicBezTo>
                  <a:cubicBezTo>
                    <a:pt x="18372" y="45837"/>
                    <a:pt x="18812" y="46301"/>
                    <a:pt x="19253" y="46777"/>
                  </a:cubicBezTo>
                  <a:lnTo>
                    <a:pt x="19027" y="47361"/>
                  </a:lnTo>
                  <a:cubicBezTo>
                    <a:pt x="18586" y="46932"/>
                    <a:pt x="18158" y="46492"/>
                    <a:pt x="17741" y="46051"/>
                  </a:cubicBezTo>
                  <a:cubicBezTo>
                    <a:pt x="17718" y="46029"/>
                    <a:pt x="17694" y="46020"/>
                    <a:pt x="17671" y="46020"/>
                  </a:cubicBezTo>
                  <a:cubicBezTo>
                    <a:pt x="17596" y="46020"/>
                    <a:pt x="17534" y="46118"/>
                    <a:pt x="17598" y="46182"/>
                  </a:cubicBezTo>
                  <a:cubicBezTo>
                    <a:pt x="18038" y="46646"/>
                    <a:pt x="18479" y="47135"/>
                    <a:pt x="18943" y="47623"/>
                  </a:cubicBezTo>
                  <a:cubicBezTo>
                    <a:pt x="18931" y="47682"/>
                    <a:pt x="18967" y="47718"/>
                    <a:pt x="19027" y="47718"/>
                  </a:cubicBezTo>
                  <a:lnTo>
                    <a:pt x="19384" y="48075"/>
                  </a:lnTo>
                  <a:cubicBezTo>
                    <a:pt x="19324" y="48206"/>
                    <a:pt x="19289" y="48337"/>
                    <a:pt x="19229" y="48456"/>
                  </a:cubicBezTo>
                  <a:cubicBezTo>
                    <a:pt x="18539" y="47885"/>
                    <a:pt x="17860" y="47289"/>
                    <a:pt x="17205" y="46670"/>
                  </a:cubicBezTo>
                  <a:cubicBezTo>
                    <a:pt x="17184" y="46652"/>
                    <a:pt x="17160" y="46644"/>
                    <a:pt x="17137" y="46644"/>
                  </a:cubicBezTo>
                  <a:cubicBezTo>
                    <a:pt x="17058" y="46644"/>
                    <a:pt x="16988" y="46739"/>
                    <a:pt x="17062" y="46813"/>
                  </a:cubicBezTo>
                  <a:cubicBezTo>
                    <a:pt x="17741" y="47468"/>
                    <a:pt x="18408" y="48135"/>
                    <a:pt x="19086" y="48790"/>
                  </a:cubicBezTo>
                  <a:cubicBezTo>
                    <a:pt x="19003" y="48992"/>
                    <a:pt x="18931" y="49206"/>
                    <a:pt x="18836" y="49432"/>
                  </a:cubicBezTo>
                  <a:cubicBezTo>
                    <a:pt x="18491" y="49206"/>
                    <a:pt x="18158" y="48992"/>
                    <a:pt x="17824" y="48754"/>
                  </a:cubicBezTo>
                  <a:cubicBezTo>
                    <a:pt x="17806" y="48742"/>
                    <a:pt x="17788" y="48736"/>
                    <a:pt x="17772" y="48736"/>
                  </a:cubicBezTo>
                  <a:cubicBezTo>
                    <a:pt x="17694" y="48736"/>
                    <a:pt x="17652" y="48861"/>
                    <a:pt x="17741" y="48921"/>
                  </a:cubicBezTo>
                  <a:cubicBezTo>
                    <a:pt x="18062" y="49159"/>
                    <a:pt x="18408" y="49432"/>
                    <a:pt x="18753" y="49683"/>
                  </a:cubicBezTo>
                  <a:cubicBezTo>
                    <a:pt x="18705" y="49790"/>
                    <a:pt x="18658" y="49885"/>
                    <a:pt x="18634" y="50004"/>
                  </a:cubicBezTo>
                  <a:cubicBezTo>
                    <a:pt x="18372" y="49849"/>
                    <a:pt x="18122" y="49694"/>
                    <a:pt x="17884" y="49528"/>
                  </a:cubicBezTo>
                  <a:cubicBezTo>
                    <a:pt x="17875" y="49523"/>
                    <a:pt x="17866" y="49521"/>
                    <a:pt x="17857" y="49521"/>
                  </a:cubicBezTo>
                  <a:cubicBezTo>
                    <a:pt x="17799" y="49521"/>
                    <a:pt x="17760" y="49616"/>
                    <a:pt x="17812" y="49647"/>
                  </a:cubicBezTo>
                  <a:cubicBezTo>
                    <a:pt x="18062" y="49825"/>
                    <a:pt x="18300" y="50004"/>
                    <a:pt x="18550" y="50206"/>
                  </a:cubicBezTo>
                  <a:lnTo>
                    <a:pt x="18336" y="50778"/>
                  </a:lnTo>
                  <a:lnTo>
                    <a:pt x="18336" y="50802"/>
                  </a:lnTo>
                  <a:cubicBezTo>
                    <a:pt x="17598" y="50385"/>
                    <a:pt x="16872" y="49980"/>
                    <a:pt x="16110" y="49611"/>
                  </a:cubicBezTo>
                  <a:cubicBezTo>
                    <a:pt x="16098" y="49603"/>
                    <a:pt x="16087" y="49600"/>
                    <a:pt x="16076" y="49600"/>
                  </a:cubicBezTo>
                  <a:cubicBezTo>
                    <a:pt x="16019" y="49600"/>
                    <a:pt x="15978" y="49690"/>
                    <a:pt x="16038" y="49730"/>
                  </a:cubicBezTo>
                  <a:cubicBezTo>
                    <a:pt x="16967" y="50206"/>
                    <a:pt x="17860" y="50706"/>
                    <a:pt x="18729" y="51242"/>
                  </a:cubicBezTo>
                  <a:cubicBezTo>
                    <a:pt x="18586" y="51599"/>
                    <a:pt x="18455" y="51957"/>
                    <a:pt x="18312" y="52326"/>
                  </a:cubicBezTo>
                  <a:cubicBezTo>
                    <a:pt x="18304" y="52366"/>
                    <a:pt x="18345" y="52401"/>
                    <a:pt x="18380" y="52401"/>
                  </a:cubicBezTo>
                  <a:cubicBezTo>
                    <a:pt x="18396" y="52401"/>
                    <a:pt x="18412" y="52393"/>
                    <a:pt x="18419" y="52373"/>
                  </a:cubicBezTo>
                  <a:cubicBezTo>
                    <a:pt x="18574" y="52028"/>
                    <a:pt x="18729" y="51695"/>
                    <a:pt x="18896" y="51349"/>
                  </a:cubicBezTo>
                  <a:cubicBezTo>
                    <a:pt x="19110" y="51480"/>
                    <a:pt x="19312" y="51599"/>
                    <a:pt x="19503" y="51730"/>
                  </a:cubicBezTo>
                  <a:cubicBezTo>
                    <a:pt x="19253" y="52314"/>
                    <a:pt x="19003" y="52897"/>
                    <a:pt x="18765" y="53481"/>
                  </a:cubicBezTo>
                  <a:cubicBezTo>
                    <a:pt x="18742" y="53519"/>
                    <a:pt x="18777" y="53547"/>
                    <a:pt x="18815" y="53547"/>
                  </a:cubicBezTo>
                  <a:cubicBezTo>
                    <a:pt x="18837" y="53547"/>
                    <a:pt x="18859" y="53538"/>
                    <a:pt x="18872" y="53516"/>
                  </a:cubicBezTo>
                  <a:cubicBezTo>
                    <a:pt x="19122" y="52957"/>
                    <a:pt x="19384" y="52385"/>
                    <a:pt x="19658" y="51826"/>
                  </a:cubicBezTo>
                  <a:cubicBezTo>
                    <a:pt x="19824" y="51933"/>
                    <a:pt x="19967" y="52028"/>
                    <a:pt x="20122" y="52135"/>
                  </a:cubicBezTo>
                  <a:cubicBezTo>
                    <a:pt x="19979" y="52480"/>
                    <a:pt x="19848" y="52802"/>
                    <a:pt x="19729" y="53147"/>
                  </a:cubicBezTo>
                  <a:cubicBezTo>
                    <a:pt x="18693" y="53778"/>
                    <a:pt x="17705" y="54469"/>
                    <a:pt x="16741" y="55243"/>
                  </a:cubicBezTo>
                  <a:cubicBezTo>
                    <a:pt x="15133" y="56314"/>
                    <a:pt x="13574" y="57445"/>
                    <a:pt x="12216" y="58862"/>
                  </a:cubicBezTo>
                  <a:cubicBezTo>
                    <a:pt x="12216" y="58763"/>
                    <a:pt x="12140" y="58663"/>
                    <a:pt x="12052" y="58663"/>
                  </a:cubicBezTo>
                  <a:cubicBezTo>
                    <a:pt x="12024" y="58663"/>
                    <a:pt x="11995" y="58673"/>
                    <a:pt x="11966" y="58696"/>
                  </a:cubicBezTo>
                  <a:cubicBezTo>
                    <a:pt x="11876" y="58776"/>
                    <a:pt x="11777" y="58806"/>
                    <a:pt x="11683" y="58806"/>
                  </a:cubicBezTo>
                  <a:cubicBezTo>
                    <a:pt x="11666" y="58806"/>
                    <a:pt x="11649" y="58805"/>
                    <a:pt x="11633" y="58803"/>
                  </a:cubicBezTo>
                  <a:cubicBezTo>
                    <a:pt x="11847" y="58624"/>
                    <a:pt x="12026" y="58398"/>
                    <a:pt x="12145" y="58160"/>
                  </a:cubicBezTo>
                  <a:cubicBezTo>
                    <a:pt x="12204" y="58148"/>
                    <a:pt x="12240" y="58100"/>
                    <a:pt x="12264" y="58029"/>
                  </a:cubicBezTo>
                  <a:cubicBezTo>
                    <a:pt x="15562" y="47647"/>
                    <a:pt x="18193" y="36907"/>
                    <a:pt x="20384" y="26239"/>
                  </a:cubicBezTo>
                  <a:cubicBezTo>
                    <a:pt x="20406" y="26159"/>
                    <a:pt x="20335" y="26106"/>
                    <a:pt x="20271" y="26106"/>
                  </a:cubicBezTo>
                  <a:cubicBezTo>
                    <a:pt x="20229" y="26106"/>
                    <a:pt x="20191" y="26128"/>
                    <a:pt x="20182" y="26180"/>
                  </a:cubicBezTo>
                  <a:cubicBezTo>
                    <a:pt x="17634" y="36836"/>
                    <a:pt x="14776" y="47361"/>
                    <a:pt x="11871" y="57922"/>
                  </a:cubicBezTo>
                  <a:cubicBezTo>
                    <a:pt x="11847" y="58017"/>
                    <a:pt x="11883" y="58088"/>
                    <a:pt x="11931" y="58136"/>
                  </a:cubicBezTo>
                  <a:cubicBezTo>
                    <a:pt x="11811" y="58279"/>
                    <a:pt x="11681" y="58422"/>
                    <a:pt x="11514" y="58517"/>
                  </a:cubicBezTo>
                  <a:cubicBezTo>
                    <a:pt x="11502" y="58517"/>
                    <a:pt x="11502" y="58505"/>
                    <a:pt x="11490" y="58505"/>
                  </a:cubicBezTo>
                  <a:cubicBezTo>
                    <a:pt x="10502" y="58362"/>
                    <a:pt x="9537" y="58326"/>
                    <a:pt x="8573" y="58041"/>
                  </a:cubicBezTo>
                  <a:cubicBezTo>
                    <a:pt x="8566" y="58039"/>
                    <a:pt x="8559" y="58038"/>
                    <a:pt x="8552" y="58038"/>
                  </a:cubicBezTo>
                  <a:cubicBezTo>
                    <a:pt x="8460" y="58038"/>
                    <a:pt x="8425" y="58185"/>
                    <a:pt x="8525" y="58207"/>
                  </a:cubicBezTo>
                  <a:cubicBezTo>
                    <a:pt x="9283" y="58438"/>
                    <a:pt x="10173" y="58689"/>
                    <a:pt x="11008" y="58689"/>
                  </a:cubicBezTo>
                  <a:cubicBezTo>
                    <a:pt x="11078" y="58689"/>
                    <a:pt x="11147" y="58687"/>
                    <a:pt x="11216" y="58684"/>
                  </a:cubicBezTo>
                  <a:lnTo>
                    <a:pt x="11216" y="58684"/>
                  </a:lnTo>
                  <a:cubicBezTo>
                    <a:pt x="11133" y="58731"/>
                    <a:pt x="11097" y="58791"/>
                    <a:pt x="11097" y="58862"/>
                  </a:cubicBezTo>
                  <a:cubicBezTo>
                    <a:pt x="9645" y="58755"/>
                    <a:pt x="8347" y="58636"/>
                    <a:pt x="6966" y="57922"/>
                  </a:cubicBezTo>
                  <a:cubicBezTo>
                    <a:pt x="6949" y="57913"/>
                    <a:pt x="6933" y="57910"/>
                    <a:pt x="6917" y="57910"/>
                  </a:cubicBezTo>
                  <a:cubicBezTo>
                    <a:pt x="6818" y="57910"/>
                    <a:pt x="6744" y="58052"/>
                    <a:pt x="6847" y="58124"/>
                  </a:cubicBezTo>
                  <a:cubicBezTo>
                    <a:pt x="7969" y="58746"/>
                    <a:pt x="9381" y="59273"/>
                    <a:pt x="10732" y="59273"/>
                  </a:cubicBezTo>
                  <a:cubicBezTo>
                    <a:pt x="11115" y="59273"/>
                    <a:pt x="11494" y="59231"/>
                    <a:pt x="11859" y="59136"/>
                  </a:cubicBezTo>
                  <a:lnTo>
                    <a:pt x="11871" y="59136"/>
                  </a:lnTo>
                  <a:cubicBezTo>
                    <a:pt x="11055" y="59475"/>
                    <a:pt x="10197" y="59617"/>
                    <a:pt x="9319" y="59617"/>
                  </a:cubicBezTo>
                  <a:cubicBezTo>
                    <a:pt x="6277" y="59617"/>
                    <a:pt x="3000" y="57910"/>
                    <a:pt x="441" y="56755"/>
                  </a:cubicBezTo>
                  <a:cubicBezTo>
                    <a:pt x="477" y="56719"/>
                    <a:pt x="524" y="56695"/>
                    <a:pt x="536" y="56636"/>
                  </a:cubicBezTo>
                  <a:cubicBezTo>
                    <a:pt x="4942" y="42670"/>
                    <a:pt x="9180" y="28454"/>
                    <a:pt x="12133" y="14107"/>
                  </a:cubicBezTo>
                  <a:close/>
                  <a:moveTo>
                    <a:pt x="33528" y="28192"/>
                  </a:moveTo>
                  <a:cubicBezTo>
                    <a:pt x="34314" y="28989"/>
                    <a:pt x="35922" y="29216"/>
                    <a:pt x="36838" y="29466"/>
                  </a:cubicBezTo>
                  <a:cubicBezTo>
                    <a:pt x="37832" y="29727"/>
                    <a:pt x="38825" y="29890"/>
                    <a:pt x="39809" y="29890"/>
                  </a:cubicBezTo>
                  <a:cubicBezTo>
                    <a:pt x="40394" y="29890"/>
                    <a:pt x="40976" y="29833"/>
                    <a:pt x="41553" y="29704"/>
                  </a:cubicBezTo>
                  <a:cubicBezTo>
                    <a:pt x="41672" y="29692"/>
                    <a:pt x="41780" y="29680"/>
                    <a:pt x="41899" y="29668"/>
                  </a:cubicBezTo>
                  <a:lnTo>
                    <a:pt x="41922" y="29668"/>
                  </a:lnTo>
                  <a:cubicBezTo>
                    <a:pt x="41929" y="29765"/>
                    <a:pt x="42019" y="29819"/>
                    <a:pt x="42109" y="29819"/>
                  </a:cubicBezTo>
                  <a:cubicBezTo>
                    <a:pt x="42186" y="29819"/>
                    <a:pt x="42264" y="29780"/>
                    <a:pt x="42291" y="29692"/>
                  </a:cubicBezTo>
                  <a:cubicBezTo>
                    <a:pt x="42315" y="29668"/>
                    <a:pt x="42315" y="29644"/>
                    <a:pt x="42327" y="29621"/>
                  </a:cubicBezTo>
                  <a:cubicBezTo>
                    <a:pt x="42399" y="29609"/>
                    <a:pt x="42470" y="29585"/>
                    <a:pt x="42530" y="29573"/>
                  </a:cubicBezTo>
                  <a:cubicBezTo>
                    <a:pt x="42565" y="29609"/>
                    <a:pt x="42613" y="29621"/>
                    <a:pt x="42649" y="29621"/>
                  </a:cubicBezTo>
                  <a:cubicBezTo>
                    <a:pt x="42684" y="29621"/>
                    <a:pt x="42696" y="29621"/>
                    <a:pt x="42708" y="29609"/>
                  </a:cubicBezTo>
                  <a:cubicBezTo>
                    <a:pt x="42756" y="32204"/>
                    <a:pt x="42803" y="34800"/>
                    <a:pt x="42803" y="37371"/>
                  </a:cubicBezTo>
                  <a:cubicBezTo>
                    <a:pt x="42803" y="43848"/>
                    <a:pt x="42589" y="50385"/>
                    <a:pt x="42792" y="56850"/>
                  </a:cubicBezTo>
                  <a:cubicBezTo>
                    <a:pt x="42673" y="56831"/>
                    <a:pt x="42552" y="56824"/>
                    <a:pt x="42429" y="56824"/>
                  </a:cubicBezTo>
                  <a:cubicBezTo>
                    <a:pt x="42093" y="56824"/>
                    <a:pt x="41748" y="56877"/>
                    <a:pt x="41434" y="56886"/>
                  </a:cubicBezTo>
                  <a:cubicBezTo>
                    <a:pt x="41303" y="56886"/>
                    <a:pt x="41303" y="57088"/>
                    <a:pt x="41434" y="57088"/>
                  </a:cubicBezTo>
                  <a:cubicBezTo>
                    <a:pt x="41739" y="57105"/>
                    <a:pt x="42074" y="57152"/>
                    <a:pt x="42401" y="57152"/>
                  </a:cubicBezTo>
                  <a:cubicBezTo>
                    <a:pt x="42534" y="57152"/>
                    <a:pt x="42665" y="57144"/>
                    <a:pt x="42792" y="57124"/>
                  </a:cubicBezTo>
                  <a:cubicBezTo>
                    <a:pt x="42803" y="57493"/>
                    <a:pt x="42803" y="57862"/>
                    <a:pt x="42815" y="58243"/>
                  </a:cubicBezTo>
                  <a:cubicBezTo>
                    <a:pt x="42434" y="58303"/>
                    <a:pt x="42030" y="58362"/>
                    <a:pt x="41625" y="58374"/>
                  </a:cubicBezTo>
                  <a:cubicBezTo>
                    <a:pt x="41524" y="58380"/>
                    <a:pt x="41419" y="58383"/>
                    <a:pt x="41315" y="58383"/>
                  </a:cubicBezTo>
                  <a:cubicBezTo>
                    <a:pt x="41211" y="58383"/>
                    <a:pt x="41107" y="58380"/>
                    <a:pt x="41006" y="58374"/>
                  </a:cubicBezTo>
                  <a:cubicBezTo>
                    <a:pt x="40898" y="58374"/>
                    <a:pt x="39994" y="58303"/>
                    <a:pt x="40172" y="58100"/>
                  </a:cubicBezTo>
                  <a:cubicBezTo>
                    <a:pt x="40192" y="58071"/>
                    <a:pt x="40164" y="58034"/>
                    <a:pt x="40133" y="58034"/>
                  </a:cubicBezTo>
                  <a:cubicBezTo>
                    <a:pt x="40126" y="58034"/>
                    <a:pt x="40119" y="58036"/>
                    <a:pt x="40113" y="58041"/>
                  </a:cubicBezTo>
                  <a:cubicBezTo>
                    <a:pt x="39827" y="58315"/>
                    <a:pt x="40375" y="58517"/>
                    <a:pt x="40553" y="58565"/>
                  </a:cubicBezTo>
                  <a:cubicBezTo>
                    <a:pt x="40887" y="58654"/>
                    <a:pt x="41244" y="58693"/>
                    <a:pt x="41603" y="58693"/>
                  </a:cubicBezTo>
                  <a:cubicBezTo>
                    <a:pt x="42014" y="58693"/>
                    <a:pt x="42428" y="58641"/>
                    <a:pt x="42815" y="58553"/>
                  </a:cubicBezTo>
                  <a:lnTo>
                    <a:pt x="42815" y="58553"/>
                  </a:lnTo>
                  <a:cubicBezTo>
                    <a:pt x="42803" y="58576"/>
                    <a:pt x="42768" y="58600"/>
                    <a:pt x="42756" y="58624"/>
                  </a:cubicBezTo>
                  <a:cubicBezTo>
                    <a:pt x="42696" y="58684"/>
                    <a:pt x="42732" y="58755"/>
                    <a:pt x="42792" y="58791"/>
                  </a:cubicBezTo>
                  <a:cubicBezTo>
                    <a:pt x="41397" y="59578"/>
                    <a:pt x="40005" y="59886"/>
                    <a:pt x="38606" y="59886"/>
                  </a:cubicBezTo>
                  <a:cubicBezTo>
                    <a:pt x="37234" y="59886"/>
                    <a:pt x="35854" y="59590"/>
                    <a:pt x="34457" y="59160"/>
                  </a:cubicBezTo>
                  <a:cubicBezTo>
                    <a:pt x="34457" y="59148"/>
                    <a:pt x="34433" y="59112"/>
                    <a:pt x="34421" y="59100"/>
                  </a:cubicBezTo>
                  <a:cubicBezTo>
                    <a:pt x="34183" y="58898"/>
                    <a:pt x="33838" y="58731"/>
                    <a:pt x="33505" y="58660"/>
                  </a:cubicBezTo>
                  <a:cubicBezTo>
                    <a:pt x="33528" y="58017"/>
                    <a:pt x="33540" y="57374"/>
                    <a:pt x="33564" y="56719"/>
                  </a:cubicBezTo>
                  <a:cubicBezTo>
                    <a:pt x="33576" y="56731"/>
                    <a:pt x="33588" y="56755"/>
                    <a:pt x="33624" y="56755"/>
                  </a:cubicBezTo>
                  <a:cubicBezTo>
                    <a:pt x="33743" y="56755"/>
                    <a:pt x="33743" y="56576"/>
                    <a:pt x="33624" y="56576"/>
                  </a:cubicBezTo>
                  <a:cubicBezTo>
                    <a:pt x="33588" y="56576"/>
                    <a:pt x="33576" y="56588"/>
                    <a:pt x="33564" y="56600"/>
                  </a:cubicBezTo>
                  <a:cubicBezTo>
                    <a:pt x="33707" y="50147"/>
                    <a:pt x="33540" y="43658"/>
                    <a:pt x="33540" y="37193"/>
                  </a:cubicBezTo>
                  <a:cubicBezTo>
                    <a:pt x="33540" y="34193"/>
                    <a:pt x="33540" y="31192"/>
                    <a:pt x="33528" y="28192"/>
                  </a:cubicBezTo>
                  <a:close/>
                  <a:moveTo>
                    <a:pt x="45555" y="1"/>
                  </a:moveTo>
                  <a:cubicBezTo>
                    <a:pt x="45530" y="1"/>
                    <a:pt x="45506" y="16"/>
                    <a:pt x="45506" y="45"/>
                  </a:cubicBezTo>
                  <a:cubicBezTo>
                    <a:pt x="45506" y="81"/>
                    <a:pt x="45494" y="105"/>
                    <a:pt x="45494" y="141"/>
                  </a:cubicBezTo>
                  <a:lnTo>
                    <a:pt x="45482" y="141"/>
                  </a:lnTo>
                  <a:cubicBezTo>
                    <a:pt x="44220" y="569"/>
                    <a:pt x="43006" y="1153"/>
                    <a:pt x="41851" y="1831"/>
                  </a:cubicBezTo>
                  <a:cubicBezTo>
                    <a:pt x="41004" y="1726"/>
                    <a:pt x="40181" y="1665"/>
                    <a:pt x="39375" y="1665"/>
                  </a:cubicBezTo>
                  <a:cubicBezTo>
                    <a:pt x="38277" y="1665"/>
                    <a:pt x="37210" y="1778"/>
                    <a:pt x="36160" y="2046"/>
                  </a:cubicBezTo>
                  <a:cubicBezTo>
                    <a:pt x="36160" y="1998"/>
                    <a:pt x="36160" y="1950"/>
                    <a:pt x="36148" y="1903"/>
                  </a:cubicBezTo>
                  <a:lnTo>
                    <a:pt x="36148" y="1903"/>
                  </a:lnTo>
                  <a:cubicBezTo>
                    <a:pt x="36173" y="1913"/>
                    <a:pt x="36200" y="1918"/>
                    <a:pt x="36228" y="1918"/>
                  </a:cubicBezTo>
                  <a:cubicBezTo>
                    <a:pt x="36329" y="1918"/>
                    <a:pt x="36431" y="1851"/>
                    <a:pt x="36422" y="1748"/>
                  </a:cubicBezTo>
                  <a:cubicBezTo>
                    <a:pt x="36386" y="1403"/>
                    <a:pt x="36362" y="1057"/>
                    <a:pt x="36303" y="712"/>
                  </a:cubicBezTo>
                  <a:cubicBezTo>
                    <a:pt x="36283" y="612"/>
                    <a:pt x="36211" y="511"/>
                    <a:pt x="36096" y="511"/>
                  </a:cubicBezTo>
                  <a:cubicBezTo>
                    <a:pt x="36075" y="511"/>
                    <a:pt x="36053" y="514"/>
                    <a:pt x="36029" y="522"/>
                  </a:cubicBezTo>
                  <a:cubicBezTo>
                    <a:pt x="35493" y="700"/>
                    <a:pt x="34969" y="915"/>
                    <a:pt x="34469" y="1153"/>
                  </a:cubicBezTo>
                  <a:cubicBezTo>
                    <a:pt x="34421" y="1153"/>
                    <a:pt x="34398" y="1165"/>
                    <a:pt x="34362" y="1188"/>
                  </a:cubicBezTo>
                  <a:cubicBezTo>
                    <a:pt x="32516" y="2070"/>
                    <a:pt x="30861" y="3272"/>
                    <a:pt x="29040" y="4225"/>
                  </a:cubicBezTo>
                  <a:cubicBezTo>
                    <a:pt x="26873" y="5356"/>
                    <a:pt x="24718" y="6391"/>
                    <a:pt x="22753" y="7796"/>
                  </a:cubicBezTo>
                  <a:cubicBezTo>
                    <a:pt x="22741" y="7785"/>
                    <a:pt x="22741" y="7773"/>
                    <a:pt x="22730" y="7773"/>
                  </a:cubicBezTo>
                  <a:cubicBezTo>
                    <a:pt x="22714" y="7749"/>
                    <a:pt x="22690" y="7738"/>
                    <a:pt x="22667" y="7738"/>
                  </a:cubicBezTo>
                  <a:cubicBezTo>
                    <a:pt x="22621" y="7738"/>
                    <a:pt x="22579" y="7781"/>
                    <a:pt x="22610" y="7844"/>
                  </a:cubicBezTo>
                  <a:cubicBezTo>
                    <a:pt x="22610" y="7856"/>
                    <a:pt x="22622" y="7856"/>
                    <a:pt x="22634" y="7880"/>
                  </a:cubicBezTo>
                  <a:cubicBezTo>
                    <a:pt x="22527" y="7880"/>
                    <a:pt x="22432" y="7880"/>
                    <a:pt x="22337" y="7904"/>
                  </a:cubicBezTo>
                  <a:cubicBezTo>
                    <a:pt x="21991" y="7999"/>
                    <a:pt x="21622" y="8225"/>
                    <a:pt x="21575" y="8618"/>
                  </a:cubicBezTo>
                  <a:cubicBezTo>
                    <a:pt x="21575" y="8630"/>
                    <a:pt x="21575" y="8642"/>
                    <a:pt x="21598" y="8666"/>
                  </a:cubicBezTo>
                  <a:cubicBezTo>
                    <a:pt x="21598" y="8749"/>
                    <a:pt x="21598" y="8856"/>
                    <a:pt x="21575" y="8939"/>
                  </a:cubicBezTo>
                  <a:cubicBezTo>
                    <a:pt x="19241" y="9999"/>
                    <a:pt x="16967" y="11190"/>
                    <a:pt x="14729" y="12464"/>
                  </a:cubicBezTo>
                  <a:cubicBezTo>
                    <a:pt x="14716" y="12459"/>
                    <a:pt x="14703" y="12457"/>
                    <a:pt x="14690" y="12457"/>
                  </a:cubicBezTo>
                  <a:cubicBezTo>
                    <a:pt x="14629" y="12457"/>
                    <a:pt x="14567" y="12500"/>
                    <a:pt x="14538" y="12559"/>
                  </a:cubicBezTo>
                  <a:lnTo>
                    <a:pt x="14002" y="12880"/>
                  </a:lnTo>
                  <a:cubicBezTo>
                    <a:pt x="14084" y="12799"/>
                    <a:pt x="14009" y="12665"/>
                    <a:pt x="13896" y="12665"/>
                  </a:cubicBezTo>
                  <a:cubicBezTo>
                    <a:pt x="13877" y="12665"/>
                    <a:pt x="13856" y="12669"/>
                    <a:pt x="13836" y="12678"/>
                  </a:cubicBezTo>
                  <a:cubicBezTo>
                    <a:pt x="13288" y="12952"/>
                    <a:pt x="12752" y="13249"/>
                    <a:pt x="12204" y="13535"/>
                  </a:cubicBezTo>
                  <a:cubicBezTo>
                    <a:pt x="12157" y="13547"/>
                    <a:pt x="12157" y="13595"/>
                    <a:pt x="12157" y="13619"/>
                  </a:cubicBezTo>
                  <a:cubicBezTo>
                    <a:pt x="12145" y="13690"/>
                    <a:pt x="12145" y="13773"/>
                    <a:pt x="12133" y="13857"/>
                  </a:cubicBezTo>
                  <a:cubicBezTo>
                    <a:pt x="12109" y="13845"/>
                    <a:pt x="12097" y="13845"/>
                    <a:pt x="12085" y="13833"/>
                  </a:cubicBezTo>
                  <a:cubicBezTo>
                    <a:pt x="12061" y="13812"/>
                    <a:pt x="12037" y="13803"/>
                    <a:pt x="12016" y="13803"/>
                  </a:cubicBezTo>
                  <a:cubicBezTo>
                    <a:pt x="11952" y="13803"/>
                    <a:pt x="11910" y="13881"/>
                    <a:pt x="11954" y="13952"/>
                  </a:cubicBezTo>
                  <a:cubicBezTo>
                    <a:pt x="11919" y="13964"/>
                    <a:pt x="11907" y="13976"/>
                    <a:pt x="11895" y="14023"/>
                  </a:cubicBezTo>
                  <a:cubicBezTo>
                    <a:pt x="8109" y="28263"/>
                    <a:pt x="4513" y="42491"/>
                    <a:pt x="48" y="56540"/>
                  </a:cubicBezTo>
                  <a:cubicBezTo>
                    <a:pt x="0" y="56671"/>
                    <a:pt x="72" y="56767"/>
                    <a:pt x="167" y="56826"/>
                  </a:cubicBezTo>
                  <a:cubicBezTo>
                    <a:pt x="143" y="56874"/>
                    <a:pt x="167" y="56910"/>
                    <a:pt x="203" y="56945"/>
                  </a:cubicBezTo>
                  <a:cubicBezTo>
                    <a:pt x="2282" y="58340"/>
                    <a:pt x="6132" y="60297"/>
                    <a:pt x="9282" y="60297"/>
                  </a:cubicBezTo>
                  <a:cubicBezTo>
                    <a:pt x="10407" y="60297"/>
                    <a:pt x="11442" y="60048"/>
                    <a:pt x="12276" y="59434"/>
                  </a:cubicBezTo>
                  <a:lnTo>
                    <a:pt x="12288" y="59410"/>
                  </a:lnTo>
                  <a:cubicBezTo>
                    <a:pt x="12335" y="59374"/>
                    <a:pt x="12395" y="59338"/>
                    <a:pt x="12454" y="59291"/>
                  </a:cubicBezTo>
                  <a:cubicBezTo>
                    <a:pt x="12466" y="59315"/>
                    <a:pt x="12490" y="59327"/>
                    <a:pt x="12514" y="59327"/>
                  </a:cubicBezTo>
                  <a:cubicBezTo>
                    <a:pt x="12585" y="59327"/>
                    <a:pt x="12621" y="59255"/>
                    <a:pt x="12609" y="59196"/>
                  </a:cubicBezTo>
                  <a:cubicBezTo>
                    <a:pt x="14419" y="57862"/>
                    <a:pt x="16360" y="56552"/>
                    <a:pt x="18098" y="55100"/>
                  </a:cubicBezTo>
                  <a:cubicBezTo>
                    <a:pt x="19134" y="54397"/>
                    <a:pt x="20170" y="53683"/>
                    <a:pt x="21146" y="52897"/>
                  </a:cubicBezTo>
                  <a:cubicBezTo>
                    <a:pt x="21152" y="52898"/>
                    <a:pt x="21158" y="52899"/>
                    <a:pt x="21164" y="52899"/>
                  </a:cubicBezTo>
                  <a:cubicBezTo>
                    <a:pt x="21215" y="52899"/>
                    <a:pt x="21253" y="52855"/>
                    <a:pt x="21253" y="52802"/>
                  </a:cubicBezTo>
                  <a:cubicBezTo>
                    <a:pt x="21277" y="52778"/>
                    <a:pt x="21325" y="52742"/>
                    <a:pt x="21360" y="52719"/>
                  </a:cubicBezTo>
                  <a:cubicBezTo>
                    <a:pt x="21384" y="54409"/>
                    <a:pt x="21432" y="56124"/>
                    <a:pt x="21515" y="57826"/>
                  </a:cubicBezTo>
                  <a:cubicBezTo>
                    <a:pt x="21515" y="57939"/>
                    <a:pt x="21604" y="57993"/>
                    <a:pt x="21688" y="57993"/>
                  </a:cubicBezTo>
                  <a:cubicBezTo>
                    <a:pt x="21711" y="57993"/>
                    <a:pt x="21733" y="57989"/>
                    <a:pt x="21753" y="57981"/>
                  </a:cubicBezTo>
                  <a:cubicBezTo>
                    <a:pt x="21777" y="58005"/>
                    <a:pt x="21789" y="58017"/>
                    <a:pt x="21801" y="58017"/>
                  </a:cubicBezTo>
                  <a:cubicBezTo>
                    <a:pt x="23622" y="59148"/>
                    <a:pt x="26075" y="59327"/>
                    <a:pt x="28171" y="59434"/>
                  </a:cubicBezTo>
                  <a:cubicBezTo>
                    <a:pt x="28564" y="59452"/>
                    <a:pt x="28959" y="59469"/>
                    <a:pt x="29351" y="59469"/>
                  </a:cubicBezTo>
                  <a:cubicBezTo>
                    <a:pt x="30489" y="59469"/>
                    <a:pt x="31595" y="59327"/>
                    <a:pt x="32516" y="58672"/>
                  </a:cubicBezTo>
                  <a:cubicBezTo>
                    <a:pt x="32528" y="58660"/>
                    <a:pt x="32552" y="58660"/>
                    <a:pt x="32564" y="58636"/>
                  </a:cubicBezTo>
                  <a:cubicBezTo>
                    <a:pt x="32707" y="58517"/>
                    <a:pt x="32862" y="58398"/>
                    <a:pt x="32993" y="58255"/>
                  </a:cubicBezTo>
                  <a:cubicBezTo>
                    <a:pt x="32993" y="58386"/>
                    <a:pt x="32993" y="58517"/>
                    <a:pt x="33005" y="58672"/>
                  </a:cubicBezTo>
                  <a:lnTo>
                    <a:pt x="32909" y="58672"/>
                  </a:lnTo>
                  <a:cubicBezTo>
                    <a:pt x="32755" y="58684"/>
                    <a:pt x="32731" y="58874"/>
                    <a:pt x="32874" y="58934"/>
                  </a:cubicBezTo>
                  <a:cubicBezTo>
                    <a:pt x="32933" y="58969"/>
                    <a:pt x="32993" y="58969"/>
                    <a:pt x="33040" y="58993"/>
                  </a:cubicBezTo>
                  <a:cubicBezTo>
                    <a:pt x="33052" y="59005"/>
                    <a:pt x="33052" y="59029"/>
                    <a:pt x="33064" y="59029"/>
                  </a:cubicBezTo>
                  <a:cubicBezTo>
                    <a:pt x="34887" y="59825"/>
                    <a:pt x="36947" y="60508"/>
                    <a:pt x="38937" y="60508"/>
                  </a:cubicBezTo>
                  <a:cubicBezTo>
                    <a:pt x="40431" y="60508"/>
                    <a:pt x="41886" y="60123"/>
                    <a:pt x="43173" y="59112"/>
                  </a:cubicBezTo>
                  <a:cubicBezTo>
                    <a:pt x="43173" y="59112"/>
                    <a:pt x="43173" y="59100"/>
                    <a:pt x="43184" y="59100"/>
                  </a:cubicBezTo>
                  <a:cubicBezTo>
                    <a:pt x="47768" y="55874"/>
                    <a:pt x="51697" y="51218"/>
                    <a:pt x="55353" y="46992"/>
                  </a:cubicBezTo>
                  <a:cubicBezTo>
                    <a:pt x="55499" y="46734"/>
                    <a:pt x="55338" y="46465"/>
                    <a:pt x="55159" y="46465"/>
                  </a:cubicBezTo>
                  <a:cubicBezTo>
                    <a:pt x="55148" y="46465"/>
                    <a:pt x="55137" y="46466"/>
                    <a:pt x="55126" y="46468"/>
                  </a:cubicBezTo>
                  <a:lnTo>
                    <a:pt x="55126" y="46420"/>
                  </a:lnTo>
                  <a:cubicBezTo>
                    <a:pt x="55138" y="46361"/>
                    <a:pt x="55138" y="46301"/>
                    <a:pt x="55126" y="46242"/>
                  </a:cubicBezTo>
                  <a:cubicBezTo>
                    <a:pt x="55353" y="39860"/>
                    <a:pt x="55317" y="33478"/>
                    <a:pt x="55293" y="27084"/>
                  </a:cubicBezTo>
                  <a:cubicBezTo>
                    <a:pt x="55257" y="20619"/>
                    <a:pt x="55805" y="13845"/>
                    <a:pt x="55126" y="7404"/>
                  </a:cubicBezTo>
                  <a:cubicBezTo>
                    <a:pt x="55312" y="7217"/>
                    <a:pt x="55160" y="6903"/>
                    <a:pt x="54955" y="6903"/>
                  </a:cubicBezTo>
                  <a:cubicBezTo>
                    <a:pt x="54910" y="6903"/>
                    <a:pt x="54863" y="6917"/>
                    <a:pt x="54817" y="6951"/>
                  </a:cubicBezTo>
                  <a:cubicBezTo>
                    <a:pt x="54317" y="7296"/>
                    <a:pt x="53817" y="7654"/>
                    <a:pt x="53305" y="7999"/>
                  </a:cubicBezTo>
                  <a:cubicBezTo>
                    <a:pt x="53186" y="7856"/>
                    <a:pt x="53043" y="7773"/>
                    <a:pt x="52805" y="7701"/>
                  </a:cubicBezTo>
                  <a:cubicBezTo>
                    <a:pt x="52705" y="7671"/>
                    <a:pt x="52611" y="7663"/>
                    <a:pt x="52518" y="7663"/>
                  </a:cubicBezTo>
                  <a:cubicBezTo>
                    <a:pt x="52406" y="7663"/>
                    <a:pt x="52298" y="7675"/>
                    <a:pt x="52189" y="7675"/>
                  </a:cubicBezTo>
                  <a:cubicBezTo>
                    <a:pt x="52140" y="7675"/>
                    <a:pt x="52092" y="7672"/>
                    <a:pt x="52043" y="7665"/>
                  </a:cubicBezTo>
                  <a:cubicBezTo>
                    <a:pt x="51447" y="7606"/>
                    <a:pt x="50900" y="7415"/>
                    <a:pt x="50316" y="7344"/>
                  </a:cubicBezTo>
                  <a:cubicBezTo>
                    <a:pt x="50127" y="7318"/>
                    <a:pt x="49936" y="7305"/>
                    <a:pt x="49747" y="7305"/>
                  </a:cubicBezTo>
                  <a:cubicBezTo>
                    <a:pt x="49057" y="7305"/>
                    <a:pt x="48381" y="7477"/>
                    <a:pt x="47792" y="7832"/>
                  </a:cubicBezTo>
                  <a:cubicBezTo>
                    <a:pt x="47804" y="7249"/>
                    <a:pt x="47876" y="6630"/>
                    <a:pt x="47709" y="6058"/>
                  </a:cubicBezTo>
                  <a:cubicBezTo>
                    <a:pt x="47685" y="5975"/>
                    <a:pt x="47590" y="5891"/>
                    <a:pt x="47506" y="5891"/>
                  </a:cubicBezTo>
                  <a:cubicBezTo>
                    <a:pt x="46899" y="5927"/>
                    <a:pt x="46221" y="6237"/>
                    <a:pt x="45542" y="6689"/>
                  </a:cubicBezTo>
                  <a:cubicBezTo>
                    <a:pt x="45566" y="6570"/>
                    <a:pt x="45590" y="6427"/>
                    <a:pt x="45601" y="6344"/>
                  </a:cubicBezTo>
                  <a:cubicBezTo>
                    <a:pt x="45732" y="5701"/>
                    <a:pt x="45649" y="4939"/>
                    <a:pt x="45661" y="4284"/>
                  </a:cubicBezTo>
                  <a:cubicBezTo>
                    <a:pt x="45685" y="3117"/>
                    <a:pt x="45792" y="1903"/>
                    <a:pt x="45709" y="736"/>
                  </a:cubicBezTo>
                  <a:cubicBezTo>
                    <a:pt x="45720" y="593"/>
                    <a:pt x="45732" y="450"/>
                    <a:pt x="45732" y="319"/>
                  </a:cubicBezTo>
                  <a:cubicBezTo>
                    <a:pt x="45732" y="236"/>
                    <a:pt x="45685" y="176"/>
                    <a:pt x="45625" y="153"/>
                  </a:cubicBezTo>
                  <a:cubicBezTo>
                    <a:pt x="45625" y="117"/>
                    <a:pt x="45613" y="81"/>
                    <a:pt x="45613" y="45"/>
                  </a:cubicBezTo>
                  <a:cubicBezTo>
                    <a:pt x="45607" y="16"/>
                    <a:pt x="45581" y="1"/>
                    <a:pt x="455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54"/>
            <p:cNvSpPr/>
            <p:nvPr/>
          </p:nvSpPr>
          <p:spPr>
            <a:xfrm>
              <a:off x="4222500" y="3002200"/>
              <a:ext cx="7125" cy="10750"/>
            </a:xfrm>
            <a:custGeom>
              <a:avLst/>
              <a:gdLst/>
              <a:ahLst/>
              <a:cxnLst/>
              <a:rect l="l" t="t" r="r" b="b"/>
              <a:pathLst>
                <a:path w="285" h="430" extrusionOk="0">
                  <a:moveTo>
                    <a:pt x="130" y="1"/>
                  </a:moveTo>
                  <a:cubicBezTo>
                    <a:pt x="67" y="1"/>
                    <a:pt x="0" y="64"/>
                    <a:pt x="38" y="147"/>
                  </a:cubicBezTo>
                  <a:cubicBezTo>
                    <a:pt x="62" y="230"/>
                    <a:pt x="109" y="313"/>
                    <a:pt x="157" y="397"/>
                  </a:cubicBezTo>
                  <a:cubicBezTo>
                    <a:pt x="172" y="420"/>
                    <a:pt x="191" y="429"/>
                    <a:pt x="209" y="429"/>
                  </a:cubicBezTo>
                  <a:cubicBezTo>
                    <a:pt x="248" y="429"/>
                    <a:pt x="284" y="386"/>
                    <a:pt x="276" y="337"/>
                  </a:cubicBezTo>
                  <a:cubicBezTo>
                    <a:pt x="264" y="254"/>
                    <a:pt x="228" y="159"/>
                    <a:pt x="216" y="75"/>
                  </a:cubicBezTo>
                  <a:cubicBezTo>
                    <a:pt x="203" y="22"/>
                    <a:pt x="167" y="1"/>
                    <a:pt x="1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54"/>
            <p:cNvSpPr/>
            <p:nvPr/>
          </p:nvSpPr>
          <p:spPr>
            <a:xfrm>
              <a:off x="4302325" y="2713800"/>
              <a:ext cx="6250" cy="4850"/>
            </a:xfrm>
            <a:custGeom>
              <a:avLst/>
              <a:gdLst/>
              <a:ahLst/>
              <a:cxnLst/>
              <a:rect l="l" t="t" r="r" b="b"/>
              <a:pathLst>
                <a:path w="250" h="194" extrusionOk="0">
                  <a:moveTo>
                    <a:pt x="101" y="1"/>
                  </a:moveTo>
                  <a:cubicBezTo>
                    <a:pt x="0" y="1"/>
                    <a:pt x="6" y="193"/>
                    <a:pt x="119" y="193"/>
                  </a:cubicBezTo>
                  <a:cubicBezTo>
                    <a:pt x="250" y="193"/>
                    <a:pt x="250" y="3"/>
                    <a:pt x="119" y="3"/>
                  </a:cubicBezTo>
                  <a:cubicBezTo>
                    <a:pt x="113" y="1"/>
                    <a:pt x="107"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54"/>
            <p:cNvSpPr/>
            <p:nvPr/>
          </p:nvSpPr>
          <p:spPr>
            <a:xfrm>
              <a:off x="4598550" y="1967900"/>
              <a:ext cx="18400" cy="42450"/>
            </a:xfrm>
            <a:custGeom>
              <a:avLst/>
              <a:gdLst/>
              <a:ahLst/>
              <a:cxnLst/>
              <a:rect l="l" t="t" r="r" b="b"/>
              <a:pathLst>
                <a:path w="736" h="1698" extrusionOk="0">
                  <a:moveTo>
                    <a:pt x="679" y="1"/>
                  </a:moveTo>
                  <a:cubicBezTo>
                    <a:pt x="663" y="1"/>
                    <a:pt x="649" y="9"/>
                    <a:pt x="641" y="26"/>
                  </a:cubicBezTo>
                  <a:cubicBezTo>
                    <a:pt x="367" y="502"/>
                    <a:pt x="188" y="1038"/>
                    <a:pt x="21" y="1561"/>
                  </a:cubicBezTo>
                  <a:cubicBezTo>
                    <a:pt x="0" y="1646"/>
                    <a:pt x="63" y="1698"/>
                    <a:pt x="130" y="1698"/>
                  </a:cubicBezTo>
                  <a:cubicBezTo>
                    <a:pt x="176" y="1698"/>
                    <a:pt x="224" y="1674"/>
                    <a:pt x="248" y="1621"/>
                  </a:cubicBezTo>
                  <a:cubicBezTo>
                    <a:pt x="438" y="1109"/>
                    <a:pt x="641" y="597"/>
                    <a:pt x="736" y="73"/>
                  </a:cubicBezTo>
                  <a:cubicBezTo>
                    <a:pt x="736" y="27"/>
                    <a:pt x="706" y="1"/>
                    <a:pt x="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54"/>
            <p:cNvSpPr/>
            <p:nvPr/>
          </p:nvSpPr>
          <p:spPr>
            <a:xfrm>
              <a:off x="4597425" y="1994075"/>
              <a:ext cx="18575" cy="50350"/>
            </a:xfrm>
            <a:custGeom>
              <a:avLst/>
              <a:gdLst/>
              <a:ahLst/>
              <a:cxnLst/>
              <a:rect l="l" t="t" r="r" b="b"/>
              <a:pathLst>
                <a:path w="743" h="2014" extrusionOk="0">
                  <a:moveTo>
                    <a:pt x="650" y="1"/>
                  </a:moveTo>
                  <a:cubicBezTo>
                    <a:pt x="619" y="1"/>
                    <a:pt x="588" y="19"/>
                    <a:pt x="578" y="62"/>
                  </a:cubicBezTo>
                  <a:cubicBezTo>
                    <a:pt x="388" y="693"/>
                    <a:pt x="138" y="1300"/>
                    <a:pt x="7" y="1943"/>
                  </a:cubicBezTo>
                  <a:cubicBezTo>
                    <a:pt x="0" y="1990"/>
                    <a:pt x="31" y="2014"/>
                    <a:pt x="63" y="2014"/>
                  </a:cubicBezTo>
                  <a:cubicBezTo>
                    <a:pt x="89" y="2014"/>
                    <a:pt x="115" y="1999"/>
                    <a:pt x="126" y="1967"/>
                  </a:cubicBezTo>
                  <a:cubicBezTo>
                    <a:pt x="364" y="1360"/>
                    <a:pt x="543" y="717"/>
                    <a:pt x="721" y="98"/>
                  </a:cubicBezTo>
                  <a:cubicBezTo>
                    <a:pt x="743" y="41"/>
                    <a:pt x="696" y="1"/>
                    <a:pt x="65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54"/>
            <p:cNvSpPr/>
            <p:nvPr/>
          </p:nvSpPr>
          <p:spPr>
            <a:xfrm>
              <a:off x="4512750" y="2126175"/>
              <a:ext cx="57525" cy="6900"/>
            </a:xfrm>
            <a:custGeom>
              <a:avLst/>
              <a:gdLst/>
              <a:ahLst/>
              <a:cxnLst/>
              <a:rect l="l" t="t" r="r" b="b"/>
              <a:pathLst>
                <a:path w="2301" h="276" extrusionOk="0">
                  <a:moveTo>
                    <a:pt x="2171" y="1"/>
                  </a:moveTo>
                  <a:cubicBezTo>
                    <a:pt x="2163" y="1"/>
                    <a:pt x="2153" y="2"/>
                    <a:pt x="2144" y="5"/>
                  </a:cubicBezTo>
                  <a:cubicBezTo>
                    <a:pt x="1589" y="91"/>
                    <a:pt x="1035" y="146"/>
                    <a:pt x="475" y="146"/>
                  </a:cubicBezTo>
                  <a:cubicBezTo>
                    <a:pt x="337" y="146"/>
                    <a:pt x="199" y="143"/>
                    <a:pt x="60" y="136"/>
                  </a:cubicBezTo>
                  <a:cubicBezTo>
                    <a:pt x="1" y="136"/>
                    <a:pt x="1" y="195"/>
                    <a:pt x="48" y="207"/>
                  </a:cubicBezTo>
                  <a:cubicBezTo>
                    <a:pt x="386" y="252"/>
                    <a:pt x="723" y="276"/>
                    <a:pt x="1060" y="276"/>
                  </a:cubicBezTo>
                  <a:cubicBezTo>
                    <a:pt x="1437" y="276"/>
                    <a:pt x="1814" y="246"/>
                    <a:pt x="2191" y="183"/>
                  </a:cubicBezTo>
                  <a:cubicBezTo>
                    <a:pt x="2301" y="173"/>
                    <a:pt x="2269" y="1"/>
                    <a:pt x="21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54"/>
            <p:cNvSpPr/>
            <p:nvPr/>
          </p:nvSpPr>
          <p:spPr>
            <a:xfrm>
              <a:off x="4573775" y="2126575"/>
              <a:ext cx="3600" cy="2700"/>
            </a:xfrm>
            <a:custGeom>
              <a:avLst/>
              <a:gdLst/>
              <a:ahLst/>
              <a:cxnLst/>
              <a:rect l="l" t="t" r="r" b="b"/>
              <a:pathLst>
                <a:path w="144" h="108" extrusionOk="0">
                  <a:moveTo>
                    <a:pt x="60" y="1"/>
                  </a:moveTo>
                  <a:cubicBezTo>
                    <a:pt x="0" y="1"/>
                    <a:pt x="0" y="108"/>
                    <a:pt x="60" y="108"/>
                  </a:cubicBezTo>
                  <a:cubicBezTo>
                    <a:pt x="143" y="108"/>
                    <a:pt x="143" y="1"/>
                    <a:pt x="6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54"/>
            <p:cNvSpPr/>
            <p:nvPr/>
          </p:nvSpPr>
          <p:spPr>
            <a:xfrm>
              <a:off x="4540725" y="2142200"/>
              <a:ext cx="38425" cy="6000"/>
            </a:xfrm>
            <a:custGeom>
              <a:avLst/>
              <a:gdLst/>
              <a:ahLst/>
              <a:cxnLst/>
              <a:rect l="l" t="t" r="r" b="b"/>
              <a:pathLst>
                <a:path w="1537" h="240" extrusionOk="0">
                  <a:moveTo>
                    <a:pt x="1039" y="1"/>
                  </a:moveTo>
                  <a:cubicBezTo>
                    <a:pt x="722" y="1"/>
                    <a:pt x="409" y="34"/>
                    <a:pt x="108" y="43"/>
                  </a:cubicBezTo>
                  <a:cubicBezTo>
                    <a:pt x="1" y="43"/>
                    <a:pt x="1" y="197"/>
                    <a:pt x="108" y="197"/>
                  </a:cubicBezTo>
                  <a:cubicBezTo>
                    <a:pt x="409" y="206"/>
                    <a:pt x="722" y="239"/>
                    <a:pt x="1039" y="239"/>
                  </a:cubicBezTo>
                  <a:cubicBezTo>
                    <a:pt x="1161" y="239"/>
                    <a:pt x="1283" y="234"/>
                    <a:pt x="1406" y="221"/>
                  </a:cubicBezTo>
                  <a:cubicBezTo>
                    <a:pt x="1537" y="209"/>
                    <a:pt x="1537" y="31"/>
                    <a:pt x="1406" y="19"/>
                  </a:cubicBezTo>
                  <a:cubicBezTo>
                    <a:pt x="1283" y="5"/>
                    <a:pt x="1161" y="1"/>
                    <a:pt x="10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54"/>
            <p:cNvSpPr/>
            <p:nvPr/>
          </p:nvSpPr>
          <p:spPr>
            <a:xfrm>
              <a:off x="4548875" y="2156325"/>
              <a:ext cx="30575" cy="9325"/>
            </a:xfrm>
            <a:custGeom>
              <a:avLst/>
              <a:gdLst/>
              <a:ahLst/>
              <a:cxnLst/>
              <a:rect l="l" t="t" r="r" b="b"/>
              <a:pathLst>
                <a:path w="1223" h="373" extrusionOk="0">
                  <a:moveTo>
                    <a:pt x="592" y="1"/>
                  </a:moveTo>
                  <a:cubicBezTo>
                    <a:pt x="422" y="1"/>
                    <a:pt x="250" y="28"/>
                    <a:pt x="103" y="61"/>
                  </a:cubicBezTo>
                  <a:cubicBezTo>
                    <a:pt x="0" y="95"/>
                    <a:pt x="19" y="252"/>
                    <a:pt x="127" y="252"/>
                  </a:cubicBezTo>
                  <a:cubicBezTo>
                    <a:pt x="131" y="252"/>
                    <a:pt x="135" y="252"/>
                    <a:pt x="139" y="251"/>
                  </a:cubicBezTo>
                  <a:cubicBezTo>
                    <a:pt x="205" y="247"/>
                    <a:pt x="270" y="244"/>
                    <a:pt x="335" y="244"/>
                  </a:cubicBezTo>
                  <a:cubicBezTo>
                    <a:pt x="449" y="244"/>
                    <a:pt x="562" y="253"/>
                    <a:pt x="675" y="275"/>
                  </a:cubicBezTo>
                  <a:cubicBezTo>
                    <a:pt x="806" y="299"/>
                    <a:pt x="937" y="359"/>
                    <a:pt x="1092" y="370"/>
                  </a:cubicBezTo>
                  <a:cubicBezTo>
                    <a:pt x="1100" y="372"/>
                    <a:pt x="1107" y="373"/>
                    <a:pt x="1115" y="373"/>
                  </a:cubicBezTo>
                  <a:cubicBezTo>
                    <a:pt x="1222" y="373"/>
                    <a:pt x="1218" y="212"/>
                    <a:pt x="1151" y="156"/>
                  </a:cubicBezTo>
                  <a:cubicBezTo>
                    <a:pt x="996" y="40"/>
                    <a:pt x="795" y="1"/>
                    <a:pt x="59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54"/>
            <p:cNvSpPr/>
            <p:nvPr/>
          </p:nvSpPr>
          <p:spPr>
            <a:xfrm>
              <a:off x="4554500" y="2177475"/>
              <a:ext cx="22275" cy="8700"/>
            </a:xfrm>
            <a:custGeom>
              <a:avLst/>
              <a:gdLst/>
              <a:ahLst/>
              <a:cxnLst/>
              <a:rect l="l" t="t" r="r" b="b"/>
              <a:pathLst>
                <a:path w="891" h="348" extrusionOk="0">
                  <a:moveTo>
                    <a:pt x="142" y="0"/>
                  </a:moveTo>
                  <a:cubicBezTo>
                    <a:pt x="20" y="0"/>
                    <a:pt x="1" y="204"/>
                    <a:pt x="117" y="227"/>
                  </a:cubicBezTo>
                  <a:cubicBezTo>
                    <a:pt x="315" y="282"/>
                    <a:pt x="493" y="347"/>
                    <a:pt x="688" y="347"/>
                  </a:cubicBezTo>
                  <a:cubicBezTo>
                    <a:pt x="704" y="347"/>
                    <a:pt x="720" y="347"/>
                    <a:pt x="736" y="346"/>
                  </a:cubicBezTo>
                  <a:cubicBezTo>
                    <a:pt x="831" y="346"/>
                    <a:pt x="891" y="179"/>
                    <a:pt x="795" y="144"/>
                  </a:cubicBezTo>
                  <a:cubicBezTo>
                    <a:pt x="581" y="48"/>
                    <a:pt x="379" y="36"/>
                    <a:pt x="152" y="1"/>
                  </a:cubicBezTo>
                  <a:cubicBezTo>
                    <a:pt x="149" y="0"/>
                    <a:pt x="145" y="0"/>
                    <a:pt x="1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54"/>
            <p:cNvSpPr/>
            <p:nvPr/>
          </p:nvSpPr>
          <p:spPr>
            <a:xfrm>
              <a:off x="4569000" y="2189375"/>
              <a:ext cx="7175" cy="5700"/>
            </a:xfrm>
            <a:custGeom>
              <a:avLst/>
              <a:gdLst/>
              <a:ahLst/>
              <a:cxnLst/>
              <a:rect l="l" t="t" r="r" b="b"/>
              <a:pathLst>
                <a:path w="287" h="228" extrusionOk="0">
                  <a:moveTo>
                    <a:pt x="156" y="1"/>
                  </a:moveTo>
                  <a:cubicBezTo>
                    <a:pt x="1" y="1"/>
                    <a:pt x="1" y="227"/>
                    <a:pt x="156" y="227"/>
                  </a:cubicBezTo>
                  <a:cubicBezTo>
                    <a:pt x="287" y="227"/>
                    <a:pt x="287" y="1"/>
                    <a:pt x="15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54"/>
            <p:cNvSpPr/>
            <p:nvPr/>
          </p:nvSpPr>
          <p:spPr>
            <a:xfrm>
              <a:off x="4572875" y="2205175"/>
              <a:ext cx="5100" cy="3575"/>
            </a:xfrm>
            <a:custGeom>
              <a:avLst/>
              <a:gdLst/>
              <a:ahLst/>
              <a:cxnLst/>
              <a:rect l="l" t="t" r="r" b="b"/>
              <a:pathLst>
                <a:path w="204" h="143" extrusionOk="0">
                  <a:moveTo>
                    <a:pt x="96" y="0"/>
                  </a:moveTo>
                  <a:cubicBezTo>
                    <a:pt x="1" y="0"/>
                    <a:pt x="1" y="143"/>
                    <a:pt x="96" y="143"/>
                  </a:cubicBezTo>
                  <a:cubicBezTo>
                    <a:pt x="203" y="143"/>
                    <a:pt x="203" y="0"/>
                    <a:pt x="9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54"/>
            <p:cNvSpPr/>
            <p:nvPr/>
          </p:nvSpPr>
          <p:spPr>
            <a:xfrm>
              <a:off x="4348450" y="2585875"/>
              <a:ext cx="50600" cy="36200"/>
            </a:xfrm>
            <a:custGeom>
              <a:avLst/>
              <a:gdLst/>
              <a:ahLst/>
              <a:cxnLst/>
              <a:rect l="l" t="t" r="r" b="b"/>
              <a:pathLst>
                <a:path w="2024" h="1448" extrusionOk="0">
                  <a:moveTo>
                    <a:pt x="84" y="0"/>
                  </a:moveTo>
                  <a:cubicBezTo>
                    <a:pt x="48" y="0"/>
                    <a:pt x="0" y="36"/>
                    <a:pt x="48" y="83"/>
                  </a:cubicBezTo>
                  <a:cubicBezTo>
                    <a:pt x="310" y="298"/>
                    <a:pt x="655" y="429"/>
                    <a:pt x="941" y="619"/>
                  </a:cubicBezTo>
                  <a:cubicBezTo>
                    <a:pt x="1262" y="857"/>
                    <a:pt x="1560" y="1143"/>
                    <a:pt x="1870" y="1429"/>
                  </a:cubicBezTo>
                  <a:cubicBezTo>
                    <a:pt x="1888" y="1442"/>
                    <a:pt x="1906" y="1448"/>
                    <a:pt x="1923" y="1448"/>
                  </a:cubicBezTo>
                  <a:cubicBezTo>
                    <a:pt x="1983" y="1448"/>
                    <a:pt x="2023" y="1377"/>
                    <a:pt x="1977" y="1322"/>
                  </a:cubicBezTo>
                  <a:cubicBezTo>
                    <a:pt x="1727" y="1012"/>
                    <a:pt x="1441" y="774"/>
                    <a:pt x="1120" y="536"/>
                  </a:cubicBezTo>
                  <a:cubicBezTo>
                    <a:pt x="822" y="322"/>
                    <a:pt x="441" y="6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54"/>
            <p:cNvSpPr/>
            <p:nvPr/>
          </p:nvSpPr>
          <p:spPr>
            <a:xfrm>
              <a:off x="4381975" y="2594075"/>
              <a:ext cx="41075" cy="28750"/>
            </a:xfrm>
            <a:custGeom>
              <a:avLst/>
              <a:gdLst/>
              <a:ahLst/>
              <a:cxnLst/>
              <a:rect l="l" t="t" r="r" b="b"/>
              <a:pathLst>
                <a:path w="1643" h="1150" extrusionOk="0">
                  <a:moveTo>
                    <a:pt x="121" y="1"/>
                  </a:moveTo>
                  <a:cubicBezTo>
                    <a:pt x="55" y="1"/>
                    <a:pt x="1" y="85"/>
                    <a:pt x="64" y="148"/>
                  </a:cubicBezTo>
                  <a:cubicBezTo>
                    <a:pt x="505" y="529"/>
                    <a:pt x="969" y="875"/>
                    <a:pt x="1469" y="1137"/>
                  </a:cubicBezTo>
                  <a:cubicBezTo>
                    <a:pt x="1486" y="1146"/>
                    <a:pt x="1502" y="1150"/>
                    <a:pt x="1517" y="1150"/>
                  </a:cubicBezTo>
                  <a:cubicBezTo>
                    <a:pt x="1598" y="1150"/>
                    <a:pt x="1643" y="1032"/>
                    <a:pt x="1553" y="982"/>
                  </a:cubicBezTo>
                  <a:cubicBezTo>
                    <a:pt x="1076" y="696"/>
                    <a:pt x="624" y="386"/>
                    <a:pt x="183" y="29"/>
                  </a:cubicBezTo>
                  <a:cubicBezTo>
                    <a:pt x="163" y="9"/>
                    <a:pt x="141" y="1"/>
                    <a:pt x="12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54"/>
            <p:cNvSpPr/>
            <p:nvPr/>
          </p:nvSpPr>
          <p:spPr>
            <a:xfrm>
              <a:off x="4595800" y="2043650"/>
              <a:ext cx="32100" cy="91350"/>
            </a:xfrm>
            <a:custGeom>
              <a:avLst/>
              <a:gdLst/>
              <a:ahLst/>
              <a:cxnLst/>
              <a:rect l="l" t="t" r="r" b="b"/>
              <a:pathLst>
                <a:path w="1284" h="3654" extrusionOk="0">
                  <a:moveTo>
                    <a:pt x="1178" y="1"/>
                  </a:moveTo>
                  <a:cubicBezTo>
                    <a:pt x="1139" y="1"/>
                    <a:pt x="1099" y="24"/>
                    <a:pt x="1084" y="79"/>
                  </a:cubicBezTo>
                  <a:cubicBezTo>
                    <a:pt x="882" y="817"/>
                    <a:pt x="655" y="1579"/>
                    <a:pt x="453" y="2318"/>
                  </a:cubicBezTo>
                  <a:cubicBezTo>
                    <a:pt x="358" y="2639"/>
                    <a:pt x="1" y="3270"/>
                    <a:pt x="215" y="3592"/>
                  </a:cubicBezTo>
                  <a:cubicBezTo>
                    <a:pt x="235" y="3623"/>
                    <a:pt x="274" y="3653"/>
                    <a:pt x="323" y="3653"/>
                  </a:cubicBezTo>
                  <a:cubicBezTo>
                    <a:pt x="330" y="3653"/>
                    <a:pt x="338" y="3653"/>
                    <a:pt x="346" y="3651"/>
                  </a:cubicBezTo>
                  <a:cubicBezTo>
                    <a:pt x="429" y="3604"/>
                    <a:pt x="465" y="3568"/>
                    <a:pt x="477" y="3484"/>
                  </a:cubicBezTo>
                  <a:cubicBezTo>
                    <a:pt x="489" y="3437"/>
                    <a:pt x="465" y="3377"/>
                    <a:pt x="429" y="3365"/>
                  </a:cubicBezTo>
                  <a:cubicBezTo>
                    <a:pt x="417" y="3365"/>
                    <a:pt x="417" y="3353"/>
                    <a:pt x="405" y="3353"/>
                  </a:cubicBezTo>
                  <a:cubicBezTo>
                    <a:pt x="401" y="3346"/>
                    <a:pt x="396" y="3343"/>
                    <a:pt x="390" y="3343"/>
                  </a:cubicBezTo>
                  <a:cubicBezTo>
                    <a:pt x="379" y="3343"/>
                    <a:pt x="366" y="3353"/>
                    <a:pt x="358" y="3353"/>
                  </a:cubicBezTo>
                  <a:cubicBezTo>
                    <a:pt x="512" y="2961"/>
                    <a:pt x="774" y="2008"/>
                    <a:pt x="810" y="1877"/>
                  </a:cubicBezTo>
                  <a:cubicBezTo>
                    <a:pt x="953" y="1294"/>
                    <a:pt x="1120" y="698"/>
                    <a:pt x="1263" y="115"/>
                  </a:cubicBezTo>
                  <a:cubicBezTo>
                    <a:pt x="1283" y="46"/>
                    <a:pt x="1232" y="1"/>
                    <a:pt x="11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54"/>
            <p:cNvSpPr/>
            <p:nvPr/>
          </p:nvSpPr>
          <p:spPr>
            <a:xfrm>
              <a:off x="4610800" y="2055000"/>
              <a:ext cx="26475" cy="68650"/>
            </a:xfrm>
            <a:custGeom>
              <a:avLst/>
              <a:gdLst/>
              <a:ahLst/>
              <a:cxnLst/>
              <a:rect l="l" t="t" r="r" b="b"/>
              <a:pathLst>
                <a:path w="1059" h="2746" extrusionOk="0">
                  <a:moveTo>
                    <a:pt x="934" y="1"/>
                  </a:moveTo>
                  <a:cubicBezTo>
                    <a:pt x="897" y="1"/>
                    <a:pt x="859" y="20"/>
                    <a:pt x="841" y="66"/>
                  </a:cubicBezTo>
                  <a:cubicBezTo>
                    <a:pt x="722" y="494"/>
                    <a:pt x="591" y="935"/>
                    <a:pt x="448" y="1364"/>
                  </a:cubicBezTo>
                  <a:cubicBezTo>
                    <a:pt x="293" y="1792"/>
                    <a:pt x="91" y="2209"/>
                    <a:pt x="8" y="2638"/>
                  </a:cubicBezTo>
                  <a:cubicBezTo>
                    <a:pt x="0" y="2699"/>
                    <a:pt x="42" y="2745"/>
                    <a:pt x="88" y="2745"/>
                  </a:cubicBezTo>
                  <a:cubicBezTo>
                    <a:pt x="114" y="2745"/>
                    <a:pt x="141" y="2731"/>
                    <a:pt x="163" y="2697"/>
                  </a:cubicBezTo>
                  <a:cubicBezTo>
                    <a:pt x="639" y="1983"/>
                    <a:pt x="817" y="935"/>
                    <a:pt x="1044" y="125"/>
                  </a:cubicBezTo>
                  <a:cubicBezTo>
                    <a:pt x="1058" y="52"/>
                    <a:pt x="996" y="1"/>
                    <a:pt x="9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54"/>
            <p:cNvSpPr/>
            <p:nvPr/>
          </p:nvSpPr>
          <p:spPr>
            <a:xfrm>
              <a:off x="4003350" y="3190950"/>
              <a:ext cx="63825" cy="13425"/>
            </a:xfrm>
            <a:custGeom>
              <a:avLst/>
              <a:gdLst/>
              <a:ahLst/>
              <a:cxnLst/>
              <a:rect l="l" t="t" r="r" b="b"/>
              <a:pathLst>
                <a:path w="2553" h="537" extrusionOk="0">
                  <a:moveTo>
                    <a:pt x="161" y="0"/>
                  </a:moveTo>
                  <a:cubicBezTo>
                    <a:pt x="46" y="0"/>
                    <a:pt x="1" y="172"/>
                    <a:pt x="124" y="217"/>
                  </a:cubicBezTo>
                  <a:cubicBezTo>
                    <a:pt x="686" y="369"/>
                    <a:pt x="1347" y="537"/>
                    <a:pt x="1967" y="537"/>
                  </a:cubicBezTo>
                  <a:cubicBezTo>
                    <a:pt x="2122" y="537"/>
                    <a:pt x="2274" y="526"/>
                    <a:pt x="2422" y="502"/>
                  </a:cubicBezTo>
                  <a:cubicBezTo>
                    <a:pt x="2553" y="467"/>
                    <a:pt x="2553" y="241"/>
                    <a:pt x="2422" y="229"/>
                  </a:cubicBezTo>
                  <a:cubicBezTo>
                    <a:pt x="1672" y="121"/>
                    <a:pt x="934" y="169"/>
                    <a:pt x="184" y="2"/>
                  </a:cubicBezTo>
                  <a:cubicBezTo>
                    <a:pt x="176" y="1"/>
                    <a:pt x="169" y="0"/>
                    <a:pt x="16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54"/>
            <p:cNvSpPr/>
            <p:nvPr/>
          </p:nvSpPr>
          <p:spPr>
            <a:xfrm>
              <a:off x="4021800" y="3173675"/>
              <a:ext cx="52825" cy="14100"/>
            </a:xfrm>
            <a:custGeom>
              <a:avLst/>
              <a:gdLst/>
              <a:ahLst/>
              <a:cxnLst/>
              <a:rect l="l" t="t" r="r" b="b"/>
              <a:pathLst>
                <a:path w="2113" h="564" extrusionOk="0">
                  <a:moveTo>
                    <a:pt x="137" y="1"/>
                  </a:moveTo>
                  <a:cubicBezTo>
                    <a:pt x="35" y="1"/>
                    <a:pt x="0" y="148"/>
                    <a:pt x="101" y="181"/>
                  </a:cubicBezTo>
                  <a:cubicBezTo>
                    <a:pt x="614" y="349"/>
                    <a:pt x="1220" y="563"/>
                    <a:pt x="1772" y="563"/>
                  </a:cubicBezTo>
                  <a:cubicBezTo>
                    <a:pt x="1847" y="563"/>
                    <a:pt x="1921" y="559"/>
                    <a:pt x="1994" y="551"/>
                  </a:cubicBezTo>
                  <a:cubicBezTo>
                    <a:pt x="2077" y="539"/>
                    <a:pt x="2113" y="420"/>
                    <a:pt x="2017" y="384"/>
                  </a:cubicBezTo>
                  <a:cubicBezTo>
                    <a:pt x="1720" y="301"/>
                    <a:pt x="1398" y="277"/>
                    <a:pt x="1089" y="217"/>
                  </a:cubicBezTo>
                  <a:cubicBezTo>
                    <a:pt x="767" y="158"/>
                    <a:pt x="458" y="86"/>
                    <a:pt x="160" y="3"/>
                  </a:cubicBezTo>
                  <a:cubicBezTo>
                    <a:pt x="152" y="1"/>
                    <a:pt x="145" y="1"/>
                    <a:pt x="1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54"/>
            <p:cNvSpPr/>
            <p:nvPr/>
          </p:nvSpPr>
          <p:spPr>
            <a:xfrm>
              <a:off x="4043850" y="3161775"/>
              <a:ext cx="39125" cy="12225"/>
            </a:xfrm>
            <a:custGeom>
              <a:avLst/>
              <a:gdLst/>
              <a:ahLst/>
              <a:cxnLst/>
              <a:rect l="l" t="t" r="r" b="b"/>
              <a:pathLst>
                <a:path w="1565" h="489" extrusionOk="0">
                  <a:moveTo>
                    <a:pt x="186" y="1"/>
                  </a:moveTo>
                  <a:cubicBezTo>
                    <a:pt x="57" y="1"/>
                    <a:pt x="0" y="206"/>
                    <a:pt x="147" y="229"/>
                  </a:cubicBezTo>
                  <a:cubicBezTo>
                    <a:pt x="373" y="288"/>
                    <a:pt x="635" y="336"/>
                    <a:pt x="873" y="396"/>
                  </a:cubicBezTo>
                  <a:cubicBezTo>
                    <a:pt x="1038" y="434"/>
                    <a:pt x="1202" y="489"/>
                    <a:pt x="1366" y="489"/>
                  </a:cubicBezTo>
                  <a:cubicBezTo>
                    <a:pt x="1404" y="489"/>
                    <a:pt x="1443" y="486"/>
                    <a:pt x="1481" y="479"/>
                  </a:cubicBezTo>
                  <a:cubicBezTo>
                    <a:pt x="1564" y="455"/>
                    <a:pt x="1564" y="324"/>
                    <a:pt x="1516" y="276"/>
                  </a:cubicBezTo>
                  <a:cubicBezTo>
                    <a:pt x="1338" y="157"/>
                    <a:pt x="1112" y="157"/>
                    <a:pt x="897" y="122"/>
                  </a:cubicBezTo>
                  <a:cubicBezTo>
                    <a:pt x="659" y="74"/>
                    <a:pt x="445" y="38"/>
                    <a:pt x="207" y="3"/>
                  </a:cubicBezTo>
                  <a:cubicBezTo>
                    <a:pt x="200" y="1"/>
                    <a:pt x="193" y="1"/>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54"/>
            <p:cNvSpPr/>
            <p:nvPr/>
          </p:nvSpPr>
          <p:spPr>
            <a:xfrm>
              <a:off x="4062500" y="3141275"/>
              <a:ext cx="18425" cy="7875"/>
            </a:xfrm>
            <a:custGeom>
              <a:avLst/>
              <a:gdLst/>
              <a:ahLst/>
              <a:cxnLst/>
              <a:rect l="l" t="t" r="r" b="b"/>
              <a:pathLst>
                <a:path w="737" h="315" extrusionOk="0">
                  <a:moveTo>
                    <a:pt x="139" y="0"/>
                  </a:moveTo>
                  <a:cubicBezTo>
                    <a:pt x="30" y="0"/>
                    <a:pt x="0" y="157"/>
                    <a:pt x="104" y="192"/>
                  </a:cubicBezTo>
                  <a:cubicBezTo>
                    <a:pt x="258" y="239"/>
                    <a:pt x="425" y="263"/>
                    <a:pt x="568" y="311"/>
                  </a:cubicBezTo>
                  <a:cubicBezTo>
                    <a:pt x="578" y="314"/>
                    <a:pt x="587" y="315"/>
                    <a:pt x="596" y="315"/>
                  </a:cubicBezTo>
                  <a:cubicBezTo>
                    <a:pt x="696" y="315"/>
                    <a:pt x="737" y="142"/>
                    <a:pt x="628" y="120"/>
                  </a:cubicBezTo>
                  <a:cubicBezTo>
                    <a:pt x="473" y="73"/>
                    <a:pt x="318" y="49"/>
                    <a:pt x="151" y="1"/>
                  </a:cubicBezTo>
                  <a:cubicBezTo>
                    <a:pt x="147" y="1"/>
                    <a:pt x="143" y="0"/>
                    <a:pt x="13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54"/>
            <p:cNvSpPr/>
            <p:nvPr/>
          </p:nvSpPr>
          <p:spPr>
            <a:xfrm>
              <a:off x="4076400" y="3131175"/>
              <a:ext cx="2700" cy="2400"/>
            </a:xfrm>
            <a:custGeom>
              <a:avLst/>
              <a:gdLst/>
              <a:ahLst/>
              <a:cxnLst/>
              <a:rect l="l" t="t" r="r" b="b"/>
              <a:pathLst>
                <a:path w="108" h="96" extrusionOk="0">
                  <a:moveTo>
                    <a:pt x="48" y="0"/>
                  </a:moveTo>
                  <a:cubicBezTo>
                    <a:pt x="0" y="0"/>
                    <a:pt x="0" y="96"/>
                    <a:pt x="48" y="96"/>
                  </a:cubicBezTo>
                  <a:cubicBezTo>
                    <a:pt x="107" y="96"/>
                    <a:pt x="107" y="0"/>
                    <a:pt x="4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54"/>
            <p:cNvSpPr/>
            <p:nvPr/>
          </p:nvSpPr>
          <p:spPr>
            <a:xfrm>
              <a:off x="4077275" y="3126100"/>
              <a:ext cx="625" cy="625"/>
            </a:xfrm>
            <a:custGeom>
              <a:avLst/>
              <a:gdLst/>
              <a:ahLst/>
              <a:cxnLst/>
              <a:rect l="l" t="t" r="r" b="b"/>
              <a:pathLst>
                <a:path w="25" h="25" extrusionOk="0">
                  <a:moveTo>
                    <a:pt x="13" y="1"/>
                  </a:moveTo>
                  <a:cubicBezTo>
                    <a:pt x="1" y="1"/>
                    <a:pt x="1" y="25"/>
                    <a:pt x="13" y="25"/>
                  </a:cubicBezTo>
                  <a:cubicBezTo>
                    <a:pt x="25" y="25"/>
                    <a:pt x="25" y="1"/>
                    <a:pt x="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54"/>
            <p:cNvSpPr/>
            <p:nvPr/>
          </p:nvSpPr>
          <p:spPr>
            <a:xfrm>
              <a:off x="4309750" y="2626950"/>
              <a:ext cx="4500" cy="3575"/>
            </a:xfrm>
            <a:custGeom>
              <a:avLst/>
              <a:gdLst/>
              <a:ahLst/>
              <a:cxnLst/>
              <a:rect l="l" t="t" r="r" b="b"/>
              <a:pathLst>
                <a:path w="180" h="143" extrusionOk="0">
                  <a:moveTo>
                    <a:pt x="84" y="0"/>
                  </a:moveTo>
                  <a:cubicBezTo>
                    <a:pt x="1" y="0"/>
                    <a:pt x="1" y="143"/>
                    <a:pt x="84" y="143"/>
                  </a:cubicBezTo>
                  <a:cubicBezTo>
                    <a:pt x="179" y="143"/>
                    <a:pt x="179"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54"/>
            <p:cNvSpPr/>
            <p:nvPr/>
          </p:nvSpPr>
          <p:spPr>
            <a:xfrm>
              <a:off x="4093325" y="2379900"/>
              <a:ext cx="147700" cy="48350"/>
            </a:xfrm>
            <a:custGeom>
              <a:avLst/>
              <a:gdLst/>
              <a:ahLst/>
              <a:cxnLst/>
              <a:rect l="l" t="t" r="r" b="b"/>
              <a:pathLst>
                <a:path w="5908" h="1934" extrusionOk="0">
                  <a:moveTo>
                    <a:pt x="178" y="1"/>
                  </a:moveTo>
                  <a:cubicBezTo>
                    <a:pt x="64" y="1"/>
                    <a:pt x="0" y="169"/>
                    <a:pt x="109" y="238"/>
                  </a:cubicBezTo>
                  <a:cubicBezTo>
                    <a:pt x="1688" y="1238"/>
                    <a:pt x="3537" y="1934"/>
                    <a:pt x="5420" y="1934"/>
                  </a:cubicBezTo>
                  <a:cubicBezTo>
                    <a:pt x="5511" y="1934"/>
                    <a:pt x="5602" y="1932"/>
                    <a:pt x="5693" y="1929"/>
                  </a:cubicBezTo>
                  <a:cubicBezTo>
                    <a:pt x="5907" y="1905"/>
                    <a:pt x="5907" y="1631"/>
                    <a:pt x="5693" y="1595"/>
                  </a:cubicBezTo>
                  <a:cubicBezTo>
                    <a:pt x="3728" y="1405"/>
                    <a:pt x="1978" y="1036"/>
                    <a:pt x="252" y="24"/>
                  </a:cubicBezTo>
                  <a:cubicBezTo>
                    <a:pt x="226" y="8"/>
                    <a:pt x="201" y="1"/>
                    <a:pt x="1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54"/>
            <p:cNvSpPr/>
            <p:nvPr/>
          </p:nvSpPr>
          <p:spPr>
            <a:xfrm>
              <a:off x="4150575" y="2380275"/>
              <a:ext cx="90725" cy="30950"/>
            </a:xfrm>
            <a:custGeom>
              <a:avLst/>
              <a:gdLst/>
              <a:ahLst/>
              <a:cxnLst/>
              <a:rect l="l" t="t" r="r" b="b"/>
              <a:pathLst>
                <a:path w="3629" h="1238" extrusionOk="0">
                  <a:moveTo>
                    <a:pt x="150" y="0"/>
                  </a:moveTo>
                  <a:cubicBezTo>
                    <a:pt x="61" y="0"/>
                    <a:pt x="1" y="132"/>
                    <a:pt x="105" y="164"/>
                  </a:cubicBezTo>
                  <a:cubicBezTo>
                    <a:pt x="1153" y="640"/>
                    <a:pt x="2343" y="1116"/>
                    <a:pt x="3522" y="1235"/>
                  </a:cubicBezTo>
                  <a:cubicBezTo>
                    <a:pt x="3530" y="1237"/>
                    <a:pt x="3537" y="1238"/>
                    <a:pt x="3543" y="1238"/>
                  </a:cubicBezTo>
                  <a:cubicBezTo>
                    <a:pt x="3629" y="1238"/>
                    <a:pt x="3624" y="1102"/>
                    <a:pt x="3558" y="1080"/>
                  </a:cubicBezTo>
                  <a:cubicBezTo>
                    <a:pt x="2427" y="723"/>
                    <a:pt x="1296" y="485"/>
                    <a:pt x="188" y="9"/>
                  </a:cubicBezTo>
                  <a:cubicBezTo>
                    <a:pt x="175" y="3"/>
                    <a:pt x="162" y="0"/>
                    <a:pt x="15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54"/>
            <p:cNvSpPr/>
            <p:nvPr/>
          </p:nvSpPr>
          <p:spPr>
            <a:xfrm>
              <a:off x="4171325" y="2364800"/>
              <a:ext cx="67025" cy="23750"/>
            </a:xfrm>
            <a:custGeom>
              <a:avLst/>
              <a:gdLst/>
              <a:ahLst/>
              <a:cxnLst/>
              <a:rect l="l" t="t" r="r" b="b"/>
              <a:pathLst>
                <a:path w="2681" h="950" extrusionOk="0">
                  <a:moveTo>
                    <a:pt x="132" y="1"/>
                  </a:moveTo>
                  <a:cubicBezTo>
                    <a:pt x="46" y="1"/>
                    <a:pt x="0" y="145"/>
                    <a:pt x="85" y="187"/>
                  </a:cubicBezTo>
                  <a:cubicBezTo>
                    <a:pt x="847" y="521"/>
                    <a:pt x="1728" y="902"/>
                    <a:pt x="2573" y="949"/>
                  </a:cubicBezTo>
                  <a:cubicBezTo>
                    <a:pt x="2680" y="949"/>
                    <a:pt x="2680" y="818"/>
                    <a:pt x="2609" y="771"/>
                  </a:cubicBezTo>
                  <a:cubicBezTo>
                    <a:pt x="1799" y="473"/>
                    <a:pt x="966" y="330"/>
                    <a:pt x="168" y="9"/>
                  </a:cubicBezTo>
                  <a:cubicBezTo>
                    <a:pt x="155" y="3"/>
                    <a:pt x="144" y="1"/>
                    <a:pt x="13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54"/>
            <p:cNvSpPr/>
            <p:nvPr/>
          </p:nvSpPr>
          <p:spPr>
            <a:xfrm>
              <a:off x="4193850" y="2359000"/>
              <a:ext cx="44775" cy="12025"/>
            </a:xfrm>
            <a:custGeom>
              <a:avLst/>
              <a:gdLst/>
              <a:ahLst/>
              <a:cxnLst/>
              <a:rect l="l" t="t" r="r" b="b"/>
              <a:pathLst>
                <a:path w="1791" h="481" extrusionOk="0">
                  <a:moveTo>
                    <a:pt x="163" y="1"/>
                  </a:moveTo>
                  <a:cubicBezTo>
                    <a:pt x="47" y="1"/>
                    <a:pt x="0" y="184"/>
                    <a:pt x="124" y="229"/>
                  </a:cubicBezTo>
                  <a:cubicBezTo>
                    <a:pt x="509" y="369"/>
                    <a:pt x="945" y="481"/>
                    <a:pt x="1364" y="481"/>
                  </a:cubicBezTo>
                  <a:cubicBezTo>
                    <a:pt x="1476" y="481"/>
                    <a:pt x="1587" y="473"/>
                    <a:pt x="1696" y="455"/>
                  </a:cubicBezTo>
                  <a:cubicBezTo>
                    <a:pt x="1791" y="443"/>
                    <a:pt x="1791" y="288"/>
                    <a:pt x="1696" y="276"/>
                  </a:cubicBezTo>
                  <a:cubicBezTo>
                    <a:pt x="1196" y="181"/>
                    <a:pt x="696" y="169"/>
                    <a:pt x="184" y="3"/>
                  </a:cubicBezTo>
                  <a:cubicBezTo>
                    <a:pt x="176" y="1"/>
                    <a:pt x="169" y="1"/>
                    <a:pt x="1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54"/>
            <p:cNvSpPr/>
            <p:nvPr/>
          </p:nvSpPr>
          <p:spPr>
            <a:xfrm>
              <a:off x="4205050" y="2341925"/>
              <a:ext cx="31550" cy="11300"/>
            </a:xfrm>
            <a:custGeom>
              <a:avLst/>
              <a:gdLst/>
              <a:ahLst/>
              <a:cxnLst/>
              <a:rect l="l" t="t" r="r" b="b"/>
              <a:pathLst>
                <a:path w="1262" h="452" extrusionOk="0">
                  <a:moveTo>
                    <a:pt x="159" y="0"/>
                  </a:moveTo>
                  <a:cubicBezTo>
                    <a:pt x="36" y="0"/>
                    <a:pt x="0" y="190"/>
                    <a:pt x="140" y="233"/>
                  </a:cubicBezTo>
                  <a:cubicBezTo>
                    <a:pt x="450" y="316"/>
                    <a:pt x="760" y="412"/>
                    <a:pt x="1069" y="447"/>
                  </a:cubicBezTo>
                  <a:cubicBezTo>
                    <a:pt x="1081" y="450"/>
                    <a:pt x="1092" y="452"/>
                    <a:pt x="1102" y="452"/>
                  </a:cubicBezTo>
                  <a:cubicBezTo>
                    <a:pt x="1220" y="452"/>
                    <a:pt x="1261" y="278"/>
                    <a:pt x="1141" y="245"/>
                  </a:cubicBezTo>
                  <a:cubicBezTo>
                    <a:pt x="843" y="138"/>
                    <a:pt x="510" y="78"/>
                    <a:pt x="200" y="7"/>
                  </a:cubicBezTo>
                  <a:cubicBezTo>
                    <a:pt x="185" y="2"/>
                    <a:pt x="172" y="0"/>
                    <a:pt x="15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54"/>
            <p:cNvSpPr/>
            <p:nvPr/>
          </p:nvSpPr>
          <p:spPr>
            <a:xfrm>
              <a:off x="4226100" y="2321250"/>
              <a:ext cx="7475" cy="5975"/>
            </a:xfrm>
            <a:custGeom>
              <a:avLst/>
              <a:gdLst/>
              <a:ahLst/>
              <a:cxnLst/>
              <a:rect l="l" t="t" r="r" b="b"/>
              <a:pathLst>
                <a:path w="299" h="239" extrusionOk="0">
                  <a:moveTo>
                    <a:pt x="144" y="0"/>
                  </a:moveTo>
                  <a:cubicBezTo>
                    <a:pt x="1" y="0"/>
                    <a:pt x="1" y="239"/>
                    <a:pt x="144" y="239"/>
                  </a:cubicBezTo>
                  <a:cubicBezTo>
                    <a:pt x="299" y="239"/>
                    <a:pt x="299" y="0"/>
                    <a:pt x="14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54"/>
            <p:cNvSpPr/>
            <p:nvPr/>
          </p:nvSpPr>
          <p:spPr>
            <a:xfrm>
              <a:off x="4794325" y="3185650"/>
              <a:ext cx="51825" cy="8550"/>
            </a:xfrm>
            <a:custGeom>
              <a:avLst/>
              <a:gdLst/>
              <a:ahLst/>
              <a:cxnLst/>
              <a:rect l="l" t="t" r="r" b="b"/>
              <a:pathLst>
                <a:path w="2073" h="342" extrusionOk="0">
                  <a:moveTo>
                    <a:pt x="156" y="0"/>
                  </a:moveTo>
                  <a:cubicBezTo>
                    <a:pt x="1" y="0"/>
                    <a:pt x="1" y="238"/>
                    <a:pt x="156" y="238"/>
                  </a:cubicBezTo>
                  <a:cubicBezTo>
                    <a:pt x="650" y="268"/>
                    <a:pt x="1152" y="341"/>
                    <a:pt x="1641" y="341"/>
                  </a:cubicBezTo>
                  <a:cubicBezTo>
                    <a:pt x="1730" y="341"/>
                    <a:pt x="1818" y="339"/>
                    <a:pt x="1906" y="333"/>
                  </a:cubicBezTo>
                  <a:cubicBezTo>
                    <a:pt x="2025" y="333"/>
                    <a:pt x="2073" y="131"/>
                    <a:pt x="1942" y="119"/>
                  </a:cubicBezTo>
                  <a:cubicBezTo>
                    <a:pt x="1358" y="24"/>
                    <a:pt x="751" y="24"/>
                    <a:pt x="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54"/>
            <p:cNvSpPr/>
            <p:nvPr/>
          </p:nvSpPr>
          <p:spPr>
            <a:xfrm>
              <a:off x="4815475" y="3159150"/>
              <a:ext cx="27400" cy="5675"/>
            </a:xfrm>
            <a:custGeom>
              <a:avLst/>
              <a:gdLst/>
              <a:ahLst/>
              <a:cxnLst/>
              <a:rect l="l" t="t" r="r" b="b"/>
              <a:pathLst>
                <a:path w="1096" h="227" extrusionOk="0">
                  <a:moveTo>
                    <a:pt x="941" y="0"/>
                  </a:moveTo>
                  <a:cubicBezTo>
                    <a:pt x="679" y="0"/>
                    <a:pt x="393" y="0"/>
                    <a:pt x="131" y="12"/>
                  </a:cubicBezTo>
                  <a:cubicBezTo>
                    <a:pt x="128" y="12"/>
                    <a:pt x="124" y="12"/>
                    <a:pt x="120" y="12"/>
                  </a:cubicBezTo>
                  <a:cubicBezTo>
                    <a:pt x="0" y="12"/>
                    <a:pt x="4" y="203"/>
                    <a:pt x="131" y="203"/>
                  </a:cubicBezTo>
                  <a:cubicBezTo>
                    <a:pt x="393" y="203"/>
                    <a:pt x="679" y="203"/>
                    <a:pt x="941" y="227"/>
                  </a:cubicBezTo>
                  <a:cubicBezTo>
                    <a:pt x="1096" y="227"/>
                    <a:pt x="1096" y="0"/>
                    <a:pt x="9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54"/>
            <p:cNvSpPr/>
            <p:nvPr/>
          </p:nvSpPr>
          <p:spPr>
            <a:xfrm>
              <a:off x="4832450" y="3141875"/>
              <a:ext cx="15775" cy="10750"/>
            </a:xfrm>
            <a:custGeom>
              <a:avLst/>
              <a:gdLst/>
              <a:ahLst/>
              <a:cxnLst/>
              <a:rect l="l" t="t" r="r" b="b"/>
              <a:pathLst>
                <a:path w="631" h="430" extrusionOk="0">
                  <a:moveTo>
                    <a:pt x="381" y="0"/>
                  </a:moveTo>
                  <a:cubicBezTo>
                    <a:pt x="358" y="0"/>
                    <a:pt x="333" y="11"/>
                    <a:pt x="310" y="37"/>
                  </a:cubicBezTo>
                  <a:lnTo>
                    <a:pt x="190" y="156"/>
                  </a:lnTo>
                  <a:cubicBezTo>
                    <a:pt x="167" y="179"/>
                    <a:pt x="167" y="191"/>
                    <a:pt x="167" y="227"/>
                  </a:cubicBezTo>
                  <a:lnTo>
                    <a:pt x="131" y="227"/>
                  </a:lnTo>
                  <a:cubicBezTo>
                    <a:pt x="127" y="227"/>
                    <a:pt x="124" y="227"/>
                    <a:pt x="121" y="227"/>
                  </a:cubicBezTo>
                  <a:cubicBezTo>
                    <a:pt x="0" y="227"/>
                    <a:pt x="4" y="430"/>
                    <a:pt x="155" y="430"/>
                  </a:cubicBezTo>
                  <a:cubicBezTo>
                    <a:pt x="262" y="430"/>
                    <a:pt x="381" y="430"/>
                    <a:pt x="512" y="418"/>
                  </a:cubicBezTo>
                  <a:cubicBezTo>
                    <a:pt x="631" y="406"/>
                    <a:pt x="631" y="239"/>
                    <a:pt x="512" y="227"/>
                  </a:cubicBezTo>
                  <a:lnTo>
                    <a:pt x="393" y="227"/>
                  </a:lnTo>
                  <a:lnTo>
                    <a:pt x="452" y="168"/>
                  </a:lnTo>
                  <a:cubicBezTo>
                    <a:pt x="516" y="104"/>
                    <a:pt x="456" y="0"/>
                    <a:pt x="3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54"/>
            <p:cNvSpPr/>
            <p:nvPr/>
          </p:nvSpPr>
          <p:spPr>
            <a:xfrm>
              <a:off x="4797025" y="2262875"/>
              <a:ext cx="42875" cy="8975"/>
            </a:xfrm>
            <a:custGeom>
              <a:avLst/>
              <a:gdLst/>
              <a:ahLst/>
              <a:cxnLst/>
              <a:rect l="l" t="t" r="r" b="b"/>
              <a:pathLst>
                <a:path w="1715" h="359" extrusionOk="0">
                  <a:moveTo>
                    <a:pt x="124" y="0"/>
                  </a:moveTo>
                  <a:cubicBezTo>
                    <a:pt x="0" y="0"/>
                    <a:pt x="7" y="217"/>
                    <a:pt x="155" y="240"/>
                  </a:cubicBezTo>
                  <a:cubicBezTo>
                    <a:pt x="607" y="276"/>
                    <a:pt x="1084" y="335"/>
                    <a:pt x="1548" y="359"/>
                  </a:cubicBezTo>
                  <a:cubicBezTo>
                    <a:pt x="1691" y="359"/>
                    <a:pt x="1715" y="145"/>
                    <a:pt x="1584" y="121"/>
                  </a:cubicBezTo>
                  <a:cubicBezTo>
                    <a:pt x="1107" y="38"/>
                    <a:pt x="631" y="26"/>
                    <a:pt x="143" y="2"/>
                  </a:cubicBezTo>
                  <a:cubicBezTo>
                    <a:pt x="136" y="1"/>
                    <a:pt x="130" y="0"/>
                    <a:pt x="12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54"/>
            <p:cNvSpPr/>
            <p:nvPr/>
          </p:nvSpPr>
          <p:spPr>
            <a:xfrm>
              <a:off x="4814575" y="2250075"/>
              <a:ext cx="31575" cy="7250"/>
            </a:xfrm>
            <a:custGeom>
              <a:avLst/>
              <a:gdLst/>
              <a:ahLst/>
              <a:cxnLst/>
              <a:rect l="l" t="t" r="r" b="b"/>
              <a:pathLst>
                <a:path w="1263" h="290" extrusionOk="0">
                  <a:moveTo>
                    <a:pt x="703" y="0"/>
                  </a:moveTo>
                  <a:cubicBezTo>
                    <a:pt x="525" y="0"/>
                    <a:pt x="346" y="7"/>
                    <a:pt x="167" y="14"/>
                  </a:cubicBezTo>
                  <a:cubicBezTo>
                    <a:pt x="1" y="14"/>
                    <a:pt x="1" y="276"/>
                    <a:pt x="167" y="276"/>
                  </a:cubicBezTo>
                  <a:cubicBezTo>
                    <a:pt x="346" y="283"/>
                    <a:pt x="525" y="289"/>
                    <a:pt x="703" y="289"/>
                  </a:cubicBezTo>
                  <a:cubicBezTo>
                    <a:pt x="834" y="289"/>
                    <a:pt x="965" y="286"/>
                    <a:pt x="1096" y="276"/>
                  </a:cubicBezTo>
                  <a:cubicBezTo>
                    <a:pt x="1263" y="252"/>
                    <a:pt x="1263" y="38"/>
                    <a:pt x="1096" y="14"/>
                  </a:cubicBezTo>
                  <a:cubicBezTo>
                    <a:pt x="965" y="4"/>
                    <a:pt x="834" y="0"/>
                    <a:pt x="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54"/>
            <p:cNvSpPr/>
            <p:nvPr/>
          </p:nvSpPr>
          <p:spPr>
            <a:xfrm>
              <a:off x="4826575" y="2238850"/>
              <a:ext cx="15825" cy="7775"/>
            </a:xfrm>
            <a:custGeom>
              <a:avLst/>
              <a:gdLst/>
              <a:ahLst/>
              <a:cxnLst/>
              <a:rect l="l" t="t" r="r" b="b"/>
              <a:pathLst>
                <a:path w="633" h="311" extrusionOk="0">
                  <a:moveTo>
                    <a:pt x="146" y="1"/>
                  </a:moveTo>
                  <a:cubicBezTo>
                    <a:pt x="43" y="1"/>
                    <a:pt x="1" y="192"/>
                    <a:pt x="128" y="213"/>
                  </a:cubicBezTo>
                  <a:lnTo>
                    <a:pt x="485" y="308"/>
                  </a:lnTo>
                  <a:cubicBezTo>
                    <a:pt x="493" y="310"/>
                    <a:pt x="500" y="310"/>
                    <a:pt x="508" y="310"/>
                  </a:cubicBezTo>
                  <a:cubicBezTo>
                    <a:pt x="608" y="310"/>
                    <a:pt x="633" y="164"/>
                    <a:pt x="533" y="141"/>
                  </a:cubicBezTo>
                  <a:cubicBezTo>
                    <a:pt x="414" y="94"/>
                    <a:pt x="306" y="46"/>
                    <a:pt x="187" y="10"/>
                  </a:cubicBezTo>
                  <a:cubicBezTo>
                    <a:pt x="173" y="4"/>
                    <a:pt x="159" y="1"/>
                    <a:pt x="1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54"/>
            <p:cNvSpPr/>
            <p:nvPr/>
          </p:nvSpPr>
          <p:spPr>
            <a:xfrm>
              <a:off x="4841075" y="2229875"/>
              <a:ext cx="7750" cy="6275"/>
            </a:xfrm>
            <a:custGeom>
              <a:avLst/>
              <a:gdLst/>
              <a:ahLst/>
              <a:cxnLst/>
              <a:rect l="l" t="t" r="r" b="b"/>
              <a:pathLst>
                <a:path w="310" h="251" extrusionOk="0">
                  <a:moveTo>
                    <a:pt x="167" y="0"/>
                  </a:moveTo>
                  <a:cubicBezTo>
                    <a:pt x="0" y="24"/>
                    <a:pt x="0" y="250"/>
                    <a:pt x="167" y="250"/>
                  </a:cubicBezTo>
                  <a:cubicBezTo>
                    <a:pt x="310" y="250"/>
                    <a:pt x="310" y="0"/>
                    <a:pt x="16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54"/>
            <p:cNvSpPr/>
            <p:nvPr/>
          </p:nvSpPr>
          <p:spPr>
            <a:xfrm>
              <a:off x="4920950" y="2150925"/>
              <a:ext cx="170925" cy="119875"/>
            </a:xfrm>
            <a:custGeom>
              <a:avLst/>
              <a:gdLst/>
              <a:ahLst/>
              <a:cxnLst/>
              <a:rect l="l" t="t" r="r" b="b"/>
              <a:pathLst>
                <a:path w="6837" h="4795" extrusionOk="0">
                  <a:moveTo>
                    <a:pt x="6665" y="1"/>
                  </a:moveTo>
                  <a:cubicBezTo>
                    <a:pt x="6648" y="1"/>
                    <a:pt x="6632" y="5"/>
                    <a:pt x="6616" y="15"/>
                  </a:cubicBezTo>
                  <a:cubicBezTo>
                    <a:pt x="4330" y="1337"/>
                    <a:pt x="2223" y="3087"/>
                    <a:pt x="79" y="4623"/>
                  </a:cubicBezTo>
                  <a:cubicBezTo>
                    <a:pt x="1" y="4672"/>
                    <a:pt x="52" y="4795"/>
                    <a:pt x="120" y="4795"/>
                  </a:cubicBezTo>
                  <a:cubicBezTo>
                    <a:pt x="134" y="4795"/>
                    <a:pt x="149" y="4790"/>
                    <a:pt x="163" y="4777"/>
                  </a:cubicBezTo>
                  <a:cubicBezTo>
                    <a:pt x="2342" y="3265"/>
                    <a:pt x="4723" y="1884"/>
                    <a:pt x="6747" y="194"/>
                  </a:cubicBezTo>
                  <a:cubicBezTo>
                    <a:pt x="6837" y="114"/>
                    <a:pt x="6751" y="1"/>
                    <a:pt x="6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54"/>
            <p:cNvSpPr/>
            <p:nvPr/>
          </p:nvSpPr>
          <p:spPr>
            <a:xfrm>
              <a:off x="4920250" y="2271975"/>
              <a:ext cx="16100" cy="116800"/>
            </a:xfrm>
            <a:custGeom>
              <a:avLst/>
              <a:gdLst/>
              <a:ahLst/>
              <a:cxnLst/>
              <a:rect l="l" t="t" r="r" b="b"/>
              <a:pathLst>
                <a:path w="644" h="4672" extrusionOk="0">
                  <a:moveTo>
                    <a:pt x="145" y="1"/>
                  </a:moveTo>
                  <a:cubicBezTo>
                    <a:pt x="100" y="1"/>
                    <a:pt x="55" y="36"/>
                    <a:pt x="48" y="90"/>
                  </a:cubicBezTo>
                  <a:cubicBezTo>
                    <a:pt x="0" y="1317"/>
                    <a:pt x="155" y="2626"/>
                    <a:pt x="369" y="3841"/>
                  </a:cubicBezTo>
                  <a:cubicBezTo>
                    <a:pt x="369" y="4079"/>
                    <a:pt x="369" y="4317"/>
                    <a:pt x="393" y="4555"/>
                  </a:cubicBezTo>
                  <a:cubicBezTo>
                    <a:pt x="393" y="4632"/>
                    <a:pt x="447" y="4671"/>
                    <a:pt x="500" y="4671"/>
                  </a:cubicBezTo>
                  <a:cubicBezTo>
                    <a:pt x="554" y="4671"/>
                    <a:pt x="608" y="4632"/>
                    <a:pt x="608" y="4555"/>
                  </a:cubicBezTo>
                  <a:cubicBezTo>
                    <a:pt x="608" y="4412"/>
                    <a:pt x="608" y="4257"/>
                    <a:pt x="619" y="4115"/>
                  </a:cubicBezTo>
                  <a:cubicBezTo>
                    <a:pt x="619" y="4103"/>
                    <a:pt x="643" y="4103"/>
                    <a:pt x="643" y="4103"/>
                  </a:cubicBezTo>
                  <a:lnTo>
                    <a:pt x="643" y="3936"/>
                  </a:lnTo>
                  <a:cubicBezTo>
                    <a:pt x="643" y="2864"/>
                    <a:pt x="608" y="1840"/>
                    <a:pt x="596" y="793"/>
                  </a:cubicBezTo>
                  <a:cubicBezTo>
                    <a:pt x="596" y="727"/>
                    <a:pt x="548" y="694"/>
                    <a:pt x="500" y="694"/>
                  </a:cubicBezTo>
                  <a:cubicBezTo>
                    <a:pt x="453" y="694"/>
                    <a:pt x="405" y="727"/>
                    <a:pt x="405" y="793"/>
                  </a:cubicBezTo>
                  <a:lnTo>
                    <a:pt x="405" y="983"/>
                  </a:lnTo>
                  <a:cubicBezTo>
                    <a:pt x="358" y="674"/>
                    <a:pt x="298" y="364"/>
                    <a:pt x="227" y="66"/>
                  </a:cubicBezTo>
                  <a:cubicBezTo>
                    <a:pt x="211" y="21"/>
                    <a:pt x="178" y="1"/>
                    <a:pt x="14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54"/>
            <p:cNvSpPr/>
            <p:nvPr/>
          </p:nvSpPr>
          <p:spPr>
            <a:xfrm>
              <a:off x="4959025" y="2152475"/>
              <a:ext cx="153525" cy="233500"/>
            </a:xfrm>
            <a:custGeom>
              <a:avLst/>
              <a:gdLst/>
              <a:ahLst/>
              <a:cxnLst/>
              <a:rect l="l" t="t" r="r" b="b"/>
              <a:pathLst>
                <a:path w="6141" h="9340" extrusionOk="0">
                  <a:moveTo>
                    <a:pt x="5849" y="1"/>
                  </a:moveTo>
                  <a:cubicBezTo>
                    <a:pt x="5816" y="1"/>
                    <a:pt x="5784" y="24"/>
                    <a:pt x="5784" y="72"/>
                  </a:cubicBezTo>
                  <a:cubicBezTo>
                    <a:pt x="5736" y="1739"/>
                    <a:pt x="5653" y="3394"/>
                    <a:pt x="5712" y="5073"/>
                  </a:cubicBezTo>
                  <a:cubicBezTo>
                    <a:pt x="5694" y="5061"/>
                    <a:pt x="5682" y="5055"/>
                    <a:pt x="5672" y="5055"/>
                  </a:cubicBezTo>
                  <a:cubicBezTo>
                    <a:pt x="5662" y="5055"/>
                    <a:pt x="5653" y="5061"/>
                    <a:pt x="5641" y="5073"/>
                  </a:cubicBezTo>
                  <a:cubicBezTo>
                    <a:pt x="3688" y="6263"/>
                    <a:pt x="1914" y="7787"/>
                    <a:pt x="80" y="9145"/>
                  </a:cubicBezTo>
                  <a:cubicBezTo>
                    <a:pt x="1" y="9204"/>
                    <a:pt x="55" y="9340"/>
                    <a:pt x="137" y="9340"/>
                  </a:cubicBezTo>
                  <a:cubicBezTo>
                    <a:pt x="153" y="9340"/>
                    <a:pt x="170" y="9335"/>
                    <a:pt x="188" y="9323"/>
                  </a:cubicBezTo>
                  <a:cubicBezTo>
                    <a:pt x="2033" y="7990"/>
                    <a:pt x="4045" y="6740"/>
                    <a:pt x="5760" y="5227"/>
                  </a:cubicBezTo>
                  <a:cubicBezTo>
                    <a:pt x="5760" y="5227"/>
                    <a:pt x="5760" y="5216"/>
                    <a:pt x="5772" y="5216"/>
                  </a:cubicBezTo>
                  <a:cubicBezTo>
                    <a:pt x="5807" y="5227"/>
                    <a:pt x="5831" y="5239"/>
                    <a:pt x="5855" y="5239"/>
                  </a:cubicBezTo>
                  <a:cubicBezTo>
                    <a:pt x="5855" y="5299"/>
                    <a:pt x="5903" y="5347"/>
                    <a:pt x="5974" y="5347"/>
                  </a:cubicBezTo>
                  <a:cubicBezTo>
                    <a:pt x="6129" y="5347"/>
                    <a:pt x="6141" y="5132"/>
                    <a:pt x="5998" y="5096"/>
                  </a:cubicBezTo>
                  <a:cubicBezTo>
                    <a:pt x="6069" y="3418"/>
                    <a:pt x="5962" y="1739"/>
                    <a:pt x="5915" y="72"/>
                  </a:cubicBezTo>
                  <a:cubicBezTo>
                    <a:pt x="5915" y="24"/>
                    <a:pt x="5882" y="1"/>
                    <a:pt x="584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3" name="Google Shape;14373;p5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grpSp>
        <p:nvGrpSpPr>
          <p:cNvPr id="14386" name="Google Shape;14386;p54"/>
          <p:cNvGrpSpPr/>
          <p:nvPr/>
        </p:nvGrpSpPr>
        <p:grpSpPr>
          <a:xfrm>
            <a:off x="3445875" y="4901805"/>
            <a:ext cx="2252199" cy="93989"/>
            <a:chOff x="3445893" y="4053330"/>
            <a:chExt cx="2252199" cy="93989"/>
          </a:xfrm>
        </p:grpSpPr>
        <p:sp>
          <p:nvSpPr>
            <p:cNvPr id="14387" name="Google Shape;14387;p54"/>
            <p:cNvSpPr/>
            <p:nvPr/>
          </p:nvSpPr>
          <p:spPr>
            <a:xfrm>
              <a:off x="3445893" y="4088755"/>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88" name="Google Shape;14388;p54"/>
            <p:cNvSpPr/>
            <p:nvPr/>
          </p:nvSpPr>
          <p:spPr>
            <a:xfrm>
              <a:off x="3445893" y="4053330"/>
              <a:ext cx="2252199" cy="58564"/>
            </a:xfrm>
            <a:custGeom>
              <a:avLst/>
              <a:gdLst/>
              <a:ahLst/>
              <a:cxnLst/>
              <a:rect l="l" t="t" r="r" b="b"/>
              <a:pathLst>
                <a:path w="10344" h="617" extrusionOk="0">
                  <a:moveTo>
                    <a:pt x="371" y="0"/>
                  </a:moveTo>
                  <a:cubicBezTo>
                    <a:pt x="274" y="0"/>
                    <a:pt x="176" y="4"/>
                    <a:pt x="77" y="13"/>
                  </a:cubicBezTo>
                  <a:cubicBezTo>
                    <a:pt x="1" y="13"/>
                    <a:pt x="3" y="132"/>
                    <a:pt x="78" y="132"/>
                  </a:cubicBezTo>
                  <a:cubicBezTo>
                    <a:pt x="79" y="132"/>
                    <a:pt x="80" y="132"/>
                    <a:pt x="81" y="132"/>
                  </a:cubicBezTo>
                  <a:cubicBezTo>
                    <a:pt x="246" y="140"/>
                    <a:pt x="410" y="177"/>
                    <a:pt x="574" y="189"/>
                  </a:cubicBezTo>
                  <a:cubicBezTo>
                    <a:pt x="738" y="206"/>
                    <a:pt x="902" y="226"/>
                    <a:pt x="1062" y="247"/>
                  </a:cubicBezTo>
                  <a:cubicBezTo>
                    <a:pt x="1226" y="263"/>
                    <a:pt x="1395" y="271"/>
                    <a:pt x="1555" y="292"/>
                  </a:cubicBezTo>
                  <a:cubicBezTo>
                    <a:pt x="1719" y="317"/>
                    <a:pt x="1883" y="325"/>
                    <a:pt x="2047" y="349"/>
                  </a:cubicBezTo>
                  <a:cubicBezTo>
                    <a:pt x="2211" y="378"/>
                    <a:pt x="2375" y="431"/>
                    <a:pt x="2543" y="448"/>
                  </a:cubicBezTo>
                  <a:cubicBezTo>
                    <a:pt x="2712" y="464"/>
                    <a:pt x="2880" y="485"/>
                    <a:pt x="3052" y="497"/>
                  </a:cubicBezTo>
                  <a:cubicBezTo>
                    <a:pt x="3093" y="500"/>
                    <a:pt x="3134" y="501"/>
                    <a:pt x="3175" y="501"/>
                  </a:cubicBezTo>
                  <a:cubicBezTo>
                    <a:pt x="3273" y="501"/>
                    <a:pt x="3371" y="495"/>
                    <a:pt x="3470" y="495"/>
                  </a:cubicBezTo>
                  <a:cubicBezTo>
                    <a:pt x="3501" y="495"/>
                    <a:pt x="3531" y="496"/>
                    <a:pt x="3561" y="497"/>
                  </a:cubicBezTo>
                  <a:cubicBezTo>
                    <a:pt x="3729" y="501"/>
                    <a:pt x="3898" y="518"/>
                    <a:pt x="4066" y="526"/>
                  </a:cubicBezTo>
                  <a:cubicBezTo>
                    <a:pt x="4152" y="530"/>
                    <a:pt x="4235" y="530"/>
                    <a:pt x="4318" y="530"/>
                  </a:cubicBezTo>
                  <a:cubicBezTo>
                    <a:pt x="4400" y="530"/>
                    <a:pt x="4482" y="530"/>
                    <a:pt x="4566" y="534"/>
                  </a:cubicBezTo>
                  <a:cubicBezTo>
                    <a:pt x="4730" y="538"/>
                    <a:pt x="4895" y="591"/>
                    <a:pt x="5063" y="596"/>
                  </a:cubicBezTo>
                  <a:cubicBezTo>
                    <a:pt x="5078" y="596"/>
                    <a:pt x="5093" y="596"/>
                    <a:pt x="5108" y="596"/>
                  </a:cubicBezTo>
                  <a:cubicBezTo>
                    <a:pt x="5243" y="596"/>
                    <a:pt x="5380" y="583"/>
                    <a:pt x="5514" y="583"/>
                  </a:cubicBezTo>
                  <a:cubicBezTo>
                    <a:pt x="5529" y="583"/>
                    <a:pt x="5544" y="583"/>
                    <a:pt x="5559" y="583"/>
                  </a:cubicBezTo>
                  <a:cubicBezTo>
                    <a:pt x="5615" y="585"/>
                    <a:pt x="5671" y="585"/>
                    <a:pt x="5727" y="585"/>
                  </a:cubicBezTo>
                  <a:cubicBezTo>
                    <a:pt x="5837" y="585"/>
                    <a:pt x="5948" y="583"/>
                    <a:pt x="6060" y="583"/>
                  </a:cubicBezTo>
                  <a:cubicBezTo>
                    <a:pt x="6224" y="583"/>
                    <a:pt x="6392" y="616"/>
                    <a:pt x="6556" y="616"/>
                  </a:cubicBezTo>
                  <a:cubicBezTo>
                    <a:pt x="6721" y="616"/>
                    <a:pt x="6889" y="600"/>
                    <a:pt x="7053" y="600"/>
                  </a:cubicBezTo>
                  <a:cubicBezTo>
                    <a:pt x="7221" y="596"/>
                    <a:pt x="7385" y="563"/>
                    <a:pt x="7554" y="559"/>
                  </a:cubicBezTo>
                  <a:cubicBezTo>
                    <a:pt x="7570" y="558"/>
                    <a:pt x="7587" y="557"/>
                    <a:pt x="7603" y="557"/>
                  </a:cubicBezTo>
                  <a:cubicBezTo>
                    <a:pt x="7735" y="557"/>
                    <a:pt x="7869" y="580"/>
                    <a:pt x="8000" y="580"/>
                  </a:cubicBezTo>
                  <a:cubicBezTo>
                    <a:pt x="8017" y="580"/>
                    <a:pt x="8033" y="580"/>
                    <a:pt x="8050" y="579"/>
                  </a:cubicBezTo>
                  <a:cubicBezTo>
                    <a:pt x="8243" y="571"/>
                    <a:pt x="8428" y="522"/>
                    <a:pt x="8616" y="509"/>
                  </a:cubicBezTo>
                  <a:cubicBezTo>
                    <a:pt x="8805" y="497"/>
                    <a:pt x="8994" y="477"/>
                    <a:pt x="9178" y="460"/>
                  </a:cubicBezTo>
                  <a:cubicBezTo>
                    <a:pt x="9367" y="440"/>
                    <a:pt x="9560" y="448"/>
                    <a:pt x="9749" y="427"/>
                  </a:cubicBezTo>
                  <a:cubicBezTo>
                    <a:pt x="9938" y="403"/>
                    <a:pt x="10122" y="370"/>
                    <a:pt x="10311" y="341"/>
                  </a:cubicBezTo>
                  <a:cubicBezTo>
                    <a:pt x="10340" y="337"/>
                    <a:pt x="10344" y="267"/>
                    <a:pt x="10311" y="267"/>
                  </a:cubicBezTo>
                  <a:cubicBezTo>
                    <a:pt x="10143" y="271"/>
                    <a:pt x="9974" y="280"/>
                    <a:pt x="9810" y="284"/>
                  </a:cubicBezTo>
                  <a:cubicBezTo>
                    <a:pt x="9642" y="288"/>
                    <a:pt x="9474" y="308"/>
                    <a:pt x="9310" y="312"/>
                  </a:cubicBezTo>
                  <a:cubicBezTo>
                    <a:pt x="9141" y="317"/>
                    <a:pt x="8977" y="325"/>
                    <a:pt x="8809" y="329"/>
                  </a:cubicBezTo>
                  <a:cubicBezTo>
                    <a:pt x="8641" y="333"/>
                    <a:pt x="8477" y="345"/>
                    <a:pt x="8309" y="349"/>
                  </a:cubicBezTo>
                  <a:cubicBezTo>
                    <a:pt x="8296" y="350"/>
                    <a:pt x="8283" y="350"/>
                    <a:pt x="8270" y="350"/>
                  </a:cubicBezTo>
                  <a:cubicBezTo>
                    <a:pt x="8115" y="350"/>
                    <a:pt x="7963" y="329"/>
                    <a:pt x="7808" y="329"/>
                  </a:cubicBezTo>
                  <a:cubicBezTo>
                    <a:pt x="7640" y="333"/>
                    <a:pt x="7476" y="382"/>
                    <a:pt x="7307" y="386"/>
                  </a:cubicBezTo>
                  <a:cubicBezTo>
                    <a:pt x="7300" y="387"/>
                    <a:pt x="7293" y="387"/>
                    <a:pt x="7285" y="387"/>
                  </a:cubicBezTo>
                  <a:cubicBezTo>
                    <a:pt x="7132" y="387"/>
                    <a:pt x="6982" y="349"/>
                    <a:pt x="6829" y="349"/>
                  </a:cubicBezTo>
                  <a:cubicBezTo>
                    <a:pt x="6821" y="349"/>
                    <a:pt x="6814" y="349"/>
                    <a:pt x="6807" y="349"/>
                  </a:cubicBezTo>
                  <a:lnTo>
                    <a:pt x="6306" y="349"/>
                  </a:lnTo>
                  <a:cubicBezTo>
                    <a:pt x="6160" y="349"/>
                    <a:pt x="6011" y="362"/>
                    <a:pt x="5862" y="362"/>
                  </a:cubicBezTo>
                  <a:cubicBezTo>
                    <a:pt x="5843" y="362"/>
                    <a:pt x="5824" y="362"/>
                    <a:pt x="5806" y="362"/>
                  </a:cubicBezTo>
                  <a:cubicBezTo>
                    <a:pt x="5751" y="360"/>
                    <a:pt x="5696" y="360"/>
                    <a:pt x="5640" y="360"/>
                  </a:cubicBezTo>
                  <a:cubicBezTo>
                    <a:pt x="5529" y="360"/>
                    <a:pt x="5417" y="362"/>
                    <a:pt x="5305" y="362"/>
                  </a:cubicBezTo>
                  <a:cubicBezTo>
                    <a:pt x="5193" y="362"/>
                    <a:pt x="5082" y="365"/>
                    <a:pt x="4972" y="365"/>
                  </a:cubicBezTo>
                  <a:cubicBezTo>
                    <a:pt x="4916" y="365"/>
                    <a:pt x="4860" y="364"/>
                    <a:pt x="4804" y="362"/>
                  </a:cubicBezTo>
                  <a:cubicBezTo>
                    <a:pt x="4636" y="354"/>
                    <a:pt x="4472" y="329"/>
                    <a:pt x="4304" y="321"/>
                  </a:cubicBezTo>
                  <a:cubicBezTo>
                    <a:pt x="4220" y="317"/>
                    <a:pt x="4137" y="317"/>
                    <a:pt x="4053" y="317"/>
                  </a:cubicBezTo>
                  <a:cubicBezTo>
                    <a:pt x="3970" y="317"/>
                    <a:pt x="3887" y="317"/>
                    <a:pt x="3803" y="312"/>
                  </a:cubicBezTo>
                  <a:cubicBezTo>
                    <a:pt x="3635" y="308"/>
                    <a:pt x="3471" y="255"/>
                    <a:pt x="3307" y="247"/>
                  </a:cubicBezTo>
                  <a:cubicBezTo>
                    <a:pt x="3138" y="239"/>
                    <a:pt x="2974" y="230"/>
                    <a:pt x="2806" y="218"/>
                  </a:cubicBezTo>
                  <a:cubicBezTo>
                    <a:pt x="2638" y="210"/>
                    <a:pt x="2474" y="198"/>
                    <a:pt x="2305" y="185"/>
                  </a:cubicBezTo>
                  <a:cubicBezTo>
                    <a:pt x="2117" y="173"/>
                    <a:pt x="1924" y="173"/>
                    <a:pt x="1731" y="152"/>
                  </a:cubicBezTo>
                  <a:cubicBezTo>
                    <a:pt x="1542" y="136"/>
                    <a:pt x="1354" y="111"/>
                    <a:pt x="1165" y="79"/>
                  </a:cubicBezTo>
                  <a:cubicBezTo>
                    <a:pt x="984" y="50"/>
                    <a:pt x="804" y="21"/>
                    <a:pt x="623" y="9"/>
                  </a:cubicBezTo>
                  <a:cubicBezTo>
                    <a:pt x="539" y="3"/>
                    <a:pt x="456"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4389" name="Google Shape;14389;p54"/>
          <p:cNvGrpSpPr/>
          <p:nvPr/>
        </p:nvGrpSpPr>
        <p:grpSpPr>
          <a:xfrm>
            <a:off x="7986960" y="3517645"/>
            <a:ext cx="1775747" cy="1925365"/>
            <a:chOff x="3779925" y="1751900"/>
            <a:chExt cx="1395150" cy="1512700"/>
          </a:xfrm>
        </p:grpSpPr>
        <p:sp>
          <p:nvSpPr>
            <p:cNvPr id="14390" name="Google Shape;14390;p54"/>
            <p:cNvSpPr/>
            <p:nvPr/>
          </p:nvSpPr>
          <p:spPr>
            <a:xfrm>
              <a:off x="3779925" y="1751900"/>
              <a:ext cx="1395150" cy="1512700"/>
            </a:xfrm>
            <a:custGeom>
              <a:avLst/>
              <a:gdLst/>
              <a:ahLst/>
              <a:cxnLst/>
              <a:rect l="l" t="t" r="r" b="b"/>
              <a:pathLst>
                <a:path w="55806" h="60508" extrusionOk="0">
                  <a:moveTo>
                    <a:pt x="35362" y="1284"/>
                  </a:moveTo>
                  <a:cubicBezTo>
                    <a:pt x="35362" y="1391"/>
                    <a:pt x="35362" y="1474"/>
                    <a:pt x="35374" y="1581"/>
                  </a:cubicBezTo>
                  <a:cubicBezTo>
                    <a:pt x="35326" y="1593"/>
                    <a:pt x="35267" y="1593"/>
                    <a:pt x="35219" y="1605"/>
                  </a:cubicBezTo>
                  <a:lnTo>
                    <a:pt x="35219" y="1296"/>
                  </a:lnTo>
                  <a:cubicBezTo>
                    <a:pt x="35267" y="1296"/>
                    <a:pt x="35314" y="1284"/>
                    <a:pt x="35362" y="1284"/>
                  </a:cubicBezTo>
                  <a:close/>
                  <a:moveTo>
                    <a:pt x="35803" y="1391"/>
                  </a:moveTo>
                  <a:cubicBezTo>
                    <a:pt x="35898" y="1427"/>
                    <a:pt x="35969" y="1522"/>
                    <a:pt x="36017" y="1653"/>
                  </a:cubicBezTo>
                  <a:cubicBezTo>
                    <a:pt x="35957" y="1605"/>
                    <a:pt x="35898" y="1581"/>
                    <a:pt x="35826" y="1569"/>
                  </a:cubicBezTo>
                  <a:cubicBezTo>
                    <a:pt x="35826" y="1510"/>
                    <a:pt x="35803" y="1450"/>
                    <a:pt x="35803" y="1391"/>
                  </a:cubicBezTo>
                  <a:close/>
                  <a:moveTo>
                    <a:pt x="34838" y="1403"/>
                  </a:moveTo>
                  <a:lnTo>
                    <a:pt x="34838" y="1403"/>
                  </a:lnTo>
                  <a:cubicBezTo>
                    <a:pt x="34826" y="1510"/>
                    <a:pt x="34814" y="1629"/>
                    <a:pt x="34791" y="1748"/>
                  </a:cubicBezTo>
                  <a:cubicBezTo>
                    <a:pt x="34731" y="1760"/>
                    <a:pt x="34695" y="1784"/>
                    <a:pt x="34636" y="1819"/>
                  </a:cubicBezTo>
                  <a:lnTo>
                    <a:pt x="34636" y="1462"/>
                  </a:lnTo>
                  <a:cubicBezTo>
                    <a:pt x="34707" y="1427"/>
                    <a:pt x="34767" y="1415"/>
                    <a:pt x="34838" y="1403"/>
                  </a:cubicBezTo>
                  <a:close/>
                  <a:moveTo>
                    <a:pt x="34279" y="1593"/>
                  </a:moveTo>
                  <a:lnTo>
                    <a:pt x="34231" y="1998"/>
                  </a:lnTo>
                  <a:cubicBezTo>
                    <a:pt x="34124" y="2046"/>
                    <a:pt x="34040" y="2081"/>
                    <a:pt x="33933" y="2141"/>
                  </a:cubicBezTo>
                  <a:cubicBezTo>
                    <a:pt x="33921" y="2046"/>
                    <a:pt x="33921" y="1939"/>
                    <a:pt x="33898" y="1831"/>
                  </a:cubicBezTo>
                  <a:cubicBezTo>
                    <a:pt x="33898" y="1808"/>
                    <a:pt x="33886" y="1784"/>
                    <a:pt x="33874" y="1772"/>
                  </a:cubicBezTo>
                  <a:lnTo>
                    <a:pt x="34279" y="1593"/>
                  </a:lnTo>
                  <a:close/>
                  <a:moveTo>
                    <a:pt x="33624" y="1891"/>
                  </a:moveTo>
                  <a:cubicBezTo>
                    <a:pt x="33588" y="2058"/>
                    <a:pt x="33576" y="2189"/>
                    <a:pt x="33564" y="2343"/>
                  </a:cubicBezTo>
                  <a:cubicBezTo>
                    <a:pt x="33481" y="2379"/>
                    <a:pt x="33409" y="2427"/>
                    <a:pt x="33350" y="2462"/>
                  </a:cubicBezTo>
                  <a:cubicBezTo>
                    <a:pt x="33338" y="2367"/>
                    <a:pt x="33338" y="2284"/>
                    <a:pt x="33326" y="2177"/>
                  </a:cubicBezTo>
                  <a:cubicBezTo>
                    <a:pt x="33326" y="2129"/>
                    <a:pt x="33290" y="2105"/>
                    <a:pt x="33255" y="2081"/>
                  </a:cubicBezTo>
                  <a:cubicBezTo>
                    <a:pt x="33374" y="2022"/>
                    <a:pt x="33493" y="1950"/>
                    <a:pt x="33624" y="1891"/>
                  </a:cubicBezTo>
                  <a:close/>
                  <a:moveTo>
                    <a:pt x="33040" y="2224"/>
                  </a:moveTo>
                  <a:lnTo>
                    <a:pt x="33040" y="2224"/>
                  </a:lnTo>
                  <a:cubicBezTo>
                    <a:pt x="33028" y="2367"/>
                    <a:pt x="33005" y="2522"/>
                    <a:pt x="32993" y="2653"/>
                  </a:cubicBezTo>
                  <a:cubicBezTo>
                    <a:pt x="32981" y="2653"/>
                    <a:pt x="32969" y="2665"/>
                    <a:pt x="32969" y="2665"/>
                  </a:cubicBezTo>
                  <a:cubicBezTo>
                    <a:pt x="32909" y="2689"/>
                    <a:pt x="32862" y="2712"/>
                    <a:pt x="32802" y="2736"/>
                  </a:cubicBezTo>
                  <a:cubicBezTo>
                    <a:pt x="32814" y="2653"/>
                    <a:pt x="32814" y="2558"/>
                    <a:pt x="32826" y="2474"/>
                  </a:cubicBezTo>
                  <a:cubicBezTo>
                    <a:pt x="32826" y="2415"/>
                    <a:pt x="32814" y="2379"/>
                    <a:pt x="32766" y="2355"/>
                  </a:cubicBezTo>
                  <a:cubicBezTo>
                    <a:pt x="32874" y="2308"/>
                    <a:pt x="32969" y="2260"/>
                    <a:pt x="33040" y="2224"/>
                  </a:cubicBezTo>
                  <a:close/>
                  <a:moveTo>
                    <a:pt x="37279" y="2236"/>
                  </a:moveTo>
                  <a:lnTo>
                    <a:pt x="37279" y="2236"/>
                  </a:lnTo>
                  <a:cubicBezTo>
                    <a:pt x="36969" y="2396"/>
                    <a:pt x="36650" y="2566"/>
                    <a:pt x="36347" y="2737"/>
                  </a:cubicBezTo>
                  <a:lnTo>
                    <a:pt x="36347" y="2737"/>
                  </a:lnTo>
                  <a:cubicBezTo>
                    <a:pt x="36443" y="2680"/>
                    <a:pt x="36540" y="2619"/>
                    <a:pt x="36636" y="2558"/>
                  </a:cubicBezTo>
                  <a:cubicBezTo>
                    <a:pt x="36731" y="2498"/>
                    <a:pt x="36743" y="2415"/>
                    <a:pt x="36731" y="2343"/>
                  </a:cubicBezTo>
                  <a:cubicBezTo>
                    <a:pt x="36838" y="2320"/>
                    <a:pt x="36934" y="2296"/>
                    <a:pt x="37041" y="2284"/>
                  </a:cubicBezTo>
                  <a:cubicBezTo>
                    <a:pt x="37112" y="2260"/>
                    <a:pt x="37196" y="2248"/>
                    <a:pt x="37279" y="2236"/>
                  </a:cubicBezTo>
                  <a:close/>
                  <a:moveTo>
                    <a:pt x="32481" y="2546"/>
                  </a:moveTo>
                  <a:lnTo>
                    <a:pt x="32481" y="2546"/>
                  </a:lnTo>
                  <a:cubicBezTo>
                    <a:pt x="32457" y="2665"/>
                    <a:pt x="32445" y="2796"/>
                    <a:pt x="32433" y="2939"/>
                  </a:cubicBezTo>
                  <a:cubicBezTo>
                    <a:pt x="32314" y="2986"/>
                    <a:pt x="32195" y="3058"/>
                    <a:pt x="32064" y="3093"/>
                  </a:cubicBezTo>
                  <a:cubicBezTo>
                    <a:pt x="32064" y="3022"/>
                    <a:pt x="32052" y="2951"/>
                    <a:pt x="32028" y="2879"/>
                  </a:cubicBezTo>
                  <a:cubicBezTo>
                    <a:pt x="32028" y="2855"/>
                    <a:pt x="32016" y="2843"/>
                    <a:pt x="31993" y="2843"/>
                  </a:cubicBezTo>
                  <a:cubicBezTo>
                    <a:pt x="32159" y="2736"/>
                    <a:pt x="32326" y="2653"/>
                    <a:pt x="32481" y="2546"/>
                  </a:cubicBezTo>
                  <a:close/>
                  <a:moveTo>
                    <a:pt x="32969" y="3284"/>
                  </a:moveTo>
                  <a:cubicBezTo>
                    <a:pt x="32921" y="3332"/>
                    <a:pt x="32862" y="3367"/>
                    <a:pt x="32814" y="3391"/>
                  </a:cubicBezTo>
                  <a:lnTo>
                    <a:pt x="32814" y="3367"/>
                  </a:lnTo>
                  <a:cubicBezTo>
                    <a:pt x="32862" y="3332"/>
                    <a:pt x="32909" y="3320"/>
                    <a:pt x="32969" y="3284"/>
                  </a:cubicBezTo>
                  <a:close/>
                  <a:moveTo>
                    <a:pt x="31790" y="2974"/>
                  </a:moveTo>
                  <a:lnTo>
                    <a:pt x="31790" y="2974"/>
                  </a:lnTo>
                  <a:cubicBezTo>
                    <a:pt x="31743" y="3070"/>
                    <a:pt x="31743" y="3153"/>
                    <a:pt x="31743" y="3260"/>
                  </a:cubicBezTo>
                  <a:cubicBezTo>
                    <a:pt x="31623" y="3320"/>
                    <a:pt x="31504" y="3379"/>
                    <a:pt x="31373" y="3439"/>
                  </a:cubicBezTo>
                  <a:lnTo>
                    <a:pt x="31373" y="3260"/>
                  </a:lnTo>
                  <a:lnTo>
                    <a:pt x="31373" y="3248"/>
                  </a:lnTo>
                  <a:cubicBezTo>
                    <a:pt x="31504" y="3153"/>
                    <a:pt x="31635" y="3070"/>
                    <a:pt x="31790" y="2974"/>
                  </a:cubicBezTo>
                  <a:close/>
                  <a:moveTo>
                    <a:pt x="31064" y="3439"/>
                  </a:moveTo>
                  <a:lnTo>
                    <a:pt x="31052" y="3582"/>
                  </a:lnTo>
                  <a:cubicBezTo>
                    <a:pt x="30957" y="3629"/>
                    <a:pt x="30850" y="3689"/>
                    <a:pt x="30742" y="3736"/>
                  </a:cubicBezTo>
                  <a:lnTo>
                    <a:pt x="30742" y="3724"/>
                  </a:lnTo>
                  <a:cubicBezTo>
                    <a:pt x="30742" y="3689"/>
                    <a:pt x="30742" y="3677"/>
                    <a:pt x="30731" y="3641"/>
                  </a:cubicBezTo>
                  <a:cubicBezTo>
                    <a:pt x="30838" y="3570"/>
                    <a:pt x="30945" y="3510"/>
                    <a:pt x="31064" y="3439"/>
                  </a:cubicBezTo>
                  <a:close/>
                  <a:moveTo>
                    <a:pt x="32338" y="3570"/>
                  </a:moveTo>
                  <a:lnTo>
                    <a:pt x="32338" y="3594"/>
                  </a:lnTo>
                  <a:lnTo>
                    <a:pt x="32338" y="3629"/>
                  </a:lnTo>
                  <a:cubicBezTo>
                    <a:pt x="32255" y="3677"/>
                    <a:pt x="32147" y="3736"/>
                    <a:pt x="32052" y="3784"/>
                  </a:cubicBezTo>
                  <a:lnTo>
                    <a:pt x="32052" y="3677"/>
                  </a:lnTo>
                  <a:cubicBezTo>
                    <a:pt x="32147" y="3653"/>
                    <a:pt x="32231" y="3617"/>
                    <a:pt x="32338" y="3570"/>
                  </a:cubicBezTo>
                  <a:close/>
                  <a:moveTo>
                    <a:pt x="30385" y="3867"/>
                  </a:moveTo>
                  <a:lnTo>
                    <a:pt x="30385" y="3903"/>
                  </a:lnTo>
                  <a:cubicBezTo>
                    <a:pt x="30350" y="3927"/>
                    <a:pt x="30278" y="3951"/>
                    <a:pt x="30242" y="3975"/>
                  </a:cubicBezTo>
                  <a:cubicBezTo>
                    <a:pt x="30278" y="3951"/>
                    <a:pt x="30350" y="3915"/>
                    <a:pt x="30385" y="3867"/>
                  </a:cubicBezTo>
                  <a:close/>
                  <a:moveTo>
                    <a:pt x="40470" y="2165"/>
                  </a:moveTo>
                  <a:lnTo>
                    <a:pt x="40470" y="2165"/>
                  </a:lnTo>
                  <a:cubicBezTo>
                    <a:pt x="40720" y="2177"/>
                    <a:pt x="40958" y="2189"/>
                    <a:pt x="41208" y="2189"/>
                  </a:cubicBezTo>
                  <a:cubicBezTo>
                    <a:pt x="40303" y="2760"/>
                    <a:pt x="39422" y="3367"/>
                    <a:pt x="38577" y="4010"/>
                  </a:cubicBezTo>
                  <a:cubicBezTo>
                    <a:pt x="39196" y="3463"/>
                    <a:pt x="39803" y="2915"/>
                    <a:pt x="40422" y="2367"/>
                  </a:cubicBezTo>
                  <a:cubicBezTo>
                    <a:pt x="40494" y="2308"/>
                    <a:pt x="40494" y="2224"/>
                    <a:pt x="40470" y="2165"/>
                  </a:cubicBezTo>
                  <a:close/>
                  <a:moveTo>
                    <a:pt x="39172" y="2129"/>
                  </a:moveTo>
                  <a:cubicBezTo>
                    <a:pt x="38362" y="2772"/>
                    <a:pt x="37565" y="3391"/>
                    <a:pt x="36755" y="4022"/>
                  </a:cubicBezTo>
                  <a:cubicBezTo>
                    <a:pt x="37446" y="3415"/>
                    <a:pt x="38100" y="2772"/>
                    <a:pt x="38755" y="2129"/>
                  </a:cubicBezTo>
                  <a:close/>
                  <a:moveTo>
                    <a:pt x="31695" y="3855"/>
                  </a:moveTo>
                  <a:cubicBezTo>
                    <a:pt x="31695" y="3903"/>
                    <a:pt x="31695" y="3951"/>
                    <a:pt x="31683" y="3986"/>
                  </a:cubicBezTo>
                  <a:cubicBezTo>
                    <a:pt x="31576" y="4046"/>
                    <a:pt x="31457" y="4105"/>
                    <a:pt x="31350" y="4165"/>
                  </a:cubicBezTo>
                  <a:cubicBezTo>
                    <a:pt x="31350" y="4153"/>
                    <a:pt x="31373" y="4153"/>
                    <a:pt x="31373" y="4141"/>
                  </a:cubicBezTo>
                  <a:cubicBezTo>
                    <a:pt x="31373" y="4094"/>
                    <a:pt x="31385" y="4034"/>
                    <a:pt x="31385" y="3986"/>
                  </a:cubicBezTo>
                  <a:lnTo>
                    <a:pt x="31695" y="3855"/>
                  </a:lnTo>
                  <a:close/>
                  <a:moveTo>
                    <a:pt x="31052" y="4141"/>
                  </a:moveTo>
                  <a:cubicBezTo>
                    <a:pt x="31052" y="4213"/>
                    <a:pt x="31123" y="4260"/>
                    <a:pt x="31159" y="4272"/>
                  </a:cubicBezTo>
                  <a:cubicBezTo>
                    <a:pt x="31016" y="4367"/>
                    <a:pt x="30861" y="4451"/>
                    <a:pt x="30707" y="4522"/>
                  </a:cubicBezTo>
                  <a:cubicBezTo>
                    <a:pt x="30719" y="4451"/>
                    <a:pt x="30731" y="4356"/>
                    <a:pt x="30731" y="4272"/>
                  </a:cubicBezTo>
                  <a:cubicBezTo>
                    <a:pt x="30850" y="4248"/>
                    <a:pt x="30957" y="4201"/>
                    <a:pt x="31052" y="4141"/>
                  </a:cubicBezTo>
                  <a:close/>
                  <a:moveTo>
                    <a:pt x="30326" y="4475"/>
                  </a:moveTo>
                  <a:cubicBezTo>
                    <a:pt x="30326" y="4570"/>
                    <a:pt x="30326" y="4641"/>
                    <a:pt x="30361" y="4725"/>
                  </a:cubicBezTo>
                  <a:cubicBezTo>
                    <a:pt x="30302" y="4760"/>
                    <a:pt x="30230" y="4808"/>
                    <a:pt x="30171" y="4856"/>
                  </a:cubicBezTo>
                  <a:cubicBezTo>
                    <a:pt x="30183" y="4748"/>
                    <a:pt x="30195" y="4653"/>
                    <a:pt x="30195" y="4534"/>
                  </a:cubicBezTo>
                  <a:cubicBezTo>
                    <a:pt x="30242" y="4522"/>
                    <a:pt x="30290" y="4498"/>
                    <a:pt x="30326" y="4475"/>
                  </a:cubicBezTo>
                  <a:close/>
                  <a:moveTo>
                    <a:pt x="29778" y="4737"/>
                  </a:moveTo>
                  <a:lnTo>
                    <a:pt x="29778" y="4737"/>
                  </a:lnTo>
                  <a:cubicBezTo>
                    <a:pt x="29766" y="4856"/>
                    <a:pt x="29754" y="4963"/>
                    <a:pt x="29766" y="5082"/>
                  </a:cubicBezTo>
                  <a:cubicBezTo>
                    <a:pt x="29588" y="5177"/>
                    <a:pt x="29409" y="5284"/>
                    <a:pt x="29242" y="5391"/>
                  </a:cubicBezTo>
                  <a:cubicBezTo>
                    <a:pt x="29254" y="5320"/>
                    <a:pt x="29254" y="5237"/>
                    <a:pt x="29254" y="5165"/>
                  </a:cubicBezTo>
                  <a:cubicBezTo>
                    <a:pt x="29254" y="5106"/>
                    <a:pt x="29266" y="5034"/>
                    <a:pt x="29266" y="4975"/>
                  </a:cubicBezTo>
                  <a:cubicBezTo>
                    <a:pt x="29421" y="4879"/>
                    <a:pt x="29599" y="4808"/>
                    <a:pt x="29778" y="4737"/>
                  </a:cubicBezTo>
                  <a:close/>
                  <a:moveTo>
                    <a:pt x="28956" y="5106"/>
                  </a:moveTo>
                  <a:lnTo>
                    <a:pt x="28956" y="5106"/>
                  </a:lnTo>
                  <a:cubicBezTo>
                    <a:pt x="28933" y="5260"/>
                    <a:pt x="28945" y="5403"/>
                    <a:pt x="28992" y="5522"/>
                  </a:cubicBezTo>
                  <a:cubicBezTo>
                    <a:pt x="28873" y="5594"/>
                    <a:pt x="28754" y="5653"/>
                    <a:pt x="28635" y="5725"/>
                  </a:cubicBezTo>
                  <a:cubicBezTo>
                    <a:pt x="28671" y="5582"/>
                    <a:pt x="28671" y="5403"/>
                    <a:pt x="28659" y="5237"/>
                  </a:cubicBezTo>
                  <a:cubicBezTo>
                    <a:pt x="28754" y="5189"/>
                    <a:pt x="28861" y="5153"/>
                    <a:pt x="28956" y="5106"/>
                  </a:cubicBezTo>
                  <a:close/>
                  <a:moveTo>
                    <a:pt x="28349" y="5391"/>
                  </a:moveTo>
                  <a:cubicBezTo>
                    <a:pt x="28349" y="5558"/>
                    <a:pt x="28361" y="5701"/>
                    <a:pt x="28421" y="5820"/>
                  </a:cubicBezTo>
                  <a:cubicBezTo>
                    <a:pt x="28421" y="5832"/>
                    <a:pt x="28445" y="5832"/>
                    <a:pt x="28456" y="5832"/>
                  </a:cubicBezTo>
                  <a:cubicBezTo>
                    <a:pt x="28278" y="5939"/>
                    <a:pt x="28099" y="6046"/>
                    <a:pt x="27921" y="6165"/>
                  </a:cubicBezTo>
                  <a:cubicBezTo>
                    <a:pt x="27992" y="5987"/>
                    <a:pt x="28004" y="5760"/>
                    <a:pt x="28004" y="5546"/>
                  </a:cubicBezTo>
                  <a:cubicBezTo>
                    <a:pt x="28052" y="5534"/>
                    <a:pt x="28111" y="5510"/>
                    <a:pt x="28171" y="5475"/>
                  </a:cubicBezTo>
                  <a:lnTo>
                    <a:pt x="28349" y="5391"/>
                  </a:lnTo>
                  <a:close/>
                  <a:moveTo>
                    <a:pt x="45066" y="5963"/>
                  </a:moveTo>
                  <a:lnTo>
                    <a:pt x="45066" y="6284"/>
                  </a:lnTo>
                  <a:lnTo>
                    <a:pt x="45018" y="6332"/>
                  </a:lnTo>
                  <a:lnTo>
                    <a:pt x="45066" y="5963"/>
                  </a:lnTo>
                  <a:close/>
                  <a:moveTo>
                    <a:pt x="44970" y="6653"/>
                  </a:moveTo>
                  <a:cubicBezTo>
                    <a:pt x="44970" y="6665"/>
                    <a:pt x="44970" y="6689"/>
                    <a:pt x="44982" y="6701"/>
                  </a:cubicBezTo>
                  <a:cubicBezTo>
                    <a:pt x="44970" y="6713"/>
                    <a:pt x="44970" y="6749"/>
                    <a:pt x="44958" y="6761"/>
                  </a:cubicBezTo>
                  <a:cubicBezTo>
                    <a:pt x="44958" y="6725"/>
                    <a:pt x="44958" y="6689"/>
                    <a:pt x="44970" y="6653"/>
                  </a:cubicBezTo>
                  <a:close/>
                  <a:moveTo>
                    <a:pt x="27706" y="5737"/>
                  </a:moveTo>
                  <a:cubicBezTo>
                    <a:pt x="27694" y="5891"/>
                    <a:pt x="27694" y="6058"/>
                    <a:pt x="27742" y="6213"/>
                  </a:cubicBezTo>
                  <a:cubicBezTo>
                    <a:pt x="27754" y="6237"/>
                    <a:pt x="27766" y="6249"/>
                    <a:pt x="27802" y="6261"/>
                  </a:cubicBezTo>
                  <a:cubicBezTo>
                    <a:pt x="27373" y="6522"/>
                    <a:pt x="26932" y="6784"/>
                    <a:pt x="26504" y="7058"/>
                  </a:cubicBezTo>
                  <a:cubicBezTo>
                    <a:pt x="26563" y="6820"/>
                    <a:pt x="26575" y="6558"/>
                    <a:pt x="26575" y="6308"/>
                  </a:cubicBezTo>
                  <a:cubicBezTo>
                    <a:pt x="26718" y="6213"/>
                    <a:pt x="26861" y="6130"/>
                    <a:pt x="27028" y="6058"/>
                  </a:cubicBezTo>
                  <a:lnTo>
                    <a:pt x="27028" y="6058"/>
                  </a:lnTo>
                  <a:cubicBezTo>
                    <a:pt x="27016" y="6189"/>
                    <a:pt x="27016" y="6332"/>
                    <a:pt x="27040" y="6463"/>
                  </a:cubicBezTo>
                  <a:cubicBezTo>
                    <a:pt x="27045" y="6519"/>
                    <a:pt x="27088" y="6544"/>
                    <a:pt x="27135" y="6544"/>
                  </a:cubicBezTo>
                  <a:cubicBezTo>
                    <a:pt x="27188" y="6544"/>
                    <a:pt x="27247" y="6513"/>
                    <a:pt x="27266" y="6463"/>
                  </a:cubicBezTo>
                  <a:cubicBezTo>
                    <a:pt x="27302" y="6284"/>
                    <a:pt x="27325" y="6106"/>
                    <a:pt x="27337" y="5915"/>
                  </a:cubicBezTo>
                  <a:cubicBezTo>
                    <a:pt x="27456" y="5856"/>
                    <a:pt x="27587" y="5796"/>
                    <a:pt x="27706" y="5737"/>
                  </a:cubicBezTo>
                  <a:close/>
                  <a:moveTo>
                    <a:pt x="26278" y="6415"/>
                  </a:moveTo>
                  <a:lnTo>
                    <a:pt x="26278" y="6415"/>
                  </a:lnTo>
                  <a:cubicBezTo>
                    <a:pt x="26254" y="6642"/>
                    <a:pt x="26242" y="6880"/>
                    <a:pt x="26266" y="7106"/>
                  </a:cubicBezTo>
                  <a:cubicBezTo>
                    <a:pt x="26266" y="7118"/>
                    <a:pt x="26278" y="7130"/>
                    <a:pt x="26301" y="7142"/>
                  </a:cubicBezTo>
                  <a:cubicBezTo>
                    <a:pt x="26182" y="7225"/>
                    <a:pt x="26063" y="7296"/>
                    <a:pt x="25920" y="7368"/>
                  </a:cubicBezTo>
                  <a:cubicBezTo>
                    <a:pt x="25956" y="7249"/>
                    <a:pt x="25908" y="7142"/>
                    <a:pt x="25908" y="7023"/>
                  </a:cubicBezTo>
                  <a:cubicBezTo>
                    <a:pt x="25897" y="6892"/>
                    <a:pt x="25897" y="6749"/>
                    <a:pt x="25908" y="6606"/>
                  </a:cubicBezTo>
                  <a:cubicBezTo>
                    <a:pt x="26039" y="6546"/>
                    <a:pt x="26159" y="6475"/>
                    <a:pt x="26278" y="6415"/>
                  </a:cubicBezTo>
                  <a:close/>
                  <a:moveTo>
                    <a:pt x="25647" y="6749"/>
                  </a:moveTo>
                  <a:lnTo>
                    <a:pt x="25647" y="6749"/>
                  </a:lnTo>
                  <a:cubicBezTo>
                    <a:pt x="25611" y="6999"/>
                    <a:pt x="25611" y="7296"/>
                    <a:pt x="25766" y="7475"/>
                  </a:cubicBezTo>
                  <a:cubicBezTo>
                    <a:pt x="25647" y="7558"/>
                    <a:pt x="25504" y="7642"/>
                    <a:pt x="25385" y="7713"/>
                  </a:cubicBezTo>
                  <a:cubicBezTo>
                    <a:pt x="25373" y="7642"/>
                    <a:pt x="25361" y="7558"/>
                    <a:pt x="25361" y="7475"/>
                  </a:cubicBezTo>
                  <a:cubicBezTo>
                    <a:pt x="25325" y="7296"/>
                    <a:pt x="25301" y="7106"/>
                    <a:pt x="25266" y="6927"/>
                  </a:cubicBezTo>
                  <a:cubicBezTo>
                    <a:pt x="25385" y="6868"/>
                    <a:pt x="25527" y="6808"/>
                    <a:pt x="25647" y="6749"/>
                  </a:cubicBezTo>
                  <a:close/>
                  <a:moveTo>
                    <a:pt x="25004" y="7058"/>
                  </a:moveTo>
                  <a:cubicBezTo>
                    <a:pt x="25016" y="7201"/>
                    <a:pt x="25016" y="7368"/>
                    <a:pt x="25027" y="7523"/>
                  </a:cubicBezTo>
                  <a:cubicBezTo>
                    <a:pt x="25051" y="7654"/>
                    <a:pt x="25051" y="7773"/>
                    <a:pt x="25075" y="7892"/>
                  </a:cubicBezTo>
                  <a:cubicBezTo>
                    <a:pt x="24968" y="7951"/>
                    <a:pt x="24873" y="8023"/>
                    <a:pt x="24765" y="8082"/>
                  </a:cubicBezTo>
                  <a:cubicBezTo>
                    <a:pt x="24754" y="7975"/>
                    <a:pt x="24718" y="7856"/>
                    <a:pt x="24694" y="7737"/>
                  </a:cubicBezTo>
                  <a:cubicBezTo>
                    <a:pt x="24658" y="7582"/>
                    <a:pt x="24658" y="7427"/>
                    <a:pt x="24670" y="7261"/>
                  </a:cubicBezTo>
                  <a:cubicBezTo>
                    <a:pt x="24670" y="7249"/>
                    <a:pt x="24658" y="7237"/>
                    <a:pt x="24658" y="7225"/>
                  </a:cubicBezTo>
                  <a:cubicBezTo>
                    <a:pt x="24777" y="7165"/>
                    <a:pt x="24896" y="7118"/>
                    <a:pt x="25004" y="7058"/>
                  </a:cubicBezTo>
                  <a:close/>
                  <a:moveTo>
                    <a:pt x="23301" y="7880"/>
                  </a:moveTo>
                  <a:cubicBezTo>
                    <a:pt x="23301" y="7892"/>
                    <a:pt x="23289" y="7904"/>
                    <a:pt x="23289" y="7915"/>
                  </a:cubicBezTo>
                  <a:cubicBezTo>
                    <a:pt x="23289" y="7975"/>
                    <a:pt x="23289" y="8035"/>
                    <a:pt x="23301" y="8094"/>
                  </a:cubicBezTo>
                  <a:cubicBezTo>
                    <a:pt x="23241" y="8046"/>
                    <a:pt x="23170" y="7999"/>
                    <a:pt x="23099" y="7963"/>
                  </a:cubicBezTo>
                  <a:cubicBezTo>
                    <a:pt x="23170" y="7939"/>
                    <a:pt x="23230" y="7904"/>
                    <a:pt x="23301" y="7880"/>
                  </a:cubicBezTo>
                  <a:close/>
                  <a:moveTo>
                    <a:pt x="47328" y="7463"/>
                  </a:moveTo>
                  <a:cubicBezTo>
                    <a:pt x="47352" y="7582"/>
                    <a:pt x="47387" y="7725"/>
                    <a:pt x="47387" y="7892"/>
                  </a:cubicBezTo>
                  <a:cubicBezTo>
                    <a:pt x="47399" y="7951"/>
                    <a:pt x="47423" y="7999"/>
                    <a:pt x="47471" y="8023"/>
                  </a:cubicBezTo>
                  <a:cubicBezTo>
                    <a:pt x="47435" y="8046"/>
                    <a:pt x="47399" y="8082"/>
                    <a:pt x="47352" y="8118"/>
                  </a:cubicBezTo>
                  <a:cubicBezTo>
                    <a:pt x="47316" y="8142"/>
                    <a:pt x="47268" y="8154"/>
                    <a:pt x="47221" y="8189"/>
                  </a:cubicBezTo>
                  <a:cubicBezTo>
                    <a:pt x="47268" y="7951"/>
                    <a:pt x="47316" y="7701"/>
                    <a:pt x="47328" y="7463"/>
                  </a:cubicBezTo>
                  <a:close/>
                  <a:moveTo>
                    <a:pt x="22789" y="8106"/>
                  </a:moveTo>
                  <a:cubicBezTo>
                    <a:pt x="22789" y="8130"/>
                    <a:pt x="22813" y="8130"/>
                    <a:pt x="22849" y="8130"/>
                  </a:cubicBezTo>
                  <a:cubicBezTo>
                    <a:pt x="22860" y="8142"/>
                    <a:pt x="22860" y="8154"/>
                    <a:pt x="22872" y="8154"/>
                  </a:cubicBezTo>
                  <a:cubicBezTo>
                    <a:pt x="22825" y="8154"/>
                    <a:pt x="22801" y="8189"/>
                    <a:pt x="22789" y="8225"/>
                  </a:cubicBezTo>
                  <a:lnTo>
                    <a:pt x="22706" y="8154"/>
                  </a:lnTo>
                  <a:cubicBezTo>
                    <a:pt x="22741" y="8142"/>
                    <a:pt x="22753" y="8130"/>
                    <a:pt x="22789" y="8106"/>
                  </a:cubicBezTo>
                  <a:close/>
                  <a:moveTo>
                    <a:pt x="23134" y="8225"/>
                  </a:moveTo>
                  <a:cubicBezTo>
                    <a:pt x="23170" y="8249"/>
                    <a:pt x="23218" y="8261"/>
                    <a:pt x="23241" y="8273"/>
                  </a:cubicBezTo>
                  <a:cubicBezTo>
                    <a:pt x="23253" y="8281"/>
                    <a:pt x="23264" y="8283"/>
                    <a:pt x="23273" y="8283"/>
                  </a:cubicBezTo>
                  <a:cubicBezTo>
                    <a:pt x="23292" y="8283"/>
                    <a:pt x="23305" y="8273"/>
                    <a:pt x="23313" y="8273"/>
                  </a:cubicBezTo>
                  <a:cubicBezTo>
                    <a:pt x="23313" y="8320"/>
                    <a:pt x="23337" y="8344"/>
                    <a:pt x="23349" y="8392"/>
                  </a:cubicBezTo>
                  <a:cubicBezTo>
                    <a:pt x="23277" y="8332"/>
                    <a:pt x="23218" y="8296"/>
                    <a:pt x="23134" y="8225"/>
                  </a:cubicBezTo>
                  <a:close/>
                  <a:moveTo>
                    <a:pt x="23682" y="7713"/>
                  </a:moveTo>
                  <a:cubicBezTo>
                    <a:pt x="23658" y="7975"/>
                    <a:pt x="23658" y="8296"/>
                    <a:pt x="23718" y="8570"/>
                  </a:cubicBezTo>
                  <a:cubicBezTo>
                    <a:pt x="23682" y="8558"/>
                    <a:pt x="23634" y="8523"/>
                    <a:pt x="23587" y="8511"/>
                  </a:cubicBezTo>
                  <a:cubicBezTo>
                    <a:pt x="23551" y="8320"/>
                    <a:pt x="23515" y="8130"/>
                    <a:pt x="23503" y="7915"/>
                  </a:cubicBezTo>
                  <a:cubicBezTo>
                    <a:pt x="23503" y="7856"/>
                    <a:pt x="23456" y="7832"/>
                    <a:pt x="23408" y="7832"/>
                  </a:cubicBezTo>
                  <a:cubicBezTo>
                    <a:pt x="23503" y="7785"/>
                    <a:pt x="23587" y="7737"/>
                    <a:pt x="23682" y="7713"/>
                  </a:cubicBezTo>
                  <a:close/>
                  <a:moveTo>
                    <a:pt x="24432" y="7344"/>
                  </a:moveTo>
                  <a:lnTo>
                    <a:pt x="24432" y="7344"/>
                  </a:lnTo>
                  <a:cubicBezTo>
                    <a:pt x="24396" y="7642"/>
                    <a:pt x="24396" y="7999"/>
                    <a:pt x="24527" y="8261"/>
                  </a:cubicBezTo>
                  <a:cubicBezTo>
                    <a:pt x="24468" y="8296"/>
                    <a:pt x="24408" y="8332"/>
                    <a:pt x="24361" y="8368"/>
                  </a:cubicBezTo>
                  <a:cubicBezTo>
                    <a:pt x="24373" y="8237"/>
                    <a:pt x="24349" y="8142"/>
                    <a:pt x="24325" y="8011"/>
                  </a:cubicBezTo>
                  <a:cubicBezTo>
                    <a:pt x="24313" y="7844"/>
                    <a:pt x="24313" y="7701"/>
                    <a:pt x="24325" y="7534"/>
                  </a:cubicBezTo>
                  <a:cubicBezTo>
                    <a:pt x="24325" y="7481"/>
                    <a:pt x="24289" y="7454"/>
                    <a:pt x="24252" y="7454"/>
                  </a:cubicBezTo>
                  <a:cubicBezTo>
                    <a:pt x="24215" y="7454"/>
                    <a:pt x="24176" y="7481"/>
                    <a:pt x="24170" y="7534"/>
                  </a:cubicBezTo>
                  <a:cubicBezTo>
                    <a:pt x="24134" y="7796"/>
                    <a:pt x="24075" y="8177"/>
                    <a:pt x="24230" y="8416"/>
                  </a:cubicBezTo>
                  <a:cubicBezTo>
                    <a:pt x="24230" y="8427"/>
                    <a:pt x="24242" y="8427"/>
                    <a:pt x="24254" y="8439"/>
                  </a:cubicBezTo>
                  <a:cubicBezTo>
                    <a:pt x="24170" y="8499"/>
                    <a:pt x="24075" y="8558"/>
                    <a:pt x="23992" y="8606"/>
                  </a:cubicBezTo>
                  <a:cubicBezTo>
                    <a:pt x="23956" y="8475"/>
                    <a:pt x="23932" y="8320"/>
                    <a:pt x="23920" y="8189"/>
                  </a:cubicBezTo>
                  <a:cubicBezTo>
                    <a:pt x="23896" y="7999"/>
                    <a:pt x="23884" y="7796"/>
                    <a:pt x="23896" y="7606"/>
                  </a:cubicBezTo>
                  <a:cubicBezTo>
                    <a:pt x="24063" y="7523"/>
                    <a:pt x="24242" y="7427"/>
                    <a:pt x="24432" y="7344"/>
                  </a:cubicBezTo>
                  <a:close/>
                  <a:moveTo>
                    <a:pt x="21896" y="8535"/>
                  </a:moveTo>
                  <a:lnTo>
                    <a:pt x="21896" y="8535"/>
                  </a:lnTo>
                  <a:cubicBezTo>
                    <a:pt x="21860" y="8606"/>
                    <a:pt x="21848" y="8666"/>
                    <a:pt x="21825" y="8749"/>
                  </a:cubicBezTo>
                  <a:lnTo>
                    <a:pt x="21825" y="8606"/>
                  </a:lnTo>
                  <a:cubicBezTo>
                    <a:pt x="21825" y="8570"/>
                    <a:pt x="21860" y="8547"/>
                    <a:pt x="21896" y="8535"/>
                  </a:cubicBezTo>
                  <a:close/>
                  <a:moveTo>
                    <a:pt x="26099" y="7665"/>
                  </a:moveTo>
                  <a:cubicBezTo>
                    <a:pt x="25539" y="8046"/>
                    <a:pt x="25004" y="8463"/>
                    <a:pt x="24468" y="8880"/>
                  </a:cubicBezTo>
                  <a:cubicBezTo>
                    <a:pt x="24337" y="8832"/>
                    <a:pt x="24182" y="8785"/>
                    <a:pt x="24051" y="8725"/>
                  </a:cubicBezTo>
                  <a:cubicBezTo>
                    <a:pt x="24730" y="8380"/>
                    <a:pt x="25420" y="8023"/>
                    <a:pt x="26099" y="7665"/>
                  </a:cubicBezTo>
                  <a:close/>
                  <a:moveTo>
                    <a:pt x="39767" y="2141"/>
                  </a:moveTo>
                  <a:cubicBezTo>
                    <a:pt x="39886" y="2141"/>
                    <a:pt x="39982" y="2141"/>
                    <a:pt x="40101" y="2153"/>
                  </a:cubicBezTo>
                  <a:cubicBezTo>
                    <a:pt x="37303" y="4558"/>
                    <a:pt x="34374" y="6749"/>
                    <a:pt x="31433" y="8939"/>
                  </a:cubicBezTo>
                  <a:cubicBezTo>
                    <a:pt x="31326" y="8963"/>
                    <a:pt x="31219" y="8987"/>
                    <a:pt x="31123" y="8999"/>
                  </a:cubicBezTo>
                  <a:cubicBezTo>
                    <a:pt x="31016" y="9023"/>
                    <a:pt x="30921" y="9023"/>
                    <a:pt x="30826" y="9035"/>
                  </a:cubicBezTo>
                  <a:cubicBezTo>
                    <a:pt x="33945" y="7070"/>
                    <a:pt x="36898" y="4748"/>
                    <a:pt x="39684" y="2379"/>
                  </a:cubicBezTo>
                  <a:cubicBezTo>
                    <a:pt x="39779" y="2308"/>
                    <a:pt x="39791" y="2212"/>
                    <a:pt x="39767" y="2141"/>
                  </a:cubicBezTo>
                  <a:close/>
                  <a:moveTo>
                    <a:pt x="33743" y="3796"/>
                  </a:moveTo>
                  <a:lnTo>
                    <a:pt x="33743" y="3796"/>
                  </a:lnTo>
                  <a:cubicBezTo>
                    <a:pt x="30861" y="5475"/>
                    <a:pt x="27992" y="7225"/>
                    <a:pt x="25313" y="9166"/>
                  </a:cubicBezTo>
                  <a:cubicBezTo>
                    <a:pt x="25099" y="9106"/>
                    <a:pt x="24885" y="9035"/>
                    <a:pt x="24670" y="8963"/>
                  </a:cubicBezTo>
                  <a:cubicBezTo>
                    <a:pt x="27647" y="7106"/>
                    <a:pt x="30659" y="5415"/>
                    <a:pt x="33743" y="3796"/>
                  </a:cubicBezTo>
                  <a:close/>
                  <a:moveTo>
                    <a:pt x="38303" y="2141"/>
                  </a:moveTo>
                  <a:cubicBezTo>
                    <a:pt x="35291" y="4570"/>
                    <a:pt x="32266" y="6963"/>
                    <a:pt x="29159" y="9261"/>
                  </a:cubicBezTo>
                  <a:cubicBezTo>
                    <a:pt x="28587" y="9332"/>
                    <a:pt x="28004" y="9392"/>
                    <a:pt x="27444" y="9404"/>
                  </a:cubicBezTo>
                  <a:cubicBezTo>
                    <a:pt x="30909" y="7118"/>
                    <a:pt x="34660" y="4927"/>
                    <a:pt x="37743" y="2189"/>
                  </a:cubicBezTo>
                  <a:cubicBezTo>
                    <a:pt x="37934" y="2165"/>
                    <a:pt x="38124" y="2141"/>
                    <a:pt x="38303" y="2141"/>
                  </a:cubicBezTo>
                  <a:close/>
                  <a:moveTo>
                    <a:pt x="34469" y="3879"/>
                  </a:moveTo>
                  <a:lnTo>
                    <a:pt x="34469" y="3879"/>
                  </a:lnTo>
                  <a:cubicBezTo>
                    <a:pt x="31754" y="5618"/>
                    <a:pt x="29171" y="7618"/>
                    <a:pt x="26575" y="9428"/>
                  </a:cubicBezTo>
                  <a:lnTo>
                    <a:pt x="26420" y="9428"/>
                  </a:lnTo>
                  <a:cubicBezTo>
                    <a:pt x="26159" y="9380"/>
                    <a:pt x="25897" y="9320"/>
                    <a:pt x="25647" y="9261"/>
                  </a:cubicBezTo>
                  <a:cubicBezTo>
                    <a:pt x="28635" y="7582"/>
                    <a:pt x="31540" y="5701"/>
                    <a:pt x="34469" y="3879"/>
                  </a:cubicBezTo>
                  <a:close/>
                  <a:moveTo>
                    <a:pt x="46695" y="6854"/>
                  </a:moveTo>
                  <a:cubicBezTo>
                    <a:pt x="46825" y="6854"/>
                    <a:pt x="46938" y="6889"/>
                    <a:pt x="47042" y="6951"/>
                  </a:cubicBezTo>
                  <a:cubicBezTo>
                    <a:pt x="47018" y="7118"/>
                    <a:pt x="46994" y="7284"/>
                    <a:pt x="47018" y="7427"/>
                  </a:cubicBezTo>
                  <a:cubicBezTo>
                    <a:pt x="47018" y="7451"/>
                    <a:pt x="47030" y="7475"/>
                    <a:pt x="47042" y="7499"/>
                  </a:cubicBezTo>
                  <a:cubicBezTo>
                    <a:pt x="46983" y="7773"/>
                    <a:pt x="46935" y="8023"/>
                    <a:pt x="46923" y="8296"/>
                  </a:cubicBezTo>
                  <a:cubicBezTo>
                    <a:pt x="46923" y="8320"/>
                    <a:pt x="46935" y="8332"/>
                    <a:pt x="46935" y="8344"/>
                  </a:cubicBezTo>
                  <a:cubicBezTo>
                    <a:pt x="46744" y="8475"/>
                    <a:pt x="46554" y="8606"/>
                    <a:pt x="46352" y="8773"/>
                  </a:cubicBezTo>
                  <a:cubicBezTo>
                    <a:pt x="45828" y="9189"/>
                    <a:pt x="45280" y="9582"/>
                    <a:pt x="44732" y="9975"/>
                  </a:cubicBezTo>
                  <a:lnTo>
                    <a:pt x="44720" y="9963"/>
                  </a:lnTo>
                  <a:cubicBezTo>
                    <a:pt x="44828" y="9320"/>
                    <a:pt x="44887" y="8677"/>
                    <a:pt x="44958" y="8035"/>
                  </a:cubicBezTo>
                  <a:cubicBezTo>
                    <a:pt x="44970" y="7951"/>
                    <a:pt x="44899" y="7904"/>
                    <a:pt x="44828" y="7892"/>
                  </a:cubicBezTo>
                  <a:cubicBezTo>
                    <a:pt x="45006" y="7737"/>
                    <a:pt x="45197" y="7594"/>
                    <a:pt x="45387" y="7439"/>
                  </a:cubicBezTo>
                  <a:lnTo>
                    <a:pt x="45387" y="7439"/>
                  </a:lnTo>
                  <a:cubicBezTo>
                    <a:pt x="45256" y="8058"/>
                    <a:pt x="45125" y="8666"/>
                    <a:pt x="45018" y="9273"/>
                  </a:cubicBezTo>
                  <a:cubicBezTo>
                    <a:pt x="44989" y="9424"/>
                    <a:pt x="45109" y="9527"/>
                    <a:pt x="45228" y="9527"/>
                  </a:cubicBezTo>
                  <a:cubicBezTo>
                    <a:pt x="45307" y="9527"/>
                    <a:pt x="45385" y="9483"/>
                    <a:pt x="45423" y="9380"/>
                  </a:cubicBezTo>
                  <a:cubicBezTo>
                    <a:pt x="45435" y="9320"/>
                    <a:pt x="45459" y="9249"/>
                    <a:pt x="45482" y="9189"/>
                  </a:cubicBezTo>
                  <a:cubicBezTo>
                    <a:pt x="45494" y="9142"/>
                    <a:pt x="45482" y="9094"/>
                    <a:pt x="45459" y="9070"/>
                  </a:cubicBezTo>
                  <a:cubicBezTo>
                    <a:pt x="45554" y="8475"/>
                    <a:pt x="45625" y="7880"/>
                    <a:pt x="45697" y="7284"/>
                  </a:cubicBezTo>
                  <a:cubicBezTo>
                    <a:pt x="45697" y="7261"/>
                    <a:pt x="45685" y="7249"/>
                    <a:pt x="45685" y="7237"/>
                  </a:cubicBezTo>
                  <a:cubicBezTo>
                    <a:pt x="45756" y="7189"/>
                    <a:pt x="45840" y="7142"/>
                    <a:pt x="45923" y="7106"/>
                  </a:cubicBezTo>
                  <a:lnTo>
                    <a:pt x="45923" y="7106"/>
                  </a:lnTo>
                  <a:cubicBezTo>
                    <a:pt x="45804" y="7665"/>
                    <a:pt x="45685" y="8249"/>
                    <a:pt x="45601" y="8832"/>
                  </a:cubicBezTo>
                  <a:cubicBezTo>
                    <a:pt x="45580" y="8963"/>
                    <a:pt x="45686" y="9053"/>
                    <a:pt x="45791" y="9053"/>
                  </a:cubicBezTo>
                  <a:cubicBezTo>
                    <a:pt x="45859" y="9053"/>
                    <a:pt x="45926" y="9016"/>
                    <a:pt x="45959" y="8928"/>
                  </a:cubicBezTo>
                  <a:cubicBezTo>
                    <a:pt x="45994" y="8797"/>
                    <a:pt x="46030" y="8666"/>
                    <a:pt x="46078" y="8535"/>
                  </a:cubicBezTo>
                  <a:cubicBezTo>
                    <a:pt x="46090" y="8487"/>
                    <a:pt x="46078" y="8439"/>
                    <a:pt x="46042" y="8416"/>
                  </a:cubicBezTo>
                  <a:cubicBezTo>
                    <a:pt x="46113" y="7951"/>
                    <a:pt x="46173" y="7475"/>
                    <a:pt x="46256" y="7011"/>
                  </a:cubicBezTo>
                  <a:lnTo>
                    <a:pt x="46256" y="6963"/>
                  </a:lnTo>
                  <a:cubicBezTo>
                    <a:pt x="46316" y="6939"/>
                    <a:pt x="46375" y="6927"/>
                    <a:pt x="46435" y="6903"/>
                  </a:cubicBezTo>
                  <a:lnTo>
                    <a:pt x="46435" y="6903"/>
                  </a:lnTo>
                  <a:cubicBezTo>
                    <a:pt x="46435" y="7142"/>
                    <a:pt x="46435" y="7404"/>
                    <a:pt x="46399" y="7642"/>
                  </a:cubicBezTo>
                  <a:cubicBezTo>
                    <a:pt x="46375" y="7915"/>
                    <a:pt x="46256" y="8213"/>
                    <a:pt x="46280" y="8487"/>
                  </a:cubicBezTo>
                  <a:cubicBezTo>
                    <a:pt x="46287" y="8554"/>
                    <a:pt x="46341" y="8593"/>
                    <a:pt x="46397" y="8593"/>
                  </a:cubicBezTo>
                  <a:cubicBezTo>
                    <a:pt x="46432" y="8593"/>
                    <a:pt x="46467" y="8578"/>
                    <a:pt x="46494" y="8547"/>
                  </a:cubicBezTo>
                  <a:cubicBezTo>
                    <a:pt x="46649" y="8320"/>
                    <a:pt x="46649" y="7963"/>
                    <a:pt x="46685" y="7701"/>
                  </a:cubicBezTo>
                  <a:cubicBezTo>
                    <a:pt x="46697" y="7415"/>
                    <a:pt x="46685" y="7142"/>
                    <a:pt x="46637" y="6856"/>
                  </a:cubicBezTo>
                  <a:cubicBezTo>
                    <a:pt x="46657" y="6854"/>
                    <a:pt x="46676" y="6854"/>
                    <a:pt x="46695" y="6854"/>
                  </a:cubicBezTo>
                  <a:close/>
                  <a:moveTo>
                    <a:pt x="47471" y="8630"/>
                  </a:moveTo>
                  <a:cubicBezTo>
                    <a:pt x="46661" y="9154"/>
                    <a:pt x="45851" y="9701"/>
                    <a:pt x="45054" y="10273"/>
                  </a:cubicBezTo>
                  <a:cubicBezTo>
                    <a:pt x="45590" y="9868"/>
                    <a:pt x="46101" y="9451"/>
                    <a:pt x="46673" y="9094"/>
                  </a:cubicBezTo>
                  <a:cubicBezTo>
                    <a:pt x="46935" y="8916"/>
                    <a:pt x="47209" y="8749"/>
                    <a:pt x="47471" y="8630"/>
                  </a:cubicBezTo>
                  <a:close/>
                  <a:moveTo>
                    <a:pt x="43042" y="9404"/>
                  </a:moveTo>
                  <a:lnTo>
                    <a:pt x="43042" y="9404"/>
                  </a:lnTo>
                  <a:cubicBezTo>
                    <a:pt x="42982" y="9725"/>
                    <a:pt x="42923" y="10047"/>
                    <a:pt x="42875" y="10380"/>
                  </a:cubicBezTo>
                  <a:lnTo>
                    <a:pt x="42827" y="9570"/>
                  </a:lnTo>
                  <a:cubicBezTo>
                    <a:pt x="42911" y="9511"/>
                    <a:pt x="42982" y="9463"/>
                    <a:pt x="43042" y="9404"/>
                  </a:cubicBezTo>
                  <a:close/>
                  <a:moveTo>
                    <a:pt x="44673" y="8023"/>
                  </a:moveTo>
                  <a:lnTo>
                    <a:pt x="44673" y="8023"/>
                  </a:lnTo>
                  <a:cubicBezTo>
                    <a:pt x="44554" y="8725"/>
                    <a:pt x="44399" y="9439"/>
                    <a:pt x="44316" y="10154"/>
                  </a:cubicBezTo>
                  <a:cubicBezTo>
                    <a:pt x="44316" y="10201"/>
                    <a:pt x="44316" y="10225"/>
                    <a:pt x="44339" y="10261"/>
                  </a:cubicBezTo>
                  <a:lnTo>
                    <a:pt x="43625" y="10749"/>
                  </a:lnTo>
                  <a:lnTo>
                    <a:pt x="43625" y="10713"/>
                  </a:lnTo>
                  <a:lnTo>
                    <a:pt x="43625" y="10690"/>
                  </a:lnTo>
                  <a:cubicBezTo>
                    <a:pt x="43708" y="10154"/>
                    <a:pt x="43780" y="9606"/>
                    <a:pt x="43851" y="9070"/>
                  </a:cubicBezTo>
                  <a:cubicBezTo>
                    <a:pt x="43871" y="8970"/>
                    <a:pt x="43790" y="8895"/>
                    <a:pt x="43714" y="8895"/>
                  </a:cubicBezTo>
                  <a:cubicBezTo>
                    <a:pt x="43700" y="8895"/>
                    <a:pt x="43686" y="8898"/>
                    <a:pt x="43673" y="8904"/>
                  </a:cubicBezTo>
                  <a:cubicBezTo>
                    <a:pt x="43768" y="8808"/>
                    <a:pt x="43887" y="8725"/>
                    <a:pt x="44006" y="8606"/>
                  </a:cubicBezTo>
                  <a:lnTo>
                    <a:pt x="44006" y="8606"/>
                  </a:lnTo>
                  <a:cubicBezTo>
                    <a:pt x="43958" y="8916"/>
                    <a:pt x="43899" y="9213"/>
                    <a:pt x="43851" y="9523"/>
                  </a:cubicBezTo>
                  <a:cubicBezTo>
                    <a:pt x="43815" y="9820"/>
                    <a:pt x="43720" y="10118"/>
                    <a:pt x="43768" y="10440"/>
                  </a:cubicBezTo>
                  <a:cubicBezTo>
                    <a:pt x="43774" y="10486"/>
                    <a:pt x="43822" y="10510"/>
                    <a:pt x="43869" y="10510"/>
                  </a:cubicBezTo>
                  <a:cubicBezTo>
                    <a:pt x="43906" y="10510"/>
                    <a:pt x="43943" y="10495"/>
                    <a:pt x="43958" y="10463"/>
                  </a:cubicBezTo>
                  <a:cubicBezTo>
                    <a:pt x="44101" y="10178"/>
                    <a:pt x="44101" y="9868"/>
                    <a:pt x="44125" y="9570"/>
                  </a:cubicBezTo>
                  <a:cubicBezTo>
                    <a:pt x="44173" y="9189"/>
                    <a:pt x="44208" y="8808"/>
                    <a:pt x="44268" y="8427"/>
                  </a:cubicBezTo>
                  <a:cubicBezTo>
                    <a:pt x="44268" y="8416"/>
                    <a:pt x="44256" y="8416"/>
                    <a:pt x="44256" y="8392"/>
                  </a:cubicBezTo>
                  <a:cubicBezTo>
                    <a:pt x="44399" y="8273"/>
                    <a:pt x="44530" y="8154"/>
                    <a:pt x="44673" y="8023"/>
                  </a:cubicBezTo>
                  <a:close/>
                  <a:moveTo>
                    <a:pt x="20836" y="9737"/>
                  </a:moveTo>
                  <a:cubicBezTo>
                    <a:pt x="20860" y="9761"/>
                    <a:pt x="20848" y="9797"/>
                    <a:pt x="20836" y="9832"/>
                  </a:cubicBezTo>
                  <a:cubicBezTo>
                    <a:pt x="20801" y="10130"/>
                    <a:pt x="20717" y="10487"/>
                    <a:pt x="20777" y="10785"/>
                  </a:cubicBezTo>
                  <a:lnTo>
                    <a:pt x="20682" y="10832"/>
                  </a:lnTo>
                  <a:cubicBezTo>
                    <a:pt x="20682" y="10809"/>
                    <a:pt x="20670" y="10785"/>
                    <a:pt x="20658" y="10761"/>
                  </a:cubicBezTo>
                  <a:cubicBezTo>
                    <a:pt x="20670" y="10511"/>
                    <a:pt x="20682" y="10273"/>
                    <a:pt x="20670" y="10011"/>
                  </a:cubicBezTo>
                  <a:cubicBezTo>
                    <a:pt x="20670" y="9940"/>
                    <a:pt x="20634" y="9892"/>
                    <a:pt x="20598" y="9856"/>
                  </a:cubicBezTo>
                  <a:cubicBezTo>
                    <a:pt x="20670" y="9809"/>
                    <a:pt x="20753" y="9773"/>
                    <a:pt x="20836" y="9737"/>
                  </a:cubicBezTo>
                  <a:close/>
                  <a:moveTo>
                    <a:pt x="43601" y="8983"/>
                  </a:moveTo>
                  <a:cubicBezTo>
                    <a:pt x="43601" y="8984"/>
                    <a:pt x="43601" y="8986"/>
                    <a:pt x="43601" y="8987"/>
                  </a:cubicBezTo>
                  <a:cubicBezTo>
                    <a:pt x="43482" y="9606"/>
                    <a:pt x="43351" y="10201"/>
                    <a:pt x="43232" y="10809"/>
                  </a:cubicBezTo>
                  <a:cubicBezTo>
                    <a:pt x="43220" y="10868"/>
                    <a:pt x="43244" y="10928"/>
                    <a:pt x="43280" y="10975"/>
                  </a:cubicBezTo>
                  <a:cubicBezTo>
                    <a:pt x="43220" y="11011"/>
                    <a:pt x="43161" y="11047"/>
                    <a:pt x="43101" y="11094"/>
                  </a:cubicBezTo>
                  <a:cubicBezTo>
                    <a:pt x="43101" y="11071"/>
                    <a:pt x="43113" y="11071"/>
                    <a:pt x="43113" y="11059"/>
                  </a:cubicBezTo>
                  <a:cubicBezTo>
                    <a:pt x="43125" y="10987"/>
                    <a:pt x="43077" y="10940"/>
                    <a:pt x="43030" y="10940"/>
                  </a:cubicBezTo>
                  <a:cubicBezTo>
                    <a:pt x="43089" y="10380"/>
                    <a:pt x="43161" y="9809"/>
                    <a:pt x="43244" y="9261"/>
                  </a:cubicBezTo>
                  <a:cubicBezTo>
                    <a:pt x="43351" y="9166"/>
                    <a:pt x="43458" y="9094"/>
                    <a:pt x="43554" y="9023"/>
                  </a:cubicBezTo>
                  <a:cubicBezTo>
                    <a:pt x="43575" y="9009"/>
                    <a:pt x="43587" y="8995"/>
                    <a:pt x="43601" y="8983"/>
                  </a:cubicBezTo>
                  <a:close/>
                  <a:moveTo>
                    <a:pt x="42208" y="10047"/>
                  </a:moveTo>
                  <a:lnTo>
                    <a:pt x="42208" y="10047"/>
                  </a:lnTo>
                  <a:cubicBezTo>
                    <a:pt x="42137" y="10428"/>
                    <a:pt x="42053" y="10821"/>
                    <a:pt x="42053" y="11213"/>
                  </a:cubicBezTo>
                  <a:cubicBezTo>
                    <a:pt x="42018" y="10892"/>
                    <a:pt x="41970" y="10582"/>
                    <a:pt x="41899" y="10273"/>
                  </a:cubicBezTo>
                  <a:lnTo>
                    <a:pt x="42208" y="10047"/>
                  </a:lnTo>
                  <a:close/>
                  <a:moveTo>
                    <a:pt x="20205" y="10035"/>
                  </a:moveTo>
                  <a:cubicBezTo>
                    <a:pt x="20205" y="10380"/>
                    <a:pt x="20182" y="10702"/>
                    <a:pt x="20134" y="11023"/>
                  </a:cubicBezTo>
                  <a:cubicBezTo>
                    <a:pt x="20122" y="11071"/>
                    <a:pt x="20134" y="11118"/>
                    <a:pt x="20134" y="11154"/>
                  </a:cubicBezTo>
                  <a:cubicBezTo>
                    <a:pt x="20015" y="11225"/>
                    <a:pt x="19896" y="11297"/>
                    <a:pt x="19789" y="11356"/>
                  </a:cubicBezTo>
                  <a:cubicBezTo>
                    <a:pt x="19812" y="11023"/>
                    <a:pt x="19789" y="10702"/>
                    <a:pt x="19789" y="10368"/>
                  </a:cubicBezTo>
                  <a:cubicBezTo>
                    <a:pt x="19789" y="10332"/>
                    <a:pt x="19777" y="10297"/>
                    <a:pt x="19765" y="10249"/>
                  </a:cubicBezTo>
                  <a:lnTo>
                    <a:pt x="20205" y="10035"/>
                  </a:lnTo>
                  <a:close/>
                  <a:moveTo>
                    <a:pt x="42577" y="9749"/>
                  </a:moveTo>
                  <a:cubicBezTo>
                    <a:pt x="42565" y="10035"/>
                    <a:pt x="42553" y="10297"/>
                    <a:pt x="42530" y="10582"/>
                  </a:cubicBezTo>
                  <a:cubicBezTo>
                    <a:pt x="42530" y="10868"/>
                    <a:pt x="42506" y="11166"/>
                    <a:pt x="42565" y="11428"/>
                  </a:cubicBezTo>
                  <a:cubicBezTo>
                    <a:pt x="42411" y="11523"/>
                    <a:pt x="42268" y="11630"/>
                    <a:pt x="42113" y="11714"/>
                  </a:cubicBezTo>
                  <a:cubicBezTo>
                    <a:pt x="42101" y="11594"/>
                    <a:pt x="42101" y="11487"/>
                    <a:pt x="42089" y="11368"/>
                  </a:cubicBezTo>
                  <a:lnTo>
                    <a:pt x="42089" y="11368"/>
                  </a:lnTo>
                  <a:cubicBezTo>
                    <a:pt x="42113" y="11416"/>
                    <a:pt x="42158" y="11443"/>
                    <a:pt x="42199" y="11443"/>
                  </a:cubicBezTo>
                  <a:cubicBezTo>
                    <a:pt x="42241" y="11443"/>
                    <a:pt x="42280" y="11416"/>
                    <a:pt x="42291" y="11356"/>
                  </a:cubicBezTo>
                  <a:cubicBezTo>
                    <a:pt x="42446" y="10880"/>
                    <a:pt x="42446" y="10332"/>
                    <a:pt x="42470" y="9820"/>
                  </a:cubicBezTo>
                  <a:cubicBezTo>
                    <a:pt x="42506" y="9797"/>
                    <a:pt x="42553" y="9761"/>
                    <a:pt x="42577" y="9749"/>
                  </a:cubicBezTo>
                  <a:close/>
                  <a:moveTo>
                    <a:pt x="19301" y="10511"/>
                  </a:moveTo>
                  <a:cubicBezTo>
                    <a:pt x="19289" y="10856"/>
                    <a:pt x="19241" y="11213"/>
                    <a:pt x="19253" y="11571"/>
                  </a:cubicBezTo>
                  <a:cubicBezTo>
                    <a:pt x="19253" y="11606"/>
                    <a:pt x="19265" y="11654"/>
                    <a:pt x="19289" y="11690"/>
                  </a:cubicBezTo>
                  <a:cubicBezTo>
                    <a:pt x="19217" y="11725"/>
                    <a:pt x="19122" y="11785"/>
                    <a:pt x="19050" y="11833"/>
                  </a:cubicBezTo>
                  <a:lnTo>
                    <a:pt x="19050" y="11702"/>
                  </a:lnTo>
                  <a:lnTo>
                    <a:pt x="19050" y="10880"/>
                  </a:lnTo>
                  <a:cubicBezTo>
                    <a:pt x="19050" y="10773"/>
                    <a:pt x="19003" y="10713"/>
                    <a:pt x="18931" y="10690"/>
                  </a:cubicBezTo>
                  <a:cubicBezTo>
                    <a:pt x="19050" y="10630"/>
                    <a:pt x="19181" y="10571"/>
                    <a:pt x="19301" y="10511"/>
                  </a:cubicBezTo>
                  <a:close/>
                  <a:moveTo>
                    <a:pt x="18598" y="10832"/>
                  </a:moveTo>
                  <a:lnTo>
                    <a:pt x="18598" y="10868"/>
                  </a:lnTo>
                  <a:cubicBezTo>
                    <a:pt x="18586" y="11130"/>
                    <a:pt x="18562" y="11416"/>
                    <a:pt x="18539" y="11690"/>
                  </a:cubicBezTo>
                  <a:cubicBezTo>
                    <a:pt x="18527" y="11868"/>
                    <a:pt x="18503" y="12023"/>
                    <a:pt x="18539" y="12166"/>
                  </a:cubicBezTo>
                  <a:cubicBezTo>
                    <a:pt x="18455" y="12214"/>
                    <a:pt x="18360" y="12285"/>
                    <a:pt x="18253" y="12345"/>
                  </a:cubicBezTo>
                  <a:cubicBezTo>
                    <a:pt x="18288" y="12214"/>
                    <a:pt x="18288" y="12083"/>
                    <a:pt x="18288" y="11952"/>
                  </a:cubicBezTo>
                  <a:cubicBezTo>
                    <a:pt x="18300" y="11654"/>
                    <a:pt x="18324" y="11344"/>
                    <a:pt x="18336" y="11047"/>
                  </a:cubicBezTo>
                  <a:cubicBezTo>
                    <a:pt x="18336" y="11011"/>
                    <a:pt x="18336" y="10987"/>
                    <a:pt x="18324" y="10963"/>
                  </a:cubicBezTo>
                  <a:cubicBezTo>
                    <a:pt x="18408" y="10928"/>
                    <a:pt x="18503" y="10880"/>
                    <a:pt x="18598" y="10832"/>
                  </a:cubicBezTo>
                  <a:close/>
                  <a:moveTo>
                    <a:pt x="41696" y="10428"/>
                  </a:moveTo>
                  <a:cubicBezTo>
                    <a:pt x="41744" y="10940"/>
                    <a:pt x="41768" y="11452"/>
                    <a:pt x="41768" y="11952"/>
                  </a:cubicBezTo>
                  <a:cubicBezTo>
                    <a:pt x="41494" y="12130"/>
                    <a:pt x="41196" y="12321"/>
                    <a:pt x="40910" y="12499"/>
                  </a:cubicBezTo>
                  <a:cubicBezTo>
                    <a:pt x="40946" y="12440"/>
                    <a:pt x="40958" y="12368"/>
                    <a:pt x="40982" y="12309"/>
                  </a:cubicBezTo>
                  <a:cubicBezTo>
                    <a:pt x="40994" y="12261"/>
                    <a:pt x="40982" y="12237"/>
                    <a:pt x="40970" y="12214"/>
                  </a:cubicBezTo>
                  <a:cubicBezTo>
                    <a:pt x="41041" y="11773"/>
                    <a:pt x="41125" y="11309"/>
                    <a:pt x="41148" y="10868"/>
                  </a:cubicBezTo>
                  <a:cubicBezTo>
                    <a:pt x="41220" y="10809"/>
                    <a:pt x="41303" y="10761"/>
                    <a:pt x="41375" y="10702"/>
                  </a:cubicBezTo>
                  <a:lnTo>
                    <a:pt x="41375" y="10702"/>
                  </a:lnTo>
                  <a:lnTo>
                    <a:pt x="41279" y="11368"/>
                  </a:lnTo>
                  <a:cubicBezTo>
                    <a:pt x="41208" y="11594"/>
                    <a:pt x="41101" y="11868"/>
                    <a:pt x="41208" y="12106"/>
                  </a:cubicBezTo>
                  <a:cubicBezTo>
                    <a:pt x="41235" y="12160"/>
                    <a:pt x="41280" y="12191"/>
                    <a:pt x="41328" y="12191"/>
                  </a:cubicBezTo>
                  <a:cubicBezTo>
                    <a:pt x="41365" y="12191"/>
                    <a:pt x="41403" y="12172"/>
                    <a:pt x="41434" y="12130"/>
                  </a:cubicBezTo>
                  <a:cubicBezTo>
                    <a:pt x="41577" y="11928"/>
                    <a:pt x="41553" y="11642"/>
                    <a:pt x="41577" y="11404"/>
                  </a:cubicBezTo>
                  <a:cubicBezTo>
                    <a:pt x="41613" y="11106"/>
                    <a:pt x="41637" y="10797"/>
                    <a:pt x="41684" y="10499"/>
                  </a:cubicBezTo>
                  <a:lnTo>
                    <a:pt x="41684" y="10451"/>
                  </a:lnTo>
                  <a:lnTo>
                    <a:pt x="41696" y="10428"/>
                  </a:lnTo>
                  <a:close/>
                  <a:moveTo>
                    <a:pt x="50769" y="8118"/>
                  </a:moveTo>
                  <a:cubicBezTo>
                    <a:pt x="51031" y="8142"/>
                    <a:pt x="51316" y="8189"/>
                    <a:pt x="51590" y="8237"/>
                  </a:cubicBezTo>
                  <a:cubicBezTo>
                    <a:pt x="49498" y="9583"/>
                    <a:pt x="47495" y="11101"/>
                    <a:pt x="45549" y="12685"/>
                  </a:cubicBezTo>
                  <a:lnTo>
                    <a:pt x="45549" y="12685"/>
                  </a:lnTo>
                  <a:cubicBezTo>
                    <a:pt x="47341" y="11198"/>
                    <a:pt x="49083" y="9640"/>
                    <a:pt x="50769" y="8118"/>
                  </a:cubicBezTo>
                  <a:close/>
                  <a:moveTo>
                    <a:pt x="21420" y="12702"/>
                  </a:moveTo>
                  <a:lnTo>
                    <a:pt x="21420" y="12916"/>
                  </a:lnTo>
                  <a:cubicBezTo>
                    <a:pt x="21420" y="12857"/>
                    <a:pt x="21384" y="12797"/>
                    <a:pt x="21336" y="12761"/>
                  </a:cubicBezTo>
                  <a:cubicBezTo>
                    <a:pt x="21372" y="12737"/>
                    <a:pt x="21396" y="12714"/>
                    <a:pt x="21420" y="12702"/>
                  </a:cubicBezTo>
                  <a:close/>
                  <a:moveTo>
                    <a:pt x="40779" y="11106"/>
                  </a:moveTo>
                  <a:cubicBezTo>
                    <a:pt x="40732" y="11535"/>
                    <a:pt x="40660" y="11964"/>
                    <a:pt x="40553" y="12416"/>
                  </a:cubicBezTo>
                  <a:cubicBezTo>
                    <a:pt x="40529" y="12535"/>
                    <a:pt x="40613" y="12607"/>
                    <a:pt x="40684" y="12618"/>
                  </a:cubicBezTo>
                  <a:cubicBezTo>
                    <a:pt x="40529" y="12726"/>
                    <a:pt x="40351" y="12833"/>
                    <a:pt x="40184" y="12940"/>
                  </a:cubicBezTo>
                  <a:cubicBezTo>
                    <a:pt x="40303" y="12714"/>
                    <a:pt x="40303" y="12464"/>
                    <a:pt x="40327" y="12202"/>
                  </a:cubicBezTo>
                  <a:cubicBezTo>
                    <a:pt x="40375" y="11904"/>
                    <a:pt x="40410" y="11606"/>
                    <a:pt x="40446" y="11333"/>
                  </a:cubicBezTo>
                  <a:cubicBezTo>
                    <a:pt x="40553" y="11249"/>
                    <a:pt x="40672" y="11178"/>
                    <a:pt x="40779" y="11106"/>
                  </a:cubicBezTo>
                  <a:close/>
                  <a:moveTo>
                    <a:pt x="40148" y="11523"/>
                  </a:moveTo>
                  <a:lnTo>
                    <a:pt x="40148" y="11523"/>
                  </a:lnTo>
                  <a:cubicBezTo>
                    <a:pt x="40125" y="11725"/>
                    <a:pt x="40089" y="11940"/>
                    <a:pt x="40041" y="12142"/>
                  </a:cubicBezTo>
                  <a:cubicBezTo>
                    <a:pt x="40017" y="12404"/>
                    <a:pt x="39934" y="12654"/>
                    <a:pt x="39982" y="12892"/>
                  </a:cubicBezTo>
                  <a:cubicBezTo>
                    <a:pt x="40002" y="12942"/>
                    <a:pt x="40046" y="12967"/>
                    <a:pt x="40095" y="12967"/>
                  </a:cubicBezTo>
                  <a:cubicBezTo>
                    <a:pt x="40105" y="12967"/>
                    <a:pt x="40115" y="12966"/>
                    <a:pt x="40125" y="12964"/>
                  </a:cubicBezTo>
                  <a:lnTo>
                    <a:pt x="40125" y="12964"/>
                  </a:lnTo>
                  <a:cubicBezTo>
                    <a:pt x="39958" y="13071"/>
                    <a:pt x="39815" y="13154"/>
                    <a:pt x="39648" y="13261"/>
                  </a:cubicBezTo>
                  <a:lnTo>
                    <a:pt x="39648" y="13238"/>
                  </a:lnTo>
                  <a:cubicBezTo>
                    <a:pt x="39601" y="13035"/>
                    <a:pt x="39708" y="12702"/>
                    <a:pt x="39720" y="12499"/>
                  </a:cubicBezTo>
                  <a:cubicBezTo>
                    <a:pt x="39755" y="12249"/>
                    <a:pt x="39779" y="12011"/>
                    <a:pt x="39803" y="11761"/>
                  </a:cubicBezTo>
                  <a:cubicBezTo>
                    <a:pt x="39922" y="11690"/>
                    <a:pt x="40029" y="11594"/>
                    <a:pt x="40148" y="11523"/>
                  </a:cubicBezTo>
                  <a:close/>
                  <a:moveTo>
                    <a:pt x="13728" y="12976"/>
                  </a:moveTo>
                  <a:cubicBezTo>
                    <a:pt x="13490" y="13118"/>
                    <a:pt x="13240" y="13249"/>
                    <a:pt x="13002" y="13392"/>
                  </a:cubicBezTo>
                  <a:cubicBezTo>
                    <a:pt x="13002" y="13380"/>
                    <a:pt x="12990" y="13369"/>
                    <a:pt x="12978" y="13357"/>
                  </a:cubicBezTo>
                  <a:cubicBezTo>
                    <a:pt x="13228" y="13238"/>
                    <a:pt x="13478" y="13095"/>
                    <a:pt x="13728" y="12976"/>
                  </a:cubicBezTo>
                  <a:close/>
                  <a:moveTo>
                    <a:pt x="17848" y="11202"/>
                  </a:moveTo>
                  <a:lnTo>
                    <a:pt x="17848" y="11202"/>
                  </a:lnTo>
                  <a:cubicBezTo>
                    <a:pt x="17812" y="11452"/>
                    <a:pt x="17800" y="11666"/>
                    <a:pt x="17765" y="11904"/>
                  </a:cubicBezTo>
                  <a:cubicBezTo>
                    <a:pt x="17741" y="12142"/>
                    <a:pt x="17669" y="12392"/>
                    <a:pt x="17860" y="12571"/>
                  </a:cubicBezTo>
                  <a:cubicBezTo>
                    <a:pt x="17872" y="12595"/>
                    <a:pt x="17872" y="12595"/>
                    <a:pt x="17884" y="12595"/>
                  </a:cubicBezTo>
                  <a:cubicBezTo>
                    <a:pt x="17765" y="12666"/>
                    <a:pt x="17634" y="12761"/>
                    <a:pt x="17515" y="12833"/>
                  </a:cubicBezTo>
                  <a:lnTo>
                    <a:pt x="16574" y="13416"/>
                  </a:lnTo>
                  <a:cubicBezTo>
                    <a:pt x="16657" y="13166"/>
                    <a:pt x="16634" y="12904"/>
                    <a:pt x="16657" y="12666"/>
                  </a:cubicBezTo>
                  <a:cubicBezTo>
                    <a:pt x="16669" y="12368"/>
                    <a:pt x="16681" y="12071"/>
                    <a:pt x="16717" y="11785"/>
                  </a:cubicBezTo>
                  <a:cubicBezTo>
                    <a:pt x="16848" y="11714"/>
                    <a:pt x="16979" y="11654"/>
                    <a:pt x="17134" y="11583"/>
                  </a:cubicBezTo>
                  <a:lnTo>
                    <a:pt x="17134" y="11583"/>
                  </a:lnTo>
                  <a:cubicBezTo>
                    <a:pt x="17110" y="11809"/>
                    <a:pt x="17098" y="12023"/>
                    <a:pt x="17086" y="12261"/>
                  </a:cubicBezTo>
                  <a:cubicBezTo>
                    <a:pt x="17038" y="12476"/>
                    <a:pt x="16979" y="12702"/>
                    <a:pt x="17110" y="12892"/>
                  </a:cubicBezTo>
                  <a:cubicBezTo>
                    <a:pt x="17138" y="12935"/>
                    <a:pt x="17193" y="12969"/>
                    <a:pt x="17247" y="12969"/>
                  </a:cubicBezTo>
                  <a:cubicBezTo>
                    <a:pt x="17283" y="12969"/>
                    <a:pt x="17319" y="12954"/>
                    <a:pt x="17348" y="12916"/>
                  </a:cubicBezTo>
                  <a:cubicBezTo>
                    <a:pt x="17503" y="12726"/>
                    <a:pt x="17467" y="12535"/>
                    <a:pt x="17455" y="12297"/>
                  </a:cubicBezTo>
                  <a:cubicBezTo>
                    <a:pt x="17455" y="12023"/>
                    <a:pt x="17443" y="11749"/>
                    <a:pt x="17443" y="11475"/>
                  </a:cubicBezTo>
                  <a:cubicBezTo>
                    <a:pt x="17443" y="11452"/>
                    <a:pt x="17443" y="11428"/>
                    <a:pt x="17431" y="11404"/>
                  </a:cubicBezTo>
                  <a:cubicBezTo>
                    <a:pt x="17562" y="11344"/>
                    <a:pt x="17693" y="11273"/>
                    <a:pt x="17848" y="11202"/>
                  </a:cubicBezTo>
                  <a:close/>
                  <a:moveTo>
                    <a:pt x="39482" y="11999"/>
                  </a:moveTo>
                  <a:cubicBezTo>
                    <a:pt x="39422" y="12285"/>
                    <a:pt x="39374" y="12559"/>
                    <a:pt x="39339" y="12845"/>
                  </a:cubicBezTo>
                  <a:cubicBezTo>
                    <a:pt x="39303" y="13035"/>
                    <a:pt x="39196" y="13297"/>
                    <a:pt x="39398" y="13428"/>
                  </a:cubicBezTo>
                  <a:cubicBezTo>
                    <a:pt x="39303" y="13488"/>
                    <a:pt x="39196" y="13547"/>
                    <a:pt x="39113" y="13607"/>
                  </a:cubicBezTo>
                  <a:cubicBezTo>
                    <a:pt x="39184" y="13416"/>
                    <a:pt x="39184" y="13202"/>
                    <a:pt x="39220" y="12999"/>
                  </a:cubicBezTo>
                  <a:cubicBezTo>
                    <a:pt x="39255" y="12702"/>
                    <a:pt x="39291" y="12392"/>
                    <a:pt x="39339" y="12095"/>
                  </a:cubicBezTo>
                  <a:cubicBezTo>
                    <a:pt x="39374" y="12071"/>
                    <a:pt x="39434" y="12023"/>
                    <a:pt x="39482" y="11999"/>
                  </a:cubicBezTo>
                  <a:close/>
                  <a:moveTo>
                    <a:pt x="16288" y="11975"/>
                  </a:moveTo>
                  <a:cubicBezTo>
                    <a:pt x="16276" y="12202"/>
                    <a:pt x="16253" y="12440"/>
                    <a:pt x="16229" y="12666"/>
                  </a:cubicBezTo>
                  <a:cubicBezTo>
                    <a:pt x="16205" y="12940"/>
                    <a:pt x="16145" y="13202"/>
                    <a:pt x="16205" y="13476"/>
                  </a:cubicBezTo>
                  <a:cubicBezTo>
                    <a:pt x="16217" y="13535"/>
                    <a:pt x="16253" y="13559"/>
                    <a:pt x="16288" y="13571"/>
                  </a:cubicBezTo>
                  <a:cubicBezTo>
                    <a:pt x="16110" y="13678"/>
                    <a:pt x="15931" y="13785"/>
                    <a:pt x="15764" y="13904"/>
                  </a:cubicBezTo>
                  <a:cubicBezTo>
                    <a:pt x="15836" y="13678"/>
                    <a:pt x="15800" y="13428"/>
                    <a:pt x="15800" y="13202"/>
                  </a:cubicBezTo>
                  <a:cubicBezTo>
                    <a:pt x="15800" y="12880"/>
                    <a:pt x="15812" y="12547"/>
                    <a:pt x="15812" y="12214"/>
                  </a:cubicBezTo>
                  <a:cubicBezTo>
                    <a:pt x="15979" y="12142"/>
                    <a:pt x="16133" y="12071"/>
                    <a:pt x="16288" y="11975"/>
                  </a:cubicBezTo>
                  <a:close/>
                  <a:moveTo>
                    <a:pt x="39005" y="12309"/>
                  </a:moveTo>
                  <a:cubicBezTo>
                    <a:pt x="38993" y="12511"/>
                    <a:pt x="38958" y="12737"/>
                    <a:pt x="38922" y="12952"/>
                  </a:cubicBezTo>
                  <a:cubicBezTo>
                    <a:pt x="38886" y="13190"/>
                    <a:pt x="38803" y="13452"/>
                    <a:pt x="38874" y="13690"/>
                  </a:cubicBezTo>
                  <a:cubicBezTo>
                    <a:pt x="38874" y="13714"/>
                    <a:pt x="38886" y="13726"/>
                    <a:pt x="38898" y="13738"/>
                  </a:cubicBezTo>
                  <a:cubicBezTo>
                    <a:pt x="38779" y="13809"/>
                    <a:pt x="38660" y="13892"/>
                    <a:pt x="38529" y="13964"/>
                  </a:cubicBezTo>
                  <a:cubicBezTo>
                    <a:pt x="38624" y="13547"/>
                    <a:pt x="38648" y="13118"/>
                    <a:pt x="38708" y="12714"/>
                  </a:cubicBezTo>
                  <a:cubicBezTo>
                    <a:pt x="38720" y="12642"/>
                    <a:pt x="38684" y="12595"/>
                    <a:pt x="38624" y="12559"/>
                  </a:cubicBezTo>
                  <a:cubicBezTo>
                    <a:pt x="38755" y="12476"/>
                    <a:pt x="38874" y="12404"/>
                    <a:pt x="39005" y="12309"/>
                  </a:cubicBezTo>
                  <a:close/>
                  <a:moveTo>
                    <a:pt x="22420" y="8320"/>
                  </a:moveTo>
                  <a:cubicBezTo>
                    <a:pt x="22634" y="8594"/>
                    <a:pt x="22872" y="8844"/>
                    <a:pt x="23158" y="9035"/>
                  </a:cubicBezTo>
                  <a:cubicBezTo>
                    <a:pt x="22884" y="8892"/>
                    <a:pt x="22670" y="8689"/>
                    <a:pt x="22503" y="8451"/>
                  </a:cubicBezTo>
                  <a:cubicBezTo>
                    <a:pt x="22474" y="8415"/>
                    <a:pt x="22435" y="8400"/>
                    <a:pt x="22397" y="8400"/>
                  </a:cubicBezTo>
                  <a:cubicBezTo>
                    <a:pt x="22311" y="8400"/>
                    <a:pt x="22231" y="8479"/>
                    <a:pt x="22289" y="8570"/>
                  </a:cubicBezTo>
                  <a:cubicBezTo>
                    <a:pt x="23051" y="9856"/>
                    <a:pt x="24623" y="9928"/>
                    <a:pt x="25980" y="10106"/>
                  </a:cubicBezTo>
                  <a:cubicBezTo>
                    <a:pt x="26755" y="10199"/>
                    <a:pt x="27544" y="10272"/>
                    <a:pt x="28325" y="10272"/>
                  </a:cubicBezTo>
                  <a:cubicBezTo>
                    <a:pt x="29152" y="10272"/>
                    <a:pt x="29971" y="10190"/>
                    <a:pt x="30754" y="9963"/>
                  </a:cubicBezTo>
                  <a:cubicBezTo>
                    <a:pt x="30774" y="9967"/>
                    <a:pt x="30794" y="9970"/>
                    <a:pt x="30815" y="9970"/>
                  </a:cubicBezTo>
                  <a:cubicBezTo>
                    <a:pt x="30856" y="9970"/>
                    <a:pt x="30901" y="9959"/>
                    <a:pt x="30957" y="9928"/>
                  </a:cubicBezTo>
                  <a:cubicBezTo>
                    <a:pt x="30981" y="9916"/>
                    <a:pt x="30992" y="9904"/>
                    <a:pt x="31028" y="9868"/>
                  </a:cubicBezTo>
                  <a:cubicBezTo>
                    <a:pt x="31397" y="9737"/>
                    <a:pt x="31766" y="9570"/>
                    <a:pt x="32124" y="9380"/>
                  </a:cubicBezTo>
                  <a:cubicBezTo>
                    <a:pt x="32141" y="9386"/>
                    <a:pt x="32153" y="9389"/>
                    <a:pt x="32165" y="9389"/>
                  </a:cubicBezTo>
                  <a:cubicBezTo>
                    <a:pt x="32177" y="9389"/>
                    <a:pt x="32189" y="9386"/>
                    <a:pt x="32207" y="9380"/>
                  </a:cubicBezTo>
                  <a:cubicBezTo>
                    <a:pt x="32231" y="9368"/>
                    <a:pt x="32243" y="9344"/>
                    <a:pt x="32278" y="9320"/>
                  </a:cubicBezTo>
                  <a:lnTo>
                    <a:pt x="32278" y="9320"/>
                  </a:lnTo>
                  <a:cubicBezTo>
                    <a:pt x="32207" y="10356"/>
                    <a:pt x="32159" y="11404"/>
                    <a:pt x="32112" y="12464"/>
                  </a:cubicBezTo>
                  <a:cubicBezTo>
                    <a:pt x="32100" y="12440"/>
                    <a:pt x="32088" y="12428"/>
                    <a:pt x="32052" y="12428"/>
                  </a:cubicBezTo>
                  <a:cubicBezTo>
                    <a:pt x="31862" y="12428"/>
                    <a:pt x="31862" y="12726"/>
                    <a:pt x="32052" y="12726"/>
                  </a:cubicBezTo>
                  <a:cubicBezTo>
                    <a:pt x="32064" y="12726"/>
                    <a:pt x="32088" y="12714"/>
                    <a:pt x="32100" y="12714"/>
                  </a:cubicBezTo>
                  <a:cubicBezTo>
                    <a:pt x="32088" y="13071"/>
                    <a:pt x="32064" y="13428"/>
                    <a:pt x="32064" y="13785"/>
                  </a:cubicBezTo>
                  <a:cubicBezTo>
                    <a:pt x="32044" y="13726"/>
                    <a:pt x="32001" y="13684"/>
                    <a:pt x="31933" y="13684"/>
                  </a:cubicBezTo>
                  <a:cubicBezTo>
                    <a:pt x="31918" y="13684"/>
                    <a:pt x="31902" y="13686"/>
                    <a:pt x="31885" y="13690"/>
                  </a:cubicBezTo>
                  <a:cubicBezTo>
                    <a:pt x="30971" y="13997"/>
                    <a:pt x="29963" y="14118"/>
                    <a:pt x="28920" y="14118"/>
                  </a:cubicBezTo>
                  <a:cubicBezTo>
                    <a:pt x="26570" y="14118"/>
                    <a:pt x="24037" y="13505"/>
                    <a:pt x="21968" y="13035"/>
                  </a:cubicBezTo>
                  <a:cubicBezTo>
                    <a:pt x="21968" y="12797"/>
                    <a:pt x="21944" y="12571"/>
                    <a:pt x="21944" y="12345"/>
                  </a:cubicBezTo>
                  <a:cubicBezTo>
                    <a:pt x="21991" y="12309"/>
                    <a:pt x="22051" y="12261"/>
                    <a:pt x="22098" y="12237"/>
                  </a:cubicBezTo>
                  <a:cubicBezTo>
                    <a:pt x="22122" y="12214"/>
                    <a:pt x="22146" y="12202"/>
                    <a:pt x="22158" y="12178"/>
                  </a:cubicBezTo>
                  <a:cubicBezTo>
                    <a:pt x="24305" y="12799"/>
                    <a:pt x="26654" y="13313"/>
                    <a:pt x="28953" y="13313"/>
                  </a:cubicBezTo>
                  <a:cubicBezTo>
                    <a:pt x="29917" y="13313"/>
                    <a:pt x="30873" y="13222"/>
                    <a:pt x="31802" y="13011"/>
                  </a:cubicBezTo>
                  <a:cubicBezTo>
                    <a:pt x="31941" y="12977"/>
                    <a:pt x="31877" y="12785"/>
                    <a:pt x="31754" y="12785"/>
                  </a:cubicBezTo>
                  <a:cubicBezTo>
                    <a:pt x="31750" y="12785"/>
                    <a:pt x="31746" y="12785"/>
                    <a:pt x="31743" y="12785"/>
                  </a:cubicBezTo>
                  <a:cubicBezTo>
                    <a:pt x="30851" y="12922"/>
                    <a:pt x="29987" y="12980"/>
                    <a:pt x="29139" y="12980"/>
                  </a:cubicBezTo>
                  <a:cubicBezTo>
                    <a:pt x="26804" y="12980"/>
                    <a:pt x="24584" y="12536"/>
                    <a:pt x="22218" y="12047"/>
                  </a:cubicBezTo>
                  <a:cubicBezTo>
                    <a:pt x="22218" y="11928"/>
                    <a:pt x="22122" y="11821"/>
                    <a:pt x="22027" y="11821"/>
                  </a:cubicBezTo>
                  <a:cubicBezTo>
                    <a:pt x="22146" y="11416"/>
                    <a:pt x="22158" y="11011"/>
                    <a:pt x="22146" y="10582"/>
                  </a:cubicBezTo>
                  <a:cubicBezTo>
                    <a:pt x="22146" y="10178"/>
                    <a:pt x="22063" y="9630"/>
                    <a:pt x="22098" y="9142"/>
                  </a:cubicBezTo>
                  <a:cubicBezTo>
                    <a:pt x="22122" y="9130"/>
                    <a:pt x="22146" y="9094"/>
                    <a:pt x="22158" y="9082"/>
                  </a:cubicBezTo>
                  <a:cubicBezTo>
                    <a:pt x="22325" y="9070"/>
                    <a:pt x="22325" y="8808"/>
                    <a:pt x="22146" y="8808"/>
                  </a:cubicBezTo>
                  <a:cubicBezTo>
                    <a:pt x="22170" y="8666"/>
                    <a:pt x="22229" y="8511"/>
                    <a:pt x="22313" y="8380"/>
                  </a:cubicBezTo>
                  <a:lnTo>
                    <a:pt x="22337" y="8380"/>
                  </a:lnTo>
                  <a:cubicBezTo>
                    <a:pt x="22372" y="8368"/>
                    <a:pt x="22396" y="8356"/>
                    <a:pt x="22420" y="8320"/>
                  </a:cubicBezTo>
                  <a:close/>
                  <a:moveTo>
                    <a:pt x="38446" y="12666"/>
                  </a:moveTo>
                  <a:cubicBezTo>
                    <a:pt x="38386" y="13154"/>
                    <a:pt x="38267" y="13666"/>
                    <a:pt x="38243" y="14142"/>
                  </a:cubicBezTo>
                  <a:cubicBezTo>
                    <a:pt x="38172" y="14190"/>
                    <a:pt x="38089" y="14250"/>
                    <a:pt x="38005" y="14285"/>
                  </a:cubicBezTo>
                  <a:cubicBezTo>
                    <a:pt x="38041" y="14154"/>
                    <a:pt x="38065" y="14023"/>
                    <a:pt x="38089" y="13892"/>
                  </a:cubicBezTo>
                  <a:cubicBezTo>
                    <a:pt x="38124" y="13619"/>
                    <a:pt x="38160" y="13333"/>
                    <a:pt x="38172" y="13059"/>
                  </a:cubicBezTo>
                  <a:cubicBezTo>
                    <a:pt x="38172" y="12964"/>
                    <a:pt x="38112" y="12916"/>
                    <a:pt x="38041" y="12916"/>
                  </a:cubicBezTo>
                  <a:cubicBezTo>
                    <a:pt x="38172" y="12833"/>
                    <a:pt x="38303" y="12737"/>
                    <a:pt x="38446" y="12666"/>
                  </a:cubicBezTo>
                  <a:close/>
                  <a:moveTo>
                    <a:pt x="15407" y="12440"/>
                  </a:moveTo>
                  <a:lnTo>
                    <a:pt x="15407" y="12440"/>
                  </a:lnTo>
                  <a:cubicBezTo>
                    <a:pt x="15383" y="12702"/>
                    <a:pt x="15371" y="12964"/>
                    <a:pt x="15371" y="13214"/>
                  </a:cubicBezTo>
                  <a:cubicBezTo>
                    <a:pt x="15324" y="13488"/>
                    <a:pt x="15252" y="13797"/>
                    <a:pt x="15419" y="14047"/>
                  </a:cubicBezTo>
                  <a:lnTo>
                    <a:pt x="15467" y="14095"/>
                  </a:lnTo>
                  <a:cubicBezTo>
                    <a:pt x="15324" y="14190"/>
                    <a:pt x="15181" y="14273"/>
                    <a:pt x="15050" y="14369"/>
                  </a:cubicBezTo>
                  <a:lnTo>
                    <a:pt x="15050" y="14321"/>
                  </a:lnTo>
                  <a:cubicBezTo>
                    <a:pt x="15110" y="13785"/>
                    <a:pt x="15014" y="13214"/>
                    <a:pt x="14895" y="12702"/>
                  </a:cubicBezTo>
                  <a:cubicBezTo>
                    <a:pt x="15062" y="12607"/>
                    <a:pt x="15240" y="12535"/>
                    <a:pt x="15407" y="12440"/>
                  </a:cubicBezTo>
                  <a:close/>
                  <a:moveTo>
                    <a:pt x="12812" y="13428"/>
                  </a:moveTo>
                  <a:cubicBezTo>
                    <a:pt x="12824" y="13750"/>
                    <a:pt x="12859" y="14083"/>
                    <a:pt x="12883" y="14392"/>
                  </a:cubicBezTo>
                  <a:cubicBezTo>
                    <a:pt x="12728" y="14273"/>
                    <a:pt x="12550" y="14142"/>
                    <a:pt x="12383" y="14011"/>
                  </a:cubicBezTo>
                  <a:cubicBezTo>
                    <a:pt x="12371" y="13892"/>
                    <a:pt x="12347" y="13773"/>
                    <a:pt x="12347" y="13654"/>
                  </a:cubicBezTo>
                  <a:cubicBezTo>
                    <a:pt x="12502" y="13571"/>
                    <a:pt x="12669" y="13499"/>
                    <a:pt x="12812" y="13428"/>
                  </a:cubicBezTo>
                  <a:close/>
                  <a:moveTo>
                    <a:pt x="13169" y="13547"/>
                  </a:moveTo>
                  <a:cubicBezTo>
                    <a:pt x="13181" y="13904"/>
                    <a:pt x="13228" y="14273"/>
                    <a:pt x="13264" y="14631"/>
                  </a:cubicBezTo>
                  <a:cubicBezTo>
                    <a:pt x="13264" y="14631"/>
                    <a:pt x="13240" y="14631"/>
                    <a:pt x="13240" y="14619"/>
                  </a:cubicBezTo>
                  <a:lnTo>
                    <a:pt x="13240" y="14583"/>
                  </a:lnTo>
                  <a:cubicBezTo>
                    <a:pt x="13264" y="14523"/>
                    <a:pt x="13216" y="14488"/>
                    <a:pt x="13169" y="14488"/>
                  </a:cubicBezTo>
                  <a:cubicBezTo>
                    <a:pt x="13121" y="14190"/>
                    <a:pt x="13085" y="13892"/>
                    <a:pt x="13050" y="13595"/>
                  </a:cubicBezTo>
                  <a:cubicBezTo>
                    <a:pt x="13085" y="13595"/>
                    <a:pt x="13121" y="13571"/>
                    <a:pt x="13169" y="13547"/>
                  </a:cubicBezTo>
                  <a:close/>
                  <a:moveTo>
                    <a:pt x="37924" y="13049"/>
                  </a:moveTo>
                  <a:lnTo>
                    <a:pt x="37924" y="13049"/>
                  </a:lnTo>
                  <a:cubicBezTo>
                    <a:pt x="37923" y="13055"/>
                    <a:pt x="37922" y="13062"/>
                    <a:pt x="37922" y="13071"/>
                  </a:cubicBezTo>
                  <a:cubicBezTo>
                    <a:pt x="37886" y="13357"/>
                    <a:pt x="37862" y="13654"/>
                    <a:pt x="37803" y="13928"/>
                  </a:cubicBezTo>
                  <a:cubicBezTo>
                    <a:pt x="37755" y="14131"/>
                    <a:pt x="37684" y="14321"/>
                    <a:pt x="37708" y="14512"/>
                  </a:cubicBezTo>
                  <a:cubicBezTo>
                    <a:pt x="37612" y="14571"/>
                    <a:pt x="37517" y="14642"/>
                    <a:pt x="37410" y="14702"/>
                  </a:cubicBezTo>
                  <a:cubicBezTo>
                    <a:pt x="37517" y="14214"/>
                    <a:pt x="37577" y="13690"/>
                    <a:pt x="37648" y="13214"/>
                  </a:cubicBezTo>
                  <a:cubicBezTo>
                    <a:pt x="37740" y="13163"/>
                    <a:pt x="37832" y="13103"/>
                    <a:pt x="37924" y="13049"/>
                  </a:cubicBezTo>
                  <a:close/>
                  <a:moveTo>
                    <a:pt x="34945" y="14631"/>
                  </a:moveTo>
                  <a:cubicBezTo>
                    <a:pt x="34945" y="14678"/>
                    <a:pt x="34933" y="14702"/>
                    <a:pt x="34933" y="14750"/>
                  </a:cubicBezTo>
                  <a:cubicBezTo>
                    <a:pt x="34910" y="14726"/>
                    <a:pt x="34886" y="14690"/>
                    <a:pt x="34874" y="14666"/>
                  </a:cubicBezTo>
                  <a:cubicBezTo>
                    <a:pt x="34886" y="14666"/>
                    <a:pt x="34910" y="14642"/>
                    <a:pt x="34945" y="14631"/>
                  </a:cubicBezTo>
                  <a:close/>
                  <a:moveTo>
                    <a:pt x="14550" y="12857"/>
                  </a:moveTo>
                  <a:cubicBezTo>
                    <a:pt x="14586" y="13380"/>
                    <a:pt x="14538" y="13892"/>
                    <a:pt x="14586" y="14404"/>
                  </a:cubicBezTo>
                  <a:cubicBezTo>
                    <a:pt x="14586" y="14488"/>
                    <a:pt x="14645" y="14547"/>
                    <a:pt x="14705" y="14583"/>
                  </a:cubicBezTo>
                  <a:cubicBezTo>
                    <a:pt x="14574" y="14678"/>
                    <a:pt x="14455" y="14762"/>
                    <a:pt x="14312" y="14857"/>
                  </a:cubicBezTo>
                  <a:lnTo>
                    <a:pt x="14312" y="14726"/>
                  </a:lnTo>
                  <a:cubicBezTo>
                    <a:pt x="14300" y="14166"/>
                    <a:pt x="14217" y="13607"/>
                    <a:pt x="14157" y="13071"/>
                  </a:cubicBezTo>
                  <a:cubicBezTo>
                    <a:pt x="14288" y="12999"/>
                    <a:pt x="14419" y="12940"/>
                    <a:pt x="14550" y="12857"/>
                  </a:cubicBezTo>
                  <a:close/>
                  <a:moveTo>
                    <a:pt x="34624" y="14762"/>
                  </a:moveTo>
                  <a:cubicBezTo>
                    <a:pt x="34648" y="14821"/>
                    <a:pt x="34671" y="14869"/>
                    <a:pt x="34695" y="14928"/>
                  </a:cubicBezTo>
                  <a:cubicBezTo>
                    <a:pt x="34648" y="14881"/>
                    <a:pt x="34588" y="14845"/>
                    <a:pt x="34541" y="14797"/>
                  </a:cubicBezTo>
                  <a:cubicBezTo>
                    <a:pt x="34576" y="14785"/>
                    <a:pt x="34600" y="14785"/>
                    <a:pt x="34624" y="14762"/>
                  </a:cubicBezTo>
                  <a:close/>
                  <a:moveTo>
                    <a:pt x="13764" y="13249"/>
                  </a:moveTo>
                  <a:cubicBezTo>
                    <a:pt x="13776" y="13785"/>
                    <a:pt x="13764" y="14333"/>
                    <a:pt x="13824" y="14869"/>
                  </a:cubicBezTo>
                  <a:cubicBezTo>
                    <a:pt x="13831" y="14942"/>
                    <a:pt x="13861" y="14997"/>
                    <a:pt x="13905" y="15034"/>
                  </a:cubicBezTo>
                  <a:lnTo>
                    <a:pt x="13905" y="15034"/>
                  </a:lnTo>
                  <a:cubicBezTo>
                    <a:pt x="13843" y="15000"/>
                    <a:pt x="13777" y="14966"/>
                    <a:pt x="13716" y="14928"/>
                  </a:cubicBezTo>
                  <a:lnTo>
                    <a:pt x="13716" y="14916"/>
                  </a:lnTo>
                  <a:cubicBezTo>
                    <a:pt x="13728" y="14821"/>
                    <a:pt x="13693" y="14762"/>
                    <a:pt x="13633" y="14738"/>
                  </a:cubicBezTo>
                  <a:cubicBezTo>
                    <a:pt x="13562" y="14309"/>
                    <a:pt x="13466" y="13857"/>
                    <a:pt x="13407" y="13428"/>
                  </a:cubicBezTo>
                  <a:lnTo>
                    <a:pt x="13764" y="13249"/>
                  </a:lnTo>
                  <a:close/>
                  <a:moveTo>
                    <a:pt x="13968" y="15072"/>
                  </a:moveTo>
                  <a:lnTo>
                    <a:pt x="13968" y="15072"/>
                  </a:lnTo>
                  <a:cubicBezTo>
                    <a:pt x="13979" y="15076"/>
                    <a:pt x="13991" y="15080"/>
                    <a:pt x="14002" y="15083"/>
                  </a:cubicBezTo>
                  <a:lnTo>
                    <a:pt x="14002" y="15095"/>
                  </a:lnTo>
                  <a:cubicBezTo>
                    <a:pt x="13991" y="15087"/>
                    <a:pt x="13980" y="15080"/>
                    <a:pt x="13968" y="15072"/>
                  </a:cubicBezTo>
                  <a:close/>
                  <a:moveTo>
                    <a:pt x="35362" y="14452"/>
                  </a:moveTo>
                  <a:cubicBezTo>
                    <a:pt x="35326" y="14678"/>
                    <a:pt x="35314" y="14904"/>
                    <a:pt x="35314" y="15143"/>
                  </a:cubicBezTo>
                  <a:cubicBezTo>
                    <a:pt x="35303" y="15119"/>
                    <a:pt x="35267" y="15107"/>
                    <a:pt x="35255" y="15095"/>
                  </a:cubicBezTo>
                  <a:cubicBezTo>
                    <a:pt x="35243" y="14916"/>
                    <a:pt x="35207" y="14726"/>
                    <a:pt x="35183" y="14547"/>
                  </a:cubicBezTo>
                  <a:lnTo>
                    <a:pt x="35362" y="14452"/>
                  </a:lnTo>
                  <a:close/>
                  <a:moveTo>
                    <a:pt x="37338" y="13392"/>
                  </a:moveTo>
                  <a:cubicBezTo>
                    <a:pt x="37231" y="13904"/>
                    <a:pt x="37136" y="14404"/>
                    <a:pt x="37100" y="14916"/>
                  </a:cubicBezTo>
                  <a:cubicBezTo>
                    <a:pt x="36874" y="15059"/>
                    <a:pt x="36672" y="15214"/>
                    <a:pt x="36446" y="15357"/>
                  </a:cubicBezTo>
                  <a:cubicBezTo>
                    <a:pt x="36457" y="15166"/>
                    <a:pt x="36481" y="14976"/>
                    <a:pt x="36493" y="14797"/>
                  </a:cubicBezTo>
                  <a:lnTo>
                    <a:pt x="36576" y="13857"/>
                  </a:lnTo>
                  <a:cubicBezTo>
                    <a:pt x="36660" y="13809"/>
                    <a:pt x="36719" y="13785"/>
                    <a:pt x="36791" y="13738"/>
                  </a:cubicBezTo>
                  <a:lnTo>
                    <a:pt x="36791" y="13738"/>
                  </a:lnTo>
                  <a:cubicBezTo>
                    <a:pt x="36707" y="14107"/>
                    <a:pt x="36636" y="14547"/>
                    <a:pt x="36684" y="14928"/>
                  </a:cubicBezTo>
                  <a:cubicBezTo>
                    <a:pt x="36690" y="14997"/>
                    <a:pt x="36744" y="15037"/>
                    <a:pt x="36798" y="15037"/>
                  </a:cubicBezTo>
                  <a:cubicBezTo>
                    <a:pt x="36838" y="15037"/>
                    <a:pt x="36878" y="15015"/>
                    <a:pt x="36898" y="14964"/>
                  </a:cubicBezTo>
                  <a:cubicBezTo>
                    <a:pt x="37017" y="14523"/>
                    <a:pt x="37017" y="14023"/>
                    <a:pt x="37041" y="13571"/>
                  </a:cubicBezTo>
                  <a:cubicBezTo>
                    <a:pt x="37148" y="13511"/>
                    <a:pt x="37255" y="13452"/>
                    <a:pt x="37338" y="13392"/>
                  </a:cubicBezTo>
                  <a:close/>
                  <a:moveTo>
                    <a:pt x="35862" y="14202"/>
                  </a:moveTo>
                  <a:lnTo>
                    <a:pt x="35862" y="14202"/>
                  </a:lnTo>
                  <a:cubicBezTo>
                    <a:pt x="35886" y="14428"/>
                    <a:pt x="35826" y="14738"/>
                    <a:pt x="35826" y="14845"/>
                  </a:cubicBezTo>
                  <a:lnTo>
                    <a:pt x="35779" y="15416"/>
                  </a:lnTo>
                  <a:cubicBezTo>
                    <a:pt x="35672" y="15357"/>
                    <a:pt x="35564" y="15321"/>
                    <a:pt x="35481" y="15250"/>
                  </a:cubicBezTo>
                  <a:cubicBezTo>
                    <a:pt x="35469" y="14976"/>
                    <a:pt x="35433" y="14702"/>
                    <a:pt x="35422" y="14416"/>
                  </a:cubicBezTo>
                  <a:lnTo>
                    <a:pt x="35862" y="14202"/>
                  </a:lnTo>
                  <a:close/>
                  <a:moveTo>
                    <a:pt x="21563" y="9428"/>
                  </a:moveTo>
                  <a:cubicBezTo>
                    <a:pt x="21515" y="9987"/>
                    <a:pt x="21491" y="10571"/>
                    <a:pt x="21456" y="11154"/>
                  </a:cubicBezTo>
                  <a:cubicBezTo>
                    <a:pt x="21420" y="11154"/>
                    <a:pt x="21384" y="11166"/>
                    <a:pt x="21336" y="11190"/>
                  </a:cubicBezTo>
                  <a:cubicBezTo>
                    <a:pt x="19193" y="12654"/>
                    <a:pt x="16979" y="14023"/>
                    <a:pt x="14895" y="15559"/>
                  </a:cubicBezTo>
                  <a:cubicBezTo>
                    <a:pt x="14645" y="15440"/>
                    <a:pt x="14407" y="15321"/>
                    <a:pt x="14169" y="15178"/>
                  </a:cubicBezTo>
                  <a:cubicBezTo>
                    <a:pt x="16503" y="14107"/>
                    <a:pt x="19015" y="12642"/>
                    <a:pt x="21027" y="10999"/>
                  </a:cubicBezTo>
                  <a:cubicBezTo>
                    <a:pt x="21086" y="10999"/>
                    <a:pt x="21158" y="10975"/>
                    <a:pt x="21194" y="10904"/>
                  </a:cubicBezTo>
                  <a:cubicBezTo>
                    <a:pt x="21206" y="10868"/>
                    <a:pt x="21217" y="10821"/>
                    <a:pt x="21229" y="10761"/>
                  </a:cubicBezTo>
                  <a:cubicBezTo>
                    <a:pt x="21253" y="10785"/>
                    <a:pt x="21277" y="10809"/>
                    <a:pt x="21325" y="10809"/>
                  </a:cubicBezTo>
                  <a:cubicBezTo>
                    <a:pt x="21491" y="10809"/>
                    <a:pt x="21491" y="10571"/>
                    <a:pt x="21325" y="10571"/>
                  </a:cubicBezTo>
                  <a:cubicBezTo>
                    <a:pt x="21313" y="10571"/>
                    <a:pt x="21289" y="10582"/>
                    <a:pt x="21277" y="10582"/>
                  </a:cubicBezTo>
                  <a:cubicBezTo>
                    <a:pt x="21313" y="10332"/>
                    <a:pt x="21289" y="10059"/>
                    <a:pt x="21289" y="9832"/>
                  </a:cubicBezTo>
                  <a:cubicBezTo>
                    <a:pt x="21289" y="9701"/>
                    <a:pt x="21206" y="9642"/>
                    <a:pt x="21110" y="9630"/>
                  </a:cubicBezTo>
                  <a:cubicBezTo>
                    <a:pt x="21265" y="9559"/>
                    <a:pt x="21408" y="9487"/>
                    <a:pt x="21563" y="9428"/>
                  </a:cubicBezTo>
                  <a:close/>
                  <a:moveTo>
                    <a:pt x="36315" y="13976"/>
                  </a:moveTo>
                  <a:lnTo>
                    <a:pt x="36219" y="14785"/>
                  </a:lnTo>
                  <a:cubicBezTo>
                    <a:pt x="36195" y="15035"/>
                    <a:pt x="36148" y="15297"/>
                    <a:pt x="36148" y="15547"/>
                  </a:cubicBezTo>
                  <a:cubicBezTo>
                    <a:pt x="36136" y="15571"/>
                    <a:pt x="36124" y="15571"/>
                    <a:pt x="36124" y="15583"/>
                  </a:cubicBezTo>
                  <a:cubicBezTo>
                    <a:pt x="36065" y="15547"/>
                    <a:pt x="36005" y="15535"/>
                    <a:pt x="35945" y="15512"/>
                  </a:cubicBezTo>
                  <a:cubicBezTo>
                    <a:pt x="35969" y="15154"/>
                    <a:pt x="35969" y="14797"/>
                    <a:pt x="35969" y="14440"/>
                  </a:cubicBezTo>
                  <a:cubicBezTo>
                    <a:pt x="35969" y="14345"/>
                    <a:pt x="35981" y="14238"/>
                    <a:pt x="35969" y="14154"/>
                  </a:cubicBezTo>
                  <a:cubicBezTo>
                    <a:pt x="36088" y="14083"/>
                    <a:pt x="36195" y="14035"/>
                    <a:pt x="36315" y="13976"/>
                  </a:cubicBezTo>
                  <a:close/>
                  <a:moveTo>
                    <a:pt x="21432" y="11761"/>
                  </a:moveTo>
                  <a:cubicBezTo>
                    <a:pt x="21444" y="11868"/>
                    <a:pt x="21444" y="11964"/>
                    <a:pt x="21432" y="12083"/>
                  </a:cubicBezTo>
                  <a:cubicBezTo>
                    <a:pt x="19479" y="13214"/>
                    <a:pt x="17800" y="14785"/>
                    <a:pt x="15860" y="15952"/>
                  </a:cubicBezTo>
                  <a:cubicBezTo>
                    <a:pt x="15657" y="15881"/>
                    <a:pt x="15443" y="15809"/>
                    <a:pt x="15240" y="15714"/>
                  </a:cubicBezTo>
                  <a:cubicBezTo>
                    <a:pt x="17396" y="14571"/>
                    <a:pt x="19431" y="13142"/>
                    <a:pt x="21432" y="11761"/>
                  </a:cubicBezTo>
                  <a:close/>
                  <a:moveTo>
                    <a:pt x="42684" y="11952"/>
                  </a:moveTo>
                  <a:lnTo>
                    <a:pt x="42684" y="11952"/>
                  </a:lnTo>
                  <a:cubicBezTo>
                    <a:pt x="40910" y="13249"/>
                    <a:pt x="39160" y="14607"/>
                    <a:pt x="37434" y="15952"/>
                  </a:cubicBezTo>
                  <a:cubicBezTo>
                    <a:pt x="37088" y="15881"/>
                    <a:pt x="36731" y="15797"/>
                    <a:pt x="36398" y="15690"/>
                  </a:cubicBezTo>
                  <a:cubicBezTo>
                    <a:pt x="38577" y="14619"/>
                    <a:pt x="40660" y="13309"/>
                    <a:pt x="42684" y="11952"/>
                  </a:cubicBezTo>
                  <a:close/>
                  <a:moveTo>
                    <a:pt x="51971" y="8296"/>
                  </a:moveTo>
                  <a:cubicBezTo>
                    <a:pt x="52186" y="8332"/>
                    <a:pt x="52424" y="8380"/>
                    <a:pt x="52686" y="8427"/>
                  </a:cubicBezTo>
                  <a:cubicBezTo>
                    <a:pt x="49316" y="10761"/>
                    <a:pt x="45923" y="13202"/>
                    <a:pt x="43006" y="16000"/>
                  </a:cubicBezTo>
                  <a:cubicBezTo>
                    <a:pt x="42986" y="15960"/>
                    <a:pt x="42950" y="15937"/>
                    <a:pt x="42904" y="15937"/>
                  </a:cubicBezTo>
                  <a:cubicBezTo>
                    <a:pt x="42895" y="15937"/>
                    <a:pt x="42885" y="15938"/>
                    <a:pt x="42875" y="15940"/>
                  </a:cubicBezTo>
                  <a:cubicBezTo>
                    <a:pt x="42696" y="15952"/>
                    <a:pt x="42530" y="15988"/>
                    <a:pt x="42351" y="16000"/>
                  </a:cubicBezTo>
                  <a:cubicBezTo>
                    <a:pt x="45506" y="13357"/>
                    <a:pt x="48804" y="10916"/>
                    <a:pt x="51971" y="8296"/>
                  </a:cubicBezTo>
                  <a:close/>
                  <a:moveTo>
                    <a:pt x="49316" y="8082"/>
                  </a:moveTo>
                  <a:lnTo>
                    <a:pt x="49316" y="8082"/>
                  </a:lnTo>
                  <a:cubicBezTo>
                    <a:pt x="45637" y="10451"/>
                    <a:pt x="42208" y="13357"/>
                    <a:pt x="38874" y="16155"/>
                  </a:cubicBezTo>
                  <a:cubicBezTo>
                    <a:pt x="38601" y="16119"/>
                    <a:pt x="38303" y="16095"/>
                    <a:pt x="37993" y="16047"/>
                  </a:cubicBezTo>
                  <a:cubicBezTo>
                    <a:pt x="41518" y="13333"/>
                    <a:pt x="45149" y="10797"/>
                    <a:pt x="48733" y="8177"/>
                  </a:cubicBezTo>
                  <a:cubicBezTo>
                    <a:pt x="48935" y="8130"/>
                    <a:pt x="49126" y="8094"/>
                    <a:pt x="49316" y="8082"/>
                  </a:cubicBezTo>
                  <a:close/>
                  <a:moveTo>
                    <a:pt x="44796" y="13303"/>
                  </a:moveTo>
                  <a:lnTo>
                    <a:pt x="44796" y="13303"/>
                  </a:lnTo>
                  <a:cubicBezTo>
                    <a:pt x="43680" y="14227"/>
                    <a:pt x="42582" y="15168"/>
                    <a:pt x="41494" y="16107"/>
                  </a:cubicBezTo>
                  <a:cubicBezTo>
                    <a:pt x="41339" y="16119"/>
                    <a:pt x="41172" y="16131"/>
                    <a:pt x="41029" y="16155"/>
                  </a:cubicBezTo>
                  <a:cubicBezTo>
                    <a:pt x="42306" y="15266"/>
                    <a:pt x="43563" y="14304"/>
                    <a:pt x="44796" y="13303"/>
                  </a:cubicBezTo>
                  <a:close/>
                  <a:moveTo>
                    <a:pt x="49948" y="8060"/>
                  </a:moveTo>
                  <a:cubicBezTo>
                    <a:pt x="50091" y="8060"/>
                    <a:pt x="50236" y="8074"/>
                    <a:pt x="50376" y="8082"/>
                  </a:cubicBezTo>
                  <a:cubicBezTo>
                    <a:pt x="46923" y="10582"/>
                    <a:pt x="43327" y="13249"/>
                    <a:pt x="40256" y="16190"/>
                  </a:cubicBezTo>
                  <a:cubicBezTo>
                    <a:pt x="40172" y="16198"/>
                    <a:pt x="40086" y="16201"/>
                    <a:pt x="39999" y="16201"/>
                  </a:cubicBezTo>
                  <a:cubicBezTo>
                    <a:pt x="39824" y="16201"/>
                    <a:pt x="39644" y="16190"/>
                    <a:pt x="39470" y="16190"/>
                  </a:cubicBezTo>
                  <a:cubicBezTo>
                    <a:pt x="42815" y="13380"/>
                    <a:pt x="46363" y="10821"/>
                    <a:pt x="49757" y="8070"/>
                  </a:cubicBezTo>
                  <a:cubicBezTo>
                    <a:pt x="49819" y="8063"/>
                    <a:pt x="49883" y="8060"/>
                    <a:pt x="49948" y="8060"/>
                  </a:cubicBezTo>
                  <a:close/>
                  <a:moveTo>
                    <a:pt x="21420" y="12952"/>
                  </a:moveTo>
                  <a:cubicBezTo>
                    <a:pt x="21420" y="13059"/>
                    <a:pt x="21420" y="13178"/>
                    <a:pt x="21396" y="13273"/>
                  </a:cubicBezTo>
                  <a:cubicBezTo>
                    <a:pt x="20658" y="13690"/>
                    <a:pt x="20003" y="14381"/>
                    <a:pt x="19336" y="14881"/>
                  </a:cubicBezTo>
                  <a:cubicBezTo>
                    <a:pt x="18705" y="15357"/>
                    <a:pt x="18062" y="15821"/>
                    <a:pt x="17407" y="16286"/>
                  </a:cubicBezTo>
                  <a:cubicBezTo>
                    <a:pt x="17145" y="16274"/>
                    <a:pt x="16872" y="16226"/>
                    <a:pt x="16598" y="16178"/>
                  </a:cubicBezTo>
                  <a:cubicBezTo>
                    <a:pt x="16467" y="16155"/>
                    <a:pt x="16336" y="16107"/>
                    <a:pt x="16217" y="16071"/>
                  </a:cubicBezTo>
                  <a:cubicBezTo>
                    <a:pt x="17979" y="15381"/>
                    <a:pt x="19467" y="14154"/>
                    <a:pt x="20979" y="13023"/>
                  </a:cubicBezTo>
                  <a:cubicBezTo>
                    <a:pt x="21015" y="13095"/>
                    <a:pt x="21086" y="13178"/>
                    <a:pt x="21194" y="13178"/>
                  </a:cubicBezTo>
                  <a:cubicBezTo>
                    <a:pt x="21336" y="13178"/>
                    <a:pt x="21420" y="13071"/>
                    <a:pt x="21420" y="12952"/>
                  </a:cubicBezTo>
                  <a:close/>
                  <a:moveTo>
                    <a:pt x="21384" y="13904"/>
                  </a:moveTo>
                  <a:cubicBezTo>
                    <a:pt x="21384" y="14083"/>
                    <a:pt x="21372" y="14261"/>
                    <a:pt x="21372" y="14440"/>
                  </a:cubicBezTo>
                  <a:cubicBezTo>
                    <a:pt x="20955" y="14666"/>
                    <a:pt x="20563" y="15023"/>
                    <a:pt x="20229" y="15285"/>
                  </a:cubicBezTo>
                  <a:cubicBezTo>
                    <a:pt x="19777" y="15631"/>
                    <a:pt x="19301" y="15940"/>
                    <a:pt x="18884" y="16309"/>
                  </a:cubicBezTo>
                  <a:lnTo>
                    <a:pt x="18003" y="16309"/>
                  </a:lnTo>
                  <a:cubicBezTo>
                    <a:pt x="18634" y="15928"/>
                    <a:pt x="19241" y="15524"/>
                    <a:pt x="19836" y="15083"/>
                  </a:cubicBezTo>
                  <a:cubicBezTo>
                    <a:pt x="20324" y="14702"/>
                    <a:pt x="20920" y="14333"/>
                    <a:pt x="21384" y="13904"/>
                  </a:cubicBezTo>
                  <a:close/>
                  <a:moveTo>
                    <a:pt x="21372" y="15095"/>
                  </a:moveTo>
                  <a:cubicBezTo>
                    <a:pt x="21372" y="15535"/>
                    <a:pt x="21372" y="15976"/>
                    <a:pt x="21360" y="16417"/>
                  </a:cubicBezTo>
                  <a:cubicBezTo>
                    <a:pt x="21268" y="16338"/>
                    <a:pt x="21158" y="16294"/>
                    <a:pt x="21047" y="16294"/>
                  </a:cubicBezTo>
                  <a:cubicBezTo>
                    <a:pt x="20972" y="16294"/>
                    <a:pt x="20896" y="16314"/>
                    <a:pt x="20825" y="16357"/>
                  </a:cubicBezTo>
                  <a:cubicBezTo>
                    <a:pt x="20801" y="16345"/>
                    <a:pt x="20777" y="16333"/>
                    <a:pt x="20741" y="16333"/>
                  </a:cubicBezTo>
                  <a:cubicBezTo>
                    <a:pt x="20622" y="16333"/>
                    <a:pt x="20527" y="16333"/>
                    <a:pt x="20408" y="16309"/>
                  </a:cubicBezTo>
                  <a:cubicBezTo>
                    <a:pt x="20598" y="16166"/>
                    <a:pt x="20777" y="15988"/>
                    <a:pt x="20920" y="15809"/>
                  </a:cubicBezTo>
                  <a:lnTo>
                    <a:pt x="20920" y="15809"/>
                  </a:lnTo>
                  <a:cubicBezTo>
                    <a:pt x="20860" y="15916"/>
                    <a:pt x="20920" y="16155"/>
                    <a:pt x="21134" y="16155"/>
                  </a:cubicBezTo>
                  <a:cubicBezTo>
                    <a:pt x="21420" y="16155"/>
                    <a:pt x="21432" y="15702"/>
                    <a:pt x="21134" y="15702"/>
                  </a:cubicBezTo>
                  <a:cubicBezTo>
                    <a:pt x="21075" y="15702"/>
                    <a:pt x="21027" y="15738"/>
                    <a:pt x="20979" y="15762"/>
                  </a:cubicBezTo>
                  <a:cubicBezTo>
                    <a:pt x="21027" y="15714"/>
                    <a:pt x="21075" y="15678"/>
                    <a:pt x="21098" y="15631"/>
                  </a:cubicBezTo>
                  <a:cubicBezTo>
                    <a:pt x="21166" y="15543"/>
                    <a:pt x="21076" y="15448"/>
                    <a:pt x="20995" y="15448"/>
                  </a:cubicBezTo>
                  <a:cubicBezTo>
                    <a:pt x="20977" y="15448"/>
                    <a:pt x="20959" y="15453"/>
                    <a:pt x="20944" y="15464"/>
                  </a:cubicBezTo>
                  <a:cubicBezTo>
                    <a:pt x="20551" y="15678"/>
                    <a:pt x="20205" y="16000"/>
                    <a:pt x="19884" y="16309"/>
                  </a:cubicBezTo>
                  <a:lnTo>
                    <a:pt x="19515" y="16309"/>
                  </a:lnTo>
                  <a:cubicBezTo>
                    <a:pt x="19896" y="16071"/>
                    <a:pt x="20265" y="15821"/>
                    <a:pt x="20646" y="15571"/>
                  </a:cubicBezTo>
                  <a:cubicBezTo>
                    <a:pt x="20860" y="15416"/>
                    <a:pt x="21134" y="15250"/>
                    <a:pt x="21372" y="15095"/>
                  </a:cubicBezTo>
                  <a:close/>
                  <a:moveTo>
                    <a:pt x="21360" y="16750"/>
                  </a:moveTo>
                  <a:lnTo>
                    <a:pt x="21360" y="17190"/>
                  </a:lnTo>
                  <a:cubicBezTo>
                    <a:pt x="21339" y="17158"/>
                    <a:pt x="21301" y="17141"/>
                    <a:pt x="21261" y="17141"/>
                  </a:cubicBezTo>
                  <a:cubicBezTo>
                    <a:pt x="21212" y="17141"/>
                    <a:pt x="21160" y="17167"/>
                    <a:pt x="21134" y="17226"/>
                  </a:cubicBezTo>
                  <a:lnTo>
                    <a:pt x="21134" y="17238"/>
                  </a:lnTo>
                  <a:cubicBezTo>
                    <a:pt x="21134" y="17107"/>
                    <a:pt x="21122" y="16952"/>
                    <a:pt x="21098" y="16821"/>
                  </a:cubicBezTo>
                  <a:cubicBezTo>
                    <a:pt x="21194" y="16809"/>
                    <a:pt x="21277" y="16786"/>
                    <a:pt x="21360" y="16750"/>
                  </a:cubicBezTo>
                  <a:close/>
                  <a:moveTo>
                    <a:pt x="20860" y="19393"/>
                  </a:moveTo>
                  <a:cubicBezTo>
                    <a:pt x="20896" y="19393"/>
                    <a:pt x="20932" y="19405"/>
                    <a:pt x="20967" y="19405"/>
                  </a:cubicBezTo>
                  <a:cubicBezTo>
                    <a:pt x="20884" y="19619"/>
                    <a:pt x="20789" y="19810"/>
                    <a:pt x="20717" y="20024"/>
                  </a:cubicBezTo>
                  <a:cubicBezTo>
                    <a:pt x="20765" y="19810"/>
                    <a:pt x="20825" y="19607"/>
                    <a:pt x="20860" y="19393"/>
                  </a:cubicBezTo>
                  <a:close/>
                  <a:moveTo>
                    <a:pt x="33719" y="21822"/>
                  </a:moveTo>
                  <a:cubicBezTo>
                    <a:pt x="33731" y="21846"/>
                    <a:pt x="33767" y="21870"/>
                    <a:pt x="33779" y="21893"/>
                  </a:cubicBezTo>
                  <a:cubicBezTo>
                    <a:pt x="33767" y="21881"/>
                    <a:pt x="33743" y="21881"/>
                    <a:pt x="33719" y="21870"/>
                  </a:cubicBezTo>
                  <a:lnTo>
                    <a:pt x="33719" y="21822"/>
                  </a:lnTo>
                  <a:close/>
                  <a:moveTo>
                    <a:pt x="33814" y="21453"/>
                  </a:moveTo>
                  <a:lnTo>
                    <a:pt x="33814" y="21453"/>
                  </a:lnTo>
                  <a:cubicBezTo>
                    <a:pt x="33945" y="21536"/>
                    <a:pt x="34100" y="21608"/>
                    <a:pt x="34243" y="21691"/>
                  </a:cubicBezTo>
                  <a:cubicBezTo>
                    <a:pt x="34219" y="21727"/>
                    <a:pt x="34219" y="21786"/>
                    <a:pt x="34255" y="21834"/>
                  </a:cubicBezTo>
                  <a:cubicBezTo>
                    <a:pt x="34362" y="21953"/>
                    <a:pt x="34481" y="22084"/>
                    <a:pt x="34588" y="22203"/>
                  </a:cubicBezTo>
                  <a:cubicBezTo>
                    <a:pt x="34517" y="22179"/>
                    <a:pt x="34421" y="22143"/>
                    <a:pt x="34350" y="22120"/>
                  </a:cubicBezTo>
                  <a:cubicBezTo>
                    <a:pt x="34362" y="22084"/>
                    <a:pt x="34350" y="22072"/>
                    <a:pt x="34326" y="22048"/>
                  </a:cubicBezTo>
                  <a:cubicBezTo>
                    <a:pt x="34183" y="21834"/>
                    <a:pt x="33993" y="21643"/>
                    <a:pt x="33814" y="21453"/>
                  </a:cubicBezTo>
                  <a:close/>
                  <a:moveTo>
                    <a:pt x="34671" y="21870"/>
                  </a:moveTo>
                  <a:cubicBezTo>
                    <a:pt x="34814" y="21929"/>
                    <a:pt x="34957" y="21965"/>
                    <a:pt x="35088" y="22012"/>
                  </a:cubicBezTo>
                  <a:cubicBezTo>
                    <a:pt x="35076" y="22048"/>
                    <a:pt x="35064" y="22072"/>
                    <a:pt x="35088" y="22120"/>
                  </a:cubicBezTo>
                  <a:cubicBezTo>
                    <a:pt x="35172" y="22227"/>
                    <a:pt x="35255" y="22346"/>
                    <a:pt x="35362" y="22465"/>
                  </a:cubicBezTo>
                  <a:cubicBezTo>
                    <a:pt x="35267" y="22441"/>
                    <a:pt x="35195" y="22417"/>
                    <a:pt x="35124" y="22382"/>
                  </a:cubicBezTo>
                  <a:cubicBezTo>
                    <a:pt x="34993" y="22191"/>
                    <a:pt x="34838" y="22024"/>
                    <a:pt x="34671" y="21870"/>
                  </a:cubicBezTo>
                  <a:close/>
                  <a:moveTo>
                    <a:pt x="33779" y="15119"/>
                  </a:moveTo>
                  <a:cubicBezTo>
                    <a:pt x="35407" y="16556"/>
                    <a:pt x="37339" y="17178"/>
                    <a:pt x="39333" y="17178"/>
                  </a:cubicBezTo>
                  <a:cubicBezTo>
                    <a:pt x="40445" y="17178"/>
                    <a:pt x="41576" y="16985"/>
                    <a:pt x="42684" y="16631"/>
                  </a:cubicBezTo>
                  <a:cubicBezTo>
                    <a:pt x="42708" y="16631"/>
                    <a:pt x="42744" y="16631"/>
                    <a:pt x="42768" y="16607"/>
                  </a:cubicBezTo>
                  <a:cubicBezTo>
                    <a:pt x="42780" y="16607"/>
                    <a:pt x="42780" y="16595"/>
                    <a:pt x="42803" y="16595"/>
                  </a:cubicBezTo>
                  <a:cubicBezTo>
                    <a:pt x="42851" y="16583"/>
                    <a:pt x="42911" y="16571"/>
                    <a:pt x="42946" y="16547"/>
                  </a:cubicBezTo>
                  <a:lnTo>
                    <a:pt x="42946" y="16547"/>
                  </a:lnTo>
                  <a:cubicBezTo>
                    <a:pt x="42815" y="18167"/>
                    <a:pt x="42744" y="19798"/>
                    <a:pt x="42696" y="21429"/>
                  </a:cubicBezTo>
                  <a:cubicBezTo>
                    <a:pt x="42684" y="21381"/>
                    <a:pt x="42649" y="21358"/>
                    <a:pt x="42589" y="21358"/>
                  </a:cubicBezTo>
                  <a:cubicBezTo>
                    <a:pt x="42307" y="21334"/>
                    <a:pt x="42022" y="21326"/>
                    <a:pt x="41735" y="21326"/>
                  </a:cubicBezTo>
                  <a:cubicBezTo>
                    <a:pt x="41160" y="21326"/>
                    <a:pt x="40581" y="21358"/>
                    <a:pt x="40017" y="21358"/>
                  </a:cubicBezTo>
                  <a:cubicBezTo>
                    <a:pt x="39851" y="21358"/>
                    <a:pt x="39851" y="21608"/>
                    <a:pt x="40017" y="21608"/>
                  </a:cubicBezTo>
                  <a:cubicBezTo>
                    <a:pt x="40531" y="21622"/>
                    <a:pt x="41058" y="21645"/>
                    <a:pt x="41582" y="21645"/>
                  </a:cubicBezTo>
                  <a:cubicBezTo>
                    <a:pt x="41920" y="21645"/>
                    <a:pt x="42257" y="21636"/>
                    <a:pt x="42589" y="21608"/>
                  </a:cubicBezTo>
                  <a:cubicBezTo>
                    <a:pt x="42649" y="21608"/>
                    <a:pt x="42684" y="21584"/>
                    <a:pt x="42696" y="21536"/>
                  </a:cubicBezTo>
                  <a:lnTo>
                    <a:pt x="42696" y="21536"/>
                  </a:lnTo>
                  <a:cubicBezTo>
                    <a:pt x="42684" y="21881"/>
                    <a:pt x="42684" y="22227"/>
                    <a:pt x="42684" y="22548"/>
                  </a:cubicBezTo>
                  <a:cubicBezTo>
                    <a:pt x="39636" y="22274"/>
                    <a:pt x="36672" y="22203"/>
                    <a:pt x="33743" y="21250"/>
                  </a:cubicBezTo>
                  <a:cubicBezTo>
                    <a:pt x="33767" y="20691"/>
                    <a:pt x="33767" y="20119"/>
                    <a:pt x="33767" y="19560"/>
                  </a:cubicBezTo>
                  <a:cubicBezTo>
                    <a:pt x="33755" y="18119"/>
                    <a:pt x="33386" y="16524"/>
                    <a:pt x="33779" y="15119"/>
                  </a:cubicBezTo>
                  <a:close/>
                  <a:moveTo>
                    <a:pt x="35338" y="22084"/>
                  </a:moveTo>
                  <a:cubicBezTo>
                    <a:pt x="35774" y="22199"/>
                    <a:pt x="36216" y="22286"/>
                    <a:pt x="36664" y="22360"/>
                  </a:cubicBezTo>
                  <a:lnTo>
                    <a:pt x="36664" y="22360"/>
                  </a:lnTo>
                  <a:cubicBezTo>
                    <a:pt x="36609" y="22372"/>
                    <a:pt x="36559" y="22439"/>
                    <a:pt x="36600" y="22489"/>
                  </a:cubicBezTo>
                  <a:cubicBezTo>
                    <a:pt x="36684" y="22608"/>
                    <a:pt x="36791" y="22751"/>
                    <a:pt x="36910" y="22905"/>
                  </a:cubicBezTo>
                  <a:cubicBezTo>
                    <a:pt x="36791" y="22870"/>
                    <a:pt x="36672" y="22846"/>
                    <a:pt x="36565" y="22810"/>
                  </a:cubicBezTo>
                  <a:cubicBezTo>
                    <a:pt x="36517" y="22774"/>
                    <a:pt x="36481" y="22739"/>
                    <a:pt x="36410" y="22691"/>
                  </a:cubicBezTo>
                  <a:cubicBezTo>
                    <a:pt x="36255" y="22560"/>
                    <a:pt x="36112" y="22393"/>
                    <a:pt x="35981" y="22251"/>
                  </a:cubicBezTo>
                  <a:cubicBezTo>
                    <a:pt x="35974" y="22240"/>
                    <a:pt x="35965" y="22236"/>
                    <a:pt x="35955" y="22236"/>
                  </a:cubicBezTo>
                  <a:cubicBezTo>
                    <a:pt x="35929" y="22236"/>
                    <a:pt x="35901" y="22264"/>
                    <a:pt x="35910" y="22298"/>
                  </a:cubicBezTo>
                  <a:cubicBezTo>
                    <a:pt x="35957" y="22429"/>
                    <a:pt x="36017" y="22560"/>
                    <a:pt x="36100" y="22691"/>
                  </a:cubicBezTo>
                  <a:lnTo>
                    <a:pt x="35791" y="22608"/>
                  </a:lnTo>
                  <a:cubicBezTo>
                    <a:pt x="35731" y="22536"/>
                    <a:pt x="35660" y="22477"/>
                    <a:pt x="35600" y="22393"/>
                  </a:cubicBezTo>
                  <a:cubicBezTo>
                    <a:pt x="35505" y="22298"/>
                    <a:pt x="35422" y="22191"/>
                    <a:pt x="35338" y="22084"/>
                  </a:cubicBezTo>
                  <a:close/>
                  <a:moveTo>
                    <a:pt x="42137" y="22977"/>
                  </a:moveTo>
                  <a:cubicBezTo>
                    <a:pt x="42113" y="23013"/>
                    <a:pt x="42113" y="23013"/>
                    <a:pt x="42101" y="23024"/>
                  </a:cubicBezTo>
                  <a:cubicBezTo>
                    <a:pt x="42101" y="23013"/>
                    <a:pt x="42089" y="23001"/>
                    <a:pt x="42065" y="22977"/>
                  </a:cubicBezTo>
                  <a:close/>
                  <a:moveTo>
                    <a:pt x="36717" y="22369"/>
                  </a:moveTo>
                  <a:cubicBezTo>
                    <a:pt x="36900" y="22398"/>
                    <a:pt x="37083" y="22426"/>
                    <a:pt x="37267" y="22453"/>
                  </a:cubicBezTo>
                  <a:cubicBezTo>
                    <a:pt x="37374" y="22655"/>
                    <a:pt x="37553" y="22929"/>
                    <a:pt x="37755" y="23084"/>
                  </a:cubicBezTo>
                  <a:cubicBezTo>
                    <a:pt x="37636" y="23060"/>
                    <a:pt x="37529" y="23036"/>
                    <a:pt x="37434" y="23013"/>
                  </a:cubicBezTo>
                  <a:cubicBezTo>
                    <a:pt x="37338" y="22917"/>
                    <a:pt x="37219" y="22846"/>
                    <a:pt x="37136" y="22774"/>
                  </a:cubicBezTo>
                  <a:cubicBezTo>
                    <a:pt x="36981" y="22655"/>
                    <a:pt x="36850" y="22524"/>
                    <a:pt x="36731" y="22382"/>
                  </a:cubicBezTo>
                  <a:cubicBezTo>
                    <a:pt x="36727" y="22376"/>
                    <a:pt x="36722" y="22372"/>
                    <a:pt x="36717" y="22369"/>
                  </a:cubicBezTo>
                  <a:close/>
                  <a:moveTo>
                    <a:pt x="40005" y="22882"/>
                  </a:moveTo>
                  <a:lnTo>
                    <a:pt x="40005" y="22882"/>
                  </a:lnTo>
                  <a:cubicBezTo>
                    <a:pt x="40089" y="22894"/>
                    <a:pt x="40172" y="22894"/>
                    <a:pt x="40256" y="22905"/>
                  </a:cubicBezTo>
                  <a:cubicBezTo>
                    <a:pt x="40303" y="22953"/>
                    <a:pt x="40327" y="23001"/>
                    <a:pt x="40363" y="23036"/>
                  </a:cubicBezTo>
                  <a:cubicBezTo>
                    <a:pt x="40327" y="23036"/>
                    <a:pt x="40303" y="23072"/>
                    <a:pt x="40267" y="23096"/>
                  </a:cubicBezTo>
                  <a:cubicBezTo>
                    <a:pt x="40266" y="23098"/>
                    <a:pt x="40264" y="23099"/>
                    <a:pt x="40261" y="23099"/>
                  </a:cubicBezTo>
                  <a:cubicBezTo>
                    <a:pt x="40233" y="23099"/>
                    <a:pt x="40124" y="23000"/>
                    <a:pt x="40005" y="22882"/>
                  </a:cubicBezTo>
                  <a:close/>
                  <a:moveTo>
                    <a:pt x="42684" y="22965"/>
                  </a:moveTo>
                  <a:lnTo>
                    <a:pt x="42684" y="23084"/>
                  </a:lnTo>
                  <a:cubicBezTo>
                    <a:pt x="42637" y="23084"/>
                    <a:pt x="42613" y="23084"/>
                    <a:pt x="42577" y="23120"/>
                  </a:cubicBezTo>
                  <a:lnTo>
                    <a:pt x="42565" y="23132"/>
                  </a:lnTo>
                  <a:lnTo>
                    <a:pt x="42339" y="23001"/>
                  </a:lnTo>
                  <a:cubicBezTo>
                    <a:pt x="42458" y="23001"/>
                    <a:pt x="42577" y="22977"/>
                    <a:pt x="42684" y="22965"/>
                  </a:cubicBezTo>
                  <a:close/>
                  <a:moveTo>
                    <a:pt x="40696" y="22953"/>
                  </a:moveTo>
                  <a:cubicBezTo>
                    <a:pt x="40767" y="22953"/>
                    <a:pt x="40803" y="22965"/>
                    <a:pt x="40863" y="22965"/>
                  </a:cubicBezTo>
                  <a:cubicBezTo>
                    <a:pt x="40910" y="23013"/>
                    <a:pt x="40946" y="23072"/>
                    <a:pt x="40970" y="23132"/>
                  </a:cubicBezTo>
                  <a:cubicBezTo>
                    <a:pt x="40958" y="23132"/>
                    <a:pt x="40946" y="23132"/>
                    <a:pt x="40910" y="23144"/>
                  </a:cubicBezTo>
                  <a:cubicBezTo>
                    <a:pt x="40839" y="23084"/>
                    <a:pt x="40779" y="23013"/>
                    <a:pt x="40696" y="22953"/>
                  </a:cubicBezTo>
                  <a:close/>
                  <a:moveTo>
                    <a:pt x="41268" y="22977"/>
                  </a:moveTo>
                  <a:cubicBezTo>
                    <a:pt x="41387" y="22977"/>
                    <a:pt x="41506" y="23001"/>
                    <a:pt x="41625" y="23001"/>
                  </a:cubicBezTo>
                  <a:cubicBezTo>
                    <a:pt x="41684" y="23072"/>
                    <a:pt x="41708" y="23251"/>
                    <a:pt x="41672" y="23263"/>
                  </a:cubicBezTo>
                  <a:cubicBezTo>
                    <a:pt x="41660" y="23263"/>
                    <a:pt x="41470" y="23132"/>
                    <a:pt x="41470" y="23132"/>
                  </a:cubicBezTo>
                  <a:cubicBezTo>
                    <a:pt x="41399" y="23084"/>
                    <a:pt x="41339" y="23024"/>
                    <a:pt x="41268" y="22977"/>
                  </a:cubicBezTo>
                  <a:close/>
                  <a:moveTo>
                    <a:pt x="37636" y="22524"/>
                  </a:moveTo>
                  <a:lnTo>
                    <a:pt x="37946" y="22560"/>
                  </a:lnTo>
                  <a:cubicBezTo>
                    <a:pt x="38041" y="22679"/>
                    <a:pt x="38136" y="22798"/>
                    <a:pt x="38243" y="22905"/>
                  </a:cubicBezTo>
                  <a:cubicBezTo>
                    <a:pt x="38386" y="23036"/>
                    <a:pt x="38553" y="23215"/>
                    <a:pt x="38767" y="23215"/>
                  </a:cubicBezTo>
                  <a:cubicBezTo>
                    <a:pt x="38874" y="23215"/>
                    <a:pt x="38934" y="23096"/>
                    <a:pt x="38886" y="23013"/>
                  </a:cubicBezTo>
                  <a:cubicBezTo>
                    <a:pt x="38791" y="22846"/>
                    <a:pt x="38601" y="22786"/>
                    <a:pt x="38470" y="22703"/>
                  </a:cubicBezTo>
                  <a:cubicBezTo>
                    <a:pt x="38434" y="22679"/>
                    <a:pt x="38422" y="22655"/>
                    <a:pt x="38398" y="22643"/>
                  </a:cubicBezTo>
                  <a:lnTo>
                    <a:pt x="38398" y="22643"/>
                  </a:lnTo>
                  <a:cubicBezTo>
                    <a:pt x="38553" y="22667"/>
                    <a:pt x="38708" y="22679"/>
                    <a:pt x="38874" y="22715"/>
                  </a:cubicBezTo>
                  <a:cubicBezTo>
                    <a:pt x="39017" y="22905"/>
                    <a:pt x="39184" y="23120"/>
                    <a:pt x="39363" y="23215"/>
                  </a:cubicBezTo>
                  <a:cubicBezTo>
                    <a:pt x="39383" y="23226"/>
                    <a:pt x="39402" y="23231"/>
                    <a:pt x="39421" y="23231"/>
                  </a:cubicBezTo>
                  <a:cubicBezTo>
                    <a:pt x="39504" y="23231"/>
                    <a:pt x="39568" y="23138"/>
                    <a:pt x="39529" y="23060"/>
                  </a:cubicBezTo>
                  <a:cubicBezTo>
                    <a:pt x="39482" y="22953"/>
                    <a:pt x="39410" y="22858"/>
                    <a:pt x="39327" y="22774"/>
                  </a:cubicBezTo>
                  <a:lnTo>
                    <a:pt x="39327" y="22774"/>
                  </a:lnTo>
                  <a:cubicBezTo>
                    <a:pt x="39386" y="22786"/>
                    <a:pt x="39446" y="22786"/>
                    <a:pt x="39505" y="22798"/>
                  </a:cubicBezTo>
                  <a:cubicBezTo>
                    <a:pt x="39660" y="23013"/>
                    <a:pt x="39827" y="23215"/>
                    <a:pt x="40017" y="23358"/>
                  </a:cubicBezTo>
                  <a:cubicBezTo>
                    <a:pt x="39363" y="23310"/>
                    <a:pt x="38708" y="23239"/>
                    <a:pt x="38065" y="23132"/>
                  </a:cubicBezTo>
                  <a:cubicBezTo>
                    <a:pt x="38112" y="23120"/>
                    <a:pt x="38124" y="23084"/>
                    <a:pt x="38112" y="23036"/>
                  </a:cubicBezTo>
                  <a:cubicBezTo>
                    <a:pt x="38065" y="22882"/>
                    <a:pt x="37934" y="22834"/>
                    <a:pt x="37815" y="22727"/>
                  </a:cubicBezTo>
                  <a:cubicBezTo>
                    <a:pt x="37743" y="22667"/>
                    <a:pt x="37672" y="22596"/>
                    <a:pt x="37600" y="22524"/>
                  </a:cubicBezTo>
                  <a:close/>
                  <a:moveTo>
                    <a:pt x="40529" y="23251"/>
                  </a:moveTo>
                  <a:cubicBezTo>
                    <a:pt x="40565" y="23310"/>
                    <a:pt x="40613" y="23358"/>
                    <a:pt x="40672" y="23417"/>
                  </a:cubicBezTo>
                  <a:cubicBezTo>
                    <a:pt x="40601" y="23417"/>
                    <a:pt x="40529" y="23417"/>
                    <a:pt x="40446" y="23394"/>
                  </a:cubicBezTo>
                  <a:cubicBezTo>
                    <a:pt x="40494" y="23370"/>
                    <a:pt x="40529" y="23310"/>
                    <a:pt x="40529" y="23251"/>
                  </a:cubicBezTo>
                  <a:close/>
                  <a:moveTo>
                    <a:pt x="41148" y="23382"/>
                  </a:moveTo>
                  <a:cubicBezTo>
                    <a:pt x="41160" y="23394"/>
                    <a:pt x="41160" y="23417"/>
                    <a:pt x="41184" y="23429"/>
                  </a:cubicBezTo>
                  <a:lnTo>
                    <a:pt x="41137" y="23429"/>
                  </a:lnTo>
                  <a:cubicBezTo>
                    <a:pt x="41137" y="23417"/>
                    <a:pt x="41148" y="23394"/>
                    <a:pt x="41148" y="23382"/>
                  </a:cubicBezTo>
                  <a:close/>
                  <a:moveTo>
                    <a:pt x="33540" y="24215"/>
                  </a:moveTo>
                  <a:cubicBezTo>
                    <a:pt x="33588" y="24287"/>
                    <a:pt x="33636" y="24346"/>
                    <a:pt x="33683" y="24406"/>
                  </a:cubicBezTo>
                  <a:cubicBezTo>
                    <a:pt x="33659" y="24406"/>
                    <a:pt x="33636" y="24429"/>
                    <a:pt x="33636" y="24453"/>
                  </a:cubicBezTo>
                  <a:lnTo>
                    <a:pt x="33540" y="24763"/>
                  </a:lnTo>
                  <a:cubicBezTo>
                    <a:pt x="33528" y="24584"/>
                    <a:pt x="33528" y="24406"/>
                    <a:pt x="33540" y="24215"/>
                  </a:cubicBezTo>
                  <a:close/>
                  <a:moveTo>
                    <a:pt x="33755" y="24525"/>
                  </a:moveTo>
                  <a:cubicBezTo>
                    <a:pt x="33862" y="24632"/>
                    <a:pt x="33957" y="24751"/>
                    <a:pt x="34100" y="24858"/>
                  </a:cubicBezTo>
                  <a:cubicBezTo>
                    <a:pt x="34076" y="24858"/>
                    <a:pt x="34064" y="24870"/>
                    <a:pt x="34052" y="24882"/>
                  </a:cubicBezTo>
                  <a:cubicBezTo>
                    <a:pt x="33874" y="25215"/>
                    <a:pt x="33695" y="25560"/>
                    <a:pt x="33528" y="25918"/>
                  </a:cubicBezTo>
                  <a:lnTo>
                    <a:pt x="33528" y="25513"/>
                  </a:lnTo>
                  <a:lnTo>
                    <a:pt x="33755" y="24525"/>
                  </a:lnTo>
                  <a:close/>
                  <a:moveTo>
                    <a:pt x="33707" y="22120"/>
                  </a:moveTo>
                  <a:cubicBezTo>
                    <a:pt x="35709" y="23302"/>
                    <a:pt x="38257" y="24018"/>
                    <a:pt x="40684" y="24018"/>
                  </a:cubicBezTo>
                  <a:cubicBezTo>
                    <a:pt x="41361" y="24018"/>
                    <a:pt x="42029" y="23963"/>
                    <a:pt x="42672" y="23846"/>
                  </a:cubicBezTo>
                  <a:lnTo>
                    <a:pt x="42672" y="25894"/>
                  </a:lnTo>
                  <a:cubicBezTo>
                    <a:pt x="41862" y="26029"/>
                    <a:pt x="40891" y="26120"/>
                    <a:pt x="39879" y="26120"/>
                  </a:cubicBezTo>
                  <a:cubicBezTo>
                    <a:pt x="38660" y="26120"/>
                    <a:pt x="37381" y="25988"/>
                    <a:pt x="36243" y="25644"/>
                  </a:cubicBezTo>
                  <a:cubicBezTo>
                    <a:pt x="36218" y="25627"/>
                    <a:pt x="36187" y="25610"/>
                    <a:pt x="36158" y="25610"/>
                  </a:cubicBezTo>
                  <a:cubicBezTo>
                    <a:pt x="36146" y="25610"/>
                    <a:pt x="36135" y="25613"/>
                    <a:pt x="36124" y="25620"/>
                  </a:cubicBezTo>
                  <a:cubicBezTo>
                    <a:pt x="35791" y="25513"/>
                    <a:pt x="35481" y="25394"/>
                    <a:pt x="35183" y="25239"/>
                  </a:cubicBezTo>
                  <a:cubicBezTo>
                    <a:pt x="35172" y="25227"/>
                    <a:pt x="35148" y="25227"/>
                    <a:pt x="35136" y="25227"/>
                  </a:cubicBezTo>
                  <a:cubicBezTo>
                    <a:pt x="34493" y="24918"/>
                    <a:pt x="33945" y="24513"/>
                    <a:pt x="33528" y="23989"/>
                  </a:cubicBezTo>
                  <a:cubicBezTo>
                    <a:pt x="33528" y="23989"/>
                    <a:pt x="33517" y="23989"/>
                    <a:pt x="33517" y="23977"/>
                  </a:cubicBezTo>
                  <a:cubicBezTo>
                    <a:pt x="33624" y="23358"/>
                    <a:pt x="33683" y="22739"/>
                    <a:pt x="33707" y="22120"/>
                  </a:cubicBezTo>
                  <a:close/>
                  <a:moveTo>
                    <a:pt x="34195" y="24929"/>
                  </a:moveTo>
                  <a:cubicBezTo>
                    <a:pt x="34421" y="25096"/>
                    <a:pt x="34671" y="25239"/>
                    <a:pt x="34957" y="25382"/>
                  </a:cubicBezTo>
                  <a:cubicBezTo>
                    <a:pt x="34683" y="26061"/>
                    <a:pt x="34326" y="26692"/>
                    <a:pt x="34017" y="27346"/>
                  </a:cubicBezTo>
                  <a:cubicBezTo>
                    <a:pt x="33909" y="27299"/>
                    <a:pt x="33826" y="27239"/>
                    <a:pt x="33719" y="27192"/>
                  </a:cubicBezTo>
                  <a:cubicBezTo>
                    <a:pt x="33933" y="26656"/>
                    <a:pt x="34136" y="26120"/>
                    <a:pt x="34433" y="25620"/>
                  </a:cubicBezTo>
                  <a:cubicBezTo>
                    <a:pt x="34459" y="25586"/>
                    <a:pt x="34430" y="25553"/>
                    <a:pt x="34399" y="25553"/>
                  </a:cubicBezTo>
                  <a:cubicBezTo>
                    <a:pt x="34386" y="25553"/>
                    <a:pt x="34372" y="25558"/>
                    <a:pt x="34362" y="25572"/>
                  </a:cubicBezTo>
                  <a:cubicBezTo>
                    <a:pt x="34064" y="26013"/>
                    <a:pt x="33755" y="26513"/>
                    <a:pt x="33517" y="27025"/>
                  </a:cubicBezTo>
                  <a:lnTo>
                    <a:pt x="33517" y="26656"/>
                  </a:lnTo>
                  <a:cubicBezTo>
                    <a:pt x="33719" y="26096"/>
                    <a:pt x="33921" y="25525"/>
                    <a:pt x="34195" y="24977"/>
                  </a:cubicBezTo>
                  <a:lnTo>
                    <a:pt x="34195" y="24929"/>
                  </a:lnTo>
                  <a:close/>
                  <a:moveTo>
                    <a:pt x="35195" y="25477"/>
                  </a:moveTo>
                  <a:cubicBezTo>
                    <a:pt x="35291" y="25525"/>
                    <a:pt x="35374" y="25560"/>
                    <a:pt x="35469" y="25584"/>
                  </a:cubicBezTo>
                  <a:cubicBezTo>
                    <a:pt x="35267" y="25977"/>
                    <a:pt x="35076" y="26370"/>
                    <a:pt x="34886" y="26763"/>
                  </a:cubicBezTo>
                  <a:cubicBezTo>
                    <a:pt x="34743" y="27025"/>
                    <a:pt x="34600" y="27287"/>
                    <a:pt x="34481" y="27561"/>
                  </a:cubicBezTo>
                  <a:cubicBezTo>
                    <a:pt x="34421" y="27549"/>
                    <a:pt x="34350" y="27501"/>
                    <a:pt x="34279" y="27477"/>
                  </a:cubicBezTo>
                  <a:cubicBezTo>
                    <a:pt x="34648" y="26846"/>
                    <a:pt x="34933" y="26156"/>
                    <a:pt x="35195" y="25477"/>
                  </a:cubicBezTo>
                  <a:close/>
                  <a:moveTo>
                    <a:pt x="33600" y="27477"/>
                  </a:moveTo>
                  <a:lnTo>
                    <a:pt x="33874" y="27656"/>
                  </a:lnTo>
                  <a:cubicBezTo>
                    <a:pt x="33862" y="27704"/>
                    <a:pt x="33826" y="27739"/>
                    <a:pt x="33802" y="27799"/>
                  </a:cubicBezTo>
                  <a:lnTo>
                    <a:pt x="33802" y="27835"/>
                  </a:lnTo>
                  <a:cubicBezTo>
                    <a:pt x="33707" y="27799"/>
                    <a:pt x="33624" y="27751"/>
                    <a:pt x="33517" y="27727"/>
                  </a:cubicBezTo>
                  <a:lnTo>
                    <a:pt x="33517" y="27668"/>
                  </a:lnTo>
                  <a:cubicBezTo>
                    <a:pt x="33540" y="27608"/>
                    <a:pt x="33576" y="27549"/>
                    <a:pt x="33600" y="27477"/>
                  </a:cubicBezTo>
                  <a:close/>
                  <a:moveTo>
                    <a:pt x="35672" y="25680"/>
                  </a:moveTo>
                  <a:cubicBezTo>
                    <a:pt x="35791" y="25715"/>
                    <a:pt x="35898" y="25751"/>
                    <a:pt x="36017" y="25799"/>
                  </a:cubicBezTo>
                  <a:cubicBezTo>
                    <a:pt x="35862" y="26120"/>
                    <a:pt x="35719" y="26465"/>
                    <a:pt x="35553" y="26787"/>
                  </a:cubicBezTo>
                  <a:cubicBezTo>
                    <a:pt x="35410" y="27120"/>
                    <a:pt x="35207" y="27442"/>
                    <a:pt x="35136" y="27799"/>
                  </a:cubicBezTo>
                  <a:cubicBezTo>
                    <a:pt x="35124" y="27846"/>
                    <a:pt x="35148" y="27882"/>
                    <a:pt x="35172" y="27894"/>
                  </a:cubicBezTo>
                  <a:cubicBezTo>
                    <a:pt x="35017" y="27835"/>
                    <a:pt x="34886" y="27763"/>
                    <a:pt x="34731" y="27704"/>
                  </a:cubicBezTo>
                  <a:cubicBezTo>
                    <a:pt x="34886" y="27418"/>
                    <a:pt x="35005" y="27108"/>
                    <a:pt x="35136" y="26823"/>
                  </a:cubicBezTo>
                  <a:cubicBezTo>
                    <a:pt x="35314" y="26430"/>
                    <a:pt x="35493" y="26061"/>
                    <a:pt x="35672" y="25680"/>
                  </a:cubicBezTo>
                  <a:close/>
                  <a:moveTo>
                    <a:pt x="36267" y="25858"/>
                  </a:moveTo>
                  <a:cubicBezTo>
                    <a:pt x="36446" y="25894"/>
                    <a:pt x="36612" y="25953"/>
                    <a:pt x="36779" y="25989"/>
                  </a:cubicBezTo>
                  <a:cubicBezTo>
                    <a:pt x="36553" y="26334"/>
                    <a:pt x="36338" y="26668"/>
                    <a:pt x="36148" y="27013"/>
                  </a:cubicBezTo>
                  <a:cubicBezTo>
                    <a:pt x="35969" y="27335"/>
                    <a:pt x="35719" y="27704"/>
                    <a:pt x="35648" y="28073"/>
                  </a:cubicBezTo>
                  <a:lnTo>
                    <a:pt x="35271" y="27907"/>
                  </a:lnTo>
                  <a:lnTo>
                    <a:pt x="35271" y="27907"/>
                  </a:lnTo>
                  <a:cubicBezTo>
                    <a:pt x="35285" y="27904"/>
                    <a:pt x="35302" y="27895"/>
                    <a:pt x="35314" y="27882"/>
                  </a:cubicBezTo>
                  <a:cubicBezTo>
                    <a:pt x="35541" y="27585"/>
                    <a:pt x="35660" y="27180"/>
                    <a:pt x="35826" y="26834"/>
                  </a:cubicBezTo>
                  <a:lnTo>
                    <a:pt x="36267" y="25858"/>
                  </a:lnTo>
                  <a:close/>
                  <a:moveTo>
                    <a:pt x="34076" y="27787"/>
                  </a:moveTo>
                  <a:cubicBezTo>
                    <a:pt x="34183" y="27846"/>
                    <a:pt x="34279" y="27906"/>
                    <a:pt x="34374" y="27966"/>
                  </a:cubicBezTo>
                  <a:cubicBezTo>
                    <a:pt x="34398" y="28001"/>
                    <a:pt x="34433" y="28025"/>
                    <a:pt x="34469" y="28025"/>
                  </a:cubicBezTo>
                  <a:cubicBezTo>
                    <a:pt x="34600" y="28097"/>
                    <a:pt x="34731" y="28156"/>
                    <a:pt x="34850" y="28216"/>
                  </a:cubicBezTo>
                  <a:cubicBezTo>
                    <a:pt x="34564" y="28120"/>
                    <a:pt x="34267" y="28013"/>
                    <a:pt x="33969" y="27906"/>
                  </a:cubicBezTo>
                  <a:cubicBezTo>
                    <a:pt x="34017" y="27882"/>
                    <a:pt x="34052" y="27823"/>
                    <a:pt x="34076" y="27787"/>
                  </a:cubicBezTo>
                  <a:close/>
                  <a:moveTo>
                    <a:pt x="36957" y="26061"/>
                  </a:moveTo>
                  <a:cubicBezTo>
                    <a:pt x="37041" y="26072"/>
                    <a:pt x="37136" y="26096"/>
                    <a:pt x="37219" y="26120"/>
                  </a:cubicBezTo>
                  <a:cubicBezTo>
                    <a:pt x="36993" y="26573"/>
                    <a:pt x="36779" y="27013"/>
                    <a:pt x="36553" y="27442"/>
                  </a:cubicBezTo>
                  <a:cubicBezTo>
                    <a:pt x="36398" y="27716"/>
                    <a:pt x="36219" y="28001"/>
                    <a:pt x="36076" y="28275"/>
                  </a:cubicBezTo>
                  <a:cubicBezTo>
                    <a:pt x="35981" y="28251"/>
                    <a:pt x="35898" y="28204"/>
                    <a:pt x="35803" y="28180"/>
                  </a:cubicBezTo>
                  <a:cubicBezTo>
                    <a:pt x="36029" y="27882"/>
                    <a:pt x="36160" y="27489"/>
                    <a:pt x="36326" y="27168"/>
                  </a:cubicBezTo>
                  <a:cubicBezTo>
                    <a:pt x="36517" y="26787"/>
                    <a:pt x="36731" y="26418"/>
                    <a:pt x="36957" y="26061"/>
                  </a:cubicBezTo>
                  <a:close/>
                  <a:moveTo>
                    <a:pt x="37434" y="26180"/>
                  </a:moveTo>
                  <a:cubicBezTo>
                    <a:pt x="37458" y="26180"/>
                    <a:pt x="37493" y="26192"/>
                    <a:pt x="37505" y="26192"/>
                  </a:cubicBezTo>
                  <a:cubicBezTo>
                    <a:pt x="38231" y="26370"/>
                    <a:pt x="38946" y="26477"/>
                    <a:pt x="39672" y="26537"/>
                  </a:cubicBezTo>
                  <a:cubicBezTo>
                    <a:pt x="39315" y="27346"/>
                    <a:pt x="38946" y="28144"/>
                    <a:pt x="38636" y="28978"/>
                  </a:cubicBezTo>
                  <a:cubicBezTo>
                    <a:pt x="38470" y="28954"/>
                    <a:pt x="38327" y="28918"/>
                    <a:pt x="38184" y="28894"/>
                  </a:cubicBezTo>
                  <a:cubicBezTo>
                    <a:pt x="38243" y="28751"/>
                    <a:pt x="38339" y="28549"/>
                    <a:pt x="38362" y="28454"/>
                  </a:cubicBezTo>
                  <a:cubicBezTo>
                    <a:pt x="38589" y="27894"/>
                    <a:pt x="38886" y="27358"/>
                    <a:pt x="39124" y="26787"/>
                  </a:cubicBezTo>
                  <a:cubicBezTo>
                    <a:pt x="39166" y="26687"/>
                    <a:pt x="39080" y="26599"/>
                    <a:pt x="39004" y="26599"/>
                  </a:cubicBezTo>
                  <a:cubicBezTo>
                    <a:pt x="38971" y="26599"/>
                    <a:pt x="38940" y="26616"/>
                    <a:pt x="38922" y="26656"/>
                  </a:cubicBezTo>
                  <a:cubicBezTo>
                    <a:pt x="38636" y="27287"/>
                    <a:pt x="38303" y="27882"/>
                    <a:pt x="38029" y="28501"/>
                  </a:cubicBezTo>
                  <a:cubicBezTo>
                    <a:pt x="37981" y="28597"/>
                    <a:pt x="37922" y="28692"/>
                    <a:pt x="37874" y="28811"/>
                  </a:cubicBezTo>
                  <a:lnTo>
                    <a:pt x="37862" y="28811"/>
                  </a:lnTo>
                  <a:cubicBezTo>
                    <a:pt x="37767" y="28799"/>
                    <a:pt x="37696" y="28775"/>
                    <a:pt x="37612" y="28751"/>
                  </a:cubicBezTo>
                  <a:cubicBezTo>
                    <a:pt x="37946" y="28061"/>
                    <a:pt x="38220" y="27311"/>
                    <a:pt x="38565" y="26596"/>
                  </a:cubicBezTo>
                  <a:cubicBezTo>
                    <a:pt x="38614" y="26497"/>
                    <a:pt x="38521" y="26398"/>
                    <a:pt x="38435" y="26398"/>
                  </a:cubicBezTo>
                  <a:cubicBezTo>
                    <a:pt x="38397" y="26398"/>
                    <a:pt x="38361" y="26418"/>
                    <a:pt x="38339" y="26465"/>
                  </a:cubicBezTo>
                  <a:cubicBezTo>
                    <a:pt x="37981" y="27180"/>
                    <a:pt x="37577" y="27918"/>
                    <a:pt x="37315" y="28668"/>
                  </a:cubicBezTo>
                  <a:lnTo>
                    <a:pt x="36993" y="28573"/>
                  </a:lnTo>
                  <a:cubicBezTo>
                    <a:pt x="37315" y="27954"/>
                    <a:pt x="37565" y="27263"/>
                    <a:pt x="37850" y="26632"/>
                  </a:cubicBezTo>
                  <a:cubicBezTo>
                    <a:pt x="37875" y="26558"/>
                    <a:pt x="37815" y="26490"/>
                    <a:pt x="37759" y="26490"/>
                  </a:cubicBezTo>
                  <a:cubicBezTo>
                    <a:pt x="37734" y="26490"/>
                    <a:pt x="37710" y="26504"/>
                    <a:pt x="37696" y="26537"/>
                  </a:cubicBezTo>
                  <a:cubicBezTo>
                    <a:pt x="37374" y="27180"/>
                    <a:pt x="36993" y="27823"/>
                    <a:pt x="36696" y="28489"/>
                  </a:cubicBezTo>
                  <a:cubicBezTo>
                    <a:pt x="36600" y="28454"/>
                    <a:pt x="36493" y="28418"/>
                    <a:pt x="36386" y="28382"/>
                  </a:cubicBezTo>
                  <a:cubicBezTo>
                    <a:pt x="36541" y="28132"/>
                    <a:pt x="36660" y="27835"/>
                    <a:pt x="36791" y="27585"/>
                  </a:cubicBezTo>
                  <a:cubicBezTo>
                    <a:pt x="37017" y="27120"/>
                    <a:pt x="37231" y="26656"/>
                    <a:pt x="37434" y="26192"/>
                  </a:cubicBezTo>
                  <a:lnTo>
                    <a:pt x="37434" y="26180"/>
                  </a:lnTo>
                  <a:close/>
                  <a:moveTo>
                    <a:pt x="42684" y="28537"/>
                  </a:moveTo>
                  <a:cubicBezTo>
                    <a:pt x="42696" y="28668"/>
                    <a:pt x="42696" y="28787"/>
                    <a:pt x="42696" y="28918"/>
                  </a:cubicBezTo>
                  <a:cubicBezTo>
                    <a:pt x="42637" y="28930"/>
                    <a:pt x="42589" y="28954"/>
                    <a:pt x="42530" y="28978"/>
                  </a:cubicBezTo>
                  <a:cubicBezTo>
                    <a:pt x="42577" y="28835"/>
                    <a:pt x="42637" y="28680"/>
                    <a:pt x="42684" y="28537"/>
                  </a:cubicBezTo>
                  <a:close/>
                  <a:moveTo>
                    <a:pt x="39970" y="26537"/>
                  </a:moveTo>
                  <a:cubicBezTo>
                    <a:pt x="40089" y="26537"/>
                    <a:pt x="40196" y="26549"/>
                    <a:pt x="40315" y="26549"/>
                  </a:cubicBezTo>
                  <a:cubicBezTo>
                    <a:pt x="39934" y="27346"/>
                    <a:pt x="39494" y="28192"/>
                    <a:pt x="39255" y="29049"/>
                  </a:cubicBezTo>
                  <a:cubicBezTo>
                    <a:pt x="39184" y="29037"/>
                    <a:pt x="39101" y="29025"/>
                    <a:pt x="39017" y="29025"/>
                  </a:cubicBezTo>
                  <a:cubicBezTo>
                    <a:pt x="39363" y="28204"/>
                    <a:pt x="39660" y="27370"/>
                    <a:pt x="39970" y="26537"/>
                  </a:cubicBezTo>
                  <a:close/>
                  <a:moveTo>
                    <a:pt x="40922" y="26549"/>
                  </a:moveTo>
                  <a:cubicBezTo>
                    <a:pt x="40684" y="27025"/>
                    <a:pt x="40470" y="27525"/>
                    <a:pt x="40244" y="28013"/>
                  </a:cubicBezTo>
                  <a:cubicBezTo>
                    <a:pt x="40089" y="28370"/>
                    <a:pt x="39898" y="28739"/>
                    <a:pt x="39815" y="29132"/>
                  </a:cubicBezTo>
                  <a:cubicBezTo>
                    <a:pt x="39767" y="29132"/>
                    <a:pt x="39720" y="29109"/>
                    <a:pt x="39672" y="29109"/>
                  </a:cubicBezTo>
                  <a:cubicBezTo>
                    <a:pt x="40017" y="28335"/>
                    <a:pt x="40279" y="27525"/>
                    <a:pt x="40625" y="26751"/>
                  </a:cubicBezTo>
                  <a:cubicBezTo>
                    <a:pt x="40660" y="26668"/>
                    <a:pt x="40648" y="26608"/>
                    <a:pt x="40613" y="26549"/>
                  </a:cubicBezTo>
                  <a:close/>
                  <a:moveTo>
                    <a:pt x="42684" y="27073"/>
                  </a:moveTo>
                  <a:lnTo>
                    <a:pt x="42684" y="27537"/>
                  </a:lnTo>
                  <a:cubicBezTo>
                    <a:pt x="42470" y="28073"/>
                    <a:pt x="42280" y="28597"/>
                    <a:pt x="42089" y="29132"/>
                  </a:cubicBezTo>
                  <a:cubicBezTo>
                    <a:pt x="42041" y="29144"/>
                    <a:pt x="41982" y="29156"/>
                    <a:pt x="41934" y="29168"/>
                  </a:cubicBezTo>
                  <a:cubicBezTo>
                    <a:pt x="42161" y="28751"/>
                    <a:pt x="42256" y="28263"/>
                    <a:pt x="42411" y="27823"/>
                  </a:cubicBezTo>
                  <a:cubicBezTo>
                    <a:pt x="42506" y="27561"/>
                    <a:pt x="42589" y="27323"/>
                    <a:pt x="42684" y="27073"/>
                  </a:cubicBezTo>
                  <a:close/>
                  <a:moveTo>
                    <a:pt x="41756" y="26513"/>
                  </a:moveTo>
                  <a:lnTo>
                    <a:pt x="41756" y="26513"/>
                  </a:lnTo>
                  <a:cubicBezTo>
                    <a:pt x="41518" y="27049"/>
                    <a:pt x="41315" y="27585"/>
                    <a:pt x="41089" y="28132"/>
                  </a:cubicBezTo>
                  <a:cubicBezTo>
                    <a:pt x="40982" y="28394"/>
                    <a:pt x="40660" y="28870"/>
                    <a:pt x="40708" y="29204"/>
                  </a:cubicBezTo>
                  <a:cubicBezTo>
                    <a:pt x="40553" y="29180"/>
                    <a:pt x="40422" y="29180"/>
                    <a:pt x="40267" y="29168"/>
                  </a:cubicBezTo>
                  <a:cubicBezTo>
                    <a:pt x="40434" y="28859"/>
                    <a:pt x="40541" y="28501"/>
                    <a:pt x="40660" y="28192"/>
                  </a:cubicBezTo>
                  <a:cubicBezTo>
                    <a:pt x="40863" y="27668"/>
                    <a:pt x="41077" y="27144"/>
                    <a:pt x="41315" y="26632"/>
                  </a:cubicBezTo>
                  <a:cubicBezTo>
                    <a:pt x="41327" y="26596"/>
                    <a:pt x="41327" y="26573"/>
                    <a:pt x="41327" y="26537"/>
                  </a:cubicBezTo>
                  <a:cubicBezTo>
                    <a:pt x="41470" y="26537"/>
                    <a:pt x="41613" y="26525"/>
                    <a:pt x="41756" y="26513"/>
                  </a:cubicBezTo>
                  <a:close/>
                  <a:moveTo>
                    <a:pt x="42613" y="26418"/>
                  </a:moveTo>
                  <a:lnTo>
                    <a:pt x="42613" y="26418"/>
                  </a:lnTo>
                  <a:cubicBezTo>
                    <a:pt x="42434" y="26811"/>
                    <a:pt x="42256" y="27204"/>
                    <a:pt x="42089" y="27608"/>
                  </a:cubicBezTo>
                  <a:cubicBezTo>
                    <a:pt x="41875" y="28120"/>
                    <a:pt x="41577" y="28668"/>
                    <a:pt x="41553" y="29216"/>
                  </a:cubicBezTo>
                  <a:lnTo>
                    <a:pt x="41160" y="29216"/>
                  </a:lnTo>
                  <a:cubicBezTo>
                    <a:pt x="41160" y="29204"/>
                    <a:pt x="41184" y="29192"/>
                    <a:pt x="41160" y="29168"/>
                  </a:cubicBezTo>
                  <a:lnTo>
                    <a:pt x="41160" y="29144"/>
                  </a:lnTo>
                  <a:cubicBezTo>
                    <a:pt x="41160" y="29132"/>
                    <a:pt x="41148" y="29132"/>
                    <a:pt x="41148" y="29109"/>
                  </a:cubicBezTo>
                  <a:cubicBezTo>
                    <a:pt x="41196" y="28751"/>
                    <a:pt x="41482" y="28239"/>
                    <a:pt x="41577" y="27918"/>
                  </a:cubicBezTo>
                  <a:cubicBezTo>
                    <a:pt x="41744" y="27442"/>
                    <a:pt x="41910" y="26965"/>
                    <a:pt x="42053" y="26477"/>
                  </a:cubicBezTo>
                  <a:cubicBezTo>
                    <a:pt x="42232" y="26465"/>
                    <a:pt x="42434" y="26430"/>
                    <a:pt x="42613" y="26418"/>
                  </a:cubicBezTo>
                  <a:close/>
                  <a:moveTo>
                    <a:pt x="32159" y="34026"/>
                  </a:moveTo>
                  <a:lnTo>
                    <a:pt x="32159" y="34443"/>
                  </a:lnTo>
                  <a:cubicBezTo>
                    <a:pt x="32028" y="34383"/>
                    <a:pt x="31909" y="34276"/>
                    <a:pt x="31802" y="34169"/>
                  </a:cubicBezTo>
                  <a:cubicBezTo>
                    <a:pt x="31780" y="34149"/>
                    <a:pt x="31755" y="34141"/>
                    <a:pt x="31730" y="34141"/>
                  </a:cubicBezTo>
                  <a:cubicBezTo>
                    <a:pt x="31651" y="34141"/>
                    <a:pt x="31578" y="34230"/>
                    <a:pt x="31623" y="34312"/>
                  </a:cubicBezTo>
                  <a:cubicBezTo>
                    <a:pt x="31731" y="34490"/>
                    <a:pt x="31921" y="34693"/>
                    <a:pt x="32147" y="34812"/>
                  </a:cubicBezTo>
                  <a:lnTo>
                    <a:pt x="32147" y="34919"/>
                  </a:lnTo>
                  <a:cubicBezTo>
                    <a:pt x="31838" y="34943"/>
                    <a:pt x="31516" y="34990"/>
                    <a:pt x="31207" y="35026"/>
                  </a:cubicBezTo>
                  <a:cubicBezTo>
                    <a:pt x="31040" y="34824"/>
                    <a:pt x="30790" y="34752"/>
                    <a:pt x="30600" y="34633"/>
                  </a:cubicBezTo>
                  <a:cubicBezTo>
                    <a:pt x="30385" y="34502"/>
                    <a:pt x="30195" y="34347"/>
                    <a:pt x="30016" y="34193"/>
                  </a:cubicBezTo>
                  <a:cubicBezTo>
                    <a:pt x="30230" y="34169"/>
                    <a:pt x="30433" y="34157"/>
                    <a:pt x="30659" y="34145"/>
                  </a:cubicBezTo>
                  <a:lnTo>
                    <a:pt x="30659" y="34145"/>
                  </a:lnTo>
                  <a:cubicBezTo>
                    <a:pt x="30647" y="34169"/>
                    <a:pt x="30623" y="34204"/>
                    <a:pt x="30647" y="34228"/>
                  </a:cubicBezTo>
                  <a:cubicBezTo>
                    <a:pt x="30778" y="34431"/>
                    <a:pt x="30921" y="34562"/>
                    <a:pt x="31135" y="34693"/>
                  </a:cubicBezTo>
                  <a:cubicBezTo>
                    <a:pt x="31291" y="34796"/>
                    <a:pt x="31456" y="34928"/>
                    <a:pt x="31646" y="34928"/>
                  </a:cubicBezTo>
                  <a:cubicBezTo>
                    <a:pt x="31674" y="34928"/>
                    <a:pt x="31702" y="34925"/>
                    <a:pt x="31731" y="34919"/>
                  </a:cubicBezTo>
                  <a:cubicBezTo>
                    <a:pt x="31802" y="34907"/>
                    <a:pt x="31850" y="34800"/>
                    <a:pt x="31802" y="34740"/>
                  </a:cubicBezTo>
                  <a:cubicBezTo>
                    <a:pt x="31683" y="34574"/>
                    <a:pt x="31504" y="34550"/>
                    <a:pt x="31326" y="34454"/>
                  </a:cubicBezTo>
                  <a:cubicBezTo>
                    <a:pt x="31135" y="34371"/>
                    <a:pt x="30957" y="34252"/>
                    <a:pt x="30778" y="34145"/>
                  </a:cubicBezTo>
                  <a:cubicBezTo>
                    <a:pt x="31231" y="34109"/>
                    <a:pt x="31695" y="34073"/>
                    <a:pt x="32159" y="34026"/>
                  </a:cubicBezTo>
                  <a:close/>
                  <a:moveTo>
                    <a:pt x="29754" y="34169"/>
                  </a:moveTo>
                  <a:lnTo>
                    <a:pt x="29754" y="34169"/>
                  </a:lnTo>
                  <a:cubicBezTo>
                    <a:pt x="29730" y="34204"/>
                    <a:pt x="29754" y="34252"/>
                    <a:pt x="29778" y="34276"/>
                  </a:cubicBezTo>
                  <a:cubicBezTo>
                    <a:pt x="29969" y="34490"/>
                    <a:pt x="30183" y="34681"/>
                    <a:pt x="30409" y="34847"/>
                  </a:cubicBezTo>
                  <a:cubicBezTo>
                    <a:pt x="30492" y="34907"/>
                    <a:pt x="30588" y="34978"/>
                    <a:pt x="30683" y="35038"/>
                  </a:cubicBezTo>
                  <a:cubicBezTo>
                    <a:pt x="30588" y="35085"/>
                    <a:pt x="30480" y="35097"/>
                    <a:pt x="30385" y="35097"/>
                  </a:cubicBezTo>
                  <a:lnTo>
                    <a:pt x="30385" y="35050"/>
                  </a:lnTo>
                  <a:cubicBezTo>
                    <a:pt x="30278" y="34859"/>
                    <a:pt x="29969" y="34800"/>
                    <a:pt x="29778" y="34693"/>
                  </a:cubicBezTo>
                  <a:cubicBezTo>
                    <a:pt x="29540" y="34574"/>
                    <a:pt x="29302" y="34407"/>
                    <a:pt x="29064" y="34288"/>
                  </a:cubicBezTo>
                  <a:cubicBezTo>
                    <a:pt x="29056" y="34284"/>
                    <a:pt x="29048" y="34282"/>
                    <a:pt x="29040" y="34282"/>
                  </a:cubicBezTo>
                  <a:cubicBezTo>
                    <a:pt x="28997" y="34282"/>
                    <a:pt x="28952" y="34331"/>
                    <a:pt x="28992" y="34371"/>
                  </a:cubicBezTo>
                  <a:cubicBezTo>
                    <a:pt x="29135" y="34609"/>
                    <a:pt x="29361" y="34764"/>
                    <a:pt x="29599" y="34931"/>
                  </a:cubicBezTo>
                  <a:cubicBezTo>
                    <a:pt x="29683" y="34990"/>
                    <a:pt x="29790" y="35062"/>
                    <a:pt x="29909" y="35121"/>
                  </a:cubicBezTo>
                  <a:cubicBezTo>
                    <a:pt x="29754" y="35145"/>
                    <a:pt x="29588" y="35145"/>
                    <a:pt x="29421" y="35145"/>
                  </a:cubicBezTo>
                  <a:cubicBezTo>
                    <a:pt x="29457" y="35109"/>
                    <a:pt x="29457" y="35050"/>
                    <a:pt x="29421" y="35026"/>
                  </a:cubicBezTo>
                  <a:cubicBezTo>
                    <a:pt x="29230" y="34824"/>
                    <a:pt x="28945" y="34752"/>
                    <a:pt x="28706" y="34609"/>
                  </a:cubicBezTo>
                  <a:cubicBezTo>
                    <a:pt x="28516" y="34490"/>
                    <a:pt x="28325" y="34347"/>
                    <a:pt x="28159" y="34204"/>
                  </a:cubicBezTo>
                  <a:lnTo>
                    <a:pt x="28159" y="34204"/>
                  </a:lnTo>
                  <a:cubicBezTo>
                    <a:pt x="28293" y="34207"/>
                    <a:pt x="28425" y="34209"/>
                    <a:pt x="28557" y="34209"/>
                  </a:cubicBezTo>
                  <a:cubicBezTo>
                    <a:pt x="28953" y="34209"/>
                    <a:pt x="29343" y="34195"/>
                    <a:pt x="29754" y="34169"/>
                  </a:cubicBezTo>
                  <a:close/>
                  <a:moveTo>
                    <a:pt x="26313" y="34097"/>
                  </a:moveTo>
                  <a:lnTo>
                    <a:pt x="26313" y="34097"/>
                  </a:lnTo>
                  <a:cubicBezTo>
                    <a:pt x="26480" y="34109"/>
                    <a:pt x="26635" y="34145"/>
                    <a:pt x="26801" y="34157"/>
                  </a:cubicBezTo>
                  <a:cubicBezTo>
                    <a:pt x="26992" y="34383"/>
                    <a:pt x="27218" y="34597"/>
                    <a:pt x="27456" y="34776"/>
                  </a:cubicBezTo>
                  <a:cubicBezTo>
                    <a:pt x="27635" y="34919"/>
                    <a:pt x="27849" y="35097"/>
                    <a:pt x="28064" y="35169"/>
                  </a:cubicBezTo>
                  <a:cubicBezTo>
                    <a:pt x="27778" y="35169"/>
                    <a:pt x="27480" y="35157"/>
                    <a:pt x="27206" y="35145"/>
                  </a:cubicBezTo>
                  <a:cubicBezTo>
                    <a:pt x="27254" y="35109"/>
                    <a:pt x="27266" y="35038"/>
                    <a:pt x="27218" y="34990"/>
                  </a:cubicBezTo>
                  <a:cubicBezTo>
                    <a:pt x="26921" y="34693"/>
                    <a:pt x="26623" y="34395"/>
                    <a:pt x="26313" y="34097"/>
                  </a:cubicBezTo>
                  <a:close/>
                  <a:moveTo>
                    <a:pt x="27159" y="34193"/>
                  </a:moveTo>
                  <a:lnTo>
                    <a:pt x="27159" y="34193"/>
                  </a:lnTo>
                  <a:cubicBezTo>
                    <a:pt x="27373" y="34204"/>
                    <a:pt x="27587" y="34216"/>
                    <a:pt x="27813" y="34216"/>
                  </a:cubicBezTo>
                  <a:cubicBezTo>
                    <a:pt x="28040" y="34443"/>
                    <a:pt x="28290" y="34633"/>
                    <a:pt x="28540" y="34812"/>
                  </a:cubicBezTo>
                  <a:cubicBezTo>
                    <a:pt x="28754" y="34943"/>
                    <a:pt x="28980" y="35109"/>
                    <a:pt x="29230" y="35169"/>
                  </a:cubicBezTo>
                  <a:cubicBezTo>
                    <a:pt x="28945" y="35181"/>
                    <a:pt x="28659" y="35181"/>
                    <a:pt x="28397" y="35181"/>
                  </a:cubicBezTo>
                  <a:cubicBezTo>
                    <a:pt x="28421" y="35145"/>
                    <a:pt x="28421" y="35062"/>
                    <a:pt x="28373" y="35026"/>
                  </a:cubicBezTo>
                  <a:cubicBezTo>
                    <a:pt x="28183" y="34824"/>
                    <a:pt x="27873" y="34740"/>
                    <a:pt x="27635" y="34574"/>
                  </a:cubicBezTo>
                  <a:cubicBezTo>
                    <a:pt x="27456" y="34454"/>
                    <a:pt x="27302" y="34323"/>
                    <a:pt x="27159" y="34193"/>
                  </a:cubicBezTo>
                  <a:close/>
                  <a:moveTo>
                    <a:pt x="21098" y="37860"/>
                  </a:moveTo>
                  <a:cubicBezTo>
                    <a:pt x="21206" y="37919"/>
                    <a:pt x="21313" y="37979"/>
                    <a:pt x="21432" y="38026"/>
                  </a:cubicBezTo>
                  <a:lnTo>
                    <a:pt x="21432" y="38312"/>
                  </a:lnTo>
                  <a:cubicBezTo>
                    <a:pt x="21301" y="38217"/>
                    <a:pt x="21158" y="38145"/>
                    <a:pt x="21015" y="38074"/>
                  </a:cubicBezTo>
                  <a:cubicBezTo>
                    <a:pt x="21039" y="38003"/>
                    <a:pt x="21075" y="37943"/>
                    <a:pt x="21098" y="37860"/>
                  </a:cubicBezTo>
                  <a:close/>
                  <a:moveTo>
                    <a:pt x="21432" y="38669"/>
                  </a:moveTo>
                  <a:cubicBezTo>
                    <a:pt x="21432" y="39015"/>
                    <a:pt x="21420" y="39348"/>
                    <a:pt x="21420" y="39705"/>
                  </a:cubicBezTo>
                  <a:cubicBezTo>
                    <a:pt x="21325" y="39610"/>
                    <a:pt x="21253" y="39503"/>
                    <a:pt x="21158" y="39396"/>
                  </a:cubicBezTo>
                  <a:cubicBezTo>
                    <a:pt x="21253" y="39157"/>
                    <a:pt x="21336" y="38907"/>
                    <a:pt x="21432" y="38669"/>
                  </a:cubicBezTo>
                  <a:close/>
                  <a:moveTo>
                    <a:pt x="20896" y="38276"/>
                  </a:moveTo>
                  <a:cubicBezTo>
                    <a:pt x="21027" y="38336"/>
                    <a:pt x="21146" y="38419"/>
                    <a:pt x="21265" y="38455"/>
                  </a:cubicBezTo>
                  <a:cubicBezTo>
                    <a:pt x="21146" y="38669"/>
                    <a:pt x="21039" y="38895"/>
                    <a:pt x="20920" y="39110"/>
                  </a:cubicBezTo>
                  <a:lnTo>
                    <a:pt x="20908" y="39098"/>
                  </a:lnTo>
                  <a:cubicBezTo>
                    <a:pt x="20888" y="39073"/>
                    <a:pt x="20864" y="39062"/>
                    <a:pt x="20839" y="39062"/>
                  </a:cubicBezTo>
                  <a:cubicBezTo>
                    <a:pt x="20760" y="39062"/>
                    <a:pt x="20678" y="39174"/>
                    <a:pt x="20741" y="39265"/>
                  </a:cubicBezTo>
                  <a:cubicBezTo>
                    <a:pt x="20765" y="39288"/>
                    <a:pt x="20789" y="39312"/>
                    <a:pt x="20801" y="39336"/>
                  </a:cubicBezTo>
                  <a:cubicBezTo>
                    <a:pt x="20741" y="39467"/>
                    <a:pt x="20705" y="39586"/>
                    <a:pt x="20646" y="39729"/>
                  </a:cubicBezTo>
                  <a:lnTo>
                    <a:pt x="20372" y="39455"/>
                  </a:lnTo>
                  <a:cubicBezTo>
                    <a:pt x="20348" y="39431"/>
                    <a:pt x="20313" y="39407"/>
                    <a:pt x="20289" y="39407"/>
                  </a:cubicBezTo>
                  <a:cubicBezTo>
                    <a:pt x="20491" y="39038"/>
                    <a:pt x="20705" y="38669"/>
                    <a:pt x="20896" y="38276"/>
                  </a:cubicBezTo>
                  <a:close/>
                  <a:moveTo>
                    <a:pt x="20193" y="39622"/>
                  </a:moveTo>
                  <a:cubicBezTo>
                    <a:pt x="20193" y="39634"/>
                    <a:pt x="20205" y="39634"/>
                    <a:pt x="20205" y="39646"/>
                  </a:cubicBezTo>
                  <a:cubicBezTo>
                    <a:pt x="20313" y="39765"/>
                    <a:pt x="20432" y="39884"/>
                    <a:pt x="20539" y="40003"/>
                  </a:cubicBezTo>
                  <a:cubicBezTo>
                    <a:pt x="20491" y="40122"/>
                    <a:pt x="20432" y="40241"/>
                    <a:pt x="20384" y="40360"/>
                  </a:cubicBezTo>
                  <a:cubicBezTo>
                    <a:pt x="20313" y="40253"/>
                    <a:pt x="20229" y="40169"/>
                    <a:pt x="20146" y="40062"/>
                  </a:cubicBezTo>
                  <a:cubicBezTo>
                    <a:pt x="20122" y="40034"/>
                    <a:pt x="20093" y="40023"/>
                    <a:pt x="20064" y="40023"/>
                  </a:cubicBezTo>
                  <a:cubicBezTo>
                    <a:pt x="20019" y="40023"/>
                    <a:pt x="19972" y="40050"/>
                    <a:pt x="19943" y="40086"/>
                  </a:cubicBezTo>
                  <a:cubicBezTo>
                    <a:pt x="20015" y="39931"/>
                    <a:pt x="20110" y="39765"/>
                    <a:pt x="20193" y="39622"/>
                  </a:cubicBezTo>
                  <a:close/>
                  <a:moveTo>
                    <a:pt x="21075" y="39622"/>
                  </a:moveTo>
                  <a:lnTo>
                    <a:pt x="21301" y="39884"/>
                  </a:lnTo>
                  <a:cubicBezTo>
                    <a:pt x="21321" y="39910"/>
                    <a:pt x="21340" y="39918"/>
                    <a:pt x="21362" y="39918"/>
                  </a:cubicBezTo>
                  <a:cubicBezTo>
                    <a:pt x="21380" y="39918"/>
                    <a:pt x="21399" y="39913"/>
                    <a:pt x="21420" y="39907"/>
                  </a:cubicBezTo>
                  <a:lnTo>
                    <a:pt x="21420" y="40217"/>
                  </a:lnTo>
                  <a:cubicBezTo>
                    <a:pt x="21384" y="40277"/>
                    <a:pt x="21348" y="40324"/>
                    <a:pt x="21325" y="40384"/>
                  </a:cubicBezTo>
                  <a:cubicBezTo>
                    <a:pt x="21253" y="40336"/>
                    <a:pt x="21194" y="40277"/>
                    <a:pt x="21146" y="40229"/>
                  </a:cubicBezTo>
                  <a:cubicBezTo>
                    <a:pt x="21075" y="40146"/>
                    <a:pt x="20979" y="40062"/>
                    <a:pt x="20908" y="39979"/>
                  </a:cubicBezTo>
                  <a:cubicBezTo>
                    <a:pt x="20967" y="39860"/>
                    <a:pt x="21015" y="39741"/>
                    <a:pt x="21075" y="39622"/>
                  </a:cubicBezTo>
                  <a:close/>
                  <a:moveTo>
                    <a:pt x="20777" y="40277"/>
                  </a:moveTo>
                  <a:cubicBezTo>
                    <a:pt x="20836" y="40336"/>
                    <a:pt x="20884" y="40396"/>
                    <a:pt x="20932" y="40455"/>
                  </a:cubicBezTo>
                  <a:cubicBezTo>
                    <a:pt x="21003" y="40527"/>
                    <a:pt x="21075" y="40622"/>
                    <a:pt x="21146" y="40705"/>
                  </a:cubicBezTo>
                  <a:cubicBezTo>
                    <a:pt x="21086" y="40824"/>
                    <a:pt x="21027" y="40931"/>
                    <a:pt x="20967" y="41050"/>
                  </a:cubicBezTo>
                  <a:lnTo>
                    <a:pt x="20955" y="41039"/>
                  </a:lnTo>
                  <a:cubicBezTo>
                    <a:pt x="20836" y="40896"/>
                    <a:pt x="20729" y="40765"/>
                    <a:pt x="20622" y="40634"/>
                  </a:cubicBezTo>
                  <a:cubicBezTo>
                    <a:pt x="20670" y="40515"/>
                    <a:pt x="20729" y="40396"/>
                    <a:pt x="20777" y="40277"/>
                  </a:cubicBezTo>
                  <a:close/>
                  <a:moveTo>
                    <a:pt x="21336" y="40896"/>
                  </a:moveTo>
                  <a:lnTo>
                    <a:pt x="21384" y="40943"/>
                  </a:lnTo>
                  <a:lnTo>
                    <a:pt x="21384" y="41467"/>
                  </a:lnTo>
                  <a:cubicBezTo>
                    <a:pt x="21313" y="41396"/>
                    <a:pt x="21253" y="41312"/>
                    <a:pt x="21170" y="41241"/>
                  </a:cubicBezTo>
                  <a:cubicBezTo>
                    <a:pt x="21229" y="41122"/>
                    <a:pt x="21277" y="41015"/>
                    <a:pt x="21336" y="40896"/>
                  </a:cubicBezTo>
                  <a:close/>
                  <a:moveTo>
                    <a:pt x="20491" y="40931"/>
                  </a:moveTo>
                  <a:cubicBezTo>
                    <a:pt x="20551" y="41015"/>
                    <a:pt x="20622" y="41110"/>
                    <a:pt x="20705" y="41193"/>
                  </a:cubicBezTo>
                  <a:cubicBezTo>
                    <a:pt x="20741" y="41241"/>
                    <a:pt x="20777" y="41301"/>
                    <a:pt x="20825" y="41348"/>
                  </a:cubicBezTo>
                  <a:cubicBezTo>
                    <a:pt x="20753" y="41455"/>
                    <a:pt x="20717" y="41574"/>
                    <a:pt x="20658" y="41670"/>
                  </a:cubicBezTo>
                  <a:cubicBezTo>
                    <a:pt x="20539" y="41539"/>
                    <a:pt x="20432" y="41408"/>
                    <a:pt x="20324" y="41277"/>
                  </a:cubicBezTo>
                  <a:cubicBezTo>
                    <a:pt x="20384" y="41158"/>
                    <a:pt x="20432" y="41050"/>
                    <a:pt x="20491" y="40931"/>
                  </a:cubicBezTo>
                  <a:close/>
                  <a:moveTo>
                    <a:pt x="20193" y="41539"/>
                  </a:moveTo>
                  <a:cubicBezTo>
                    <a:pt x="20289" y="41646"/>
                    <a:pt x="20360" y="41741"/>
                    <a:pt x="20432" y="41848"/>
                  </a:cubicBezTo>
                  <a:cubicBezTo>
                    <a:pt x="20467" y="41884"/>
                    <a:pt x="20491" y="41932"/>
                    <a:pt x="20527" y="41955"/>
                  </a:cubicBezTo>
                  <a:cubicBezTo>
                    <a:pt x="20479" y="42063"/>
                    <a:pt x="20420" y="42182"/>
                    <a:pt x="20372" y="42289"/>
                  </a:cubicBezTo>
                  <a:cubicBezTo>
                    <a:pt x="20253" y="42182"/>
                    <a:pt x="20134" y="42074"/>
                    <a:pt x="20015" y="41955"/>
                  </a:cubicBezTo>
                  <a:cubicBezTo>
                    <a:pt x="20074" y="41824"/>
                    <a:pt x="20134" y="41693"/>
                    <a:pt x="20193" y="41539"/>
                  </a:cubicBezTo>
                  <a:close/>
                  <a:moveTo>
                    <a:pt x="21027" y="41574"/>
                  </a:moveTo>
                  <a:cubicBezTo>
                    <a:pt x="21122" y="41717"/>
                    <a:pt x="21229" y="41824"/>
                    <a:pt x="21384" y="41908"/>
                  </a:cubicBezTo>
                  <a:lnTo>
                    <a:pt x="21384" y="42384"/>
                  </a:lnTo>
                  <a:cubicBezTo>
                    <a:pt x="21384" y="42408"/>
                    <a:pt x="21372" y="42408"/>
                    <a:pt x="21372" y="42420"/>
                  </a:cubicBezTo>
                  <a:cubicBezTo>
                    <a:pt x="21217" y="42241"/>
                    <a:pt x="21039" y="42063"/>
                    <a:pt x="20884" y="41884"/>
                  </a:cubicBezTo>
                  <a:cubicBezTo>
                    <a:pt x="20920" y="41777"/>
                    <a:pt x="20979" y="41670"/>
                    <a:pt x="21027" y="41574"/>
                  </a:cubicBezTo>
                  <a:close/>
                  <a:moveTo>
                    <a:pt x="20717" y="42193"/>
                  </a:moveTo>
                  <a:cubicBezTo>
                    <a:pt x="20848" y="42372"/>
                    <a:pt x="21015" y="42551"/>
                    <a:pt x="21182" y="42717"/>
                  </a:cubicBezTo>
                  <a:cubicBezTo>
                    <a:pt x="21146" y="42777"/>
                    <a:pt x="21098" y="42836"/>
                    <a:pt x="21075" y="42896"/>
                  </a:cubicBezTo>
                  <a:cubicBezTo>
                    <a:pt x="20908" y="42741"/>
                    <a:pt x="20741" y="42610"/>
                    <a:pt x="20586" y="42467"/>
                  </a:cubicBezTo>
                  <a:lnTo>
                    <a:pt x="20717" y="42193"/>
                  </a:lnTo>
                  <a:close/>
                  <a:moveTo>
                    <a:pt x="21372" y="43039"/>
                  </a:moveTo>
                  <a:lnTo>
                    <a:pt x="21372" y="43194"/>
                  </a:lnTo>
                  <a:cubicBezTo>
                    <a:pt x="21360" y="43182"/>
                    <a:pt x="21336" y="43146"/>
                    <a:pt x="21325" y="43134"/>
                  </a:cubicBezTo>
                  <a:cubicBezTo>
                    <a:pt x="21325" y="43098"/>
                    <a:pt x="21336" y="43075"/>
                    <a:pt x="21372" y="43039"/>
                  </a:cubicBezTo>
                  <a:close/>
                  <a:moveTo>
                    <a:pt x="20444" y="42717"/>
                  </a:moveTo>
                  <a:cubicBezTo>
                    <a:pt x="20598" y="42860"/>
                    <a:pt x="20741" y="43015"/>
                    <a:pt x="20908" y="43146"/>
                  </a:cubicBezTo>
                  <a:cubicBezTo>
                    <a:pt x="20836" y="43265"/>
                    <a:pt x="20777" y="43384"/>
                    <a:pt x="20717" y="43503"/>
                  </a:cubicBezTo>
                  <a:cubicBezTo>
                    <a:pt x="20670" y="43467"/>
                    <a:pt x="20634" y="43432"/>
                    <a:pt x="20598" y="43396"/>
                  </a:cubicBezTo>
                  <a:cubicBezTo>
                    <a:pt x="20491" y="43289"/>
                    <a:pt x="20372" y="43194"/>
                    <a:pt x="20265" y="43086"/>
                  </a:cubicBezTo>
                  <a:cubicBezTo>
                    <a:pt x="20324" y="42967"/>
                    <a:pt x="20384" y="42848"/>
                    <a:pt x="20444" y="42717"/>
                  </a:cubicBezTo>
                  <a:close/>
                  <a:moveTo>
                    <a:pt x="21182" y="43360"/>
                  </a:moveTo>
                  <a:cubicBezTo>
                    <a:pt x="21229" y="43396"/>
                    <a:pt x="21265" y="43432"/>
                    <a:pt x="21313" y="43456"/>
                  </a:cubicBezTo>
                  <a:lnTo>
                    <a:pt x="21348" y="43456"/>
                  </a:lnTo>
                  <a:cubicBezTo>
                    <a:pt x="21348" y="43670"/>
                    <a:pt x="21348" y="43872"/>
                    <a:pt x="21336" y="44087"/>
                  </a:cubicBezTo>
                  <a:cubicBezTo>
                    <a:pt x="21325" y="44087"/>
                    <a:pt x="21325" y="44098"/>
                    <a:pt x="21313" y="44098"/>
                  </a:cubicBezTo>
                  <a:lnTo>
                    <a:pt x="20967" y="43753"/>
                  </a:lnTo>
                  <a:cubicBezTo>
                    <a:pt x="21039" y="43622"/>
                    <a:pt x="21098" y="43491"/>
                    <a:pt x="21182" y="43360"/>
                  </a:cubicBezTo>
                  <a:close/>
                  <a:moveTo>
                    <a:pt x="20146" y="43348"/>
                  </a:moveTo>
                  <a:cubicBezTo>
                    <a:pt x="20229" y="43444"/>
                    <a:pt x="20313" y="43527"/>
                    <a:pt x="20408" y="43610"/>
                  </a:cubicBezTo>
                  <a:lnTo>
                    <a:pt x="20586" y="43789"/>
                  </a:lnTo>
                  <a:cubicBezTo>
                    <a:pt x="20527" y="43908"/>
                    <a:pt x="20444" y="44039"/>
                    <a:pt x="20384" y="44158"/>
                  </a:cubicBezTo>
                  <a:cubicBezTo>
                    <a:pt x="20253" y="44027"/>
                    <a:pt x="20110" y="43896"/>
                    <a:pt x="19967" y="43753"/>
                  </a:cubicBezTo>
                  <a:lnTo>
                    <a:pt x="20146" y="43348"/>
                  </a:lnTo>
                  <a:close/>
                  <a:moveTo>
                    <a:pt x="20813" y="44039"/>
                  </a:moveTo>
                  <a:cubicBezTo>
                    <a:pt x="20932" y="44170"/>
                    <a:pt x="21039" y="44277"/>
                    <a:pt x="21158" y="44384"/>
                  </a:cubicBezTo>
                  <a:cubicBezTo>
                    <a:pt x="21098" y="44491"/>
                    <a:pt x="21039" y="44610"/>
                    <a:pt x="20979" y="44706"/>
                  </a:cubicBezTo>
                  <a:lnTo>
                    <a:pt x="20622" y="44396"/>
                  </a:lnTo>
                  <a:cubicBezTo>
                    <a:pt x="20682" y="44277"/>
                    <a:pt x="20753" y="44158"/>
                    <a:pt x="20813" y="44039"/>
                  </a:cubicBezTo>
                  <a:close/>
                  <a:moveTo>
                    <a:pt x="21277" y="44491"/>
                  </a:moveTo>
                  <a:cubicBezTo>
                    <a:pt x="21301" y="44503"/>
                    <a:pt x="21325" y="44515"/>
                    <a:pt x="21336" y="44527"/>
                  </a:cubicBezTo>
                  <a:lnTo>
                    <a:pt x="21336" y="45039"/>
                  </a:lnTo>
                  <a:cubicBezTo>
                    <a:pt x="21265" y="44968"/>
                    <a:pt x="21194" y="44908"/>
                    <a:pt x="21122" y="44825"/>
                  </a:cubicBezTo>
                  <a:cubicBezTo>
                    <a:pt x="21182" y="44718"/>
                    <a:pt x="21217" y="44610"/>
                    <a:pt x="21277" y="44491"/>
                  </a:cubicBezTo>
                  <a:close/>
                  <a:moveTo>
                    <a:pt x="20503" y="44634"/>
                  </a:moveTo>
                  <a:lnTo>
                    <a:pt x="20848" y="44980"/>
                  </a:lnTo>
                  <a:cubicBezTo>
                    <a:pt x="20765" y="45158"/>
                    <a:pt x="20658" y="45337"/>
                    <a:pt x="20563" y="45515"/>
                  </a:cubicBezTo>
                  <a:cubicBezTo>
                    <a:pt x="20444" y="45408"/>
                    <a:pt x="20336" y="45301"/>
                    <a:pt x="20229" y="45206"/>
                  </a:cubicBezTo>
                  <a:cubicBezTo>
                    <a:pt x="20313" y="45015"/>
                    <a:pt x="20408" y="44825"/>
                    <a:pt x="20503" y="44634"/>
                  </a:cubicBezTo>
                  <a:close/>
                  <a:moveTo>
                    <a:pt x="20979" y="45111"/>
                  </a:moveTo>
                  <a:cubicBezTo>
                    <a:pt x="21086" y="45230"/>
                    <a:pt x="21206" y="45337"/>
                    <a:pt x="21336" y="45444"/>
                  </a:cubicBezTo>
                  <a:lnTo>
                    <a:pt x="21336" y="46230"/>
                  </a:lnTo>
                  <a:lnTo>
                    <a:pt x="21301" y="46182"/>
                  </a:lnTo>
                  <a:cubicBezTo>
                    <a:pt x="21122" y="45992"/>
                    <a:pt x="20908" y="45813"/>
                    <a:pt x="20717" y="45646"/>
                  </a:cubicBezTo>
                  <a:lnTo>
                    <a:pt x="20979" y="45111"/>
                  </a:lnTo>
                  <a:close/>
                  <a:moveTo>
                    <a:pt x="20086" y="45480"/>
                  </a:moveTo>
                  <a:cubicBezTo>
                    <a:pt x="20193" y="45587"/>
                    <a:pt x="20301" y="45706"/>
                    <a:pt x="20408" y="45825"/>
                  </a:cubicBezTo>
                  <a:cubicBezTo>
                    <a:pt x="20324" y="45956"/>
                    <a:pt x="20265" y="46111"/>
                    <a:pt x="20193" y="46254"/>
                  </a:cubicBezTo>
                  <a:cubicBezTo>
                    <a:pt x="20074" y="46146"/>
                    <a:pt x="19967" y="46051"/>
                    <a:pt x="19860" y="45944"/>
                  </a:cubicBezTo>
                  <a:cubicBezTo>
                    <a:pt x="19943" y="45777"/>
                    <a:pt x="20015" y="45634"/>
                    <a:pt x="20086" y="45480"/>
                  </a:cubicBezTo>
                  <a:close/>
                  <a:moveTo>
                    <a:pt x="20539" y="45980"/>
                  </a:moveTo>
                  <a:cubicBezTo>
                    <a:pt x="20705" y="46134"/>
                    <a:pt x="20860" y="46301"/>
                    <a:pt x="21027" y="46456"/>
                  </a:cubicBezTo>
                  <a:cubicBezTo>
                    <a:pt x="20955" y="46563"/>
                    <a:pt x="20884" y="46706"/>
                    <a:pt x="20801" y="46825"/>
                  </a:cubicBezTo>
                  <a:cubicBezTo>
                    <a:pt x="20658" y="46670"/>
                    <a:pt x="20503" y="46527"/>
                    <a:pt x="20348" y="46396"/>
                  </a:cubicBezTo>
                  <a:cubicBezTo>
                    <a:pt x="20408" y="46254"/>
                    <a:pt x="20479" y="46111"/>
                    <a:pt x="20539" y="45980"/>
                  </a:cubicBezTo>
                  <a:close/>
                  <a:moveTo>
                    <a:pt x="19693" y="46277"/>
                  </a:moveTo>
                  <a:cubicBezTo>
                    <a:pt x="19812" y="46373"/>
                    <a:pt x="19932" y="46480"/>
                    <a:pt x="20027" y="46587"/>
                  </a:cubicBezTo>
                  <a:cubicBezTo>
                    <a:pt x="19967" y="46694"/>
                    <a:pt x="19932" y="46801"/>
                    <a:pt x="19872" y="46908"/>
                  </a:cubicBezTo>
                  <a:cubicBezTo>
                    <a:pt x="19765" y="46801"/>
                    <a:pt x="19646" y="46706"/>
                    <a:pt x="19539" y="46611"/>
                  </a:cubicBezTo>
                  <a:cubicBezTo>
                    <a:pt x="19586" y="46492"/>
                    <a:pt x="19646" y="46373"/>
                    <a:pt x="19693" y="46277"/>
                  </a:cubicBezTo>
                  <a:close/>
                  <a:moveTo>
                    <a:pt x="21206" y="46599"/>
                  </a:moveTo>
                  <a:cubicBezTo>
                    <a:pt x="21229" y="46635"/>
                    <a:pt x="21277" y="46658"/>
                    <a:pt x="21325" y="46694"/>
                  </a:cubicBezTo>
                  <a:lnTo>
                    <a:pt x="21325" y="47361"/>
                  </a:lnTo>
                  <a:cubicBezTo>
                    <a:pt x="21217" y="47242"/>
                    <a:pt x="21098" y="47135"/>
                    <a:pt x="21003" y="47016"/>
                  </a:cubicBezTo>
                  <a:cubicBezTo>
                    <a:pt x="21075" y="46885"/>
                    <a:pt x="21134" y="46730"/>
                    <a:pt x="21206" y="46599"/>
                  </a:cubicBezTo>
                  <a:close/>
                  <a:moveTo>
                    <a:pt x="20182" y="46718"/>
                  </a:moveTo>
                  <a:cubicBezTo>
                    <a:pt x="20324" y="46873"/>
                    <a:pt x="20467" y="47004"/>
                    <a:pt x="20610" y="47135"/>
                  </a:cubicBezTo>
                  <a:lnTo>
                    <a:pt x="20432" y="47444"/>
                  </a:lnTo>
                  <a:cubicBezTo>
                    <a:pt x="20301" y="47313"/>
                    <a:pt x="20146" y="47182"/>
                    <a:pt x="20015" y="47051"/>
                  </a:cubicBezTo>
                  <a:cubicBezTo>
                    <a:pt x="20063" y="46944"/>
                    <a:pt x="20122" y="46825"/>
                    <a:pt x="20182" y="46718"/>
                  </a:cubicBezTo>
                  <a:close/>
                  <a:moveTo>
                    <a:pt x="19408" y="46944"/>
                  </a:moveTo>
                  <a:cubicBezTo>
                    <a:pt x="19515" y="47027"/>
                    <a:pt x="19610" y="47135"/>
                    <a:pt x="19717" y="47254"/>
                  </a:cubicBezTo>
                  <a:cubicBezTo>
                    <a:pt x="19646" y="47432"/>
                    <a:pt x="19551" y="47611"/>
                    <a:pt x="19479" y="47789"/>
                  </a:cubicBezTo>
                  <a:cubicBezTo>
                    <a:pt x="19372" y="47682"/>
                    <a:pt x="19277" y="47587"/>
                    <a:pt x="19170" y="47492"/>
                  </a:cubicBezTo>
                  <a:cubicBezTo>
                    <a:pt x="19241" y="47301"/>
                    <a:pt x="19336" y="47123"/>
                    <a:pt x="19408" y="46944"/>
                  </a:cubicBezTo>
                  <a:close/>
                  <a:moveTo>
                    <a:pt x="20836" y="47325"/>
                  </a:moveTo>
                  <a:cubicBezTo>
                    <a:pt x="21003" y="47480"/>
                    <a:pt x="21158" y="47611"/>
                    <a:pt x="21313" y="47754"/>
                  </a:cubicBezTo>
                  <a:lnTo>
                    <a:pt x="21313" y="48051"/>
                  </a:lnTo>
                  <a:cubicBezTo>
                    <a:pt x="21277" y="48111"/>
                    <a:pt x="21253" y="48170"/>
                    <a:pt x="21217" y="48218"/>
                  </a:cubicBezTo>
                  <a:cubicBezTo>
                    <a:pt x="21039" y="48028"/>
                    <a:pt x="20860" y="47849"/>
                    <a:pt x="20670" y="47670"/>
                  </a:cubicBezTo>
                  <a:cubicBezTo>
                    <a:pt x="20729" y="47563"/>
                    <a:pt x="20777" y="47444"/>
                    <a:pt x="20836" y="47325"/>
                  </a:cubicBezTo>
                  <a:close/>
                  <a:moveTo>
                    <a:pt x="19848" y="47385"/>
                  </a:moveTo>
                  <a:lnTo>
                    <a:pt x="20253" y="47789"/>
                  </a:lnTo>
                  <a:cubicBezTo>
                    <a:pt x="20170" y="47956"/>
                    <a:pt x="20086" y="48099"/>
                    <a:pt x="20015" y="48266"/>
                  </a:cubicBezTo>
                  <a:lnTo>
                    <a:pt x="19610" y="47908"/>
                  </a:lnTo>
                  <a:cubicBezTo>
                    <a:pt x="19705" y="47730"/>
                    <a:pt x="19777" y="47563"/>
                    <a:pt x="19848" y="47385"/>
                  </a:cubicBezTo>
                  <a:close/>
                  <a:moveTo>
                    <a:pt x="19479" y="48182"/>
                  </a:moveTo>
                  <a:cubicBezTo>
                    <a:pt x="19610" y="48313"/>
                    <a:pt x="19741" y="48444"/>
                    <a:pt x="19872" y="48551"/>
                  </a:cubicBezTo>
                  <a:cubicBezTo>
                    <a:pt x="19812" y="48670"/>
                    <a:pt x="19765" y="48790"/>
                    <a:pt x="19705" y="48885"/>
                  </a:cubicBezTo>
                  <a:cubicBezTo>
                    <a:pt x="19574" y="48790"/>
                    <a:pt x="19455" y="48670"/>
                    <a:pt x="19312" y="48551"/>
                  </a:cubicBezTo>
                  <a:cubicBezTo>
                    <a:pt x="19372" y="48432"/>
                    <a:pt x="19431" y="48289"/>
                    <a:pt x="19479" y="48182"/>
                  </a:cubicBezTo>
                  <a:close/>
                  <a:moveTo>
                    <a:pt x="20503" y="48016"/>
                  </a:moveTo>
                  <a:cubicBezTo>
                    <a:pt x="20682" y="48194"/>
                    <a:pt x="20860" y="48361"/>
                    <a:pt x="21063" y="48516"/>
                  </a:cubicBezTo>
                  <a:cubicBezTo>
                    <a:pt x="20979" y="48670"/>
                    <a:pt x="20896" y="48801"/>
                    <a:pt x="20801" y="48944"/>
                  </a:cubicBezTo>
                  <a:cubicBezTo>
                    <a:pt x="20622" y="48790"/>
                    <a:pt x="20444" y="48635"/>
                    <a:pt x="20265" y="48468"/>
                  </a:cubicBezTo>
                  <a:cubicBezTo>
                    <a:pt x="20348" y="48325"/>
                    <a:pt x="20420" y="48159"/>
                    <a:pt x="20503" y="48016"/>
                  </a:cubicBezTo>
                  <a:close/>
                  <a:moveTo>
                    <a:pt x="21253" y="48682"/>
                  </a:moveTo>
                  <a:cubicBezTo>
                    <a:pt x="21277" y="48718"/>
                    <a:pt x="21313" y="48730"/>
                    <a:pt x="21336" y="48754"/>
                  </a:cubicBezTo>
                  <a:cubicBezTo>
                    <a:pt x="21313" y="48980"/>
                    <a:pt x="21325" y="49218"/>
                    <a:pt x="21325" y="49456"/>
                  </a:cubicBezTo>
                  <a:cubicBezTo>
                    <a:pt x="21217" y="49349"/>
                    <a:pt x="21122" y="49230"/>
                    <a:pt x="21015" y="49135"/>
                  </a:cubicBezTo>
                  <a:cubicBezTo>
                    <a:pt x="21086" y="48980"/>
                    <a:pt x="21158" y="48837"/>
                    <a:pt x="21253" y="48682"/>
                  </a:cubicBezTo>
                  <a:close/>
                  <a:moveTo>
                    <a:pt x="20134" y="48778"/>
                  </a:moveTo>
                  <a:cubicBezTo>
                    <a:pt x="20301" y="48932"/>
                    <a:pt x="20479" y="49087"/>
                    <a:pt x="20670" y="49230"/>
                  </a:cubicBezTo>
                  <a:lnTo>
                    <a:pt x="20491" y="49587"/>
                  </a:lnTo>
                  <a:cubicBezTo>
                    <a:pt x="20313" y="49432"/>
                    <a:pt x="20134" y="49278"/>
                    <a:pt x="19955" y="49111"/>
                  </a:cubicBezTo>
                  <a:cubicBezTo>
                    <a:pt x="20015" y="48992"/>
                    <a:pt x="20074" y="48885"/>
                    <a:pt x="20134" y="48778"/>
                  </a:cubicBezTo>
                  <a:close/>
                  <a:moveTo>
                    <a:pt x="19170" y="48897"/>
                  </a:moveTo>
                  <a:cubicBezTo>
                    <a:pt x="19289" y="49028"/>
                    <a:pt x="19420" y="49147"/>
                    <a:pt x="19539" y="49254"/>
                  </a:cubicBezTo>
                  <a:cubicBezTo>
                    <a:pt x="19467" y="49409"/>
                    <a:pt x="19396" y="49587"/>
                    <a:pt x="19312" y="49754"/>
                  </a:cubicBezTo>
                  <a:lnTo>
                    <a:pt x="18920" y="49492"/>
                  </a:lnTo>
                  <a:cubicBezTo>
                    <a:pt x="19003" y="49290"/>
                    <a:pt x="19074" y="49087"/>
                    <a:pt x="19170" y="48897"/>
                  </a:cubicBezTo>
                  <a:close/>
                  <a:moveTo>
                    <a:pt x="20860" y="49385"/>
                  </a:moveTo>
                  <a:cubicBezTo>
                    <a:pt x="21003" y="49492"/>
                    <a:pt x="21146" y="49587"/>
                    <a:pt x="21301" y="49683"/>
                  </a:cubicBezTo>
                  <a:cubicBezTo>
                    <a:pt x="21301" y="49683"/>
                    <a:pt x="21277" y="49683"/>
                    <a:pt x="21277" y="49694"/>
                  </a:cubicBezTo>
                  <a:cubicBezTo>
                    <a:pt x="21206" y="49849"/>
                    <a:pt x="21134" y="49980"/>
                    <a:pt x="21039" y="50123"/>
                  </a:cubicBezTo>
                  <a:cubicBezTo>
                    <a:pt x="20920" y="50004"/>
                    <a:pt x="20789" y="49885"/>
                    <a:pt x="20670" y="49766"/>
                  </a:cubicBezTo>
                  <a:cubicBezTo>
                    <a:pt x="20729" y="49635"/>
                    <a:pt x="20801" y="49516"/>
                    <a:pt x="20860" y="49385"/>
                  </a:cubicBezTo>
                  <a:close/>
                  <a:moveTo>
                    <a:pt x="19765" y="49468"/>
                  </a:moveTo>
                  <a:cubicBezTo>
                    <a:pt x="19955" y="49623"/>
                    <a:pt x="20134" y="49766"/>
                    <a:pt x="20313" y="49933"/>
                  </a:cubicBezTo>
                  <a:cubicBezTo>
                    <a:pt x="20253" y="50064"/>
                    <a:pt x="20182" y="50183"/>
                    <a:pt x="20122" y="50325"/>
                  </a:cubicBezTo>
                  <a:lnTo>
                    <a:pt x="19539" y="49921"/>
                  </a:lnTo>
                  <a:lnTo>
                    <a:pt x="19765" y="49468"/>
                  </a:lnTo>
                  <a:close/>
                  <a:moveTo>
                    <a:pt x="18824" y="49766"/>
                  </a:moveTo>
                  <a:cubicBezTo>
                    <a:pt x="18931" y="49861"/>
                    <a:pt x="19062" y="49968"/>
                    <a:pt x="19193" y="50064"/>
                  </a:cubicBezTo>
                  <a:cubicBezTo>
                    <a:pt x="19170" y="50159"/>
                    <a:pt x="19122" y="50242"/>
                    <a:pt x="19098" y="50337"/>
                  </a:cubicBezTo>
                  <a:cubicBezTo>
                    <a:pt x="18955" y="50242"/>
                    <a:pt x="18824" y="50171"/>
                    <a:pt x="18693" y="50075"/>
                  </a:cubicBezTo>
                  <a:lnTo>
                    <a:pt x="18824" y="49766"/>
                  </a:lnTo>
                  <a:close/>
                  <a:moveTo>
                    <a:pt x="21325" y="50064"/>
                  </a:moveTo>
                  <a:lnTo>
                    <a:pt x="21325" y="50385"/>
                  </a:lnTo>
                  <a:cubicBezTo>
                    <a:pt x="21277" y="50337"/>
                    <a:pt x="21253" y="50302"/>
                    <a:pt x="21206" y="50278"/>
                  </a:cubicBezTo>
                  <a:cubicBezTo>
                    <a:pt x="21253" y="50206"/>
                    <a:pt x="21277" y="50123"/>
                    <a:pt x="21325" y="50064"/>
                  </a:cubicBezTo>
                  <a:close/>
                  <a:moveTo>
                    <a:pt x="20503" y="50064"/>
                  </a:moveTo>
                  <a:cubicBezTo>
                    <a:pt x="20634" y="50183"/>
                    <a:pt x="20765" y="50290"/>
                    <a:pt x="20896" y="50397"/>
                  </a:cubicBezTo>
                  <a:cubicBezTo>
                    <a:pt x="20836" y="50516"/>
                    <a:pt x="20777" y="50635"/>
                    <a:pt x="20705" y="50754"/>
                  </a:cubicBezTo>
                  <a:cubicBezTo>
                    <a:pt x="20563" y="50647"/>
                    <a:pt x="20444" y="50540"/>
                    <a:pt x="20313" y="50433"/>
                  </a:cubicBezTo>
                  <a:cubicBezTo>
                    <a:pt x="20372" y="50325"/>
                    <a:pt x="20432" y="50194"/>
                    <a:pt x="20503" y="50064"/>
                  </a:cubicBezTo>
                  <a:close/>
                  <a:moveTo>
                    <a:pt x="19408" y="50218"/>
                  </a:moveTo>
                  <a:cubicBezTo>
                    <a:pt x="19586" y="50361"/>
                    <a:pt x="19777" y="50504"/>
                    <a:pt x="19967" y="50635"/>
                  </a:cubicBezTo>
                  <a:cubicBezTo>
                    <a:pt x="19943" y="50706"/>
                    <a:pt x="19908" y="50766"/>
                    <a:pt x="19884" y="50837"/>
                  </a:cubicBezTo>
                  <a:cubicBezTo>
                    <a:pt x="19693" y="50706"/>
                    <a:pt x="19479" y="50587"/>
                    <a:pt x="19289" y="50456"/>
                  </a:cubicBezTo>
                  <a:cubicBezTo>
                    <a:pt x="19336" y="50373"/>
                    <a:pt x="19360" y="50302"/>
                    <a:pt x="19408" y="50218"/>
                  </a:cubicBezTo>
                  <a:close/>
                  <a:moveTo>
                    <a:pt x="18586" y="50254"/>
                  </a:moveTo>
                  <a:cubicBezTo>
                    <a:pt x="18717" y="50361"/>
                    <a:pt x="18848" y="50468"/>
                    <a:pt x="18991" y="50564"/>
                  </a:cubicBezTo>
                  <a:cubicBezTo>
                    <a:pt x="18920" y="50718"/>
                    <a:pt x="18848" y="50897"/>
                    <a:pt x="18777" y="51064"/>
                  </a:cubicBezTo>
                  <a:cubicBezTo>
                    <a:pt x="18646" y="50968"/>
                    <a:pt x="18491" y="50897"/>
                    <a:pt x="18348" y="50826"/>
                  </a:cubicBezTo>
                  <a:cubicBezTo>
                    <a:pt x="18360" y="50826"/>
                    <a:pt x="18360" y="50814"/>
                    <a:pt x="18360" y="50790"/>
                  </a:cubicBezTo>
                  <a:lnTo>
                    <a:pt x="18586" y="50254"/>
                  </a:lnTo>
                  <a:close/>
                  <a:moveTo>
                    <a:pt x="20170" y="50754"/>
                  </a:moveTo>
                  <a:cubicBezTo>
                    <a:pt x="20301" y="50837"/>
                    <a:pt x="20444" y="50933"/>
                    <a:pt x="20598" y="51016"/>
                  </a:cubicBezTo>
                  <a:cubicBezTo>
                    <a:pt x="20563" y="51087"/>
                    <a:pt x="20527" y="51171"/>
                    <a:pt x="20491" y="51242"/>
                  </a:cubicBezTo>
                  <a:cubicBezTo>
                    <a:pt x="20360" y="51135"/>
                    <a:pt x="20205" y="51052"/>
                    <a:pt x="20074" y="50945"/>
                  </a:cubicBezTo>
                  <a:cubicBezTo>
                    <a:pt x="20086" y="50885"/>
                    <a:pt x="20134" y="50826"/>
                    <a:pt x="20170" y="50754"/>
                  </a:cubicBezTo>
                  <a:close/>
                  <a:moveTo>
                    <a:pt x="19146" y="50695"/>
                  </a:moveTo>
                  <a:cubicBezTo>
                    <a:pt x="19348" y="50837"/>
                    <a:pt x="19539" y="50992"/>
                    <a:pt x="19729" y="51123"/>
                  </a:cubicBezTo>
                  <a:cubicBezTo>
                    <a:pt x="19670" y="51254"/>
                    <a:pt x="19598" y="51409"/>
                    <a:pt x="19539" y="51540"/>
                  </a:cubicBezTo>
                  <a:cubicBezTo>
                    <a:pt x="19336" y="51409"/>
                    <a:pt x="19134" y="51290"/>
                    <a:pt x="18931" y="51147"/>
                  </a:cubicBezTo>
                  <a:cubicBezTo>
                    <a:pt x="19003" y="51004"/>
                    <a:pt x="19074" y="50861"/>
                    <a:pt x="19146" y="50695"/>
                  </a:cubicBezTo>
                  <a:close/>
                  <a:moveTo>
                    <a:pt x="21086" y="50516"/>
                  </a:moveTo>
                  <a:cubicBezTo>
                    <a:pt x="21182" y="50575"/>
                    <a:pt x="21265" y="50647"/>
                    <a:pt x="21360" y="50706"/>
                  </a:cubicBezTo>
                  <a:cubicBezTo>
                    <a:pt x="21360" y="51111"/>
                    <a:pt x="21360" y="51516"/>
                    <a:pt x="21372" y="51933"/>
                  </a:cubicBezTo>
                  <a:cubicBezTo>
                    <a:pt x="21146" y="51718"/>
                    <a:pt x="20908" y="51540"/>
                    <a:pt x="20658" y="51349"/>
                  </a:cubicBezTo>
                  <a:cubicBezTo>
                    <a:pt x="20670" y="51266"/>
                    <a:pt x="20717" y="51183"/>
                    <a:pt x="20765" y="51111"/>
                  </a:cubicBezTo>
                  <a:cubicBezTo>
                    <a:pt x="20836" y="51159"/>
                    <a:pt x="20908" y="51195"/>
                    <a:pt x="21003" y="51230"/>
                  </a:cubicBezTo>
                  <a:cubicBezTo>
                    <a:pt x="21016" y="51236"/>
                    <a:pt x="21028" y="51238"/>
                    <a:pt x="21041" y="51238"/>
                  </a:cubicBezTo>
                  <a:cubicBezTo>
                    <a:pt x="21111" y="51238"/>
                    <a:pt x="21169" y="51160"/>
                    <a:pt x="21098" y="51099"/>
                  </a:cubicBezTo>
                  <a:cubicBezTo>
                    <a:pt x="21027" y="51016"/>
                    <a:pt x="20955" y="50956"/>
                    <a:pt x="20884" y="50885"/>
                  </a:cubicBezTo>
                  <a:cubicBezTo>
                    <a:pt x="20944" y="50766"/>
                    <a:pt x="21015" y="50635"/>
                    <a:pt x="21086" y="50516"/>
                  </a:cubicBezTo>
                  <a:close/>
                  <a:moveTo>
                    <a:pt x="19908" y="51254"/>
                  </a:moveTo>
                  <a:cubicBezTo>
                    <a:pt x="20051" y="51361"/>
                    <a:pt x="20193" y="51457"/>
                    <a:pt x="20348" y="51552"/>
                  </a:cubicBezTo>
                  <a:cubicBezTo>
                    <a:pt x="20289" y="51695"/>
                    <a:pt x="20229" y="51826"/>
                    <a:pt x="20182" y="51957"/>
                  </a:cubicBezTo>
                  <a:cubicBezTo>
                    <a:pt x="20027" y="51849"/>
                    <a:pt x="19884" y="51766"/>
                    <a:pt x="19717" y="51659"/>
                  </a:cubicBezTo>
                  <a:cubicBezTo>
                    <a:pt x="19777" y="51528"/>
                    <a:pt x="19848" y="51397"/>
                    <a:pt x="19908" y="51254"/>
                  </a:cubicBezTo>
                  <a:close/>
                  <a:moveTo>
                    <a:pt x="32052" y="51707"/>
                  </a:moveTo>
                  <a:lnTo>
                    <a:pt x="32052" y="52183"/>
                  </a:lnTo>
                  <a:lnTo>
                    <a:pt x="31469" y="51730"/>
                  </a:lnTo>
                  <a:cubicBezTo>
                    <a:pt x="31671" y="51718"/>
                    <a:pt x="31862" y="51718"/>
                    <a:pt x="32052" y="51707"/>
                  </a:cubicBezTo>
                  <a:close/>
                  <a:moveTo>
                    <a:pt x="20479" y="51623"/>
                  </a:moveTo>
                  <a:cubicBezTo>
                    <a:pt x="20729" y="51790"/>
                    <a:pt x="20991" y="51957"/>
                    <a:pt x="21265" y="52088"/>
                  </a:cubicBezTo>
                  <a:lnTo>
                    <a:pt x="21313" y="52088"/>
                  </a:lnTo>
                  <a:cubicBezTo>
                    <a:pt x="21158" y="52207"/>
                    <a:pt x="21015" y="52314"/>
                    <a:pt x="20860" y="52433"/>
                  </a:cubicBezTo>
                  <a:lnTo>
                    <a:pt x="20277" y="52028"/>
                  </a:lnTo>
                  <a:cubicBezTo>
                    <a:pt x="20336" y="51897"/>
                    <a:pt x="20396" y="51766"/>
                    <a:pt x="20479" y="51623"/>
                  </a:cubicBezTo>
                  <a:close/>
                  <a:moveTo>
                    <a:pt x="24075" y="51183"/>
                  </a:moveTo>
                  <a:lnTo>
                    <a:pt x="24075" y="51183"/>
                  </a:lnTo>
                  <a:cubicBezTo>
                    <a:pt x="24611" y="51290"/>
                    <a:pt x="25146" y="51385"/>
                    <a:pt x="25682" y="51468"/>
                  </a:cubicBezTo>
                  <a:cubicBezTo>
                    <a:pt x="25968" y="51718"/>
                    <a:pt x="26266" y="51957"/>
                    <a:pt x="26551" y="52207"/>
                  </a:cubicBezTo>
                  <a:cubicBezTo>
                    <a:pt x="26766" y="52397"/>
                    <a:pt x="27004" y="52635"/>
                    <a:pt x="27242" y="52814"/>
                  </a:cubicBezTo>
                  <a:cubicBezTo>
                    <a:pt x="27222" y="52816"/>
                    <a:pt x="27199" y="52817"/>
                    <a:pt x="27176" y="52817"/>
                  </a:cubicBezTo>
                  <a:cubicBezTo>
                    <a:pt x="27077" y="52817"/>
                    <a:pt x="26955" y="52800"/>
                    <a:pt x="26849" y="52790"/>
                  </a:cubicBezTo>
                  <a:cubicBezTo>
                    <a:pt x="26587" y="52552"/>
                    <a:pt x="26266" y="52361"/>
                    <a:pt x="25968" y="52159"/>
                  </a:cubicBezTo>
                  <a:cubicBezTo>
                    <a:pt x="25635" y="51945"/>
                    <a:pt x="25301" y="51707"/>
                    <a:pt x="24968" y="51480"/>
                  </a:cubicBezTo>
                  <a:cubicBezTo>
                    <a:pt x="24949" y="51469"/>
                    <a:pt x="24930" y="51464"/>
                    <a:pt x="24912" y="51464"/>
                  </a:cubicBezTo>
                  <a:cubicBezTo>
                    <a:pt x="24820" y="51464"/>
                    <a:pt x="24759" y="51601"/>
                    <a:pt x="24849" y="51671"/>
                  </a:cubicBezTo>
                  <a:cubicBezTo>
                    <a:pt x="25158" y="51897"/>
                    <a:pt x="25480" y="52123"/>
                    <a:pt x="25778" y="52326"/>
                  </a:cubicBezTo>
                  <a:cubicBezTo>
                    <a:pt x="25956" y="52457"/>
                    <a:pt x="26147" y="52611"/>
                    <a:pt x="26337" y="52742"/>
                  </a:cubicBezTo>
                  <a:cubicBezTo>
                    <a:pt x="26159" y="52731"/>
                    <a:pt x="25980" y="52719"/>
                    <a:pt x="25789" y="52683"/>
                  </a:cubicBezTo>
                  <a:cubicBezTo>
                    <a:pt x="25277" y="52135"/>
                    <a:pt x="24646" y="51659"/>
                    <a:pt x="24075" y="51183"/>
                  </a:cubicBezTo>
                  <a:close/>
                  <a:moveTo>
                    <a:pt x="26206" y="51552"/>
                  </a:moveTo>
                  <a:lnTo>
                    <a:pt x="26206" y="51552"/>
                  </a:lnTo>
                  <a:cubicBezTo>
                    <a:pt x="26361" y="51564"/>
                    <a:pt x="26492" y="51599"/>
                    <a:pt x="26635" y="51611"/>
                  </a:cubicBezTo>
                  <a:cubicBezTo>
                    <a:pt x="27171" y="52040"/>
                    <a:pt x="27694" y="52504"/>
                    <a:pt x="28266" y="52909"/>
                  </a:cubicBezTo>
                  <a:cubicBezTo>
                    <a:pt x="28075" y="52885"/>
                    <a:pt x="27885" y="52885"/>
                    <a:pt x="27706" y="52861"/>
                  </a:cubicBezTo>
                  <a:cubicBezTo>
                    <a:pt x="27706" y="52850"/>
                    <a:pt x="27706" y="52850"/>
                    <a:pt x="27694" y="52838"/>
                  </a:cubicBezTo>
                  <a:cubicBezTo>
                    <a:pt x="27468" y="52504"/>
                    <a:pt x="27075" y="52266"/>
                    <a:pt x="26778" y="52016"/>
                  </a:cubicBezTo>
                  <a:cubicBezTo>
                    <a:pt x="26575" y="51861"/>
                    <a:pt x="26397" y="51707"/>
                    <a:pt x="26206" y="51552"/>
                  </a:cubicBezTo>
                  <a:close/>
                  <a:moveTo>
                    <a:pt x="27028" y="51635"/>
                  </a:moveTo>
                  <a:cubicBezTo>
                    <a:pt x="27266" y="51659"/>
                    <a:pt x="27504" y="51671"/>
                    <a:pt x="27754" y="51707"/>
                  </a:cubicBezTo>
                  <a:cubicBezTo>
                    <a:pt x="27754" y="51730"/>
                    <a:pt x="27754" y="51778"/>
                    <a:pt x="27802" y="51790"/>
                  </a:cubicBezTo>
                  <a:cubicBezTo>
                    <a:pt x="28337" y="52147"/>
                    <a:pt x="28861" y="52588"/>
                    <a:pt x="29433" y="52850"/>
                  </a:cubicBezTo>
                  <a:cubicBezTo>
                    <a:pt x="29452" y="52859"/>
                    <a:pt x="29472" y="52864"/>
                    <a:pt x="29492" y="52864"/>
                  </a:cubicBezTo>
                  <a:cubicBezTo>
                    <a:pt x="29592" y="52864"/>
                    <a:pt x="29677" y="52751"/>
                    <a:pt x="29588" y="52671"/>
                  </a:cubicBezTo>
                  <a:cubicBezTo>
                    <a:pt x="29135" y="52302"/>
                    <a:pt x="28599" y="52016"/>
                    <a:pt x="28099" y="51718"/>
                  </a:cubicBezTo>
                  <a:lnTo>
                    <a:pt x="28099" y="51718"/>
                  </a:lnTo>
                  <a:cubicBezTo>
                    <a:pt x="28325" y="51730"/>
                    <a:pt x="28540" y="51754"/>
                    <a:pt x="28754" y="51766"/>
                  </a:cubicBezTo>
                  <a:cubicBezTo>
                    <a:pt x="29278" y="52242"/>
                    <a:pt x="30052" y="52850"/>
                    <a:pt x="30778" y="52909"/>
                  </a:cubicBezTo>
                  <a:cubicBezTo>
                    <a:pt x="30782" y="52910"/>
                    <a:pt x="30786" y="52910"/>
                    <a:pt x="30790" y="52910"/>
                  </a:cubicBezTo>
                  <a:cubicBezTo>
                    <a:pt x="30887" y="52910"/>
                    <a:pt x="30906" y="52764"/>
                    <a:pt x="30838" y="52719"/>
                  </a:cubicBezTo>
                  <a:cubicBezTo>
                    <a:pt x="30540" y="52540"/>
                    <a:pt x="30171" y="52469"/>
                    <a:pt x="29849" y="52302"/>
                  </a:cubicBezTo>
                  <a:cubicBezTo>
                    <a:pt x="29576" y="52147"/>
                    <a:pt x="29314" y="51969"/>
                    <a:pt x="29064" y="51790"/>
                  </a:cubicBezTo>
                  <a:lnTo>
                    <a:pt x="29064" y="51790"/>
                  </a:lnTo>
                  <a:cubicBezTo>
                    <a:pt x="29397" y="51814"/>
                    <a:pt x="29707" y="51814"/>
                    <a:pt x="30028" y="51814"/>
                  </a:cubicBezTo>
                  <a:cubicBezTo>
                    <a:pt x="30254" y="52004"/>
                    <a:pt x="30480" y="52195"/>
                    <a:pt x="30719" y="52373"/>
                  </a:cubicBezTo>
                  <a:cubicBezTo>
                    <a:pt x="30952" y="52548"/>
                    <a:pt x="31265" y="52826"/>
                    <a:pt x="31558" y="52826"/>
                  </a:cubicBezTo>
                  <a:cubicBezTo>
                    <a:pt x="31564" y="52826"/>
                    <a:pt x="31570" y="52826"/>
                    <a:pt x="31576" y="52826"/>
                  </a:cubicBezTo>
                  <a:cubicBezTo>
                    <a:pt x="31659" y="52826"/>
                    <a:pt x="31719" y="52731"/>
                    <a:pt x="31671" y="52659"/>
                  </a:cubicBezTo>
                  <a:cubicBezTo>
                    <a:pt x="31516" y="52421"/>
                    <a:pt x="31195" y="52326"/>
                    <a:pt x="30957" y="52183"/>
                  </a:cubicBezTo>
                  <a:cubicBezTo>
                    <a:pt x="30766" y="52064"/>
                    <a:pt x="30588" y="51945"/>
                    <a:pt x="30409" y="51814"/>
                  </a:cubicBezTo>
                  <a:cubicBezTo>
                    <a:pt x="30659" y="51814"/>
                    <a:pt x="30897" y="51790"/>
                    <a:pt x="31147" y="51790"/>
                  </a:cubicBezTo>
                  <a:cubicBezTo>
                    <a:pt x="31147" y="51814"/>
                    <a:pt x="31147" y="51814"/>
                    <a:pt x="31159" y="51826"/>
                  </a:cubicBezTo>
                  <a:cubicBezTo>
                    <a:pt x="31457" y="52076"/>
                    <a:pt x="31754" y="52373"/>
                    <a:pt x="32064" y="52623"/>
                  </a:cubicBezTo>
                  <a:lnTo>
                    <a:pt x="32064" y="53004"/>
                  </a:lnTo>
                  <a:cubicBezTo>
                    <a:pt x="31687" y="53012"/>
                    <a:pt x="31310" y="53016"/>
                    <a:pt x="30934" y="53016"/>
                  </a:cubicBezTo>
                  <a:cubicBezTo>
                    <a:pt x="30122" y="53016"/>
                    <a:pt x="29313" y="52997"/>
                    <a:pt x="28516" y="52957"/>
                  </a:cubicBezTo>
                  <a:cubicBezTo>
                    <a:pt x="28528" y="52885"/>
                    <a:pt x="28528" y="52838"/>
                    <a:pt x="28504" y="52802"/>
                  </a:cubicBezTo>
                  <a:cubicBezTo>
                    <a:pt x="28040" y="52385"/>
                    <a:pt x="27528" y="52016"/>
                    <a:pt x="27028" y="51635"/>
                  </a:cubicBezTo>
                  <a:close/>
                  <a:moveTo>
                    <a:pt x="20205" y="52230"/>
                  </a:moveTo>
                  <a:cubicBezTo>
                    <a:pt x="20360" y="52326"/>
                    <a:pt x="20503" y="52433"/>
                    <a:pt x="20658" y="52528"/>
                  </a:cubicBezTo>
                  <a:cubicBezTo>
                    <a:pt x="20622" y="52552"/>
                    <a:pt x="20598" y="52588"/>
                    <a:pt x="20586" y="52647"/>
                  </a:cubicBezTo>
                  <a:lnTo>
                    <a:pt x="20586" y="52659"/>
                  </a:lnTo>
                  <a:cubicBezTo>
                    <a:pt x="20384" y="52778"/>
                    <a:pt x="20193" y="52921"/>
                    <a:pt x="19991" y="53052"/>
                  </a:cubicBezTo>
                  <a:cubicBezTo>
                    <a:pt x="19970" y="53045"/>
                    <a:pt x="19946" y="53038"/>
                    <a:pt x="19922" y="53038"/>
                  </a:cubicBezTo>
                  <a:cubicBezTo>
                    <a:pt x="19904" y="53038"/>
                    <a:pt x="19887" y="53042"/>
                    <a:pt x="19872" y="53052"/>
                  </a:cubicBezTo>
                  <a:cubicBezTo>
                    <a:pt x="19848" y="53076"/>
                    <a:pt x="19836" y="53076"/>
                    <a:pt x="19824" y="53088"/>
                  </a:cubicBezTo>
                  <a:cubicBezTo>
                    <a:pt x="19943" y="52802"/>
                    <a:pt x="20074" y="52504"/>
                    <a:pt x="20205" y="52230"/>
                  </a:cubicBezTo>
                  <a:close/>
                  <a:moveTo>
                    <a:pt x="54757" y="7665"/>
                  </a:moveTo>
                  <a:lnTo>
                    <a:pt x="54757" y="7665"/>
                  </a:lnTo>
                  <a:cubicBezTo>
                    <a:pt x="54114" y="14023"/>
                    <a:pt x="54638" y="20703"/>
                    <a:pt x="54603" y="27084"/>
                  </a:cubicBezTo>
                  <a:cubicBezTo>
                    <a:pt x="54579" y="33383"/>
                    <a:pt x="54543" y="39693"/>
                    <a:pt x="54757" y="45992"/>
                  </a:cubicBezTo>
                  <a:cubicBezTo>
                    <a:pt x="54698" y="46003"/>
                    <a:pt x="54650" y="46015"/>
                    <a:pt x="54591" y="46075"/>
                  </a:cubicBezTo>
                  <a:cubicBezTo>
                    <a:pt x="50888" y="50040"/>
                    <a:pt x="46911" y="53838"/>
                    <a:pt x="43351" y="57945"/>
                  </a:cubicBezTo>
                  <a:cubicBezTo>
                    <a:pt x="43589" y="51099"/>
                    <a:pt x="43363" y="44206"/>
                    <a:pt x="43363" y="37360"/>
                  </a:cubicBezTo>
                  <a:cubicBezTo>
                    <a:pt x="43363" y="32299"/>
                    <a:pt x="43577" y="27144"/>
                    <a:pt x="43470" y="22048"/>
                  </a:cubicBezTo>
                  <a:cubicBezTo>
                    <a:pt x="43577" y="20238"/>
                    <a:pt x="43542" y="18441"/>
                    <a:pt x="43232" y="16726"/>
                  </a:cubicBezTo>
                  <a:cubicBezTo>
                    <a:pt x="43220" y="16583"/>
                    <a:pt x="43220" y="16428"/>
                    <a:pt x="43208" y="16297"/>
                  </a:cubicBezTo>
                  <a:cubicBezTo>
                    <a:pt x="47137" y="13535"/>
                    <a:pt x="50793" y="10416"/>
                    <a:pt x="54757" y="7665"/>
                  </a:cubicBezTo>
                  <a:close/>
                  <a:moveTo>
                    <a:pt x="45006" y="1010"/>
                  </a:moveTo>
                  <a:lnTo>
                    <a:pt x="45006" y="1010"/>
                  </a:lnTo>
                  <a:cubicBezTo>
                    <a:pt x="45232" y="1677"/>
                    <a:pt x="44839" y="3439"/>
                    <a:pt x="44816" y="3879"/>
                  </a:cubicBezTo>
                  <a:cubicBezTo>
                    <a:pt x="44732" y="4939"/>
                    <a:pt x="44577" y="6022"/>
                    <a:pt x="44661" y="7082"/>
                  </a:cubicBezTo>
                  <a:cubicBezTo>
                    <a:pt x="44661" y="7142"/>
                    <a:pt x="44720" y="7189"/>
                    <a:pt x="44768" y="7201"/>
                  </a:cubicBezTo>
                  <a:lnTo>
                    <a:pt x="44768" y="7261"/>
                  </a:lnTo>
                  <a:cubicBezTo>
                    <a:pt x="43577" y="8201"/>
                    <a:pt x="42446" y="9356"/>
                    <a:pt x="41637" y="9951"/>
                  </a:cubicBezTo>
                  <a:cubicBezTo>
                    <a:pt x="39934" y="11225"/>
                    <a:pt x="38065" y="12249"/>
                    <a:pt x="36267" y="13345"/>
                  </a:cubicBezTo>
                  <a:cubicBezTo>
                    <a:pt x="36255" y="13321"/>
                    <a:pt x="36219" y="13309"/>
                    <a:pt x="36184" y="13309"/>
                  </a:cubicBezTo>
                  <a:cubicBezTo>
                    <a:pt x="36088" y="13309"/>
                    <a:pt x="36065" y="13392"/>
                    <a:pt x="36088" y="13464"/>
                  </a:cubicBezTo>
                  <a:cubicBezTo>
                    <a:pt x="36005" y="13523"/>
                    <a:pt x="35898" y="13583"/>
                    <a:pt x="35803" y="13642"/>
                  </a:cubicBezTo>
                  <a:lnTo>
                    <a:pt x="35803" y="13428"/>
                  </a:lnTo>
                  <a:cubicBezTo>
                    <a:pt x="35803" y="13374"/>
                    <a:pt x="35764" y="13348"/>
                    <a:pt x="35725" y="13348"/>
                  </a:cubicBezTo>
                  <a:cubicBezTo>
                    <a:pt x="35686" y="13348"/>
                    <a:pt x="35648" y="13374"/>
                    <a:pt x="35648" y="13428"/>
                  </a:cubicBezTo>
                  <a:lnTo>
                    <a:pt x="35648" y="13750"/>
                  </a:lnTo>
                  <a:cubicBezTo>
                    <a:pt x="35493" y="13857"/>
                    <a:pt x="35326" y="13940"/>
                    <a:pt x="35183" y="14047"/>
                  </a:cubicBezTo>
                  <a:cubicBezTo>
                    <a:pt x="35267" y="13750"/>
                    <a:pt x="35303" y="13392"/>
                    <a:pt x="35362" y="13095"/>
                  </a:cubicBezTo>
                  <a:cubicBezTo>
                    <a:pt x="35377" y="13015"/>
                    <a:pt x="35307" y="12962"/>
                    <a:pt x="35243" y="12962"/>
                  </a:cubicBezTo>
                  <a:cubicBezTo>
                    <a:pt x="35201" y="12962"/>
                    <a:pt x="35162" y="12984"/>
                    <a:pt x="35148" y="13035"/>
                  </a:cubicBezTo>
                  <a:cubicBezTo>
                    <a:pt x="35112" y="13249"/>
                    <a:pt x="35052" y="13452"/>
                    <a:pt x="35005" y="13666"/>
                  </a:cubicBezTo>
                  <a:cubicBezTo>
                    <a:pt x="34957" y="13845"/>
                    <a:pt x="34898" y="14035"/>
                    <a:pt x="34898" y="14226"/>
                  </a:cubicBezTo>
                  <a:cubicBezTo>
                    <a:pt x="34779" y="14297"/>
                    <a:pt x="34660" y="14381"/>
                    <a:pt x="34552" y="14464"/>
                  </a:cubicBezTo>
                  <a:cubicBezTo>
                    <a:pt x="34707" y="14059"/>
                    <a:pt x="34791" y="13619"/>
                    <a:pt x="34898" y="13214"/>
                  </a:cubicBezTo>
                  <a:cubicBezTo>
                    <a:pt x="34919" y="13134"/>
                    <a:pt x="34853" y="13081"/>
                    <a:pt x="34790" y="13081"/>
                  </a:cubicBezTo>
                  <a:cubicBezTo>
                    <a:pt x="34749" y="13081"/>
                    <a:pt x="34709" y="13103"/>
                    <a:pt x="34695" y="13154"/>
                  </a:cubicBezTo>
                  <a:cubicBezTo>
                    <a:pt x="34552" y="13619"/>
                    <a:pt x="34350" y="14107"/>
                    <a:pt x="34302" y="14583"/>
                  </a:cubicBezTo>
                  <a:cubicBezTo>
                    <a:pt x="34302" y="14607"/>
                    <a:pt x="34302" y="14619"/>
                    <a:pt x="34314" y="14631"/>
                  </a:cubicBezTo>
                  <a:cubicBezTo>
                    <a:pt x="34302" y="14619"/>
                    <a:pt x="34279" y="14607"/>
                    <a:pt x="34255" y="14607"/>
                  </a:cubicBezTo>
                  <a:cubicBezTo>
                    <a:pt x="34241" y="14598"/>
                    <a:pt x="34226" y="14594"/>
                    <a:pt x="34213" y="14594"/>
                  </a:cubicBezTo>
                  <a:cubicBezTo>
                    <a:pt x="34170" y="14594"/>
                    <a:pt x="34133" y="14633"/>
                    <a:pt x="34124" y="14678"/>
                  </a:cubicBezTo>
                  <a:cubicBezTo>
                    <a:pt x="34076" y="14690"/>
                    <a:pt x="34040" y="14690"/>
                    <a:pt x="33993" y="14702"/>
                  </a:cubicBezTo>
                  <a:cubicBezTo>
                    <a:pt x="34243" y="14166"/>
                    <a:pt x="34374" y="13547"/>
                    <a:pt x="34493" y="12976"/>
                  </a:cubicBezTo>
                  <a:cubicBezTo>
                    <a:pt x="34507" y="12934"/>
                    <a:pt x="34476" y="12909"/>
                    <a:pt x="34446" y="12909"/>
                  </a:cubicBezTo>
                  <a:cubicBezTo>
                    <a:pt x="34424" y="12909"/>
                    <a:pt x="34403" y="12922"/>
                    <a:pt x="34398" y="12952"/>
                  </a:cubicBezTo>
                  <a:cubicBezTo>
                    <a:pt x="34255" y="13547"/>
                    <a:pt x="34017" y="14083"/>
                    <a:pt x="33814" y="14642"/>
                  </a:cubicBezTo>
                  <a:cubicBezTo>
                    <a:pt x="33802" y="14666"/>
                    <a:pt x="33779" y="14666"/>
                    <a:pt x="33779" y="14678"/>
                  </a:cubicBezTo>
                  <a:cubicBezTo>
                    <a:pt x="33755" y="14738"/>
                    <a:pt x="33707" y="14797"/>
                    <a:pt x="33659" y="14857"/>
                  </a:cubicBezTo>
                  <a:cubicBezTo>
                    <a:pt x="33564" y="14916"/>
                    <a:pt x="33457" y="15000"/>
                    <a:pt x="33398" y="15107"/>
                  </a:cubicBezTo>
                  <a:cubicBezTo>
                    <a:pt x="33350" y="15166"/>
                    <a:pt x="33386" y="15226"/>
                    <a:pt x="33409" y="15250"/>
                  </a:cubicBezTo>
                  <a:cubicBezTo>
                    <a:pt x="33409" y="15250"/>
                    <a:pt x="33409" y="15274"/>
                    <a:pt x="33398" y="15274"/>
                  </a:cubicBezTo>
                  <a:cubicBezTo>
                    <a:pt x="33386" y="15274"/>
                    <a:pt x="33350" y="15274"/>
                    <a:pt x="33350" y="15297"/>
                  </a:cubicBezTo>
                  <a:lnTo>
                    <a:pt x="33267" y="15571"/>
                  </a:lnTo>
                  <a:cubicBezTo>
                    <a:pt x="33219" y="15583"/>
                    <a:pt x="33183" y="15619"/>
                    <a:pt x="33183" y="15678"/>
                  </a:cubicBezTo>
                  <a:cubicBezTo>
                    <a:pt x="33171" y="15762"/>
                    <a:pt x="33171" y="15833"/>
                    <a:pt x="33171" y="15928"/>
                  </a:cubicBezTo>
                  <a:cubicBezTo>
                    <a:pt x="33159" y="16000"/>
                    <a:pt x="33124" y="16071"/>
                    <a:pt x="33112" y="16143"/>
                  </a:cubicBezTo>
                  <a:cubicBezTo>
                    <a:pt x="33112" y="16178"/>
                    <a:pt x="33124" y="16202"/>
                    <a:pt x="33147" y="16226"/>
                  </a:cubicBezTo>
                  <a:cubicBezTo>
                    <a:pt x="32850" y="19512"/>
                    <a:pt x="33052" y="22917"/>
                    <a:pt x="33040" y="26215"/>
                  </a:cubicBezTo>
                  <a:lnTo>
                    <a:pt x="33040" y="27585"/>
                  </a:lnTo>
                  <a:cubicBezTo>
                    <a:pt x="33029" y="27580"/>
                    <a:pt x="33018" y="27578"/>
                    <a:pt x="33008" y="27578"/>
                  </a:cubicBezTo>
                  <a:cubicBezTo>
                    <a:pt x="32933" y="27578"/>
                    <a:pt x="32897" y="27685"/>
                    <a:pt x="32981" y="27727"/>
                  </a:cubicBezTo>
                  <a:cubicBezTo>
                    <a:pt x="33005" y="27739"/>
                    <a:pt x="33028" y="27739"/>
                    <a:pt x="33052" y="27751"/>
                  </a:cubicBezTo>
                  <a:cubicBezTo>
                    <a:pt x="33040" y="30906"/>
                    <a:pt x="33040" y="34062"/>
                    <a:pt x="33040" y="37229"/>
                  </a:cubicBezTo>
                  <a:cubicBezTo>
                    <a:pt x="32969" y="44098"/>
                    <a:pt x="32766" y="51064"/>
                    <a:pt x="32981" y="57981"/>
                  </a:cubicBezTo>
                  <a:cubicBezTo>
                    <a:pt x="32969" y="58005"/>
                    <a:pt x="32969" y="58017"/>
                    <a:pt x="32969" y="58029"/>
                  </a:cubicBezTo>
                  <a:lnTo>
                    <a:pt x="32874" y="58076"/>
                  </a:lnTo>
                  <a:cubicBezTo>
                    <a:pt x="32858" y="58053"/>
                    <a:pt x="32833" y="58040"/>
                    <a:pt x="32801" y="58040"/>
                  </a:cubicBezTo>
                  <a:cubicBezTo>
                    <a:pt x="32783" y="58040"/>
                    <a:pt x="32764" y="58044"/>
                    <a:pt x="32743" y="58053"/>
                  </a:cubicBezTo>
                  <a:cubicBezTo>
                    <a:pt x="32683" y="58088"/>
                    <a:pt x="32647" y="58112"/>
                    <a:pt x="32624" y="58136"/>
                  </a:cubicBezTo>
                  <a:cubicBezTo>
                    <a:pt x="32850" y="50349"/>
                    <a:pt x="32671" y="42539"/>
                    <a:pt x="32647" y="34752"/>
                  </a:cubicBezTo>
                  <a:lnTo>
                    <a:pt x="32647" y="34704"/>
                  </a:lnTo>
                  <a:lnTo>
                    <a:pt x="32647" y="34597"/>
                  </a:lnTo>
                  <a:cubicBezTo>
                    <a:pt x="32673" y="34613"/>
                    <a:pt x="32700" y="34620"/>
                    <a:pt x="32726" y="34620"/>
                  </a:cubicBezTo>
                  <a:cubicBezTo>
                    <a:pt x="32881" y="34620"/>
                    <a:pt x="33015" y="34378"/>
                    <a:pt x="32790" y="34276"/>
                  </a:cubicBezTo>
                  <a:cubicBezTo>
                    <a:pt x="32757" y="34268"/>
                    <a:pt x="32725" y="34254"/>
                    <a:pt x="32692" y="34254"/>
                  </a:cubicBezTo>
                  <a:cubicBezTo>
                    <a:pt x="32677" y="34254"/>
                    <a:pt x="32662" y="34257"/>
                    <a:pt x="32647" y="34264"/>
                  </a:cubicBezTo>
                  <a:lnTo>
                    <a:pt x="32647" y="33704"/>
                  </a:lnTo>
                  <a:cubicBezTo>
                    <a:pt x="32647" y="27263"/>
                    <a:pt x="32909" y="20750"/>
                    <a:pt x="32743" y="14273"/>
                  </a:cubicBezTo>
                  <a:cubicBezTo>
                    <a:pt x="32766" y="14273"/>
                    <a:pt x="32802" y="14273"/>
                    <a:pt x="32802" y="14226"/>
                  </a:cubicBezTo>
                  <a:cubicBezTo>
                    <a:pt x="33064" y="13214"/>
                    <a:pt x="33350" y="12202"/>
                    <a:pt x="33624" y="11178"/>
                  </a:cubicBezTo>
                  <a:cubicBezTo>
                    <a:pt x="33631" y="11140"/>
                    <a:pt x="33590" y="11111"/>
                    <a:pt x="33557" y="11111"/>
                  </a:cubicBezTo>
                  <a:cubicBezTo>
                    <a:pt x="33538" y="11111"/>
                    <a:pt x="33521" y="11121"/>
                    <a:pt x="33517" y="11142"/>
                  </a:cubicBezTo>
                  <a:cubicBezTo>
                    <a:pt x="33243" y="12118"/>
                    <a:pt x="32993" y="13083"/>
                    <a:pt x="32731" y="14047"/>
                  </a:cubicBezTo>
                  <a:cubicBezTo>
                    <a:pt x="32731" y="13821"/>
                    <a:pt x="32707" y="13607"/>
                    <a:pt x="32707" y="13380"/>
                  </a:cubicBezTo>
                  <a:cubicBezTo>
                    <a:pt x="32731" y="13380"/>
                    <a:pt x="32755" y="13369"/>
                    <a:pt x="32766" y="13333"/>
                  </a:cubicBezTo>
                  <a:cubicBezTo>
                    <a:pt x="33124" y="12487"/>
                    <a:pt x="33350" y="11583"/>
                    <a:pt x="33624" y="10702"/>
                  </a:cubicBezTo>
                  <a:cubicBezTo>
                    <a:pt x="33631" y="10664"/>
                    <a:pt x="33595" y="10635"/>
                    <a:pt x="33565" y="10635"/>
                  </a:cubicBezTo>
                  <a:cubicBezTo>
                    <a:pt x="33548" y="10635"/>
                    <a:pt x="33533" y="10644"/>
                    <a:pt x="33528" y="10666"/>
                  </a:cubicBezTo>
                  <a:cubicBezTo>
                    <a:pt x="33243" y="11416"/>
                    <a:pt x="32933" y="12154"/>
                    <a:pt x="32707" y="12916"/>
                  </a:cubicBezTo>
                  <a:cubicBezTo>
                    <a:pt x="32671" y="11654"/>
                    <a:pt x="32612" y="10404"/>
                    <a:pt x="32516" y="9154"/>
                  </a:cubicBezTo>
                  <a:cubicBezTo>
                    <a:pt x="32588" y="9106"/>
                    <a:pt x="32647" y="9082"/>
                    <a:pt x="32731" y="9035"/>
                  </a:cubicBezTo>
                  <a:cubicBezTo>
                    <a:pt x="32766" y="8999"/>
                    <a:pt x="32790" y="8963"/>
                    <a:pt x="32802" y="8928"/>
                  </a:cubicBezTo>
                  <a:cubicBezTo>
                    <a:pt x="32814" y="8939"/>
                    <a:pt x="32814" y="8939"/>
                    <a:pt x="32850" y="8939"/>
                  </a:cubicBezTo>
                  <a:cubicBezTo>
                    <a:pt x="32909" y="8939"/>
                    <a:pt x="32921" y="8880"/>
                    <a:pt x="32909" y="8856"/>
                  </a:cubicBezTo>
                  <a:cubicBezTo>
                    <a:pt x="33386" y="8499"/>
                    <a:pt x="33838" y="8142"/>
                    <a:pt x="34314" y="7785"/>
                  </a:cubicBezTo>
                  <a:cubicBezTo>
                    <a:pt x="37827" y="5451"/>
                    <a:pt x="41315" y="3082"/>
                    <a:pt x="45006" y="1010"/>
                  </a:cubicBezTo>
                  <a:close/>
                  <a:moveTo>
                    <a:pt x="43982" y="57838"/>
                  </a:moveTo>
                  <a:lnTo>
                    <a:pt x="43351" y="58505"/>
                  </a:lnTo>
                  <a:lnTo>
                    <a:pt x="43351" y="58386"/>
                  </a:lnTo>
                  <a:cubicBezTo>
                    <a:pt x="43565" y="58207"/>
                    <a:pt x="43768" y="58029"/>
                    <a:pt x="43982" y="57838"/>
                  </a:cubicBezTo>
                  <a:close/>
                  <a:moveTo>
                    <a:pt x="21968" y="13154"/>
                  </a:moveTo>
                  <a:cubicBezTo>
                    <a:pt x="23892" y="13868"/>
                    <a:pt x="26437" y="14446"/>
                    <a:pt x="28785" y="14446"/>
                  </a:cubicBezTo>
                  <a:cubicBezTo>
                    <a:pt x="29924" y="14446"/>
                    <a:pt x="31016" y="14310"/>
                    <a:pt x="31969" y="13988"/>
                  </a:cubicBezTo>
                  <a:cubicBezTo>
                    <a:pt x="32016" y="13976"/>
                    <a:pt x="32040" y="13952"/>
                    <a:pt x="32052" y="13916"/>
                  </a:cubicBezTo>
                  <a:lnTo>
                    <a:pt x="32052" y="13916"/>
                  </a:lnTo>
                  <a:cubicBezTo>
                    <a:pt x="31862" y="20512"/>
                    <a:pt x="32135" y="27144"/>
                    <a:pt x="32135" y="33716"/>
                  </a:cubicBezTo>
                  <a:lnTo>
                    <a:pt x="32135" y="33740"/>
                  </a:lnTo>
                  <a:cubicBezTo>
                    <a:pt x="31683" y="33788"/>
                    <a:pt x="31254" y="33835"/>
                    <a:pt x="30802" y="33859"/>
                  </a:cubicBezTo>
                  <a:cubicBezTo>
                    <a:pt x="30790" y="33847"/>
                    <a:pt x="30778" y="33835"/>
                    <a:pt x="30766" y="33835"/>
                  </a:cubicBezTo>
                  <a:cubicBezTo>
                    <a:pt x="30731" y="33835"/>
                    <a:pt x="30719" y="33847"/>
                    <a:pt x="30707" y="33859"/>
                  </a:cubicBezTo>
                  <a:cubicBezTo>
                    <a:pt x="29920" y="33924"/>
                    <a:pt x="29134" y="33967"/>
                    <a:pt x="28352" y="33967"/>
                  </a:cubicBezTo>
                  <a:cubicBezTo>
                    <a:pt x="27844" y="33967"/>
                    <a:pt x="27339" y="33949"/>
                    <a:pt x="26837" y="33907"/>
                  </a:cubicBezTo>
                  <a:cubicBezTo>
                    <a:pt x="26819" y="33901"/>
                    <a:pt x="26807" y="33898"/>
                    <a:pt x="26795" y="33898"/>
                  </a:cubicBezTo>
                  <a:cubicBezTo>
                    <a:pt x="26784" y="33898"/>
                    <a:pt x="26772" y="33901"/>
                    <a:pt x="26754" y="33907"/>
                  </a:cubicBezTo>
                  <a:cubicBezTo>
                    <a:pt x="25420" y="33788"/>
                    <a:pt x="24099" y="33490"/>
                    <a:pt x="22813" y="32907"/>
                  </a:cubicBezTo>
                  <a:cubicBezTo>
                    <a:pt x="22799" y="32900"/>
                    <a:pt x="22785" y="32898"/>
                    <a:pt x="22773" y="32898"/>
                  </a:cubicBezTo>
                  <a:cubicBezTo>
                    <a:pt x="22687" y="32898"/>
                    <a:pt x="22636" y="33022"/>
                    <a:pt x="22730" y="33073"/>
                  </a:cubicBezTo>
                  <a:cubicBezTo>
                    <a:pt x="23408" y="33419"/>
                    <a:pt x="24123" y="33657"/>
                    <a:pt x="24837" y="33835"/>
                  </a:cubicBezTo>
                  <a:cubicBezTo>
                    <a:pt x="24837" y="33835"/>
                    <a:pt x="24837" y="33847"/>
                    <a:pt x="24849" y="33847"/>
                  </a:cubicBezTo>
                  <a:cubicBezTo>
                    <a:pt x="25087" y="34050"/>
                    <a:pt x="25349" y="34264"/>
                    <a:pt x="25599" y="34443"/>
                  </a:cubicBezTo>
                  <a:cubicBezTo>
                    <a:pt x="25837" y="34621"/>
                    <a:pt x="26099" y="34859"/>
                    <a:pt x="26397" y="34931"/>
                  </a:cubicBezTo>
                  <a:cubicBezTo>
                    <a:pt x="26402" y="34931"/>
                    <a:pt x="26407" y="34932"/>
                    <a:pt x="26412" y="34932"/>
                  </a:cubicBezTo>
                  <a:cubicBezTo>
                    <a:pt x="26484" y="34932"/>
                    <a:pt x="26513" y="34855"/>
                    <a:pt x="26480" y="34800"/>
                  </a:cubicBezTo>
                  <a:cubicBezTo>
                    <a:pt x="26301" y="34585"/>
                    <a:pt x="26016" y="34466"/>
                    <a:pt x="25789" y="34312"/>
                  </a:cubicBezTo>
                  <a:cubicBezTo>
                    <a:pt x="25611" y="34193"/>
                    <a:pt x="25444" y="34038"/>
                    <a:pt x="25266" y="33907"/>
                  </a:cubicBezTo>
                  <a:lnTo>
                    <a:pt x="25266" y="33907"/>
                  </a:lnTo>
                  <a:lnTo>
                    <a:pt x="25980" y="34038"/>
                  </a:lnTo>
                  <a:cubicBezTo>
                    <a:pt x="26337" y="34395"/>
                    <a:pt x="26694" y="34752"/>
                    <a:pt x="27051" y="35121"/>
                  </a:cubicBezTo>
                  <a:cubicBezTo>
                    <a:pt x="25825" y="35038"/>
                    <a:pt x="24575" y="34847"/>
                    <a:pt x="23301" y="34502"/>
                  </a:cubicBezTo>
                  <a:cubicBezTo>
                    <a:pt x="23292" y="34498"/>
                    <a:pt x="23283" y="34496"/>
                    <a:pt x="23275" y="34496"/>
                  </a:cubicBezTo>
                  <a:cubicBezTo>
                    <a:pt x="23211" y="34496"/>
                    <a:pt x="23192" y="34612"/>
                    <a:pt x="23277" y="34633"/>
                  </a:cubicBezTo>
                  <a:cubicBezTo>
                    <a:pt x="25078" y="35156"/>
                    <a:pt x="26958" y="35459"/>
                    <a:pt x="28835" y="35459"/>
                  </a:cubicBezTo>
                  <a:cubicBezTo>
                    <a:pt x="29950" y="35459"/>
                    <a:pt x="31064" y="35352"/>
                    <a:pt x="32159" y="35121"/>
                  </a:cubicBezTo>
                  <a:lnTo>
                    <a:pt x="32159" y="35121"/>
                  </a:lnTo>
                  <a:cubicBezTo>
                    <a:pt x="32147" y="40527"/>
                    <a:pt x="32052" y="45944"/>
                    <a:pt x="32088" y="51361"/>
                  </a:cubicBezTo>
                  <a:cubicBezTo>
                    <a:pt x="31385" y="51421"/>
                    <a:pt x="30707" y="51457"/>
                    <a:pt x="30016" y="51468"/>
                  </a:cubicBezTo>
                  <a:lnTo>
                    <a:pt x="29945" y="51468"/>
                  </a:lnTo>
                  <a:cubicBezTo>
                    <a:pt x="29848" y="51469"/>
                    <a:pt x="29752" y="51470"/>
                    <a:pt x="29655" y="51470"/>
                  </a:cubicBezTo>
                  <a:cubicBezTo>
                    <a:pt x="28395" y="51470"/>
                    <a:pt x="27135" y="51397"/>
                    <a:pt x="25897" y="51242"/>
                  </a:cubicBezTo>
                  <a:cubicBezTo>
                    <a:pt x="25849" y="51195"/>
                    <a:pt x="25789" y="51159"/>
                    <a:pt x="25742" y="51111"/>
                  </a:cubicBezTo>
                  <a:cubicBezTo>
                    <a:pt x="25718" y="51091"/>
                    <a:pt x="25691" y="51082"/>
                    <a:pt x="25664" y="51082"/>
                  </a:cubicBezTo>
                  <a:cubicBezTo>
                    <a:pt x="25599" y="51082"/>
                    <a:pt x="25536" y="51135"/>
                    <a:pt x="25527" y="51195"/>
                  </a:cubicBezTo>
                  <a:cubicBezTo>
                    <a:pt x="24789" y="51099"/>
                    <a:pt x="24051" y="50980"/>
                    <a:pt x="23325" y="50826"/>
                  </a:cubicBezTo>
                  <a:cubicBezTo>
                    <a:pt x="23321" y="50825"/>
                    <a:pt x="23316" y="50825"/>
                    <a:pt x="23312" y="50825"/>
                  </a:cubicBezTo>
                  <a:cubicBezTo>
                    <a:pt x="23214" y="50825"/>
                    <a:pt x="23174" y="50957"/>
                    <a:pt x="23277" y="50980"/>
                  </a:cubicBezTo>
                  <a:cubicBezTo>
                    <a:pt x="23503" y="51040"/>
                    <a:pt x="23718" y="51076"/>
                    <a:pt x="23944" y="51123"/>
                  </a:cubicBezTo>
                  <a:cubicBezTo>
                    <a:pt x="23884" y="51159"/>
                    <a:pt x="23861" y="51242"/>
                    <a:pt x="23920" y="51302"/>
                  </a:cubicBezTo>
                  <a:cubicBezTo>
                    <a:pt x="24408" y="51730"/>
                    <a:pt x="24885" y="52230"/>
                    <a:pt x="25408" y="52623"/>
                  </a:cubicBezTo>
                  <a:cubicBezTo>
                    <a:pt x="25266" y="52611"/>
                    <a:pt x="25123" y="52600"/>
                    <a:pt x="24992" y="52588"/>
                  </a:cubicBezTo>
                  <a:cubicBezTo>
                    <a:pt x="24515" y="52147"/>
                    <a:pt x="23884" y="51838"/>
                    <a:pt x="23349" y="51480"/>
                  </a:cubicBezTo>
                  <a:cubicBezTo>
                    <a:pt x="23330" y="51469"/>
                    <a:pt x="23311" y="51464"/>
                    <a:pt x="23293" y="51464"/>
                  </a:cubicBezTo>
                  <a:cubicBezTo>
                    <a:pt x="23201" y="51464"/>
                    <a:pt x="23140" y="51601"/>
                    <a:pt x="23230" y="51671"/>
                  </a:cubicBezTo>
                  <a:cubicBezTo>
                    <a:pt x="23515" y="51873"/>
                    <a:pt x="23777" y="52064"/>
                    <a:pt x="24063" y="52254"/>
                  </a:cubicBezTo>
                  <a:lnTo>
                    <a:pt x="24420" y="52528"/>
                  </a:lnTo>
                  <a:cubicBezTo>
                    <a:pt x="24134" y="52480"/>
                    <a:pt x="23837" y="52445"/>
                    <a:pt x="23563" y="52409"/>
                  </a:cubicBezTo>
                  <a:cubicBezTo>
                    <a:pt x="23555" y="52407"/>
                    <a:pt x="23548" y="52406"/>
                    <a:pt x="23542" y="52406"/>
                  </a:cubicBezTo>
                  <a:cubicBezTo>
                    <a:pt x="23474" y="52406"/>
                    <a:pt x="23451" y="52506"/>
                    <a:pt x="23527" y="52528"/>
                  </a:cubicBezTo>
                  <a:cubicBezTo>
                    <a:pt x="23956" y="52611"/>
                    <a:pt x="24396" y="52683"/>
                    <a:pt x="24825" y="52766"/>
                  </a:cubicBezTo>
                  <a:cubicBezTo>
                    <a:pt x="24849" y="52778"/>
                    <a:pt x="24885" y="52790"/>
                    <a:pt x="24896" y="52802"/>
                  </a:cubicBezTo>
                  <a:cubicBezTo>
                    <a:pt x="24918" y="52813"/>
                    <a:pt x="24934" y="52819"/>
                    <a:pt x="24951" y="52819"/>
                  </a:cubicBezTo>
                  <a:cubicBezTo>
                    <a:pt x="24970" y="52819"/>
                    <a:pt x="24989" y="52810"/>
                    <a:pt x="25016" y="52790"/>
                  </a:cubicBezTo>
                  <a:cubicBezTo>
                    <a:pt x="25266" y="52838"/>
                    <a:pt x="25539" y="52885"/>
                    <a:pt x="25801" y="52909"/>
                  </a:cubicBezTo>
                  <a:cubicBezTo>
                    <a:pt x="25825" y="52909"/>
                    <a:pt x="25825" y="52921"/>
                    <a:pt x="25837" y="52921"/>
                  </a:cubicBezTo>
                  <a:cubicBezTo>
                    <a:pt x="25848" y="52937"/>
                    <a:pt x="25863" y="52944"/>
                    <a:pt x="25878" y="52944"/>
                  </a:cubicBezTo>
                  <a:cubicBezTo>
                    <a:pt x="25897" y="52944"/>
                    <a:pt x="25914" y="52934"/>
                    <a:pt x="25920" y="52921"/>
                  </a:cubicBezTo>
                  <a:cubicBezTo>
                    <a:pt x="27583" y="53153"/>
                    <a:pt x="29253" y="53259"/>
                    <a:pt x="30931" y="53259"/>
                  </a:cubicBezTo>
                  <a:cubicBezTo>
                    <a:pt x="31320" y="53259"/>
                    <a:pt x="31710" y="53254"/>
                    <a:pt x="32100" y="53242"/>
                  </a:cubicBezTo>
                  <a:cubicBezTo>
                    <a:pt x="32112" y="54886"/>
                    <a:pt x="32147" y="56529"/>
                    <a:pt x="32195" y="58184"/>
                  </a:cubicBezTo>
                  <a:cubicBezTo>
                    <a:pt x="30913" y="58478"/>
                    <a:pt x="29587" y="58638"/>
                    <a:pt x="28266" y="58638"/>
                  </a:cubicBezTo>
                  <a:cubicBezTo>
                    <a:pt x="26067" y="58638"/>
                    <a:pt x="23881" y="58197"/>
                    <a:pt x="21932" y="57207"/>
                  </a:cubicBezTo>
                  <a:cubicBezTo>
                    <a:pt x="21928" y="57203"/>
                    <a:pt x="21924" y="57202"/>
                    <a:pt x="21920" y="57202"/>
                  </a:cubicBezTo>
                  <a:cubicBezTo>
                    <a:pt x="21912" y="57202"/>
                    <a:pt x="21904" y="57207"/>
                    <a:pt x="21896" y="57207"/>
                  </a:cubicBezTo>
                  <a:cubicBezTo>
                    <a:pt x="22122" y="52123"/>
                    <a:pt x="22075" y="46992"/>
                    <a:pt x="21991" y="41872"/>
                  </a:cubicBezTo>
                  <a:cubicBezTo>
                    <a:pt x="21991" y="41848"/>
                    <a:pt x="22015" y="41836"/>
                    <a:pt x="22015" y="41836"/>
                  </a:cubicBezTo>
                  <a:cubicBezTo>
                    <a:pt x="22039" y="41777"/>
                    <a:pt x="22027" y="41729"/>
                    <a:pt x="21991" y="41705"/>
                  </a:cubicBezTo>
                  <a:cubicBezTo>
                    <a:pt x="21956" y="38860"/>
                    <a:pt x="21908" y="36002"/>
                    <a:pt x="21908" y="33180"/>
                  </a:cubicBezTo>
                  <a:cubicBezTo>
                    <a:pt x="21908" y="26525"/>
                    <a:pt x="22110" y="19822"/>
                    <a:pt x="21968" y="13154"/>
                  </a:cubicBezTo>
                  <a:close/>
                  <a:moveTo>
                    <a:pt x="12133" y="14107"/>
                  </a:moveTo>
                  <a:lnTo>
                    <a:pt x="12145" y="14131"/>
                  </a:lnTo>
                  <a:cubicBezTo>
                    <a:pt x="12157" y="14333"/>
                    <a:pt x="12216" y="14523"/>
                    <a:pt x="12335" y="14702"/>
                  </a:cubicBezTo>
                  <a:cubicBezTo>
                    <a:pt x="12361" y="14740"/>
                    <a:pt x="12399" y="14757"/>
                    <a:pt x="12436" y="14757"/>
                  </a:cubicBezTo>
                  <a:cubicBezTo>
                    <a:pt x="12502" y="14757"/>
                    <a:pt x="12565" y="14703"/>
                    <a:pt x="12550" y="14619"/>
                  </a:cubicBezTo>
                  <a:cubicBezTo>
                    <a:pt x="12526" y="14583"/>
                    <a:pt x="12526" y="14547"/>
                    <a:pt x="12514" y="14512"/>
                  </a:cubicBezTo>
                  <a:lnTo>
                    <a:pt x="12514" y="14512"/>
                  </a:lnTo>
                  <a:lnTo>
                    <a:pt x="12633" y="14631"/>
                  </a:lnTo>
                  <a:cubicBezTo>
                    <a:pt x="12550" y="14666"/>
                    <a:pt x="12502" y="14797"/>
                    <a:pt x="12597" y="14869"/>
                  </a:cubicBezTo>
                  <a:cubicBezTo>
                    <a:pt x="13097" y="15214"/>
                    <a:pt x="13645" y="15535"/>
                    <a:pt x="14240" y="15833"/>
                  </a:cubicBezTo>
                  <a:cubicBezTo>
                    <a:pt x="15627" y="16669"/>
                    <a:pt x="17248" y="17166"/>
                    <a:pt x="18829" y="17166"/>
                  </a:cubicBezTo>
                  <a:cubicBezTo>
                    <a:pt x="19026" y="17166"/>
                    <a:pt x="19224" y="17159"/>
                    <a:pt x="19420" y="17143"/>
                  </a:cubicBezTo>
                  <a:cubicBezTo>
                    <a:pt x="19551" y="17131"/>
                    <a:pt x="19634" y="17024"/>
                    <a:pt x="19610" y="16928"/>
                  </a:cubicBezTo>
                  <a:cubicBezTo>
                    <a:pt x="19896" y="16881"/>
                    <a:pt x="20158" y="16833"/>
                    <a:pt x="20432" y="16750"/>
                  </a:cubicBezTo>
                  <a:cubicBezTo>
                    <a:pt x="20444" y="16762"/>
                    <a:pt x="20455" y="16774"/>
                    <a:pt x="20479" y="16774"/>
                  </a:cubicBezTo>
                  <a:cubicBezTo>
                    <a:pt x="20634" y="16821"/>
                    <a:pt x="20848" y="16845"/>
                    <a:pt x="21027" y="16845"/>
                  </a:cubicBezTo>
                  <a:cubicBezTo>
                    <a:pt x="20848" y="17643"/>
                    <a:pt x="20813" y="18441"/>
                    <a:pt x="20598" y="19214"/>
                  </a:cubicBezTo>
                  <a:cubicBezTo>
                    <a:pt x="20574" y="19262"/>
                    <a:pt x="20598" y="19310"/>
                    <a:pt x="20622" y="19334"/>
                  </a:cubicBezTo>
                  <a:cubicBezTo>
                    <a:pt x="20539" y="19905"/>
                    <a:pt x="20455" y="20465"/>
                    <a:pt x="20420" y="21012"/>
                  </a:cubicBezTo>
                  <a:cubicBezTo>
                    <a:pt x="20420" y="21059"/>
                    <a:pt x="20457" y="21083"/>
                    <a:pt x="20492" y="21083"/>
                  </a:cubicBezTo>
                  <a:cubicBezTo>
                    <a:pt x="20519" y="21083"/>
                    <a:pt x="20545" y="21068"/>
                    <a:pt x="20551" y="21036"/>
                  </a:cubicBezTo>
                  <a:cubicBezTo>
                    <a:pt x="20563" y="20941"/>
                    <a:pt x="20574" y="20869"/>
                    <a:pt x="20598" y="20774"/>
                  </a:cubicBezTo>
                  <a:cubicBezTo>
                    <a:pt x="20612" y="20836"/>
                    <a:pt x="20670" y="20875"/>
                    <a:pt x="20728" y="20875"/>
                  </a:cubicBezTo>
                  <a:cubicBezTo>
                    <a:pt x="20770" y="20875"/>
                    <a:pt x="20811" y="20855"/>
                    <a:pt x="20836" y="20810"/>
                  </a:cubicBezTo>
                  <a:cubicBezTo>
                    <a:pt x="21134" y="20357"/>
                    <a:pt x="21229" y="19846"/>
                    <a:pt x="21336" y="19322"/>
                  </a:cubicBezTo>
                  <a:cubicBezTo>
                    <a:pt x="21348" y="19226"/>
                    <a:pt x="21289" y="19143"/>
                    <a:pt x="21194" y="19131"/>
                  </a:cubicBezTo>
                  <a:cubicBezTo>
                    <a:pt x="21098" y="19131"/>
                    <a:pt x="21015" y="19107"/>
                    <a:pt x="20920" y="19107"/>
                  </a:cubicBezTo>
                  <a:cubicBezTo>
                    <a:pt x="21075" y="18536"/>
                    <a:pt x="21217" y="17952"/>
                    <a:pt x="21348" y="17357"/>
                  </a:cubicBezTo>
                  <a:lnTo>
                    <a:pt x="21348" y="17357"/>
                  </a:lnTo>
                  <a:cubicBezTo>
                    <a:pt x="21336" y="22620"/>
                    <a:pt x="21467" y="27906"/>
                    <a:pt x="21467" y="33145"/>
                  </a:cubicBezTo>
                  <a:cubicBezTo>
                    <a:pt x="21467" y="34109"/>
                    <a:pt x="21467" y="35097"/>
                    <a:pt x="21456" y="36062"/>
                  </a:cubicBezTo>
                  <a:cubicBezTo>
                    <a:pt x="21336" y="35955"/>
                    <a:pt x="21217" y="35871"/>
                    <a:pt x="21098" y="35776"/>
                  </a:cubicBezTo>
                  <a:cubicBezTo>
                    <a:pt x="21081" y="35765"/>
                    <a:pt x="21064" y="35759"/>
                    <a:pt x="21048" y="35759"/>
                  </a:cubicBezTo>
                  <a:cubicBezTo>
                    <a:pt x="20965" y="35759"/>
                    <a:pt x="20911" y="35895"/>
                    <a:pt x="20991" y="35955"/>
                  </a:cubicBezTo>
                  <a:cubicBezTo>
                    <a:pt x="21146" y="36062"/>
                    <a:pt x="21289" y="36193"/>
                    <a:pt x="21456" y="36276"/>
                  </a:cubicBezTo>
                  <a:lnTo>
                    <a:pt x="21456" y="36812"/>
                  </a:lnTo>
                  <a:cubicBezTo>
                    <a:pt x="21194" y="36609"/>
                    <a:pt x="20908" y="36431"/>
                    <a:pt x="20634" y="36252"/>
                  </a:cubicBezTo>
                  <a:cubicBezTo>
                    <a:pt x="20614" y="36239"/>
                    <a:pt x="20595" y="36233"/>
                    <a:pt x="20576" y="36233"/>
                  </a:cubicBezTo>
                  <a:cubicBezTo>
                    <a:pt x="20482" y="36233"/>
                    <a:pt x="20416" y="36385"/>
                    <a:pt x="20515" y="36455"/>
                  </a:cubicBezTo>
                  <a:cubicBezTo>
                    <a:pt x="20670" y="36550"/>
                    <a:pt x="20813" y="36657"/>
                    <a:pt x="20967" y="36776"/>
                  </a:cubicBezTo>
                  <a:cubicBezTo>
                    <a:pt x="20848" y="36788"/>
                    <a:pt x="20848" y="36990"/>
                    <a:pt x="20979" y="36990"/>
                  </a:cubicBezTo>
                  <a:cubicBezTo>
                    <a:pt x="21075" y="36990"/>
                    <a:pt x="21086" y="36907"/>
                    <a:pt x="21075" y="36848"/>
                  </a:cubicBezTo>
                  <a:lnTo>
                    <a:pt x="21075" y="36848"/>
                  </a:lnTo>
                  <a:cubicBezTo>
                    <a:pt x="21194" y="36943"/>
                    <a:pt x="21325" y="37026"/>
                    <a:pt x="21456" y="37110"/>
                  </a:cubicBezTo>
                  <a:cubicBezTo>
                    <a:pt x="21456" y="37312"/>
                    <a:pt x="21456" y="37526"/>
                    <a:pt x="21444" y="37729"/>
                  </a:cubicBezTo>
                  <a:cubicBezTo>
                    <a:pt x="21372" y="37681"/>
                    <a:pt x="21289" y="37645"/>
                    <a:pt x="21229" y="37598"/>
                  </a:cubicBezTo>
                  <a:cubicBezTo>
                    <a:pt x="21229" y="37586"/>
                    <a:pt x="21253" y="37562"/>
                    <a:pt x="21253" y="37550"/>
                  </a:cubicBezTo>
                  <a:cubicBezTo>
                    <a:pt x="21292" y="37472"/>
                    <a:pt x="21213" y="37409"/>
                    <a:pt x="21134" y="37409"/>
                  </a:cubicBezTo>
                  <a:cubicBezTo>
                    <a:pt x="21093" y="37409"/>
                    <a:pt x="21051" y="37426"/>
                    <a:pt x="21027" y="37467"/>
                  </a:cubicBezTo>
                  <a:lnTo>
                    <a:pt x="21027" y="37479"/>
                  </a:lnTo>
                  <a:cubicBezTo>
                    <a:pt x="20813" y="37324"/>
                    <a:pt x="20610" y="37169"/>
                    <a:pt x="20432" y="36967"/>
                  </a:cubicBezTo>
                  <a:cubicBezTo>
                    <a:pt x="20408" y="36946"/>
                    <a:pt x="20383" y="36937"/>
                    <a:pt x="20359" y="36937"/>
                  </a:cubicBezTo>
                  <a:cubicBezTo>
                    <a:pt x="20273" y="36937"/>
                    <a:pt x="20200" y="37050"/>
                    <a:pt x="20265" y="37133"/>
                  </a:cubicBezTo>
                  <a:cubicBezTo>
                    <a:pt x="20444" y="37312"/>
                    <a:pt x="20658" y="37538"/>
                    <a:pt x="20896" y="37717"/>
                  </a:cubicBezTo>
                  <a:cubicBezTo>
                    <a:pt x="20848" y="37788"/>
                    <a:pt x="20801" y="37860"/>
                    <a:pt x="20777" y="37943"/>
                  </a:cubicBezTo>
                  <a:cubicBezTo>
                    <a:pt x="20610" y="37848"/>
                    <a:pt x="20432" y="37776"/>
                    <a:pt x="20265" y="37681"/>
                  </a:cubicBezTo>
                  <a:cubicBezTo>
                    <a:pt x="20247" y="37672"/>
                    <a:pt x="20231" y="37668"/>
                    <a:pt x="20215" y="37668"/>
                  </a:cubicBezTo>
                  <a:cubicBezTo>
                    <a:pt x="20125" y="37668"/>
                    <a:pt x="20077" y="37799"/>
                    <a:pt x="20158" y="37860"/>
                  </a:cubicBezTo>
                  <a:cubicBezTo>
                    <a:pt x="20324" y="37955"/>
                    <a:pt x="20491" y="38062"/>
                    <a:pt x="20658" y="38145"/>
                  </a:cubicBezTo>
                  <a:cubicBezTo>
                    <a:pt x="20324" y="38788"/>
                    <a:pt x="20039" y="39455"/>
                    <a:pt x="19741" y="40098"/>
                  </a:cubicBezTo>
                  <a:cubicBezTo>
                    <a:pt x="19717" y="40155"/>
                    <a:pt x="19770" y="40212"/>
                    <a:pt x="19821" y="40212"/>
                  </a:cubicBezTo>
                  <a:cubicBezTo>
                    <a:pt x="19845" y="40212"/>
                    <a:pt x="19869" y="40200"/>
                    <a:pt x="19884" y="40169"/>
                  </a:cubicBezTo>
                  <a:cubicBezTo>
                    <a:pt x="19896" y="40158"/>
                    <a:pt x="19896" y="40146"/>
                    <a:pt x="19908" y="40122"/>
                  </a:cubicBezTo>
                  <a:lnTo>
                    <a:pt x="19908" y="40122"/>
                  </a:lnTo>
                  <a:cubicBezTo>
                    <a:pt x="19896" y="40158"/>
                    <a:pt x="19908" y="40181"/>
                    <a:pt x="19920" y="40229"/>
                  </a:cubicBezTo>
                  <a:cubicBezTo>
                    <a:pt x="20039" y="40384"/>
                    <a:pt x="20158" y="40515"/>
                    <a:pt x="20265" y="40658"/>
                  </a:cubicBezTo>
                  <a:cubicBezTo>
                    <a:pt x="20217" y="40777"/>
                    <a:pt x="20182" y="40920"/>
                    <a:pt x="20134" y="41039"/>
                  </a:cubicBezTo>
                  <a:cubicBezTo>
                    <a:pt x="19979" y="40860"/>
                    <a:pt x="19836" y="40693"/>
                    <a:pt x="19705" y="40503"/>
                  </a:cubicBezTo>
                  <a:cubicBezTo>
                    <a:pt x="19681" y="40473"/>
                    <a:pt x="19650" y="40460"/>
                    <a:pt x="19619" y="40460"/>
                  </a:cubicBezTo>
                  <a:cubicBezTo>
                    <a:pt x="19526" y="40460"/>
                    <a:pt x="19429" y="40569"/>
                    <a:pt x="19491" y="40658"/>
                  </a:cubicBezTo>
                  <a:lnTo>
                    <a:pt x="20027" y="41336"/>
                  </a:lnTo>
                  <a:cubicBezTo>
                    <a:pt x="19967" y="41491"/>
                    <a:pt x="19908" y="41646"/>
                    <a:pt x="19848" y="41812"/>
                  </a:cubicBezTo>
                  <a:cubicBezTo>
                    <a:pt x="19705" y="41670"/>
                    <a:pt x="19551" y="41539"/>
                    <a:pt x="19408" y="41420"/>
                  </a:cubicBezTo>
                  <a:cubicBezTo>
                    <a:pt x="19381" y="41395"/>
                    <a:pt x="19351" y="41385"/>
                    <a:pt x="19323" y="41385"/>
                  </a:cubicBezTo>
                  <a:cubicBezTo>
                    <a:pt x="19228" y="41385"/>
                    <a:pt x="19149" y="41503"/>
                    <a:pt x="19241" y="41586"/>
                  </a:cubicBezTo>
                  <a:cubicBezTo>
                    <a:pt x="19420" y="41753"/>
                    <a:pt x="19586" y="41896"/>
                    <a:pt x="19765" y="42063"/>
                  </a:cubicBezTo>
                  <a:cubicBezTo>
                    <a:pt x="19729" y="42146"/>
                    <a:pt x="19705" y="42229"/>
                    <a:pt x="19670" y="42313"/>
                  </a:cubicBezTo>
                  <a:cubicBezTo>
                    <a:pt x="19654" y="42376"/>
                    <a:pt x="19712" y="42429"/>
                    <a:pt x="19767" y="42429"/>
                  </a:cubicBezTo>
                  <a:cubicBezTo>
                    <a:pt x="19794" y="42429"/>
                    <a:pt x="19820" y="42416"/>
                    <a:pt x="19836" y="42384"/>
                  </a:cubicBezTo>
                  <a:cubicBezTo>
                    <a:pt x="19860" y="42324"/>
                    <a:pt x="19896" y="42265"/>
                    <a:pt x="19908" y="42205"/>
                  </a:cubicBezTo>
                  <a:cubicBezTo>
                    <a:pt x="20027" y="42313"/>
                    <a:pt x="20146" y="42432"/>
                    <a:pt x="20265" y="42539"/>
                  </a:cubicBezTo>
                  <a:cubicBezTo>
                    <a:pt x="20205" y="42670"/>
                    <a:pt x="20146" y="42789"/>
                    <a:pt x="20098" y="42920"/>
                  </a:cubicBezTo>
                  <a:cubicBezTo>
                    <a:pt x="19884" y="42717"/>
                    <a:pt x="19658" y="42491"/>
                    <a:pt x="19443" y="42289"/>
                  </a:cubicBezTo>
                  <a:cubicBezTo>
                    <a:pt x="19417" y="42262"/>
                    <a:pt x="19387" y="42251"/>
                    <a:pt x="19357" y="42251"/>
                  </a:cubicBezTo>
                  <a:cubicBezTo>
                    <a:pt x="19255" y="42251"/>
                    <a:pt x="19160" y="42387"/>
                    <a:pt x="19253" y="42479"/>
                  </a:cubicBezTo>
                  <a:cubicBezTo>
                    <a:pt x="19491" y="42717"/>
                    <a:pt x="19741" y="42955"/>
                    <a:pt x="19979" y="43206"/>
                  </a:cubicBezTo>
                  <a:cubicBezTo>
                    <a:pt x="19920" y="43336"/>
                    <a:pt x="19860" y="43491"/>
                    <a:pt x="19801" y="43622"/>
                  </a:cubicBezTo>
                  <a:cubicBezTo>
                    <a:pt x="19598" y="43420"/>
                    <a:pt x="19372" y="43217"/>
                    <a:pt x="19170" y="43015"/>
                  </a:cubicBezTo>
                  <a:cubicBezTo>
                    <a:pt x="19145" y="42991"/>
                    <a:pt x="19118" y="42980"/>
                    <a:pt x="19093" y="42980"/>
                  </a:cubicBezTo>
                  <a:cubicBezTo>
                    <a:pt x="19005" y="42980"/>
                    <a:pt x="18929" y="43099"/>
                    <a:pt x="19003" y="43182"/>
                  </a:cubicBezTo>
                  <a:cubicBezTo>
                    <a:pt x="19241" y="43420"/>
                    <a:pt x="19467" y="43634"/>
                    <a:pt x="19705" y="43860"/>
                  </a:cubicBezTo>
                  <a:cubicBezTo>
                    <a:pt x="19622" y="44027"/>
                    <a:pt x="19562" y="44206"/>
                    <a:pt x="19491" y="44372"/>
                  </a:cubicBezTo>
                  <a:cubicBezTo>
                    <a:pt x="19459" y="44436"/>
                    <a:pt x="19528" y="44494"/>
                    <a:pt x="19592" y="44494"/>
                  </a:cubicBezTo>
                  <a:cubicBezTo>
                    <a:pt x="19623" y="44494"/>
                    <a:pt x="19654" y="44479"/>
                    <a:pt x="19670" y="44444"/>
                  </a:cubicBezTo>
                  <a:cubicBezTo>
                    <a:pt x="19729" y="44289"/>
                    <a:pt x="19789" y="44158"/>
                    <a:pt x="19860" y="44027"/>
                  </a:cubicBezTo>
                  <a:lnTo>
                    <a:pt x="20265" y="44432"/>
                  </a:lnTo>
                  <a:lnTo>
                    <a:pt x="20003" y="45003"/>
                  </a:lnTo>
                  <a:cubicBezTo>
                    <a:pt x="19503" y="44527"/>
                    <a:pt x="19015" y="44051"/>
                    <a:pt x="18539" y="43563"/>
                  </a:cubicBezTo>
                  <a:cubicBezTo>
                    <a:pt x="18514" y="43538"/>
                    <a:pt x="18487" y="43528"/>
                    <a:pt x="18462" y="43528"/>
                  </a:cubicBezTo>
                  <a:cubicBezTo>
                    <a:pt x="18374" y="43528"/>
                    <a:pt x="18298" y="43647"/>
                    <a:pt x="18372" y="43729"/>
                  </a:cubicBezTo>
                  <a:cubicBezTo>
                    <a:pt x="18872" y="44253"/>
                    <a:pt x="19372" y="44765"/>
                    <a:pt x="19884" y="45277"/>
                  </a:cubicBezTo>
                  <a:cubicBezTo>
                    <a:pt x="19801" y="45444"/>
                    <a:pt x="19741" y="45599"/>
                    <a:pt x="19670" y="45765"/>
                  </a:cubicBezTo>
                  <a:cubicBezTo>
                    <a:pt x="19086" y="45230"/>
                    <a:pt x="18491" y="44706"/>
                    <a:pt x="17931" y="44170"/>
                  </a:cubicBezTo>
                  <a:cubicBezTo>
                    <a:pt x="17906" y="44144"/>
                    <a:pt x="17877" y="44133"/>
                    <a:pt x="17849" y="44133"/>
                  </a:cubicBezTo>
                  <a:cubicBezTo>
                    <a:pt x="17749" y="44133"/>
                    <a:pt x="17659" y="44274"/>
                    <a:pt x="17753" y="44349"/>
                  </a:cubicBezTo>
                  <a:cubicBezTo>
                    <a:pt x="18348" y="44920"/>
                    <a:pt x="18931" y="45515"/>
                    <a:pt x="19527" y="46111"/>
                  </a:cubicBezTo>
                  <a:cubicBezTo>
                    <a:pt x="19479" y="46230"/>
                    <a:pt x="19431" y="46349"/>
                    <a:pt x="19372" y="46468"/>
                  </a:cubicBezTo>
                  <a:cubicBezTo>
                    <a:pt x="18943" y="46063"/>
                    <a:pt x="18515" y="45658"/>
                    <a:pt x="18098" y="45241"/>
                  </a:cubicBezTo>
                  <a:cubicBezTo>
                    <a:pt x="18074" y="45220"/>
                    <a:pt x="18048" y="45212"/>
                    <a:pt x="18023" y="45212"/>
                  </a:cubicBezTo>
                  <a:cubicBezTo>
                    <a:pt x="17935" y="45212"/>
                    <a:pt x="17860" y="45322"/>
                    <a:pt x="17943" y="45396"/>
                  </a:cubicBezTo>
                  <a:cubicBezTo>
                    <a:pt x="18372" y="45837"/>
                    <a:pt x="18812" y="46301"/>
                    <a:pt x="19253" y="46777"/>
                  </a:cubicBezTo>
                  <a:lnTo>
                    <a:pt x="19027" y="47361"/>
                  </a:lnTo>
                  <a:cubicBezTo>
                    <a:pt x="18586" y="46932"/>
                    <a:pt x="18158" y="46492"/>
                    <a:pt x="17741" y="46051"/>
                  </a:cubicBezTo>
                  <a:cubicBezTo>
                    <a:pt x="17718" y="46029"/>
                    <a:pt x="17694" y="46020"/>
                    <a:pt x="17671" y="46020"/>
                  </a:cubicBezTo>
                  <a:cubicBezTo>
                    <a:pt x="17596" y="46020"/>
                    <a:pt x="17534" y="46118"/>
                    <a:pt x="17598" y="46182"/>
                  </a:cubicBezTo>
                  <a:cubicBezTo>
                    <a:pt x="18038" y="46646"/>
                    <a:pt x="18479" y="47135"/>
                    <a:pt x="18943" y="47623"/>
                  </a:cubicBezTo>
                  <a:cubicBezTo>
                    <a:pt x="18931" y="47682"/>
                    <a:pt x="18967" y="47718"/>
                    <a:pt x="19027" y="47718"/>
                  </a:cubicBezTo>
                  <a:lnTo>
                    <a:pt x="19384" y="48075"/>
                  </a:lnTo>
                  <a:cubicBezTo>
                    <a:pt x="19324" y="48206"/>
                    <a:pt x="19289" y="48337"/>
                    <a:pt x="19229" y="48456"/>
                  </a:cubicBezTo>
                  <a:cubicBezTo>
                    <a:pt x="18539" y="47885"/>
                    <a:pt x="17860" y="47289"/>
                    <a:pt x="17205" y="46670"/>
                  </a:cubicBezTo>
                  <a:cubicBezTo>
                    <a:pt x="17184" y="46652"/>
                    <a:pt x="17160" y="46644"/>
                    <a:pt x="17137" y="46644"/>
                  </a:cubicBezTo>
                  <a:cubicBezTo>
                    <a:pt x="17058" y="46644"/>
                    <a:pt x="16988" y="46739"/>
                    <a:pt x="17062" y="46813"/>
                  </a:cubicBezTo>
                  <a:cubicBezTo>
                    <a:pt x="17741" y="47468"/>
                    <a:pt x="18408" y="48135"/>
                    <a:pt x="19086" y="48790"/>
                  </a:cubicBezTo>
                  <a:cubicBezTo>
                    <a:pt x="19003" y="48992"/>
                    <a:pt x="18931" y="49206"/>
                    <a:pt x="18836" y="49432"/>
                  </a:cubicBezTo>
                  <a:cubicBezTo>
                    <a:pt x="18491" y="49206"/>
                    <a:pt x="18158" y="48992"/>
                    <a:pt x="17824" y="48754"/>
                  </a:cubicBezTo>
                  <a:cubicBezTo>
                    <a:pt x="17806" y="48742"/>
                    <a:pt x="17788" y="48736"/>
                    <a:pt x="17772" y="48736"/>
                  </a:cubicBezTo>
                  <a:cubicBezTo>
                    <a:pt x="17694" y="48736"/>
                    <a:pt x="17652" y="48861"/>
                    <a:pt x="17741" y="48921"/>
                  </a:cubicBezTo>
                  <a:cubicBezTo>
                    <a:pt x="18062" y="49159"/>
                    <a:pt x="18408" y="49432"/>
                    <a:pt x="18753" y="49683"/>
                  </a:cubicBezTo>
                  <a:cubicBezTo>
                    <a:pt x="18705" y="49790"/>
                    <a:pt x="18658" y="49885"/>
                    <a:pt x="18634" y="50004"/>
                  </a:cubicBezTo>
                  <a:cubicBezTo>
                    <a:pt x="18372" y="49849"/>
                    <a:pt x="18122" y="49694"/>
                    <a:pt x="17884" y="49528"/>
                  </a:cubicBezTo>
                  <a:cubicBezTo>
                    <a:pt x="17875" y="49523"/>
                    <a:pt x="17866" y="49521"/>
                    <a:pt x="17857" y="49521"/>
                  </a:cubicBezTo>
                  <a:cubicBezTo>
                    <a:pt x="17799" y="49521"/>
                    <a:pt x="17760" y="49616"/>
                    <a:pt x="17812" y="49647"/>
                  </a:cubicBezTo>
                  <a:cubicBezTo>
                    <a:pt x="18062" y="49825"/>
                    <a:pt x="18300" y="50004"/>
                    <a:pt x="18550" y="50206"/>
                  </a:cubicBezTo>
                  <a:lnTo>
                    <a:pt x="18336" y="50778"/>
                  </a:lnTo>
                  <a:lnTo>
                    <a:pt x="18336" y="50802"/>
                  </a:lnTo>
                  <a:cubicBezTo>
                    <a:pt x="17598" y="50385"/>
                    <a:pt x="16872" y="49980"/>
                    <a:pt x="16110" y="49611"/>
                  </a:cubicBezTo>
                  <a:cubicBezTo>
                    <a:pt x="16098" y="49603"/>
                    <a:pt x="16087" y="49600"/>
                    <a:pt x="16076" y="49600"/>
                  </a:cubicBezTo>
                  <a:cubicBezTo>
                    <a:pt x="16019" y="49600"/>
                    <a:pt x="15978" y="49690"/>
                    <a:pt x="16038" y="49730"/>
                  </a:cubicBezTo>
                  <a:cubicBezTo>
                    <a:pt x="16967" y="50206"/>
                    <a:pt x="17860" y="50706"/>
                    <a:pt x="18729" y="51242"/>
                  </a:cubicBezTo>
                  <a:cubicBezTo>
                    <a:pt x="18586" y="51599"/>
                    <a:pt x="18455" y="51957"/>
                    <a:pt x="18312" y="52326"/>
                  </a:cubicBezTo>
                  <a:cubicBezTo>
                    <a:pt x="18304" y="52366"/>
                    <a:pt x="18345" y="52401"/>
                    <a:pt x="18380" y="52401"/>
                  </a:cubicBezTo>
                  <a:cubicBezTo>
                    <a:pt x="18396" y="52401"/>
                    <a:pt x="18412" y="52393"/>
                    <a:pt x="18419" y="52373"/>
                  </a:cubicBezTo>
                  <a:cubicBezTo>
                    <a:pt x="18574" y="52028"/>
                    <a:pt x="18729" y="51695"/>
                    <a:pt x="18896" y="51349"/>
                  </a:cubicBezTo>
                  <a:cubicBezTo>
                    <a:pt x="19110" y="51480"/>
                    <a:pt x="19312" y="51599"/>
                    <a:pt x="19503" y="51730"/>
                  </a:cubicBezTo>
                  <a:cubicBezTo>
                    <a:pt x="19253" y="52314"/>
                    <a:pt x="19003" y="52897"/>
                    <a:pt x="18765" y="53481"/>
                  </a:cubicBezTo>
                  <a:cubicBezTo>
                    <a:pt x="18742" y="53519"/>
                    <a:pt x="18777" y="53547"/>
                    <a:pt x="18815" y="53547"/>
                  </a:cubicBezTo>
                  <a:cubicBezTo>
                    <a:pt x="18837" y="53547"/>
                    <a:pt x="18859" y="53538"/>
                    <a:pt x="18872" y="53516"/>
                  </a:cubicBezTo>
                  <a:cubicBezTo>
                    <a:pt x="19122" y="52957"/>
                    <a:pt x="19384" y="52385"/>
                    <a:pt x="19658" y="51826"/>
                  </a:cubicBezTo>
                  <a:cubicBezTo>
                    <a:pt x="19824" y="51933"/>
                    <a:pt x="19967" y="52028"/>
                    <a:pt x="20122" y="52135"/>
                  </a:cubicBezTo>
                  <a:cubicBezTo>
                    <a:pt x="19979" y="52480"/>
                    <a:pt x="19848" y="52802"/>
                    <a:pt x="19729" y="53147"/>
                  </a:cubicBezTo>
                  <a:cubicBezTo>
                    <a:pt x="18693" y="53778"/>
                    <a:pt x="17705" y="54469"/>
                    <a:pt x="16741" y="55243"/>
                  </a:cubicBezTo>
                  <a:cubicBezTo>
                    <a:pt x="15133" y="56314"/>
                    <a:pt x="13574" y="57445"/>
                    <a:pt x="12216" y="58862"/>
                  </a:cubicBezTo>
                  <a:cubicBezTo>
                    <a:pt x="12216" y="58763"/>
                    <a:pt x="12140" y="58663"/>
                    <a:pt x="12052" y="58663"/>
                  </a:cubicBezTo>
                  <a:cubicBezTo>
                    <a:pt x="12024" y="58663"/>
                    <a:pt x="11995" y="58673"/>
                    <a:pt x="11966" y="58696"/>
                  </a:cubicBezTo>
                  <a:cubicBezTo>
                    <a:pt x="11876" y="58776"/>
                    <a:pt x="11777" y="58806"/>
                    <a:pt x="11683" y="58806"/>
                  </a:cubicBezTo>
                  <a:cubicBezTo>
                    <a:pt x="11666" y="58806"/>
                    <a:pt x="11649" y="58805"/>
                    <a:pt x="11633" y="58803"/>
                  </a:cubicBezTo>
                  <a:cubicBezTo>
                    <a:pt x="11847" y="58624"/>
                    <a:pt x="12026" y="58398"/>
                    <a:pt x="12145" y="58160"/>
                  </a:cubicBezTo>
                  <a:cubicBezTo>
                    <a:pt x="12204" y="58148"/>
                    <a:pt x="12240" y="58100"/>
                    <a:pt x="12264" y="58029"/>
                  </a:cubicBezTo>
                  <a:cubicBezTo>
                    <a:pt x="15562" y="47647"/>
                    <a:pt x="18193" y="36907"/>
                    <a:pt x="20384" y="26239"/>
                  </a:cubicBezTo>
                  <a:cubicBezTo>
                    <a:pt x="20406" y="26159"/>
                    <a:pt x="20335" y="26106"/>
                    <a:pt x="20271" y="26106"/>
                  </a:cubicBezTo>
                  <a:cubicBezTo>
                    <a:pt x="20229" y="26106"/>
                    <a:pt x="20191" y="26128"/>
                    <a:pt x="20182" y="26180"/>
                  </a:cubicBezTo>
                  <a:cubicBezTo>
                    <a:pt x="17634" y="36836"/>
                    <a:pt x="14776" y="47361"/>
                    <a:pt x="11871" y="57922"/>
                  </a:cubicBezTo>
                  <a:cubicBezTo>
                    <a:pt x="11847" y="58017"/>
                    <a:pt x="11883" y="58088"/>
                    <a:pt x="11931" y="58136"/>
                  </a:cubicBezTo>
                  <a:cubicBezTo>
                    <a:pt x="11811" y="58279"/>
                    <a:pt x="11681" y="58422"/>
                    <a:pt x="11514" y="58517"/>
                  </a:cubicBezTo>
                  <a:cubicBezTo>
                    <a:pt x="11502" y="58517"/>
                    <a:pt x="11502" y="58505"/>
                    <a:pt x="11490" y="58505"/>
                  </a:cubicBezTo>
                  <a:cubicBezTo>
                    <a:pt x="10502" y="58362"/>
                    <a:pt x="9537" y="58326"/>
                    <a:pt x="8573" y="58041"/>
                  </a:cubicBezTo>
                  <a:cubicBezTo>
                    <a:pt x="8566" y="58039"/>
                    <a:pt x="8559" y="58038"/>
                    <a:pt x="8552" y="58038"/>
                  </a:cubicBezTo>
                  <a:cubicBezTo>
                    <a:pt x="8460" y="58038"/>
                    <a:pt x="8425" y="58185"/>
                    <a:pt x="8525" y="58207"/>
                  </a:cubicBezTo>
                  <a:cubicBezTo>
                    <a:pt x="9283" y="58438"/>
                    <a:pt x="10173" y="58689"/>
                    <a:pt x="11008" y="58689"/>
                  </a:cubicBezTo>
                  <a:cubicBezTo>
                    <a:pt x="11078" y="58689"/>
                    <a:pt x="11147" y="58687"/>
                    <a:pt x="11216" y="58684"/>
                  </a:cubicBezTo>
                  <a:lnTo>
                    <a:pt x="11216" y="58684"/>
                  </a:lnTo>
                  <a:cubicBezTo>
                    <a:pt x="11133" y="58731"/>
                    <a:pt x="11097" y="58791"/>
                    <a:pt x="11097" y="58862"/>
                  </a:cubicBezTo>
                  <a:cubicBezTo>
                    <a:pt x="9645" y="58755"/>
                    <a:pt x="8347" y="58636"/>
                    <a:pt x="6966" y="57922"/>
                  </a:cubicBezTo>
                  <a:cubicBezTo>
                    <a:pt x="6949" y="57913"/>
                    <a:pt x="6933" y="57910"/>
                    <a:pt x="6917" y="57910"/>
                  </a:cubicBezTo>
                  <a:cubicBezTo>
                    <a:pt x="6818" y="57910"/>
                    <a:pt x="6744" y="58052"/>
                    <a:pt x="6847" y="58124"/>
                  </a:cubicBezTo>
                  <a:cubicBezTo>
                    <a:pt x="7969" y="58746"/>
                    <a:pt x="9381" y="59273"/>
                    <a:pt x="10732" y="59273"/>
                  </a:cubicBezTo>
                  <a:cubicBezTo>
                    <a:pt x="11115" y="59273"/>
                    <a:pt x="11494" y="59231"/>
                    <a:pt x="11859" y="59136"/>
                  </a:cubicBezTo>
                  <a:lnTo>
                    <a:pt x="11871" y="59136"/>
                  </a:lnTo>
                  <a:cubicBezTo>
                    <a:pt x="11055" y="59475"/>
                    <a:pt x="10197" y="59617"/>
                    <a:pt x="9319" y="59617"/>
                  </a:cubicBezTo>
                  <a:cubicBezTo>
                    <a:pt x="6277" y="59617"/>
                    <a:pt x="3000" y="57910"/>
                    <a:pt x="441" y="56755"/>
                  </a:cubicBezTo>
                  <a:cubicBezTo>
                    <a:pt x="477" y="56719"/>
                    <a:pt x="524" y="56695"/>
                    <a:pt x="536" y="56636"/>
                  </a:cubicBezTo>
                  <a:cubicBezTo>
                    <a:pt x="4942" y="42670"/>
                    <a:pt x="9180" y="28454"/>
                    <a:pt x="12133" y="14107"/>
                  </a:cubicBezTo>
                  <a:close/>
                  <a:moveTo>
                    <a:pt x="33528" y="28192"/>
                  </a:moveTo>
                  <a:cubicBezTo>
                    <a:pt x="34314" y="28989"/>
                    <a:pt x="35922" y="29216"/>
                    <a:pt x="36838" y="29466"/>
                  </a:cubicBezTo>
                  <a:cubicBezTo>
                    <a:pt x="37832" y="29727"/>
                    <a:pt x="38825" y="29890"/>
                    <a:pt x="39809" y="29890"/>
                  </a:cubicBezTo>
                  <a:cubicBezTo>
                    <a:pt x="40394" y="29890"/>
                    <a:pt x="40976" y="29833"/>
                    <a:pt x="41553" y="29704"/>
                  </a:cubicBezTo>
                  <a:cubicBezTo>
                    <a:pt x="41672" y="29692"/>
                    <a:pt x="41780" y="29680"/>
                    <a:pt x="41899" y="29668"/>
                  </a:cubicBezTo>
                  <a:lnTo>
                    <a:pt x="41922" y="29668"/>
                  </a:lnTo>
                  <a:cubicBezTo>
                    <a:pt x="41929" y="29765"/>
                    <a:pt x="42019" y="29819"/>
                    <a:pt x="42109" y="29819"/>
                  </a:cubicBezTo>
                  <a:cubicBezTo>
                    <a:pt x="42186" y="29819"/>
                    <a:pt x="42264" y="29780"/>
                    <a:pt x="42291" y="29692"/>
                  </a:cubicBezTo>
                  <a:cubicBezTo>
                    <a:pt x="42315" y="29668"/>
                    <a:pt x="42315" y="29644"/>
                    <a:pt x="42327" y="29621"/>
                  </a:cubicBezTo>
                  <a:cubicBezTo>
                    <a:pt x="42399" y="29609"/>
                    <a:pt x="42470" y="29585"/>
                    <a:pt x="42530" y="29573"/>
                  </a:cubicBezTo>
                  <a:cubicBezTo>
                    <a:pt x="42565" y="29609"/>
                    <a:pt x="42613" y="29621"/>
                    <a:pt x="42649" y="29621"/>
                  </a:cubicBezTo>
                  <a:cubicBezTo>
                    <a:pt x="42684" y="29621"/>
                    <a:pt x="42696" y="29621"/>
                    <a:pt x="42708" y="29609"/>
                  </a:cubicBezTo>
                  <a:cubicBezTo>
                    <a:pt x="42756" y="32204"/>
                    <a:pt x="42803" y="34800"/>
                    <a:pt x="42803" y="37371"/>
                  </a:cubicBezTo>
                  <a:cubicBezTo>
                    <a:pt x="42803" y="43848"/>
                    <a:pt x="42589" y="50385"/>
                    <a:pt x="42792" y="56850"/>
                  </a:cubicBezTo>
                  <a:cubicBezTo>
                    <a:pt x="42673" y="56831"/>
                    <a:pt x="42552" y="56824"/>
                    <a:pt x="42429" y="56824"/>
                  </a:cubicBezTo>
                  <a:cubicBezTo>
                    <a:pt x="42093" y="56824"/>
                    <a:pt x="41748" y="56877"/>
                    <a:pt x="41434" y="56886"/>
                  </a:cubicBezTo>
                  <a:cubicBezTo>
                    <a:pt x="41303" y="56886"/>
                    <a:pt x="41303" y="57088"/>
                    <a:pt x="41434" y="57088"/>
                  </a:cubicBezTo>
                  <a:cubicBezTo>
                    <a:pt x="41739" y="57105"/>
                    <a:pt x="42074" y="57152"/>
                    <a:pt x="42401" y="57152"/>
                  </a:cubicBezTo>
                  <a:cubicBezTo>
                    <a:pt x="42534" y="57152"/>
                    <a:pt x="42665" y="57144"/>
                    <a:pt x="42792" y="57124"/>
                  </a:cubicBezTo>
                  <a:cubicBezTo>
                    <a:pt x="42803" y="57493"/>
                    <a:pt x="42803" y="57862"/>
                    <a:pt x="42815" y="58243"/>
                  </a:cubicBezTo>
                  <a:cubicBezTo>
                    <a:pt x="42434" y="58303"/>
                    <a:pt x="42030" y="58362"/>
                    <a:pt x="41625" y="58374"/>
                  </a:cubicBezTo>
                  <a:cubicBezTo>
                    <a:pt x="41524" y="58380"/>
                    <a:pt x="41419" y="58383"/>
                    <a:pt x="41315" y="58383"/>
                  </a:cubicBezTo>
                  <a:cubicBezTo>
                    <a:pt x="41211" y="58383"/>
                    <a:pt x="41107" y="58380"/>
                    <a:pt x="41006" y="58374"/>
                  </a:cubicBezTo>
                  <a:cubicBezTo>
                    <a:pt x="40898" y="58374"/>
                    <a:pt x="39994" y="58303"/>
                    <a:pt x="40172" y="58100"/>
                  </a:cubicBezTo>
                  <a:cubicBezTo>
                    <a:pt x="40192" y="58071"/>
                    <a:pt x="40164" y="58034"/>
                    <a:pt x="40133" y="58034"/>
                  </a:cubicBezTo>
                  <a:cubicBezTo>
                    <a:pt x="40126" y="58034"/>
                    <a:pt x="40119" y="58036"/>
                    <a:pt x="40113" y="58041"/>
                  </a:cubicBezTo>
                  <a:cubicBezTo>
                    <a:pt x="39827" y="58315"/>
                    <a:pt x="40375" y="58517"/>
                    <a:pt x="40553" y="58565"/>
                  </a:cubicBezTo>
                  <a:cubicBezTo>
                    <a:pt x="40887" y="58654"/>
                    <a:pt x="41244" y="58693"/>
                    <a:pt x="41603" y="58693"/>
                  </a:cubicBezTo>
                  <a:cubicBezTo>
                    <a:pt x="42014" y="58693"/>
                    <a:pt x="42428" y="58641"/>
                    <a:pt x="42815" y="58553"/>
                  </a:cubicBezTo>
                  <a:lnTo>
                    <a:pt x="42815" y="58553"/>
                  </a:lnTo>
                  <a:cubicBezTo>
                    <a:pt x="42803" y="58576"/>
                    <a:pt x="42768" y="58600"/>
                    <a:pt x="42756" y="58624"/>
                  </a:cubicBezTo>
                  <a:cubicBezTo>
                    <a:pt x="42696" y="58684"/>
                    <a:pt x="42732" y="58755"/>
                    <a:pt x="42792" y="58791"/>
                  </a:cubicBezTo>
                  <a:cubicBezTo>
                    <a:pt x="41397" y="59578"/>
                    <a:pt x="40005" y="59886"/>
                    <a:pt x="38606" y="59886"/>
                  </a:cubicBezTo>
                  <a:cubicBezTo>
                    <a:pt x="37234" y="59886"/>
                    <a:pt x="35854" y="59590"/>
                    <a:pt x="34457" y="59160"/>
                  </a:cubicBezTo>
                  <a:cubicBezTo>
                    <a:pt x="34457" y="59148"/>
                    <a:pt x="34433" y="59112"/>
                    <a:pt x="34421" y="59100"/>
                  </a:cubicBezTo>
                  <a:cubicBezTo>
                    <a:pt x="34183" y="58898"/>
                    <a:pt x="33838" y="58731"/>
                    <a:pt x="33505" y="58660"/>
                  </a:cubicBezTo>
                  <a:cubicBezTo>
                    <a:pt x="33528" y="58017"/>
                    <a:pt x="33540" y="57374"/>
                    <a:pt x="33564" y="56719"/>
                  </a:cubicBezTo>
                  <a:cubicBezTo>
                    <a:pt x="33576" y="56731"/>
                    <a:pt x="33588" y="56755"/>
                    <a:pt x="33624" y="56755"/>
                  </a:cubicBezTo>
                  <a:cubicBezTo>
                    <a:pt x="33743" y="56755"/>
                    <a:pt x="33743" y="56576"/>
                    <a:pt x="33624" y="56576"/>
                  </a:cubicBezTo>
                  <a:cubicBezTo>
                    <a:pt x="33588" y="56576"/>
                    <a:pt x="33576" y="56588"/>
                    <a:pt x="33564" y="56600"/>
                  </a:cubicBezTo>
                  <a:cubicBezTo>
                    <a:pt x="33707" y="50147"/>
                    <a:pt x="33540" y="43658"/>
                    <a:pt x="33540" y="37193"/>
                  </a:cubicBezTo>
                  <a:cubicBezTo>
                    <a:pt x="33540" y="34193"/>
                    <a:pt x="33540" y="31192"/>
                    <a:pt x="33528" y="28192"/>
                  </a:cubicBezTo>
                  <a:close/>
                  <a:moveTo>
                    <a:pt x="45555" y="1"/>
                  </a:moveTo>
                  <a:cubicBezTo>
                    <a:pt x="45530" y="1"/>
                    <a:pt x="45506" y="16"/>
                    <a:pt x="45506" y="45"/>
                  </a:cubicBezTo>
                  <a:cubicBezTo>
                    <a:pt x="45506" y="81"/>
                    <a:pt x="45494" y="105"/>
                    <a:pt x="45494" y="141"/>
                  </a:cubicBezTo>
                  <a:lnTo>
                    <a:pt x="45482" y="141"/>
                  </a:lnTo>
                  <a:cubicBezTo>
                    <a:pt x="44220" y="569"/>
                    <a:pt x="43006" y="1153"/>
                    <a:pt x="41851" y="1831"/>
                  </a:cubicBezTo>
                  <a:cubicBezTo>
                    <a:pt x="41004" y="1726"/>
                    <a:pt x="40181" y="1665"/>
                    <a:pt x="39375" y="1665"/>
                  </a:cubicBezTo>
                  <a:cubicBezTo>
                    <a:pt x="38277" y="1665"/>
                    <a:pt x="37210" y="1778"/>
                    <a:pt x="36160" y="2046"/>
                  </a:cubicBezTo>
                  <a:cubicBezTo>
                    <a:pt x="36160" y="1998"/>
                    <a:pt x="36160" y="1950"/>
                    <a:pt x="36148" y="1903"/>
                  </a:cubicBezTo>
                  <a:lnTo>
                    <a:pt x="36148" y="1903"/>
                  </a:lnTo>
                  <a:cubicBezTo>
                    <a:pt x="36173" y="1913"/>
                    <a:pt x="36200" y="1918"/>
                    <a:pt x="36228" y="1918"/>
                  </a:cubicBezTo>
                  <a:cubicBezTo>
                    <a:pt x="36329" y="1918"/>
                    <a:pt x="36431" y="1851"/>
                    <a:pt x="36422" y="1748"/>
                  </a:cubicBezTo>
                  <a:cubicBezTo>
                    <a:pt x="36386" y="1403"/>
                    <a:pt x="36362" y="1057"/>
                    <a:pt x="36303" y="712"/>
                  </a:cubicBezTo>
                  <a:cubicBezTo>
                    <a:pt x="36283" y="612"/>
                    <a:pt x="36211" y="511"/>
                    <a:pt x="36096" y="511"/>
                  </a:cubicBezTo>
                  <a:cubicBezTo>
                    <a:pt x="36075" y="511"/>
                    <a:pt x="36053" y="514"/>
                    <a:pt x="36029" y="522"/>
                  </a:cubicBezTo>
                  <a:cubicBezTo>
                    <a:pt x="35493" y="700"/>
                    <a:pt x="34969" y="915"/>
                    <a:pt x="34469" y="1153"/>
                  </a:cubicBezTo>
                  <a:cubicBezTo>
                    <a:pt x="34421" y="1153"/>
                    <a:pt x="34398" y="1165"/>
                    <a:pt x="34362" y="1188"/>
                  </a:cubicBezTo>
                  <a:cubicBezTo>
                    <a:pt x="32516" y="2070"/>
                    <a:pt x="30861" y="3272"/>
                    <a:pt x="29040" y="4225"/>
                  </a:cubicBezTo>
                  <a:cubicBezTo>
                    <a:pt x="26873" y="5356"/>
                    <a:pt x="24718" y="6391"/>
                    <a:pt x="22753" y="7796"/>
                  </a:cubicBezTo>
                  <a:cubicBezTo>
                    <a:pt x="22741" y="7785"/>
                    <a:pt x="22741" y="7773"/>
                    <a:pt x="22730" y="7773"/>
                  </a:cubicBezTo>
                  <a:cubicBezTo>
                    <a:pt x="22714" y="7749"/>
                    <a:pt x="22690" y="7738"/>
                    <a:pt x="22667" y="7738"/>
                  </a:cubicBezTo>
                  <a:cubicBezTo>
                    <a:pt x="22621" y="7738"/>
                    <a:pt x="22579" y="7781"/>
                    <a:pt x="22610" y="7844"/>
                  </a:cubicBezTo>
                  <a:cubicBezTo>
                    <a:pt x="22610" y="7856"/>
                    <a:pt x="22622" y="7856"/>
                    <a:pt x="22634" y="7880"/>
                  </a:cubicBezTo>
                  <a:cubicBezTo>
                    <a:pt x="22527" y="7880"/>
                    <a:pt x="22432" y="7880"/>
                    <a:pt x="22337" y="7904"/>
                  </a:cubicBezTo>
                  <a:cubicBezTo>
                    <a:pt x="21991" y="7999"/>
                    <a:pt x="21622" y="8225"/>
                    <a:pt x="21575" y="8618"/>
                  </a:cubicBezTo>
                  <a:cubicBezTo>
                    <a:pt x="21575" y="8630"/>
                    <a:pt x="21575" y="8642"/>
                    <a:pt x="21598" y="8666"/>
                  </a:cubicBezTo>
                  <a:cubicBezTo>
                    <a:pt x="21598" y="8749"/>
                    <a:pt x="21598" y="8856"/>
                    <a:pt x="21575" y="8939"/>
                  </a:cubicBezTo>
                  <a:cubicBezTo>
                    <a:pt x="19241" y="9999"/>
                    <a:pt x="16967" y="11190"/>
                    <a:pt x="14729" y="12464"/>
                  </a:cubicBezTo>
                  <a:cubicBezTo>
                    <a:pt x="14716" y="12459"/>
                    <a:pt x="14703" y="12457"/>
                    <a:pt x="14690" y="12457"/>
                  </a:cubicBezTo>
                  <a:cubicBezTo>
                    <a:pt x="14629" y="12457"/>
                    <a:pt x="14567" y="12500"/>
                    <a:pt x="14538" y="12559"/>
                  </a:cubicBezTo>
                  <a:lnTo>
                    <a:pt x="14002" y="12880"/>
                  </a:lnTo>
                  <a:cubicBezTo>
                    <a:pt x="14084" y="12799"/>
                    <a:pt x="14009" y="12665"/>
                    <a:pt x="13896" y="12665"/>
                  </a:cubicBezTo>
                  <a:cubicBezTo>
                    <a:pt x="13877" y="12665"/>
                    <a:pt x="13856" y="12669"/>
                    <a:pt x="13836" y="12678"/>
                  </a:cubicBezTo>
                  <a:cubicBezTo>
                    <a:pt x="13288" y="12952"/>
                    <a:pt x="12752" y="13249"/>
                    <a:pt x="12204" y="13535"/>
                  </a:cubicBezTo>
                  <a:cubicBezTo>
                    <a:pt x="12157" y="13547"/>
                    <a:pt x="12157" y="13595"/>
                    <a:pt x="12157" y="13619"/>
                  </a:cubicBezTo>
                  <a:cubicBezTo>
                    <a:pt x="12145" y="13690"/>
                    <a:pt x="12145" y="13773"/>
                    <a:pt x="12133" y="13857"/>
                  </a:cubicBezTo>
                  <a:cubicBezTo>
                    <a:pt x="12109" y="13845"/>
                    <a:pt x="12097" y="13845"/>
                    <a:pt x="12085" y="13833"/>
                  </a:cubicBezTo>
                  <a:cubicBezTo>
                    <a:pt x="12061" y="13812"/>
                    <a:pt x="12037" y="13803"/>
                    <a:pt x="12016" y="13803"/>
                  </a:cubicBezTo>
                  <a:cubicBezTo>
                    <a:pt x="11952" y="13803"/>
                    <a:pt x="11910" y="13881"/>
                    <a:pt x="11954" y="13952"/>
                  </a:cubicBezTo>
                  <a:cubicBezTo>
                    <a:pt x="11919" y="13964"/>
                    <a:pt x="11907" y="13976"/>
                    <a:pt x="11895" y="14023"/>
                  </a:cubicBezTo>
                  <a:cubicBezTo>
                    <a:pt x="8109" y="28263"/>
                    <a:pt x="4513" y="42491"/>
                    <a:pt x="48" y="56540"/>
                  </a:cubicBezTo>
                  <a:cubicBezTo>
                    <a:pt x="0" y="56671"/>
                    <a:pt x="72" y="56767"/>
                    <a:pt x="167" y="56826"/>
                  </a:cubicBezTo>
                  <a:cubicBezTo>
                    <a:pt x="143" y="56874"/>
                    <a:pt x="167" y="56910"/>
                    <a:pt x="203" y="56945"/>
                  </a:cubicBezTo>
                  <a:cubicBezTo>
                    <a:pt x="2282" y="58340"/>
                    <a:pt x="6132" y="60297"/>
                    <a:pt x="9282" y="60297"/>
                  </a:cubicBezTo>
                  <a:cubicBezTo>
                    <a:pt x="10407" y="60297"/>
                    <a:pt x="11442" y="60048"/>
                    <a:pt x="12276" y="59434"/>
                  </a:cubicBezTo>
                  <a:lnTo>
                    <a:pt x="12288" y="59410"/>
                  </a:lnTo>
                  <a:cubicBezTo>
                    <a:pt x="12335" y="59374"/>
                    <a:pt x="12395" y="59338"/>
                    <a:pt x="12454" y="59291"/>
                  </a:cubicBezTo>
                  <a:cubicBezTo>
                    <a:pt x="12466" y="59315"/>
                    <a:pt x="12490" y="59327"/>
                    <a:pt x="12514" y="59327"/>
                  </a:cubicBezTo>
                  <a:cubicBezTo>
                    <a:pt x="12585" y="59327"/>
                    <a:pt x="12621" y="59255"/>
                    <a:pt x="12609" y="59196"/>
                  </a:cubicBezTo>
                  <a:cubicBezTo>
                    <a:pt x="14419" y="57862"/>
                    <a:pt x="16360" y="56552"/>
                    <a:pt x="18098" y="55100"/>
                  </a:cubicBezTo>
                  <a:cubicBezTo>
                    <a:pt x="19134" y="54397"/>
                    <a:pt x="20170" y="53683"/>
                    <a:pt x="21146" y="52897"/>
                  </a:cubicBezTo>
                  <a:cubicBezTo>
                    <a:pt x="21152" y="52898"/>
                    <a:pt x="21158" y="52899"/>
                    <a:pt x="21164" y="52899"/>
                  </a:cubicBezTo>
                  <a:cubicBezTo>
                    <a:pt x="21215" y="52899"/>
                    <a:pt x="21253" y="52855"/>
                    <a:pt x="21253" y="52802"/>
                  </a:cubicBezTo>
                  <a:cubicBezTo>
                    <a:pt x="21277" y="52778"/>
                    <a:pt x="21325" y="52742"/>
                    <a:pt x="21360" y="52719"/>
                  </a:cubicBezTo>
                  <a:cubicBezTo>
                    <a:pt x="21384" y="54409"/>
                    <a:pt x="21432" y="56124"/>
                    <a:pt x="21515" y="57826"/>
                  </a:cubicBezTo>
                  <a:cubicBezTo>
                    <a:pt x="21515" y="57939"/>
                    <a:pt x="21604" y="57993"/>
                    <a:pt x="21688" y="57993"/>
                  </a:cubicBezTo>
                  <a:cubicBezTo>
                    <a:pt x="21711" y="57993"/>
                    <a:pt x="21733" y="57989"/>
                    <a:pt x="21753" y="57981"/>
                  </a:cubicBezTo>
                  <a:cubicBezTo>
                    <a:pt x="21777" y="58005"/>
                    <a:pt x="21789" y="58017"/>
                    <a:pt x="21801" y="58017"/>
                  </a:cubicBezTo>
                  <a:cubicBezTo>
                    <a:pt x="23622" y="59148"/>
                    <a:pt x="26075" y="59327"/>
                    <a:pt x="28171" y="59434"/>
                  </a:cubicBezTo>
                  <a:cubicBezTo>
                    <a:pt x="28564" y="59452"/>
                    <a:pt x="28959" y="59469"/>
                    <a:pt x="29351" y="59469"/>
                  </a:cubicBezTo>
                  <a:cubicBezTo>
                    <a:pt x="30489" y="59469"/>
                    <a:pt x="31595" y="59327"/>
                    <a:pt x="32516" y="58672"/>
                  </a:cubicBezTo>
                  <a:cubicBezTo>
                    <a:pt x="32528" y="58660"/>
                    <a:pt x="32552" y="58660"/>
                    <a:pt x="32564" y="58636"/>
                  </a:cubicBezTo>
                  <a:cubicBezTo>
                    <a:pt x="32707" y="58517"/>
                    <a:pt x="32862" y="58398"/>
                    <a:pt x="32993" y="58255"/>
                  </a:cubicBezTo>
                  <a:cubicBezTo>
                    <a:pt x="32993" y="58386"/>
                    <a:pt x="32993" y="58517"/>
                    <a:pt x="33005" y="58672"/>
                  </a:cubicBezTo>
                  <a:lnTo>
                    <a:pt x="32909" y="58672"/>
                  </a:lnTo>
                  <a:cubicBezTo>
                    <a:pt x="32755" y="58684"/>
                    <a:pt x="32731" y="58874"/>
                    <a:pt x="32874" y="58934"/>
                  </a:cubicBezTo>
                  <a:cubicBezTo>
                    <a:pt x="32933" y="58969"/>
                    <a:pt x="32993" y="58969"/>
                    <a:pt x="33040" y="58993"/>
                  </a:cubicBezTo>
                  <a:cubicBezTo>
                    <a:pt x="33052" y="59005"/>
                    <a:pt x="33052" y="59029"/>
                    <a:pt x="33064" y="59029"/>
                  </a:cubicBezTo>
                  <a:cubicBezTo>
                    <a:pt x="34887" y="59825"/>
                    <a:pt x="36947" y="60508"/>
                    <a:pt x="38937" y="60508"/>
                  </a:cubicBezTo>
                  <a:cubicBezTo>
                    <a:pt x="40431" y="60508"/>
                    <a:pt x="41886" y="60123"/>
                    <a:pt x="43173" y="59112"/>
                  </a:cubicBezTo>
                  <a:cubicBezTo>
                    <a:pt x="43173" y="59112"/>
                    <a:pt x="43173" y="59100"/>
                    <a:pt x="43184" y="59100"/>
                  </a:cubicBezTo>
                  <a:cubicBezTo>
                    <a:pt x="47768" y="55874"/>
                    <a:pt x="51697" y="51218"/>
                    <a:pt x="55353" y="46992"/>
                  </a:cubicBezTo>
                  <a:cubicBezTo>
                    <a:pt x="55499" y="46734"/>
                    <a:pt x="55338" y="46465"/>
                    <a:pt x="55159" y="46465"/>
                  </a:cubicBezTo>
                  <a:cubicBezTo>
                    <a:pt x="55148" y="46465"/>
                    <a:pt x="55137" y="46466"/>
                    <a:pt x="55126" y="46468"/>
                  </a:cubicBezTo>
                  <a:lnTo>
                    <a:pt x="55126" y="46420"/>
                  </a:lnTo>
                  <a:cubicBezTo>
                    <a:pt x="55138" y="46361"/>
                    <a:pt x="55138" y="46301"/>
                    <a:pt x="55126" y="46242"/>
                  </a:cubicBezTo>
                  <a:cubicBezTo>
                    <a:pt x="55353" y="39860"/>
                    <a:pt x="55317" y="33478"/>
                    <a:pt x="55293" y="27084"/>
                  </a:cubicBezTo>
                  <a:cubicBezTo>
                    <a:pt x="55257" y="20619"/>
                    <a:pt x="55805" y="13845"/>
                    <a:pt x="55126" y="7404"/>
                  </a:cubicBezTo>
                  <a:cubicBezTo>
                    <a:pt x="55312" y="7217"/>
                    <a:pt x="55160" y="6903"/>
                    <a:pt x="54955" y="6903"/>
                  </a:cubicBezTo>
                  <a:cubicBezTo>
                    <a:pt x="54910" y="6903"/>
                    <a:pt x="54863" y="6917"/>
                    <a:pt x="54817" y="6951"/>
                  </a:cubicBezTo>
                  <a:cubicBezTo>
                    <a:pt x="54317" y="7296"/>
                    <a:pt x="53817" y="7654"/>
                    <a:pt x="53305" y="7999"/>
                  </a:cubicBezTo>
                  <a:cubicBezTo>
                    <a:pt x="53186" y="7856"/>
                    <a:pt x="53043" y="7773"/>
                    <a:pt x="52805" y="7701"/>
                  </a:cubicBezTo>
                  <a:cubicBezTo>
                    <a:pt x="52705" y="7671"/>
                    <a:pt x="52611" y="7663"/>
                    <a:pt x="52518" y="7663"/>
                  </a:cubicBezTo>
                  <a:cubicBezTo>
                    <a:pt x="52406" y="7663"/>
                    <a:pt x="52298" y="7675"/>
                    <a:pt x="52189" y="7675"/>
                  </a:cubicBezTo>
                  <a:cubicBezTo>
                    <a:pt x="52140" y="7675"/>
                    <a:pt x="52092" y="7672"/>
                    <a:pt x="52043" y="7665"/>
                  </a:cubicBezTo>
                  <a:cubicBezTo>
                    <a:pt x="51447" y="7606"/>
                    <a:pt x="50900" y="7415"/>
                    <a:pt x="50316" y="7344"/>
                  </a:cubicBezTo>
                  <a:cubicBezTo>
                    <a:pt x="50127" y="7318"/>
                    <a:pt x="49936" y="7305"/>
                    <a:pt x="49747" y="7305"/>
                  </a:cubicBezTo>
                  <a:cubicBezTo>
                    <a:pt x="49057" y="7305"/>
                    <a:pt x="48381" y="7477"/>
                    <a:pt x="47792" y="7832"/>
                  </a:cubicBezTo>
                  <a:cubicBezTo>
                    <a:pt x="47804" y="7249"/>
                    <a:pt x="47876" y="6630"/>
                    <a:pt x="47709" y="6058"/>
                  </a:cubicBezTo>
                  <a:cubicBezTo>
                    <a:pt x="47685" y="5975"/>
                    <a:pt x="47590" y="5891"/>
                    <a:pt x="47506" y="5891"/>
                  </a:cubicBezTo>
                  <a:cubicBezTo>
                    <a:pt x="46899" y="5927"/>
                    <a:pt x="46221" y="6237"/>
                    <a:pt x="45542" y="6689"/>
                  </a:cubicBezTo>
                  <a:cubicBezTo>
                    <a:pt x="45566" y="6570"/>
                    <a:pt x="45590" y="6427"/>
                    <a:pt x="45601" y="6344"/>
                  </a:cubicBezTo>
                  <a:cubicBezTo>
                    <a:pt x="45732" y="5701"/>
                    <a:pt x="45649" y="4939"/>
                    <a:pt x="45661" y="4284"/>
                  </a:cubicBezTo>
                  <a:cubicBezTo>
                    <a:pt x="45685" y="3117"/>
                    <a:pt x="45792" y="1903"/>
                    <a:pt x="45709" y="736"/>
                  </a:cubicBezTo>
                  <a:cubicBezTo>
                    <a:pt x="45720" y="593"/>
                    <a:pt x="45732" y="450"/>
                    <a:pt x="45732" y="319"/>
                  </a:cubicBezTo>
                  <a:cubicBezTo>
                    <a:pt x="45732" y="236"/>
                    <a:pt x="45685" y="176"/>
                    <a:pt x="45625" y="153"/>
                  </a:cubicBezTo>
                  <a:cubicBezTo>
                    <a:pt x="45625" y="117"/>
                    <a:pt x="45613" y="81"/>
                    <a:pt x="45613" y="45"/>
                  </a:cubicBezTo>
                  <a:cubicBezTo>
                    <a:pt x="45607" y="16"/>
                    <a:pt x="45581" y="1"/>
                    <a:pt x="4555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54"/>
            <p:cNvSpPr/>
            <p:nvPr/>
          </p:nvSpPr>
          <p:spPr>
            <a:xfrm>
              <a:off x="4222500" y="3002200"/>
              <a:ext cx="7125" cy="10750"/>
            </a:xfrm>
            <a:custGeom>
              <a:avLst/>
              <a:gdLst/>
              <a:ahLst/>
              <a:cxnLst/>
              <a:rect l="l" t="t" r="r" b="b"/>
              <a:pathLst>
                <a:path w="285" h="430" extrusionOk="0">
                  <a:moveTo>
                    <a:pt x="130" y="1"/>
                  </a:moveTo>
                  <a:cubicBezTo>
                    <a:pt x="67" y="1"/>
                    <a:pt x="0" y="64"/>
                    <a:pt x="38" y="147"/>
                  </a:cubicBezTo>
                  <a:cubicBezTo>
                    <a:pt x="62" y="230"/>
                    <a:pt x="109" y="313"/>
                    <a:pt x="157" y="397"/>
                  </a:cubicBezTo>
                  <a:cubicBezTo>
                    <a:pt x="172" y="420"/>
                    <a:pt x="191" y="429"/>
                    <a:pt x="209" y="429"/>
                  </a:cubicBezTo>
                  <a:cubicBezTo>
                    <a:pt x="248" y="429"/>
                    <a:pt x="284" y="386"/>
                    <a:pt x="276" y="337"/>
                  </a:cubicBezTo>
                  <a:cubicBezTo>
                    <a:pt x="264" y="254"/>
                    <a:pt x="228" y="159"/>
                    <a:pt x="216" y="75"/>
                  </a:cubicBezTo>
                  <a:cubicBezTo>
                    <a:pt x="203" y="22"/>
                    <a:pt x="167" y="1"/>
                    <a:pt x="13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54"/>
            <p:cNvSpPr/>
            <p:nvPr/>
          </p:nvSpPr>
          <p:spPr>
            <a:xfrm>
              <a:off x="4302325" y="2713800"/>
              <a:ext cx="6250" cy="4850"/>
            </a:xfrm>
            <a:custGeom>
              <a:avLst/>
              <a:gdLst/>
              <a:ahLst/>
              <a:cxnLst/>
              <a:rect l="l" t="t" r="r" b="b"/>
              <a:pathLst>
                <a:path w="250" h="194" extrusionOk="0">
                  <a:moveTo>
                    <a:pt x="101" y="1"/>
                  </a:moveTo>
                  <a:cubicBezTo>
                    <a:pt x="0" y="1"/>
                    <a:pt x="6" y="193"/>
                    <a:pt x="119" y="193"/>
                  </a:cubicBezTo>
                  <a:cubicBezTo>
                    <a:pt x="250" y="193"/>
                    <a:pt x="250" y="3"/>
                    <a:pt x="119" y="3"/>
                  </a:cubicBezTo>
                  <a:cubicBezTo>
                    <a:pt x="113" y="1"/>
                    <a:pt x="107" y="1"/>
                    <a:pt x="10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54"/>
            <p:cNvSpPr/>
            <p:nvPr/>
          </p:nvSpPr>
          <p:spPr>
            <a:xfrm>
              <a:off x="4598550" y="1967900"/>
              <a:ext cx="18400" cy="42450"/>
            </a:xfrm>
            <a:custGeom>
              <a:avLst/>
              <a:gdLst/>
              <a:ahLst/>
              <a:cxnLst/>
              <a:rect l="l" t="t" r="r" b="b"/>
              <a:pathLst>
                <a:path w="736" h="1698" extrusionOk="0">
                  <a:moveTo>
                    <a:pt x="679" y="1"/>
                  </a:moveTo>
                  <a:cubicBezTo>
                    <a:pt x="663" y="1"/>
                    <a:pt x="649" y="9"/>
                    <a:pt x="641" y="26"/>
                  </a:cubicBezTo>
                  <a:cubicBezTo>
                    <a:pt x="367" y="502"/>
                    <a:pt x="188" y="1038"/>
                    <a:pt x="21" y="1561"/>
                  </a:cubicBezTo>
                  <a:cubicBezTo>
                    <a:pt x="0" y="1646"/>
                    <a:pt x="63" y="1698"/>
                    <a:pt x="130" y="1698"/>
                  </a:cubicBezTo>
                  <a:cubicBezTo>
                    <a:pt x="176" y="1698"/>
                    <a:pt x="224" y="1674"/>
                    <a:pt x="248" y="1621"/>
                  </a:cubicBezTo>
                  <a:cubicBezTo>
                    <a:pt x="438" y="1109"/>
                    <a:pt x="641" y="597"/>
                    <a:pt x="736" y="73"/>
                  </a:cubicBezTo>
                  <a:cubicBezTo>
                    <a:pt x="736" y="27"/>
                    <a:pt x="706" y="1"/>
                    <a:pt x="67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54"/>
            <p:cNvSpPr/>
            <p:nvPr/>
          </p:nvSpPr>
          <p:spPr>
            <a:xfrm>
              <a:off x="4597425" y="1994075"/>
              <a:ext cx="18575" cy="50350"/>
            </a:xfrm>
            <a:custGeom>
              <a:avLst/>
              <a:gdLst/>
              <a:ahLst/>
              <a:cxnLst/>
              <a:rect l="l" t="t" r="r" b="b"/>
              <a:pathLst>
                <a:path w="743" h="2014" extrusionOk="0">
                  <a:moveTo>
                    <a:pt x="650" y="1"/>
                  </a:moveTo>
                  <a:cubicBezTo>
                    <a:pt x="619" y="1"/>
                    <a:pt x="588" y="19"/>
                    <a:pt x="578" y="62"/>
                  </a:cubicBezTo>
                  <a:cubicBezTo>
                    <a:pt x="388" y="693"/>
                    <a:pt x="138" y="1300"/>
                    <a:pt x="7" y="1943"/>
                  </a:cubicBezTo>
                  <a:cubicBezTo>
                    <a:pt x="0" y="1990"/>
                    <a:pt x="31" y="2014"/>
                    <a:pt x="63" y="2014"/>
                  </a:cubicBezTo>
                  <a:cubicBezTo>
                    <a:pt x="89" y="2014"/>
                    <a:pt x="115" y="1999"/>
                    <a:pt x="126" y="1967"/>
                  </a:cubicBezTo>
                  <a:cubicBezTo>
                    <a:pt x="364" y="1360"/>
                    <a:pt x="543" y="717"/>
                    <a:pt x="721" y="98"/>
                  </a:cubicBezTo>
                  <a:cubicBezTo>
                    <a:pt x="743" y="41"/>
                    <a:pt x="696" y="1"/>
                    <a:pt x="6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54"/>
            <p:cNvSpPr/>
            <p:nvPr/>
          </p:nvSpPr>
          <p:spPr>
            <a:xfrm>
              <a:off x="4512750" y="2126175"/>
              <a:ext cx="57525" cy="6900"/>
            </a:xfrm>
            <a:custGeom>
              <a:avLst/>
              <a:gdLst/>
              <a:ahLst/>
              <a:cxnLst/>
              <a:rect l="l" t="t" r="r" b="b"/>
              <a:pathLst>
                <a:path w="2301" h="276" extrusionOk="0">
                  <a:moveTo>
                    <a:pt x="2171" y="1"/>
                  </a:moveTo>
                  <a:cubicBezTo>
                    <a:pt x="2163" y="1"/>
                    <a:pt x="2153" y="2"/>
                    <a:pt x="2144" y="5"/>
                  </a:cubicBezTo>
                  <a:cubicBezTo>
                    <a:pt x="1589" y="91"/>
                    <a:pt x="1035" y="146"/>
                    <a:pt x="475" y="146"/>
                  </a:cubicBezTo>
                  <a:cubicBezTo>
                    <a:pt x="337" y="146"/>
                    <a:pt x="199" y="143"/>
                    <a:pt x="60" y="136"/>
                  </a:cubicBezTo>
                  <a:cubicBezTo>
                    <a:pt x="1" y="136"/>
                    <a:pt x="1" y="195"/>
                    <a:pt x="48" y="207"/>
                  </a:cubicBezTo>
                  <a:cubicBezTo>
                    <a:pt x="386" y="252"/>
                    <a:pt x="723" y="276"/>
                    <a:pt x="1060" y="276"/>
                  </a:cubicBezTo>
                  <a:cubicBezTo>
                    <a:pt x="1437" y="276"/>
                    <a:pt x="1814" y="246"/>
                    <a:pt x="2191" y="183"/>
                  </a:cubicBezTo>
                  <a:cubicBezTo>
                    <a:pt x="2301" y="173"/>
                    <a:pt x="2269" y="1"/>
                    <a:pt x="217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54"/>
            <p:cNvSpPr/>
            <p:nvPr/>
          </p:nvSpPr>
          <p:spPr>
            <a:xfrm>
              <a:off x="4573775" y="2126575"/>
              <a:ext cx="3600" cy="2700"/>
            </a:xfrm>
            <a:custGeom>
              <a:avLst/>
              <a:gdLst/>
              <a:ahLst/>
              <a:cxnLst/>
              <a:rect l="l" t="t" r="r" b="b"/>
              <a:pathLst>
                <a:path w="144" h="108" extrusionOk="0">
                  <a:moveTo>
                    <a:pt x="60" y="1"/>
                  </a:moveTo>
                  <a:cubicBezTo>
                    <a:pt x="0" y="1"/>
                    <a:pt x="0" y="108"/>
                    <a:pt x="60" y="108"/>
                  </a:cubicBezTo>
                  <a:cubicBezTo>
                    <a:pt x="143" y="108"/>
                    <a:pt x="143" y="1"/>
                    <a:pt x="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54"/>
            <p:cNvSpPr/>
            <p:nvPr/>
          </p:nvSpPr>
          <p:spPr>
            <a:xfrm>
              <a:off x="4540725" y="2142200"/>
              <a:ext cx="38425" cy="6000"/>
            </a:xfrm>
            <a:custGeom>
              <a:avLst/>
              <a:gdLst/>
              <a:ahLst/>
              <a:cxnLst/>
              <a:rect l="l" t="t" r="r" b="b"/>
              <a:pathLst>
                <a:path w="1537" h="240" extrusionOk="0">
                  <a:moveTo>
                    <a:pt x="1039" y="1"/>
                  </a:moveTo>
                  <a:cubicBezTo>
                    <a:pt x="722" y="1"/>
                    <a:pt x="409" y="34"/>
                    <a:pt x="108" y="43"/>
                  </a:cubicBezTo>
                  <a:cubicBezTo>
                    <a:pt x="1" y="43"/>
                    <a:pt x="1" y="197"/>
                    <a:pt x="108" y="197"/>
                  </a:cubicBezTo>
                  <a:cubicBezTo>
                    <a:pt x="409" y="206"/>
                    <a:pt x="722" y="239"/>
                    <a:pt x="1039" y="239"/>
                  </a:cubicBezTo>
                  <a:cubicBezTo>
                    <a:pt x="1161" y="239"/>
                    <a:pt x="1283" y="234"/>
                    <a:pt x="1406" y="221"/>
                  </a:cubicBezTo>
                  <a:cubicBezTo>
                    <a:pt x="1537" y="209"/>
                    <a:pt x="1537" y="31"/>
                    <a:pt x="1406" y="19"/>
                  </a:cubicBezTo>
                  <a:cubicBezTo>
                    <a:pt x="1283" y="5"/>
                    <a:pt x="1161" y="1"/>
                    <a:pt x="103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54"/>
            <p:cNvSpPr/>
            <p:nvPr/>
          </p:nvSpPr>
          <p:spPr>
            <a:xfrm>
              <a:off x="4548875" y="2156325"/>
              <a:ext cx="30575" cy="9325"/>
            </a:xfrm>
            <a:custGeom>
              <a:avLst/>
              <a:gdLst/>
              <a:ahLst/>
              <a:cxnLst/>
              <a:rect l="l" t="t" r="r" b="b"/>
              <a:pathLst>
                <a:path w="1223" h="373" extrusionOk="0">
                  <a:moveTo>
                    <a:pt x="592" y="1"/>
                  </a:moveTo>
                  <a:cubicBezTo>
                    <a:pt x="422" y="1"/>
                    <a:pt x="250" y="28"/>
                    <a:pt x="103" y="61"/>
                  </a:cubicBezTo>
                  <a:cubicBezTo>
                    <a:pt x="0" y="95"/>
                    <a:pt x="19" y="252"/>
                    <a:pt x="127" y="252"/>
                  </a:cubicBezTo>
                  <a:cubicBezTo>
                    <a:pt x="131" y="252"/>
                    <a:pt x="135" y="252"/>
                    <a:pt x="139" y="251"/>
                  </a:cubicBezTo>
                  <a:cubicBezTo>
                    <a:pt x="205" y="247"/>
                    <a:pt x="270" y="244"/>
                    <a:pt x="335" y="244"/>
                  </a:cubicBezTo>
                  <a:cubicBezTo>
                    <a:pt x="449" y="244"/>
                    <a:pt x="562" y="253"/>
                    <a:pt x="675" y="275"/>
                  </a:cubicBezTo>
                  <a:cubicBezTo>
                    <a:pt x="806" y="299"/>
                    <a:pt x="937" y="359"/>
                    <a:pt x="1092" y="370"/>
                  </a:cubicBezTo>
                  <a:cubicBezTo>
                    <a:pt x="1100" y="372"/>
                    <a:pt x="1107" y="373"/>
                    <a:pt x="1115" y="373"/>
                  </a:cubicBezTo>
                  <a:cubicBezTo>
                    <a:pt x="1222" y="373"/>
                    <a:pt x="1218" y="212"/>
                    <a:pt x="1151" y="156"/>
                  </a:cubicBezTo>
                  <a:cubicBezTo>
                    <a:pt x="996" y="40"/>
                    <a:pt x="795" y="1"/>
                    <a:pt x="5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54"/>
            <p:cNvSpPr/>
            <p:nvPr/>
          </p:nvSpPr>
          <p:spPr>
            <a:xfrm>
              <a:off x="4554500" y="2177475"/>
              <a:ext cx="22275" cy="8700"/>
            </a:xfrm>
            <a:custGeom>
              <a:avLst/>
              <a:gdLst/>
              <a:ahLst/>
              <a:cxnLst/>
              <a:rect l="l" t="t" r="r" b="b"/>
              <a:pathLst>
                <a:path w="891" h="348" extrusionOk="0">
                  <a:moveTo>
                    <a:pt x="142" y="0"/>
                  </a:moveTo>
                  <a:cubicBezTo>
                    <a:pt x="20" y="0"/>
                    <a:pt x="1" y="204"/>
                    <a:pt x="117" y="227"/>
                  </a:cubicBezTo>
                  <a:cubicBezTo>
                    <a:pt x="315" y="282"/>
                    <a:pt x="493" y="347"/>
                    <a:pt x="688" y="347"/>
                  </a:cubicBezTo>
                  <a:cubicBezTo>
                    <a:pt x="704" y="347"/>
                    <a:pt x="720" y="347"/>
                    <a:pt x="736" y="346"/>
                  </a:cubicBezTo>
                  <a:cubicBezTo>
                    <a:pt x="831" y="346"/>
                    <a:pt x="891" y="179"/>
                    <a:pt x="795" y="144"/>
                  </a:cubicBezTo>
                  <a:cubicBezTo>
                    <a:pt x="581" y="48"/>
                    <a:pt x="379" y="36"/>
                    <a:pt x="152" y="1"/>
                  </a:cubicBezTo>
                  <a:cubicBezTo>
                    <a:pt x="149" y="0"/>
                    <a:pt x="145" y="0"/>
                    <a:pt x="14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54"/>
            <p:cNvSpPr/>
            <p:nvPr/>
          </p:nvSpPr>
          <p:spPr>
            <a:xfrm>
              <a:off x="4569000" y="2189375"/>
              <a:ext cx="7175" cy="5700"/>
            </a:xfrm>
            <a:custGeom>
              <a:avLst/>
              <a:gdLst/>
              <a:ahLst/>
              <a:cxnLst/>
              <a:rect l="l" t="t" r="r" b="b"/>
              <a:pathLst>
                <a:path w="287" h="228" extrusionOk="0">
                  <a:moveTo>
                    <a:pt x="156" y="1"/>
                  </a:moveTo>
                  <a:cubicBezTo>
                    <a:pt x="1" y="1"/>
                    <a:pt x="1" y="227"/>
                    <a:pt x="156" y="227"/>
                  </a:cubicBezTo>
                  <a:cubicBezTo>
                    <a:pt x="287" y="227"/>
                    <a:pt x="287" y="1"/>
                    <a:pt x="15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54"/>
            <p:cNvSpPr/>
            <p:nvPr/>
          </p:nvSpPr>
          <p:spPr>
            <a:xfrm>
              <a:off x="4572875" y="2205175"/>
              <a:ext cx="5100" cy="3575"/>
            </a:xfrm>
            <a:custGeom>
              <a:avLst/>
              <a:gdLst/>
              <a:ahLst/>
              <a:cxnLst/>
              <a:rect l="l" t="t" r="r" b="b"/>
              <a:pathLst>
                <a:path w="204" h="143" extrusionOk="0">
                  <a:moveTo>
                    <a:pt x="96" y="0"/>
                  </a:moveTo>
                  <a:cubicBezTo>
                    <a:pt x="1" y="0"/>
                    <a:pt x="1" y="143"/>
                    <a:pt x="96" y="143"/>
                  </a:cubicBezTo>
                  <a:cubicBezTo>
                    <a:pt x="203" y="143"/>
                    <a:pt x="203" y="0"/>
                    <a:pt x="9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54"/>
            <p:cNvSpPr/>
            <p:nvPr/>
          </p:nvSpPr>
          <p:spPr>
            <a:xfrm>
              <a:off x="4348450" y="2585875"/>
              <a:ext cx="50600" cy="36200"/>
            </a:xfrm>
            <a:custGeom>
              <a:avLst/>
              <a:gdLst/>
              <a:ahLst/>
              <a:cxnLst/>
              <a:rect l="l" t="t" r="r" b="b"/>
              <a:pathLst>
                <a:path w="2024" h="1448" extrusionOk="0">
                  <a:moveTo>
                    <a:pt x="84" y="0"/>
                  </a:moveTo>
                  <a:cubicBezTo>
                    <a:pt x="48" y="0"/>
                    <a:pt x="0" y="36"/>
                    <a:pt x="48" y="83"/>
                  </a:cubicBezTo>
                  <a:cubicBezTo>
                    <a:pt x="310" y="298"/>
                    <a:pt x="655" y="429"/>
                    <a:pt x="941" y="619"/>
                  </a:cubicBezTo>
                  <a:cubicBezTo>
                    <a:pt x="1262" y="857"/>
                    <a:pt x="1560" y="1143"/>
                    <a:pt x="1870" y="1429"/>
                  </a:cubicBezTo>
                  <a:cubicBezTo>
                    <a:pt x="1888" y="1442"/>
                    <a:pt x="1906" y="1448"/>
                    <a:pt x="1923" y="1448"/>
                  </a:cubicBezTo>
                  <a:cubicBezTo>
                    <a:pt x="1983" y="1448"/>
                    <a:pt x="2023" y="1377"/>
                    <a:pt x="1977" y="1322"/>
                  </a:cubicBezTo>
                  <a:cubicBezTo>
                    <a:pt x="1727" y="1012"/>
                    <a:pt x="1441" y="774"/>
                    <a:pt x="1120" y="536"/>
                  </a:cubicBezTo>
                  <a:cubicBezTo>
                    <a:pt x="822" y="322"/>
                    <a:pt x="441" y="60"/>
                    <a:pt x="8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54"/>
            <p:cNvSpPr/>
            <p:nvPr/>
          </p:nvSpPr>
          <p:spPr>
            <a:xfrm>
              <a:off x="4381975" y="2594075"/>
              <a:ext cx="41075" cy="28750"/>
            </a:xfrm>
            <a:custGeom>
              <a:avLst/>
              <a:gdLst/>
              <a:ahLst/>
              <a:cxnLst/>
              <a:rect l="l" t="t" r="r" b="b"/>
              <a:pathLst>
                <a:path w="1643" h="1150" extrusionOk="0">
                  <a:moveTo>
                    <a:pt x="121" y="1"/>
                  </a:moveTo>
                  <a:cubicBezTo>
                    <a:pt x="55" y="1"/>
                    <a:pt x="1" y="85"/>
                    <a:pt x="64" y="148"/>
                  </a:cubicBezTo>
                  <a:cubicBezTo>
                    <a:pt x="505" y="529"/>
                    <a:pt x="969" y="875"/>
                    <a:pt x="1469" y="1137"/>
                  </a:cubicBezTo>
                  <a:cubicBezTo>
                    <a:pt x="1486" y="1146"/>
                    <a:pt x="1502" y="1150"/>
                    <a:pt x="1517" y="1150"/>
                  </a:cubicBezTo>
                  <a:cubicBezTo>
                    <a:pt x="1598" y="1150"/>
                    <a:pt x="1643" y="1032"/>
                    <a:pt x="1553" y="982"/>
                  </a:cubicBezTo>
                  <a:cubicBezTo>
                    <a:pt x="1076" y="696"/>
                    <a:pt x="624" y="386"/>
                    <a:pt x="183" y="29"/>
                  </a:cubicBezTo>
                  <a:cubicBezTo>
                    <a:pt x="163" y="9"/>
                    <a:pt x="141" y="1"/>
                    <a:pt x="1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54"/>
            <p:cNvSpPr/>
            <p:nvPr/>
          </p:nvSpPr>
          <p:spPr>
            <a:xfrm>
              <a:off x="4595800" y="2043650"/>
              <a:ext cx="32100" cy="91350"/>
            </a:xfrm>
            <a:custGeom>
              <a:avLst/>
              <a:gdLst/>
              <a:ahLst/>
              <a:cxnLst/>
              <a:rect l="l" t="t" r="r" b="b"/>
              <a:pathLst>
                <a:path w="1284" h="3654" extrusionOk="0">
                  <a:moveTo>
                    <a:pt x="1178" y="1"/>
                  </a:moveTo>
                  <a:cubicBezTo>
                    <a:pt x="1139" y="1"/>
                    <a:pt x="1099" y="24"/>
                    <a:pt x="1084" y="79"/>
                  </a:cubicBezTo>
                  <a:cubicBezTo>
                    <a:pt x="882" y="817"/>
                    <a:pt x="655" y="1579"/>
                    <a:pt x="453" y="2318"/>
                  </a:cubicBezTo>
                  <a:cubicBezTo>
                    <a:pt x="358" y="2639"/>
                    <a:pt x="1" y="3270"/>
                    <a:pt x="215" y="3592"/>
                  </a:cubicBezTo>
                  <a:cubicBezTo>
                    <a:pt x="235" y="3623"/>
                    <a:pt x="274" y="3653"/>
                    <a:pt x="323" y="3653"/>
                  </a:cubicBezTo>
                  <a:cubicBezTo>
                    <a:pt x="330" y="3653"/>
                    <a:pt x="338" y="3653"/>
                    <a:pt x="346" y="3651"/>
                  </a:cubicBezTo>
                  <a:cubicBezTo>
                    <a:pt x="429" y="3604"/>
                    <a:pt x="465" y="3568"/>
                    <a:pt x="477" y="3484"/>
                  </a:cubicBezTo>
                  <a:cubicBezTo>
                    <a:pt x="489" y="3437"/>
                    <a:pt x="465" y="3377"/>
                    <a:pt x="429" y="3365"/>
                  </a:cubicBezTo>
                  <a:cubicBezTo>
                    <a:pt x="417" y="3365"/>
                    <a:pt x="417" y="3353"/>
                    <a:pt x="405" y="3353"/>
                  </a:cubicBezTo>
                  <a:cubicBezTo>
                    <a:pt x="401" y="3346"/>
                    <a:pt x="396" y="3343"/>
                    <a:pt x="390" y="3343"/>
                  </a:cubicBezTo>
                  <a:cubicBezTo>
                    <a:pt x="379" y="3343"/>
                    <a:pt x="366" y="3353"/>
                    <a:pt x="358" y="3353"/>
                  </a:cubicBezTo>
                  <a:cubicBezTo>
                    <a:pt x="512" y="2961"/>
                    <a:pt x="774" y="2008"/>
                    <a:pt x="810" y="1877"/>
                  </a:cubicBezTo>
                  <a:cubicBezTo>
                    <a:pt x="953" y="1294"/>
                    <a:pt x="1120" y="698"/>
                    <a:pt x="1263" y="115"/>
                  </a:cubicBezTo>
                  <a:cubicBezTo>
                    <a:pt x="1283" y="46"/>
                    <a:pt x="1232" y="1"/>
                    <a:pt x="11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54"/>
            <p:cNvSpPr/>
            <p:nvPr/>
          </p:nvSpPr>
          <p:spPr>
            <a:xfrm>
              <a:off x="4610800" y="2055000"/>
              <a:ext cx="26475" cy="68650"/>
            </a:xfrm>
            <a:custGeom>
              <a:avLst/>
              <a:gdLst/>
              <a:ahLst/>
              <a:cxnLst/>
              <a:rect l="l" t="t" r="r" b="b"/>
              <a:pathLst>
                <a:path w="1059" h="2746" extrusionOk="0">
                  <a:moveTo>
                    <a:pt x="934" y="1"/>
                  </a:moveTo>
                  <a:cubicBezTo>
                    <a:pt x="897" y="1"/>
                    <a:pt x="859" y="20"/>
                    <a:pt x="841" y="66"/>
                  </a:cubicBezTo>
                  <a:cubicBezTo>
                    <a:pt x="722" y="494"/>
                    <a:pt x="591" y="935"/>
                    <a:pt x="448" y="1364"/>
                  </a:cubicBezTo>
                  <a:cubicBezTo>
                    <a:pt x="293" y="1792"/>
                    <a:pt x="91" y="2209"/>
                    <a:pt x="8" y="2638"/>
                  </a:cubicBezTo>
                  <a:cubicBezTo>
                    <a:pt x="0" y="2699"/>
                    <a:pt x="42" y="2745"/>
                    <a:pt x="88" y="2745"/>
                  </a:cubicBezTo>
                  <a:cubicBezTo>
                    <a:pt x="114" y="2745"/>
                    <a:pt x="141" y="2731"/>
                    <a:pt x="163" y="2697"/>
                  </a:cubicBezTo>
                  <a:cubicBezTo>
                    <a:pt x="639" y="1983"/>
                    <a:pt x="817" y="935"/>
                    <a:pt x="1044" y="125"/>
                  </a:cubicBezTo>
                  <a:cubicBezTo>
                    <a:pt x="1058" y="52"/>
                    <a:pt x="996" y="1"/>
                    <a:pt x="9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54"/>
            <p:cNvSpPr/>
            <p:nvPr/>
          </p:nvSpPr>
          <p:spPr>
            <a:xfrm>
              <a:off x="4003350" y="3190950"/>
              <a:ext cx="63825" cy="13425"/>
            </a:xfrm>
            <a:custGeom>
              <a:avLst/>
              <a:gdLst/>
              <a:ahLst/>
              <a:cxnLst/>
              <a:rect l="l" t="t" r="r" b="b"/>
              <a:pathLst>
                <a:path w="2553" h="537" extrusionOk="0">
                  <a:moveTo>
                    <a:pt x="161" y="0"/>
                  </a:moveTo>
                  <a:cubicBezTo>
                    <a:pt x="46" y="0"/>
                    <a:pt x="1" y="172"/>
                    <a:pt x="124" y="217"/>
                  </a:cubicBezTo>
                  <a:cubicBezTo>
                    <a:pt x="686" y="369"/>
                    <a:pt x="1347" y="537"/>
                    <a:pt x="1967" y="537"/>
                  </a:cubicBezTo>
                  <a:cubicBezTo>
                    <a:pt x="2122" y="537"/>
                    <a:pt x="2274" y="526"/>
                    <a:pt x="2422" y="502"/>
                  </a:cubicBezTo>
                  <a:cubicBezTo>
                    <a:pt x="2553" y="467"/>
                    <a:pt x="2553" y="241"/>
                    <a:pt x="2422" y="229"/>
                  </a:cubicBezTo>
                  <a:cubicBezTo>
                    <a:pt x="1672" y="121"/>
                    <a:pt x="934" y="169"/>
                    <a:pt x="184" y="2"/>
                  </a:cubicBezTo>
                  <a:cubicBezTo>
                    <a:pt x="176" y="1"/>
                    <a:pt x="169" y="0"/>
                    <a:pt x="16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54"/>
            <p:cNvSpPr/>
            <p:nvPr/>
          </p:nvSpPr>
          <p:spPr>
            <a:xfrm>
              <a:off x="4021800" y="3173675"/>
              <a:ext cx="52825" cy="14100"/>
            </a:xfrm>
            <a:custGeom>
              <a:avLst/>
              <a:gdLst/>
              <a:ahLst/>
              <a:cxnLst/>
              <a:rect l="l" t="t" r="r" b="b"/>
              <a:pathLst>
                <a:path w="2113" h="564" extrusionOk="0">
                  <a:moveTo>
                    <a:pt x="137" y="1"/>
                  </a:moveTo>
                  <a:cubicBezTo>
                    <a:pt x="35" y="1"/>
                    <a:pt x="0" y="148"/>
                    <a:pt x="101" y="181"/>
                  </a:cubicBezTo>
                  <a:cubicBezTo>
                    <a:pt x="614" y="349"/>
                    <a:pt x="1220" y="563"/>
                    <a:pt x="1772" y="563"/>
                  </a:cubicBezTo>
                  <a:cubicBezTo>
                    <a:pt x="1847" y="563"/>
                    <a:pt x="1921" y="559"/>
                    <a:pt x="1994" y="551"/>
                  </a:cubicBezTo>
                  <a:cubicBezTo>
                    <a:pt x="2077" y="539"/>
                    <a:pt x="2113" y="420"/>
                    <a:pt x="2017" y="384"/>
                  </a:cubicBezTo>
                  <a:cubicBezTo>
                    <a:pt x="1720" y="301"/>
                    <a:pt x="1398" y="277"/>
                    <a:pt x="1089" y="217"/>
                  </a:cubicBezTo>
                  <a:cubicBezTo>
                    <a:pt x="767" y="158"/>
                    <a:pt x="458" y="86"/>
                    <a:pt x="160" y="3"/>
                  </a:cubicBezTo>
                  <a:cubicBezTo>
                    <a:pt x="152" y="1"/>
                    <a:pt x="145" y="1"/>
                    <a:pt x="13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54"/>
            <p:cNvSpPr/>
            <p:nvPr/>
          </p:nvSpPr>
          <p:spPr>
            <a:xfrm>
              <a:off x="4043850" y="3161775"/>
              <a:ext cx="39125" cy="12225"/>
            </a:xfrm>
            <a:custGeom>
              <a:avLst/>
              <a:gdLst/>
              <a:ahLst/>
              <a:cxnLst/>
              <a:rect l="l" t="t" r="r" b="b"/>
              <a:pathLst>
                <a:path w="1565" h="489" extrusionOk="0">
                  <a:moveTo>
                    <a:pt x="186" y="1"/>
                  </a:moveTo>
                  <a:cubicBezTo>
                    <a:pt x="57" y="1"/>
                    <a:pt x="0" y="206"/>
                    <a:pt x="147" y="229"/>
                  </a:cubicBezTo>
                  <a:cubicBezTo>
                    <a:pt x="373" y="288"/>
                    <a:pt x="635" y="336"/>
                    <a:pt x="873" y="396"/>
                  </a:cubicBezTo>
                  <a:cubicBezTo>
                    <a:pt x="1038" y="434"/>
                    <a:pt x="1202" y="489"/>
                    <a:pt x="1366" y="489"/>
                  </a:cubicBezTo>
                  <a:cubicBezTo>
                    <a:pt x="1404" y="489"/>
                    <a:pt x="1443" y="486"/>
                    <a:pt x="1481" y="479"/>
                  </a:cubicBezTo>
                  <a:cubicBezTo>
                    <a:pt x="1564" y="455"/>
                    <a:pt x="1564" y="324"/>
                    <a:pt x="1516" y="276"/>
                  </a:cubicBezTo>
                  <a:cubicBezTo>
                    <a:pt x="1338" y="157"/>
                    <a:pt x="1112" y="157"/>
                    <a:pt x="897" y="122"/>
                  </a:cubicBezTo>
                  <a:cubicBezTo>
                    <a:pt x="659" y="74"/>
                    <a:pt x="445" y="38"/>
                    <a:pt x="207" y="3"/>
                  </a:cubicBezTo>
                  <a:cubicBezTo>
                    <a:pt x="200" y="1"/>
                    <a:pt x="193" y="1"/>
                    <a:pt x="18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54"/>
            <p:cNvSpPr/>
            <p:nvPr/>
          </p:nvSpPr>
          <p:spPr>
            <a:xfrm>
              <a:off x="4062500" y="3141275"/>
              <a:ext cx="18425" cy="7875"/>
            </a:xfrm>
            <a:custGeom>
              <a:avLst/>
              <a:gdLst/>
              <a:ahLst/>
              <a:cxnLst/>
              <a:rect l="l" t="t" r="r" b="b"/>
              <a:pathLst>
                <a:path w="737" h="315" extrusionOk="0">
                  <a:moveTo>
                    <a:pt x="139" y="0"/>
                  </a:moveTo>
                  <a:cubicBezTo>
                    <a:pt x="30" y="0"/>
                    <a:pt x="0" y="157"/>
                    <a:pt x="104" y="192"/>
                  </a:cubicBezTo>
                  <a:cubicBezTo>
                    <a:pt x="258" y="239"/>
                    <a:pt x="425" y="263"/>
                    <a:pt x="568" y="311"/>
                  </a:cubicBezTo>
                  <a:cubicBezTo>
                    <a:pt x="578" y="314"/>
                    <a:pt x="587" y="315"/>
                    <a:pt x="596" y="315"/>
                  </a:cubicBezTo>
                  <a:cubicBezTo>
                    <a:pt x="696" y="315"/>
                    <a:pt x="737" y="142"/>
                    <a:pt x="628" y="120"/>
                  </a:cubicBezTo>
                  <a:cubicBezTo>
                    <a:pt x="473" y="73"/>
                    <a:pt x="318" y="49"/>
                    <a:pt x="151" y="1"/>
                  </a:cubicBezTo>
                  <a:cubicBezTo>
                    <a:pt x="147" y="1"/>
                    <a:pt x="143" y="0"/>
                    <a:pt x="1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54"/>
            <p:cNvSpPr/>
            <p:nvPr/>
          </p:nvSpPr>
          <p:spPr>
            <a:xfrm>
              <a:off x="4076400" y="3131175"/>
              <a:ext cx="2700" cy="2400"/>
            </a:xfrm>
            <a:custGeom>
              <a:avLst/>
              <a:gdLst/>
              <a:ahLst/>
              <a:cxnLst/>
              <a:rect l="l" t="t" r="r" b="b"/>
              <a:pathLst>
                <a:path w="108" h="96" extrusionOk="0">
                  <a:moveTo>
                    <a:pt x="48" y="0"/>
                  </a:moveTo>
                  <a:cubicBezTo>
                    <a:pt x="0" y="0"/>
                    <a:pt x="0" y="96"/>
                    <a:pt x="48" y="96"/>
                  </a:cubicBezTo>
                  <a:cubicBezTo>
                    <a:pt x="107" y="96"/>
                    <a:pt x="107" y="0"/>
                    <a:pt x="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54"/>
            <p:cNvSpPr/>
            <p:nvPr/>
          </p:nvSpPr>
          <p:spPr>
            <a:xfrm>
              <a:off x="4077275" y="3126100"/>
              <a:ext cx="625" cy="625"/>
            </a:xfrm>
            <a:custGeom>
              <a:avLst/>
              <a:gdLst/>
              <a:ahLst/>
              <a:cxnLst/>
              <a:rect l="l" t="t" r="r" b="b"/>
              <a:pathLst>
                <a:path w="25" h="25" extrusionOk="0">
                  <a:moveTo>
                    <a:pt x="13" y="1"/>
                  </a:moveTo>
                  <a:cubicBezTo>
                    <a:pt x="1" y="1"/>
                    <a:pt x="1" y="25"/>
                    <a:pt x="13" y="25"/>
                  </a:cubicBezTo>
                  <a:cubicBezTo>
                    <a:pt x="25" y="25"/>
                    <a:pt x="25" y="1"/>
                    <a:pt x="1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54"/>
            <p:cNvSpPr/>
            <p:nvPr/>
          </p:nvSpPr>
          <p:spPr>
            <a:xfrm>
              <a:off x="4309750" y="2626950"/>
              <a:ext cx="4500" cy="3575"/>
            </a:xfrm>
            <a:custGeom>
              <a:avLst/>
              <a:gdLst/>
              <a:ahLst/>
              <a:cxnLst/>
              <a:rect l="l" t="t" r="r" b="b"/>
              <a:pathLst>
                <a:path w="180" h="143" extrusionOk="0">
                  <a:moveTo>
                    <a:pt x="84" y="0"/>
                  </a:moveTo>
                  <a:cubicBezTo>
                    <a:pt x="1" y="0"/>
                    <a:pt x="1" y="143"/>
                    <a:pt x="84" y="143"/>
                  </a:cubicBezTo>
                  <a:cubicBezTo>
                    <a:pt x="179" y="143"/>
                    <a:pt x="179" y="0"/>
                    <a:pt x="8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54"/>
            <p:cNvSpPr/>
            <p:nvPr/>
          </p:nvSpPr>
          <p:spPr>
            <a:xfrm>
              <a:off x="4093325" y="2379900"/>
              <a:ext cx="147700" cy="48350"/>
            </a:xfrm>
            <a:custGeom>
              <a:avLst/>
              <a:gdLst/>
              <a:ahLst/>
              <a:cxnLst/>
              <a:rect l="l" t="t" r="r" b="b"/>
              <a:pathLst>
                <a:path w="5908" h="1934" extrusionOk="0">
                  <a:moveTo>
                    <a:pt x="178" y="1"/>
                  </a:moveTo>
                  <a:cubicBezTo>
                    <a:pt x="64" y="1"/>
                    <a:pt x="0" y="169"/>
                    <a:pt x="109" y="238"/>
                  </a:cubicBezTo>
                  <a:cubicBezTo>
                    <a:pt x="1688" y="1238"/>
                    <a:pt x="3537" y="1934"/>
                    <a:pt x="5420" y="1934"/>
                  </a:cubicBezTo>
                  <a:cubicBezTo>
                    <a:pt x="5511" y="1934"/>
                    <a:pt x="5602" y="1932"/>
                    <a:pt x="5693" y="1929"/>
                  </a:cubicBezTo>
                  <a:cubicBezTo>
                    <a:pt x="5907" y="1905"/>
                    <a:pt x="5907" y="1631"/>
                    <a:pt x="5693" y="1595"/>
                  </a:cubicBezTo>
                  <a:cubicBezTo>
                    <a:pt x="3728" y="1405"/>
                    <a:pt x="1978" y="1036"/>
                    <a:pt x="252" y="24"/>
                  </a:cubicBezTo>
                  <a:cubicBezTo>
                    <a:pt x="226" y="8"/>
                    <a:pt x="201" y="1"/>
                    <a:pt x="1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54"/>
            <p:cNvSpPr/>
            <p:nvPr/>
          </p:nvSpPr>
          <p:spPr>
            <a:xfrm>
              <a:off x="4150575" y="2380275"/>
              <a:ext cx="90725" cy="30950"/>
            </a:xfrm>
            <a:custGeom>
              <a:avLst/>
              <a:gdLst/>
              <a:ahLst/>
              <a:cxnLst/>
              <a:rect l="l" t="t" r="r" b="b"/>
              <a:pathLst>
                <a:path w="3629" h="1238" extrusionOk="0">
                  <a:moveTo>
                    <a:pt x="150" y="0"/>
                  </a:moveTo>
                  <a:cubicBezTo>
                    <a:pt x="61" y="0"/>
                    <a:pt x="1" y="132"/>
                    <a:pt x="105" y="164"/>
                  </a:cubicBezTo>
                  <a:cubicBezTo>
                    <a:pt x="1153" y="640"/>
                    <a:pt x="2343" y="1116"/>
                    <a:pt x="3522" y="1235"/>
                  </a:cubicBezTo>
                  <a:cubicBezTo>
                    <a:pt x="3530" y="1237"/>
                    <a:pt x="3537" y="1238"/>
                    <a:pt x="3543" y="1238"/>
                  </a:cubicBezTo>
                  <a:cubicBezTo>
                    <a:pt x="3629" y="1238"/>
                    <a:pt x="3624" y="1102"/>
                    <a:pt x="3558" y="1080"/>
                  </a:cubicBezTo>
                  <a:cubicBezTo>
                    <a:pt x="2427" y="723"/>
                    <a:pt x="1296" y="485"/>
                    <a:pt x="188" y="9"/>
                  </a:cubicBezTo>
                  <a:cubicBezTo>
                    <a:pt x="175" y="3"/>
                    <a:pt x="162" y="0"/>
                    <a:pt x="15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54"/>
            <p:cNvSpPr/>
            <p:nvPr/>
          </p:nvSpPr>
          <p:spPr>
            <a:xfrm>
              <a:off x="4171325" y="2364800"/>
              <a:ext cx="67025" cy="23750"/>
            </a:xfrm>
            <a:custGeom>
              <a:avLst/>
              <a:gdLst/>
              <a:ahLst/>
              <a:cxnLst/>
              <a:rect l="l" t="t" r="r" b="b"/>
              <a:pathLst>
                <a:path w="2681" h="950" extrusionOk="0">
                  <a:moveTo>
                    <a:pt x="132" y="1"/>
                  </a:moveTo>
                  <a:cubicBezTo>
                    <a:pt x="46" y="1"/>
                    <a:pt x="0" y="145"/>
                    <a:pt x="85" y="187"/>
                  </a:cubicBezTo>
                  <a:cubicBezTo>
                    <a:pt x="847" y="521"/>
                    <a:pt x="1728" y="902"/>
                    <a:pt x="2573" y="949"/>
                  </a:cubicBezTo>
                  <a:cubicBezTo>
                    <a:pt x="2680" y="949"/>
                    <a:pt x="2680" y="818"/>
                    <a:pt x="2609" y="771"/>
                  </a:cubicBezTo>
                  <a:cubicBezTo>
                    <a:pt x="1799" y="473"/>
                    <a:pt x="966" y="330"/>
                    <a:pt x="168" y="9"/>
                  </a:cubicBezTo>
                  <a:cubicBezTo>
                    <a:pt x="155" y="3"/>
                    <a:pt x="144" y="1"/>
                    <a:pt x="13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54"/>
            <p:cNvSpPr/>
            <p:nvPr/>
          </p:nvSpPr>
          <p:spPr>
            <a:xfrm>
              <a:off x="4193850" y="2359000"/>
              <a:ext cx="44775" cy="12025"/>
            </a:xfrm>
            <a:custGeom>
              <a:avLst/>
              <a:gdLst/>
              <a:ahLst/>
              <a:cxnLst/>
              <a:rect l="l" t="t" r="r" b="b"/>
              <a:pathLst>
                <a:path w="1791" h="481" extrusionOk="0">
                  <a:moveTo>
                    <a:pt x="163" y="1"/>
                  </a:moveTo>
                  <a:cubicBezTo>
                    <a:pt x="47" y="1"/>
                    <a:pt x="0" y="184"/>
                    <a:pt x="124" y="229"/>
                  </a:cubicBezTo>
                  <a:cubicBezTo>
                    <a:pt x="509" y="369"/>
                    <a:pt x="945" y="481"/>
                    <a:pt x="1364" y="481"/>
                  </a:cubicBezTo>
                  <a:cubicBezTo>
                    <a:pt x="1476" y="481"/>
                    <a:pt x="1587" y="473"/>
                    <a:pt x="1696" y="455"/>
                  </a:cubicBezTo>
                  <a:cubicBezTo>
                    <a:pt x="1791" y="443"/>
                    <a:pt x="1791" y="288"/>
                    <a:pt x="1696" y="276"/>
                  </a:cubicBezTo>
                  <a:cubicBezTo>
                    <a:pt x="1196" y="181"/>
                    <a:pt x="696" y="169"/>
                    <a:pt x="184" y="3"/>
                  </a:cubicBezTo>
                  <a:cubicBezTo>
                    <a:pt x="176" y="1"/>
                    <a:pt x="169" y="1"/>
                    <a:pt x="1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54"/>
            <p:cNvSpPr/>
            <p:nvPr/>
          </p:nvSpPr>
          <p:spPr>
            <a:xfrm>
              <a:off x="4205050" y="2341925"/>
              <a:ext cx="31550" cy="11300"/>
            </a:xfrm>
            <a:custGeom>
              <a:avLst/>
              <a:gdLst/>
              <a:ahLst/>
              <a:cxnLst/>
              <a:rect l="l" t="t" r="r" b="b"/>
              <a:pathLst>
                <a:path w="1262" h="452" extrusionOk="0">
                  <a:moveTo>
                    <a:pt x="159" y="0"/>
                  </a:moveTo>
                  <a:cubicBezTo>
                    <a:pt x="36" y="0"/>
                    <a:pt x="0" y="190"/>
                    <a:pt x="140" y="233"/>
                  </a:cubicBezTo>
                  <a:cubicBezTo>
                    <a:pt x="450" y="316"/>
                    <a:pt x="760" y="412"/>
                    <a:pt x="1069" y="447"/>
                  </a:cubicBezTo>
                  <a:cubicBezTo>
                    <a:pt x="1081" y="450"/>
                    <a:pt x="1092" y="452"/>
                    <a:pt x="1102" y="452"/>
                  </a:cubicBezTo>
                  <a:cubicBezTo>
                    <a:pt x="1220" y="452"/>
                    <a:pt x="1261" y="278"/>
                    <a:pt x="1141" y="245"/>
                  </a:cubicBezTo>
                  <a:cubicBezTo>
                    <a:pt x="843" y="138"/>
                    <a:pt x="510" y="78"/>
                    <a:pt x="200" y="7"/>
                  </a:cubicBezTo>
                  <a:cubicBezTo>
                    <a:pt x="185" y="2"/>
                    <a:pt x="172" y="0"/>
                    <a:pt x="15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54"/>
            <p:cNvSpPr/>
            <p:nvPr/>
          </p:nvSpPr>
          <p:spPr>
            <a:xfrm>
              <a:off x="4226100" y="2321250"/>
              <a:ext cx="7475" cy="5975"/>
            </a:xfrm>
            <a:custGeom>
              <a:avLst/>
              <a:gdLst/>
              <a:ahLst/>
              <a:cxnLst/>
              <a:rect l="l" t="t" r="r" b="b"/>
              <a:pathLst>
                <a:path w="299" h="239" extrusionOk="0">
                  <a:moveTo>
                    <a:pt x="144" y="0"/>
                  </a:moveTo>
                  <a:cubicBezTo>
                    <a:pt x="1" y="0"/>
                    <a:pt x="1" y="239"/>
                    <a:pt x="144" y="239"/>
                  </a:cubicBezTo>
                  <a:cubicBezTo>
                    <a:pt x="299" y="239"/>
                    <a:pt x="299" y="0"/>
                    <a:pt x="1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54"/>
            <p:cNvSpPr/>
            <p:nvPr/>
          </p:nvSpPr>
          <p:spPr>
            <a:xfrm>
              <a:off x="4794325" y="3185650"/>
              <a:ext cx="51825" cy="8550"/>
            </a:xfrm>
            <a:custGeom>
              <a:avLst/>
              <a:gdLst/>
              <a:ahLst/>
              <a:cxnLst/>
              <a:rect l="l" t="t" r="r" b="b"/>
              <a:pathLst>
                <a:path w="2073" h="342" extrusionOk="0">
                  <a:moveTo>
                    <a:pt x="156" y="0"/>
                  </a:moveTo>
                  <a:cubicBezTo>
                    <a:pt x="1" y="0"/>
                    <a:pt x="1" y="238"/>
                    <a:pt x="156" y="238"/>
                  </a:cubicBezTo>
                  <a:cubicBezTo>
                    <a:pt x="650" y="268"/>
                    <a:pt x="1152" y="341"/>
                    <a:pt x="1641" y="341"/>
                  </a:cubicBezTo>
                  <a:cubicBezTo>
                    <a:pt x="1730" y="341"/>
                    <a:pt x="1818" y="339"/>
                    <a:pt x="1906" y="333"/>
                  </a:cubicBezTo>
                  <a:cubicBezTo>
                    <a:pt x="2025" y="333"/>
                    <a:pt x="2073" y="131"/>
                    <a:pt x="1942" y="119"/>
                  </a:cubicBezTo>
                  <a:cubicBezTo>
                    <a:pt x="1358" y="24"/>
                    <a:pt x="751" y="24"/>
                    <a:pt x="15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54"/>
            <p:cNvSpPr/>
            <p:nvPr/>
          </p:nvSpPr>
          <p:spPr>
            <a:xfrm>
              <a:off x="4815475" y="3159150"/>
              <a:ext cx="27400" cy="5675"/>
            </a:xfrm>
            <a:custGeom>
              <a:avLst/>
              <a:gdLst/>
              <a:ahLst/>
              <a:cxnLst/>
              <a:rect l="l" t="t" r="r" b="b"/>
              <a:pathLst>
                <a:path w="1096" h="227" extrusionOk="0">
                  <a:moveTo>
                    <a:pt x="941" y="0"/>
                  </a:moveTo>
                  <a:cubicBezTo>
                    <a:pt x="679" y="0"/>
                    <a:pt x="393" y="0"/>
                    <a:pt x="131" y="12"/>
                  </a:cubicBezTo>
                  <a:cubicBezTo>
                    <a:pt x="128" y="12"/>
                    <a:pt x="124" y="12"/>
                    <a:pt x="120" y="12"/>
                  </a:cubicBezTo>
                  <a:cubicBezTo>
                    <a:pt x="0" y="12"/>
                    <a:pt x="4" y="203"/>
                    <a:pt x="131" y="203"/>
                  </a:cubicBezTo>
                  <a:cubicBezTo>
                    <a:pt x="393" y="203"/>
                    <a:pt x="679" y="203"/>
                    <a:pt x="941" y="227"/>
                  </a:cubicBezTo>
                  <a:cubicBezTo>
                    <a:pt x="1096" y="227"/>
                    <a:pt x="1096" y="0"/>
                    <a:pt x="9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54"/>
            <p:cNvSpPr/>
            <p:nvPr/>
          </p:nvSpPr>
          <p:spPr>
            <a:xfrm>
              <a:off x="4832450" y="3141875"/>
              <a:ext cx="15775" cy="10750"/>
            </a:xfrm>
            <a:custGeom>
              <a:avLst/>
              <a:gdLst/>
              <a:ahLst/>
              <a:cxnLst/>
              <a:rect l="l" t="t" r="r" b="b"/>
              <a:pathLst>
                <a:path w="631" h="430" extrusionOk="0">
                  <a:moveTo>
                    <a:pt x="381" y="0"/>
                  </a:moveTo>
                  <a:cubicBezTo>
                    <a:pt x="358" y="0"/>
                    <a:pt x="333" y="11"/>
                    <a:pt x="310" y="37"/>
                  </a:cubicBezTo>
                  <a:lnTo>
                    <a:pt x="190" y="156"/>
                  </a:lnTo>
                  <a:cubicBezTo>
                    <a:pt x="167" y="179"/>
                    <a:pt x="167" y="191"/>
                    <a:pt x="167" y="227"/>
                  </a:cubicBezTo>
                  <a:lnTo>
                    <a:pt x="131" y="227"/>
                  </a:lnTo>
                  <a:cubicBezTo>
                    <a:pt x="127" y="227"/>
                    <a:pt x="124" y="227"/>
                    <a:pt x="121" y="227"/>
                  </a:cubicBezTo>
                  <a:cubicBezTo>
                    <a:pt x="0" y="227"/>
                    <a:pt x="4" y="430"/>
                    <a:pt x="155" y="430"/>
                  </a:cubicBezTo>
                  <a:cubicBezTo>
                    <a:pt x="262" y="430"/>
                    <a:pt x="381" y="430"/>
                    <a:pt x="512" y="418"/>
                  </a:cubicBezTo>
                  <a:cubicBezTo>
                    <a:pt x="631" y="406"/>
                    <a:pt x="631" y="239"/>
                    <a:pt x="512" y="227"/>
                  </a:cubicBezTo>
                  <a:lnTo>
                    <a:pt x="393" y="227"/>
                  </a:lnTo>
                  <a:lnTo>
                    <a:pt x="452" y="168"/>
                  </a:lnTo>
                  <a:cubicBezTo>
                    <a:pt x="516" y="104"/>
                    <a:pt x="456" y="0"/>
                    <a:pt x="38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54"/>
            <p:cNvSpPr/>
            <p:nvPr/>
          </p:nvSpPr>
          <p:spPr>
            <a:xfrm>
              <a:off x="4797025" y="2262875"/>
              <a:ext cx="42875" cy="8975"/>
            </a:xfrm>
            <a:custGeom>
              <a:avLst/>
              <a:gdLst/>
              <a:ahLst/>
              <a:cxnLst/>
              <a:rect l="l" t="t" r="r" b="b"/>
              <a:pathLst>
                <a:path w="1715" h="359" extrusionOk="0">
                  <a:moveTo>
                    <a:pt x="124" y="0"/>
                  </a:moveTo>
                  <a:cubicBezTo>
                    <a:pt x="0" y="0"/>
                    <a:pt x="7" y="217"/>
                    <a:pt x="155" y="240"/>
                  </a:cubicBezTo>
                  <a:cubicBezTo>
                    <a:pt x="607" y="276"/>
                    <a:pt x="1084" y="335"/>
                    <a:pt x="1548" y="359"/>
                  </a:cubicBezTo>
                  <a:cubicBezTo>
                    <a:pt x="1691" y="359"/>
                    <a:pt x="1715" y="145"/>
                    <a:pt x="1584" y="121"/>
                  </a:cubicBezTo>
                  <a:cubicBezTo>
                    <a:pt x="1107" y="38"/>
                    <a:pt x="631" y="26"/>
                    <a:pt x="143" y="2"/>
                  </a:cubicBezTo>
                  <a:cubicBezTo>
                    <a:pt x="136" y="1"/>
                    <a:pt x="130" y="0"/>
                    <a:pt x="1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54"/>
            <p:cNvSpPr/>
            <p:nvPr/>
          </p:nvSpPr>
          <p:spPr>
            <a:xfrm>
              <a:off x="4814575" y="2250075"/>
              <a:ext cx="31575" cy="7250"/>
            </a:xfrm>
            <a:custGeom>
              <a:avLst/>
              <a:gdLst/>
              <a:ahLst/>
              <a:cxnLst/>
              <a:rect l="l" t="t" r="r" b="b"/>
              <a:pathLst>
                <a:path w="1263" h="290" extrusionOk="0">
                  <a:moveTo>
                    <a:pt x="703" y="0"/>
                  </a:moveTo>
                  <a:cubicBezTo>
                    <a:pt x="525" y="0"/>
                    <a:pt x="346" y="7"/>
                    <a:pt x="167" y="14"/>
                  </a:cubicBezTo>
                  <a:cubicBezTo>
                    <a:pt x="1" y="14"/>
                    <a:pt x="1" y="276"/>
                    <a:pt x="167" y="276"/>
                  </a:cubicBezTo>
                  <a:cubicBezTo>
                    <a:pt x="346" y="283"/>
                    <a:pt x="525" y="289"/>
                    <a:pt x="703" y="289"/>
                  </a:cubicBezTo>
                  <a:cubicBezTo>
                    <a:pt x="834" y="289"/>
                    <a:pt x="965" y="286"/>
                    <a:pt x="1096" y="276"/>
                  </a:cubicBezTo>
                  <a:cubicBezTo>
                    <a:pt x="1263" y="252"/>
                    <a:pt x="1263" y="38"/>
                    <a:pt x="1096" y="14"/>
                  </a:cubicBezTo>
                  <a:cubicBezTo>
                    <a:pt x="965" y="4"/>
                    <a:pt x="834" y="0"/>
                    <a:pt x="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54"/>
            <p:cNvSpPr/>
            <p:nvPr/>
          </p:nvSpPr>
          <p:spPr>
            <a:xfrm>
              <a:off x="4826575" y="2238850"/>
              <a:ext cx="15825" cy="7775"/>
            </a:xfrm>
            <a:custGeom>
              <a:avLst/>
              <a:gdLst/>
              <a:ahLst/>
              <a:cxnLst/>
              <a:rect l="l" t="t" r="r" b="b"/>
              <a:pathLst>
                <a:path w="633" h="311" extrusionOk="0">
                  <a:moveTo>
                    <a:pt x="146" y="1"/>
                  </a:moveTo>
                  <a:cubicBezTo>
                    <a:pt x="43" y="1"/>
                    <a:pt x="1" y="192"/>
                    <a:pt x="128" y="213"/>
                  </a:cubicBezTo>
                  <a:lnTo>
                    <a:pt x="485" y="308"/>
                  </a:lnTo>
                  <a:cubicBezTo>
                    <a:pt x="493" y="310"/>
                    <a:pt x="500" y="310"/>
                    <a:pt x="508" y="310"/>
                  </a:cubicBezTo>
                  <a:cubicBezTo>
                    <a:pt x="608" y="310"/>
                    <a:pt x="633" y="164"/>
                    <a:pt x="533" y="141"/>
                  </a:cubicBezTo>
                  <a:cubicBezTo>
                    <a:pt x="414" y="94"/>
                    <a:pt x="306" y="46"/>
                    <a:pt x="187" y="10"/>
                  </a:cubicBezTo>
                  <a:cubicBezTo>
                    <a:pt x="173" y="4"/>
                    <a:pt x="159" y="1"/>
                    <a:pt x="1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54"/>
            <p:cNvSpPr/>
            <p:nvPr/>
          </p:nvSpPr>
          <p:spPr>
            <a:xfrm>
              <a:off x="4841075" y="2229875"/>
              <a:ext cx="7750" cy="6275"/>
            </a:xfrm>
            <a:custGeom>
              <a:avLst/>
              <a:gdLst/>
              <a:ahLst/>
              <a:cxnLst/>
              <a:rect l="l" t="t" r="r" b="b"/>
              <a:pathLst>
                <a:path w="310" h="251" extrusionOk="0">
                  <a:moveTo>
                    <a:pt x="167" y="0"/>
                  </a:moveTo>
                  <a:cubicBezTo>
                    <a:pt x="0" y="24"/>
                    <a:pt x="0" y="250"/>
                    <a:pt x="167" y="250"/>
                  </a:cubicBezTo>
                  <a:cubicBezTo>
                    <a:pt x="310" y="250"/>
                    <a:pt x="310" y="0"/>
                    <a:pt x="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54"/>
            <p:cNvSpPr/>
            <p:nvPr/>
          </p:nvSpPr>
          <p:spPr>
            <a:xfrm>
              <a:off x="4920950" y="2150925"/>
              <a:ext cx="170925" cy="119875"/>
            </a:xfrm>
            <a:custGeom>
              <a:avLst/>
              <a:gdLst/>
              <a:ahLst/>
              <a:cxnLst/>
              <a:rect l="l" t="t" r="r" b="b"/>
              <a:pathLst>
                <a:path w="6837" h="4795" extrusionOk="0">
                  <a:moveTo>
                    <a:pt x="6665" y="1"/>
                  </a:moveTo>
                  <a:cubicBezTo>
                    <a:pt x="6648" y="1"/>
                    <a:pt x="6632" y="5"/>
                    <a:pt x="6616" y="15"/>
                  </a:cubicBezTo>
                  <a:cubicBezTo>
                    <a:pt x="4330" y="1337"/>
                    <a:pt x="2223" y="3087"/>
                    <a:pt x="79" y="4623"/>
                  </a:cubicBezTo>
                  <a:cubicBezTo>
                    <a:pt x="1" y="4672"/>
                    <a:pt x="52" y="4795"/>
                    <a:pt x="120" y="4795"/>
                  </a:cubicBezTo>
                  <a:cubicBezTo>
                    <a:pt x="134" y="4795"/>
                    <a:pt x="149" y="4790"/>
                    <a:pt x="163" y="4777"/>
                  </a:cubicBezTo>
                  <a:cubicBezTo>
                    <a:pt x="2342" y="3265"/>
                    <a:pt x="4723" y="1884"/>
                    <a:pt x="6747" y="194"/>
                  </a:cubicBezTo>
                  <a:cubicBezTo>
                    <a:pt x="6837" y="114"/>
                    <a:pt x="6751" y="1"/>
                    <a:pt x="666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54"/>
            <p:cNvSpPr/>
            <p:nvPr/>
          </p:nvSpPr>
          <p:spPr>
            <a:xfrm>
              <a:off x="4920250" y="2271975"/>
              <a:ext cx="16100" cy="116800"/>
            </a:xfrm>
            <a:custGeom>
              <a:avLst/>
              <a:gdLst/>
              <a:ahLst/>
              <a:cxnLst/>
              <a:rect l="l" t="t" r="r" b="b"/>
              <a:pathLst>
                <a:path w="644" h="4672" extrusionOk="0">
                  <a:moveTo>
                    <a:pt x="145" y="1"/>
                  </a:moveTo>
                  <a:cubicBezTo>
                    <a:pt x="100" y="1"/>
                    <a:pt x="55" y="36"/>
                    <a:pt x="48" y="90"/>
                  </a:cubicBezTo>
                  <a:cubicBezTo>
                    <a:pt x="0" y="1317"/>
                    <a:pt x="155" y="2626"/>
                    <a:pt x="369" y="3841"/>
                  </a:cubicBezTo>
                  <a:cubicBezTo>
                    <a:pt x="369" y="4079"/>
                    <a:pt x="369" y="4317"/>
                    <a:pt x="393" y="4555"/>
                  </a:cubicBezTo>
                  <a:cubicBezTo>
                    <a:pt x="393" y="4632"/>
                    <a:pt x="447" y="4671"/>
                    <a:pt x="500" y="4671"/>
                  </a:cubicBezTo>
                  <a:cubicBezTo>
                    <a:pt x="554" y="4671"/>
                    <a:pt x="608" y="4632"/>
                    <a:pt x="608" y="4555"/>
                  </a:cubicBezTo>
                  <a:cubicBezTo>
                    <a:pt x="608" y="4412"/>
                    <a:pt x="608" y="4257"/>
                    <a:pt x="619" y="4115"/>
                  </a:cubicBezTo>
                  <a:cubicBezTo>
                    <a:pt x="619" y="4103"/>
                    <a:pt x="643" y="4103"/>
                    <a:pt x="643" y="4103"/>
                  </a:cubicBezTo>
                  <a:lnTo>
                    <a:pt x="643" y="3936"/>
                  </a:lnTo>
                  <a:cubicBezTo>
                    <a:pt x="643" y="2864"/>
                    <a:pt x="608" y="1840"/>
                    <a:pt x="596" y="793"/>
                  </a:cubicBezTo>
                  <a:cubicBezTo>
                    <a:pt x="596" y="727"/>
                    <a:pt x="548" y="694"/>
                    <a:pt x="500" y="694"/>
                  </a:cubicBezTo>
                  <a:cubicBezTo>
                    <a:pt x="453" y="694"/>
                    <a:pt x="405" y="727"/>
                    <a:pt x="405" y="793"/>
                  </a:cubicBezTo>
                  <a:lnTo>
                    <a:pt x="405" y="983"/>
                  </a:lnTo>
                  <a:cubicBezTo>
                    <a:pt x="358" y="674"/>
                    <a:pt x="298" y="364"/>
                    <a:pt x="227" y="66"/>
                  </a:cubicBezTo>
                  <a:cubicBezTo>
                    <a:pt x="211" y="21"/>
                    <a:pt x="178" y="1"/>
                    <a:pt x="14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54"/>
            <p:cNvSpPr/>
            <p:nvPr/>
          </p:nvSpPr>
          <p:spPr>
            <a:xfrm>
              <a:off x="4959025" y="2152475"/>
              <a:ext cx="153525" cy="233500"/>
            </a:xfrm>
            <a:custGeom>
              <a:avLst/>
              <a:gdLst/>
              <a:ahLst/>
              <a:cxnLst/>
              <a:rect l="l" t="t" r="r" b="b"/>
              <a:pathLst>
                <a:path w="6141" h="9340" extrusionOk="0">
                  <a:moveTo>
                    <a:pt x="5849" y="1"/>
                  </a:moveTo>
                  <a:cubicBezTo>
                    <a:pt x="5816" y="1"/>
                    <a:pt x="5784" y="24"/>
                    <a:pt x="5784" y="72"/>
                  </a:cubicBezTo>
                  <a:cubicBezTo>
                    <a:pt x="5736" y="1739"/>
                    <a:pt x="5653" y="3394"/>
                    <a:pt x="5712" y="5073"/>
                  </a:cubicBezTo>
                  <a:cubicBezTo>
                    <a:pt x="5694" y="5061"/>
                    <a:pt x="5682" y="5055"/>
                    <a:pt x="5672" y="5055"/>
                  </a:cubicBezTo>
                  <a:cubicBezTo>
                    <a:pt x="5662" y="5055"/>
                    <a:pt x="5653" y="5061"/>
                    <a:pt x="5641" y="5073"/>
                  </a:cubicBezTo>
                  <a:cubicBezTo>
                    <a:pt x="3688" y="6263"/>
                    <a:pt x="1914" y="7787"/>
                    <a:pt x="80" y="9145"/>
                  </a:cubicBezTo>
                  <a:cubicBezTo>
                    <a:pt x="1" y="9204"/>
                    <a:pt x="55" y="9340"/>
                    <a:pt x="137" y="9340"/>
                  </a:cubicBezTo>
                  <a:cubicBezTo>
                    <a:pt x="153" y="9340"/>
                    <a:pt x="170" y="9335"/>
                    <a:pt x="188" y="9323"/>
                  </a:cubicBezTo>
                  <a:cubicBezTo>
                    <a:pt x="2033" y="7990"/>
                    <a:pt x="4045" y="6740"/>
                    <a:pt x="5760" y="5227"/>
                  </a:cubicBezTo>
                  <a:cubicBezTo>
                    <a:pt x="5760" y="5227"/>
                    <a:pt x="5760" y="5216"/>
                    <a:pt x="5772" y="5216"/>
                  </a:cubicBezTo>
                  <a:cubicBezTo>
                    <a:pt x="5807" y="5227"/>
                    <a:pt x="5831" y="5239"/>
                    <a:pt x="5855" y="5239"/>
                  </a:cubicBezTo>
                  <a:cubicBezTo>
                    <a:pt x="5855" y="5299"/>
                    <a:pt x="5903" y="5347"/>
                    <a:pt x="5974" y="5347"/>
                  </a:cubicBezTo>
                  <a:cubicBezTo>
                    <a:pt x="6129" y="5347"/>
                    <a:pt x="6141" y="5132"/>
                    <a:pt x="5998" y="5096"/>
                  </a:cubicBezTo>
                  <a:cubicBezTo>
                    <a:pt x="6069" y="3418"/>
                    <a:pt x="5962" y="1739"/>
                    <a:pt x="5915" y="72"/>
                  </a:cubicBezTo>
                  <a:cubicBezTo>
                    <a:pt x="5915" y="24"/>
                    <a:pt x="5882" y="1"/>
                    <a:pt x="584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9" name="Google Shape;14429;p54"/>
          <p:cNvGrpSpPr/>
          <p:nvPr/>
        </p:nvGrpSpPr>
        <p:grpSpPr>
          <a:xfrm rot="10800000" flipH="1">
            <a:off x="-654895" y="-901021"/>
            <a:ext cx="2759697" cy="2370848"/>
            <a:chOff x="4945925" y="1165200"/>
            <a:chExt cx="4109750" cy="3530675"/>
          </a:xfrm>
        </p:grpSpPr>
        <p:sp>
          <p:nvSpPr>
            <p:cNvPr id="14430" name="Google Shape;14430;p54"/>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54"/>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54"/>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54"/>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54"/>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54"/>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54"/>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54"/>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54"/>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54"/>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54"/>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54"/>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54"/>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54"/>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54"/>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54"/>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54"/>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54"/>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54"/>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54"/>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54"/>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54"/>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54"/>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54"/>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54"/>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54"/>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54"/>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54"/>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54"/>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54"/>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54"/>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54"/>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54"/>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54"/>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54"/>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54"/>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54"/>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54"/>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54"/>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54"/>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54"/>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54"/>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54"/>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54"/>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54"/>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54"/>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54"/>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54"/>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54"/>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54"/>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54"/>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54"/>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54"/>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54"/>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54"/>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54"/>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54"/>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54"/>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54"/>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54"/>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54"/>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54"/>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2" name="Google Shape;14492;p54"/>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3" name="Google Shape;14493;p54"/>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54"/>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54"/>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54"/>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54"/>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8" name="Google Shape;14498;p54"/>
          <p:cNvGrpSpPr/>
          <p:nvPr/>
        </p:nvGrpSpPr>
        <p:grpSpPr>
          <a:xfrm rot="10800000" flipH="1">
            <a:off x="-648180" y="-921493"/>
            <a:ext cx="2759697" cy="2370848"/>
            <a:chOff x="4945925" y="1165200"/>
            <a:chExt cx="4109750" cy="3530675"/>
          </a:xfrm>
        </p:grpSpPr>
        <p:sp>
          <p:nvSpPr>
            <p:cNvPr id="14499" name="Google Shape;14499;p54"/>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54"/>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54"/>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54"/>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54"/>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54"/>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54"/>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54"/>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54"/>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54"/>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54"/>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54"/>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54"/>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54"/>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54"/>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54"/>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54"/>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54"/>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54"/>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54"/>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54"/>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54"/>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54"/>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54"/>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54"/>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54"/>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54"/>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54"/>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54"/>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54"/>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54"/>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54"/>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54"/>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54"/>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54"/>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54"/>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54"/>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54"/>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54"/>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54"/>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54"/>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54"/>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54"/>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54"/>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54"/>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54"/>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54"/>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54"/>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54"/>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54"/>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54"/>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54"/>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54"/>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54"/>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54"/>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54"/>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54"/>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54"/>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54"/>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54"/>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54"/>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54"/>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54"/>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54"/>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54"/>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54"/>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5" name="Google Shape;14565;p54"/>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6" name="Google Shape;14566;p54"/>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E51EC9CD-FFC8-1DE0-A13F-3BB5E830285A}"/>
              </a:ext>
            </a:extLst>
          </p:cNvPr>
          <p:cNvPicPr>
            <a:picLocks noChangeAspect="1"/>
          </p:cNvPicPr>
          <p:nvPr/>
        </p:nvPicPr>
        <p:blipFill>
          <a:blip r:embed="rId3"/>
          <a:stretch>
            <a:fillRect/>
          </a:stretch>
        </p:blipFill>
        <p:spPr>
          <a:xfrm>
            <a:off x="1471040" y="1187261"/>
            <a:ext cx="1439801" cy="182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TextBox 27">
            <a:extLst>
              <a:ext uri="{FF2B5EF4-FFF2-40B4-BE49-F238E27FC236}">
                <a16:creationId xmlns:a16="http://schemas.microsoft.com/office/drawing/2014/main" id="{768787A2-8678-EDDB-99A9-8CA4CFB0E082}"/>
              </a:ext>
            </a:extLst>
          </p:cNvPr>
          <p:cNvSpPr txBox="1"/>
          <p:nvPr/>
        </p:nvSpPr>
        <p:spPr>
          <a:xfrm>
            <a:off x="2924303" y="1551561"/>
            <a:ext cx="1345240" cy="307777"/>
          </a:xfrm>
          <a:prstGeom prst="rect">
            <a:avLst/>
          </a:prstGeom>
          <a:noFill/>
        </p:spPr>
        <p:txBody>
          <a:bodyPr wrap="none" rtlCol="0">
            <a:spAutoFit/>
          </a:bodyPr>
          <a:lstStyle/>
          <a:p>
            <a:r>
              <a:rPr lang="en-US" b="1" dirty="0" err="1">
                <a:latin typeface="Merriweather" panose="00000500000000000000" pitchFamily="2" charset="-52"/>
              </a:rPr>
              <a:t>Hristo</a:t>
            </a:r>
            <a:r>
              <a:rPr lang="en-US" b="1" dirty="0">
                <a:latin typeface="Merriweather" panose="00000500000000000000" pitchFamily="2" charset="-52"/>
              </a:rPr>
              <a:t> </a:t>
            </a:r>
            <a:r>
              <a:rPr lang="en-US" b="1" dirty="0" err="1">
                <a:latin typeface="Merriweather" panose="00000500000000000000" pitchFamily="2" charset="-52"/>
              </a:rPr>
              <a:t>Rusev</a:t>
            </a:r>
            <a:endParaRPr lang="en-US" b="1" dirty="0">
              <a:latin typeface="Merriweather" panose="00000500000000000000" pitchFamily="2" charset="-52"/>
            </a:endParaRPr>
          </a:p>
        </p:txBody>
      </p:sp>
      <p:sp>
        <p:nvSpPr>
          <p:cNvPr id="29" name="TextBox 28">
            <a:extLst>
              <a:ext uri="{FF2B5EF4-FFF2-40B4-BE49-F238E27FC236}">
                <a16:creationId xmlns:a16="http://schemas.microsoft.com/office/drawing/2014/main" id="{50FA1775-FC64-A04C-6F99-154DAD892D8A}"/>
              </a:ext>
            </a:extLst>
          </p:cNvPr>
          <p:cNvSpPr txBox="1"/>
          <p:nvPr/>
        </p:nvSpPr>
        <p:spPr>
          <a:xfrm>
            <a:off x="2924303" y="1894763"/>
            <a:ext cx="1813719" cy="523220"/>
          </a:xfrm>
          <a:prstGeom prst="rect">
            <a:avLst/>
          </a:prstGeom>
          <a:noFill/>
        </p:spPr>
        <p:txBody>
          <a:bodyPr wrap="square" rtlCol="0">
            <a:spAutoFit/>
          </a:bodyPr>
          <a:lstStyle/>
          <a:p>
            <a:r>
              <a:rPr lang="en-US" dirty="0">
                <a:latin typeface="Merriweather" panose="00000500000000000000" pitchFamily="2" charset="-52"/>
              </a:rPr>
              <a:t>SCRUM-Trainer</a:t>
            </a:r>
          </a:p>
          <a:p>
            <a:endParaRPr lang="en-US" dirty="0"/>
          </a:p>
        </p:txBody>
      </p:sp>
      <p:pic>
        <p:nvPicPr>
          <p:cNvPr id="31" name="Picture 30">
            <a:extLst>
              <a:ext uri="{FF2B5EF4-FFF2-40B4-BE49-F238E27FC236}">
                <a16:creationId xmlns:a16="http://schemas.microsoft.com/office/drawing/2014/main" id="{B1EDB2E7-E96C-6D29-8BC6-270A31281D5D}"/>
              </a:ext>
            </a:extLst>
          </p:cNvPr>
          <p:cNvPicPr>
            <a:picLocks noChangeAspect="1"/>
          </p:cNvPicPr>
          <p:nvPr/>
        </p:nvPicPr>
        <p:blipFill>
          <a:blip r:embed="rId4"/>
          <a:stretch>
            <a:fillRect/>
          </a:stretch>
        </p:blipFill>
        <p:spPr>
          <a:xfrm>
            <a:off x="780570" y="3158675"/>
            <a:ext cx="1439801" cy="1919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 name="TextBox 31">
            <a:extLst>
              <a:ext uri="{FF2B5EF4-FFF2-40B4-BE49-F238E27FC236}">
                <a16:creationId xmlns:a16="http://schemas.microsoft.com/office/drawing/2014/main" id="{281B2E12-3628-2F00-97E7-EECFDBA5DC5C}"/>
              </a:ext>
            </a:extLst>
          </p:cNvPr>
          <p:cNvSpPr txBox="1"/>
          <p:nvPr/>
        </p:nvSpPr>
        <p:spPr>
          <a:xfrm>
            <a:off x="2389459" y="3400575"/>
            <a:ext cx="1944763" cy="307777"/>
          </a:xfrm>
          <a:prstGeom prst="rect">
            <a:avLst/>
          </a:prstGeom>
          <a:noFill/>
        </p:spPr>
        <p:txBody>
          <a:bodyPr wrap="none" rtlCol="0">
            <a:spAutoFit/>
          </a:bodyPr>
          <a:lstStyle/>
          <a:p>
            <a:r>
              <a:rPr lang="en-US" b="1" dirty="0">
                <a:latin typeface="Merriweather" panose="00000500000000000000" pitchFamily="2" charset="-52"/>
              </a:rPr>
              <a:t>Ivan-</a:t>
            </a:r>
            <a:r>
              <a:rPr lang="en-US" b="1" dirty="0" err="1">
                <a:latin typeface="Merriweather" panose="00000500000000000000" pitchFamily="2" charset="-52"/>
              </a:rPr>
              <a:t>Mihail</a:t>
            </a:r>
            <a:r>
              <a:rPr lang="en-US" b="1" dirty="0">
                <a:latin typeface="Merriweather" panose="00000500000000000000" pitchFamily="2" charset="-52"/>
              </a:rPr>
              <a:t> Ivanov</a:t>
            </a:r>
          </a:p>
        </p:txBody>
      </p:sp>
      <p:sp>
        <p:nvSpPr>
          <p:cNvPr id="33" name="TextBox 32">
            <a:extLst>
              <a:ext uri="{FF2B5EF4-FFF2-40B4-BE49-F238E27FC236}">
                <a16:creationId xmlns:a16="http://schemas.microsoft.com/office/drawing/2014/main" id="{9001AD60-FD51-6077-6B70-71B1CA3E7DCF}"/>
              </a:ext>
            </a:extLst>
          </p:cNvPr>
          <p:cNvSpPr txBox="1"/>
          <p:nvPr/>
        </p:nvSpPr>
        <p:spPr>
          <a:xfrm>
            <a:off x="2413511" y="3752600"/>
            <a:ext cx="2001238" cy="523220"/>
          </a:xfrm>
          <a:prstGeom prst="rect">
            <a:avLst/>
          </a:prstGeom>
          <a:noFill/>
        </p:spPr>
        <p:txBody>
          <a:bodyPr wrap="square" rtlCol="0">
            <a:spAutoFit/>
          </a:bodyPr>
          <a:lstStyle/>
          <a:p>
            <a:r>
              <a:rPr lang="en-US" dirty="0">
                <a:latin typeface="Merriweather" panose="00000500000000000000" pitchFamily="2" charset="-52"/>
              </a:rPr>
              <a:t>Back-end developer</a:t>
            </a:r>
          </a:p>
          <a:p>
            <a:endParaRPr lang="en-US" dirty="0"/>
          </a:p>
        </p:txBody>
      </p:sp>
      <p:pic>
        <p:nvPicPr>
          <p:cNvPr id="35" name="Picture 34">
            <a:extLst>
              <a:ext uri="{FF2B5EF4-FFF2-40B4-BE49-F238E27FC236}">
                <a16:creationId xmlns:a16="http://schemas.microsoft.com/office/drawing/2014/main" id="{B8798DDA-1BCA-A52A-5AFC-68D9DF3839C7}"/>
              </a:ext>
            </a:extLst>
          </p:cNvPr>
          <p:cNvPicPr>
            <a:picLocks noChangeAspect="1"/>
          </p:cNvPicPr>
          <p:nvPr/>
        </p:nvPicPr>
        <p:blipFill rotWithShape="1">
          <a:blip r:embed="rId5"/>
          <a:srcRect l="11502" r="17257"/>
          <a:stretch/>
        </p:blipFill>
        <p:spPr>
          <a:xfrm>
            <a:off x="7314339" y="981117"/>
            <a:ext cx="1345241" cy="1888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6" name="TextBox 35">
            <a:extLst>
              <a:ext uri="{FF2B5EF4-FFF2-40B4-BE49-F238E27FC236}">
                <a16:creationId xmlns:a16="http://schemas.microsoft.com/office/drawing/2014/main" id="{93BBE194-B986-8E46-5F4A-BA6DC234F877}"/>
              </a:ext>
            </a:extLst>
          </p:cNvPr>
          <p:cNvSpPr txBox="1"/>
          <p:nvPr/>
        </p:nvSpPr>
        <p:spPr>
          <a:xfrm>
            <a:off x="5487158" y="1551561"/>
            <a:ext cx="1670650" cy="307777"/>
          </a:xfrm>
          <a:prstGeom prst="rect">
            <a:avLst/>
          </a:prstGeom>
          <a:noFill/>
        </p:spPr>
        <p:txBody>
          <a:bodyPr wrap="none" rtlCol="0">
            <a:spAutoFit/>
          </a:bodyPr>
          <a:lstStyle/>
          <a:p>
            <a:r>
              <a:rPr lang="en-US" b="1" dirty="0">
                <a:latin typeface="Merriweather" panose="00000500000000000000" pitchFamily="2" charset="-52"/>
              </a:rPr>
              <a:t>Martin Dimitrov</a:t>
            </a:r>
          </a:p>
        </p:txBody>
      </p:sp>
      <p:sp>
        <p:nvSpPr>
          <p:cNvPr id="37" name="TextBox 36">
            <a:extLst>
              <a:ext uri="{FF2B5EF4-FFF2-40B4-BE49-F238E27FC236}">
                <a16:creationId xmlns:a16="http://schemas.microsoft.com/office/drawing/2014/main" id="{D02290DA-1158-DDFC-4145-8471F052E14C}"/>
              </a:ext>
            </a:extLst>
          </p:cNvPr>
          <p:cNvSpPr txBox="1"/>
          <p:nvPr/>
        </p:nvSpPr>
        <p:spPr>
          <a:xfrm>
            <a:off x="5500620" y="1987047"/>
            <a:ext cx="1813719" cy="738664"/>
          </a:xfrm>
          <a:prstGeom prst="rect">
            <a:avLst/>
          </a:prstGeom>
          <a:noFill/>
        </p:spPr>
        <p:txBody>
          <a:bodyPr wrap="square" rtlCol="0">
            <a:spAutoFit/>
          </a:bodyPr>
          <a:lstStyle/>
          <a:p>
            <a:r>
              <a:rPr lang="en-US" dirty="0">
                <a:latin typeface="Merriweather" panose="00000500000000000000" pitchFamily="2" charset="-52"/>
              </a:rPr>
              <a:t>Front-end developer</a:t>
            </a:r>
          </a:p>
          <a:p>
            <a:endParaRPr lang="en-US" dirty="0"/>
          </a:p>
        </p:txBody>
      </p:sp>
      <p:pic>
        <p:nvPicPr>
          <p:cNvPr id="39" name="Picture 38">
            <a:extLst>
              <a:ext uri="{FF2B5EF4-FFF2-40B4-BE49-F238E27FC236}">
                <a16:creationId xmlns:a16="http://schemas.microsoft.com/office/drawing/2014/main" id="{AF71DB8A-DDC7-D4BC-E684-8D300A537C4D}"/>
              </a:ext>
            </a:extLst>
          </p:cNvPr>
          <p:cNvPicPr>
            <a:picLocks noChangeAspect="1"/>
          </p:cNvPicPr>
          <p:nvPr/>
        </p:nvPicPr>
        <p:blipFill>
          <a:blip r:embed="rId6"/>
          <a:stretch>
            <a:fillRect/>
          </a:stretch>
        </p:blipFill>
        <p:spPr>
          <a:xfrm>
            <a:off x="6521159" y="3076018"/>
            <a:ext cx="1541164" cy="1541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0" name="TextBox 39">
            <a:extLst>
              <a:ext uri="{FF2B5EF4-FFF2-40B4-BE49-F238E27FC236}">
                <a16:creationId xmlns:a16="http://schemas.microsoft.com/office/drawing/2014/main" id="{C3CA0B5D-992E-D2F8-C7BC-8BB448C2A11A}"/>
              </a:ext>
            </a:extLst>
          </p:cNvPr>
          <p:cNvSpPr txBox="1"/>
          <p:nvPr/>
        </p:nvSpPr>
        <p:spPr>
          <a:xfrm>
            <a:off x="4904634" y="3400574"/>
            <a:ext cx="1535998" cy="307777"/>
          </a:xfrm>
          <a:prstGeom prst="rect">
            <a:avLst/>
          </a:prstGeom>
          <a:noFill/>
        </p:spPr>
        <p:txBody>
          <a:bodyPr wrap="none" rtlCol="0">
            <a:spAutoFit/>
          </a:bodyPr>
          <a:lstStyle/>
          <a:p>
            <a:r>
              <a:rPr lang="en-US" b="1" dirty="0">
                <a:latin typeface="Merriweather" panose="00000500000000000000" pitchFamily="2" charset="-52"/>
              </a:rPr>
              <a:t>Petur Dimitrov</a:t>
            </a:r>
          </a:p>
        </p:txBody>
      </p:sp>
      <p:sp>
        <p:nvSpPr>
          <p:cNvPr id="41" name="TextBox 40">
            <a:extLst>
              <a:ext uri="{FF2B5EF4-FFF2-40B4-BE49-F238E27FC236}">
                <a16:creationId xmlns:a16="http://schemas.microsoft.com/office/drawing/2014/main" id="{72E85AB5-7E86-8B32-8DE1-FB6C259FC787}"/>
              </a:ext>
            </a:extLst>
          </p:cNvPr>
          <p:cNvSpPr txBox="1"/>
          <p:nvPr/>
        </p:nvSpPr>
        <p:spPr>
          <a:xfrm>
            <a:off x="4978554" y="3760446"/>
            <a:ext cx="1309119" cy="523220"/>
          </a:xfrm>
          <a:prstGeom prst="rect">
            <a:avLst/>
          </a:prstGeom>
          <a:noFill/>
        </p:spPr>
        <p:txBody>
          <a:bodyPr wrap="square" rtlCol="0">
            <a:spAutoFit/>
          </a:bodyPr>
          <a:lstStyle/>
          <a:p>
            <a:r>
              <a:rPr lang="en-US" dirty="0">
                <a:latin typeface="Merriweather" panose="00000500000000000000" pitchFamily="2" charset="-52"/>
              </a:rPr>
              <a:t>QA Engineer</a:t>
            </a:r>
          </a:p>
          <a:p>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33"/>
          <p:cNvGrpSpPr/>
          <p:nvPr/>
        </p:nvGrpSpPr>
        <p:grpSpPr>
          <a:xfrm>
            <a:off x="5795825" y="1126313"/>
            <a:ext cx="4109750" cy="3530675"/>
            <a:chOff x="4945925" y="1165200"/>
            <a:chExt cx="4109750" cy="3530675"/>
          </a:xfrm>
        </p:grpSpPr>
        <p:sp>
          <p:nvSpPr>
            <p:cNvPr id="333" name="Google Shape;333;p33"/>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3"/>
          <p:cNvGrpSpPr/>
          <p:nvPr/>
        </p:nvGrpSpPr>
        <p:grpSpPr>
          <a:xfrm>
            <a:off x="5805825" y="1156800"/>
            <a:ext cx="4109750" cy="3530675"/>
            <a:chOff x="4945925" y="1165200"/>
            <a:chExt cx="4109750" cy="3530675"/>
          </a:xfrm>
        </p:grpSpPr>
        <p:sp>
          <p:nvSpPr>
            <p:cNvPr id="402" name="Google Shape;402;p33"/>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71" name="Google Shape;471;p33"/>
          <p:cNvSpPr txBox="1">
            <a:spLocks noGrp="1"/>
          </p:cNvSpPr>
          <p:nvPr>
            <p:ph type="subTitle" idx="1"/>
          </p:nvPr>
        </p:nvSpPr>
        <p:spPr>
          <a:xfrm>
            <a:off x="713213" y="1709220"/>
            <a:ext cx="21960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Create the idea</a:t>
            </a:r>
          </a:p>
        </p:txBody>
      </p:sp>
      <p:sp>
        <p:nvSpPr>
          <p:cNvPr id="472" name="Google Shape;472;p33"/>
          <p:cNvSpPr txBox="1">
            <a:spLocks noGrp="1"/>
          </p:cNvSpPr>
          <p:nvPr>
            <p:ph type="title" idx="2"/>
          </p:nvPr>
        </p:nvSpPr>
        <p:spPr>
          <a:xfrm>
            <a:off x="713213" y="1294513"/>
            <a:ext cx="8241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474" name="Google Shape;474;p33"/>
          <p:cNvSpPr txBox="1">
            <a:spLocks noGrp="1"/>
          </p:cNvSpPr>
          <p:nvPr>
            <p:ph type="subTitle" idx="4"/>
          </p:nvPr>
        </p:nvSpPr>
        <p:spPr>
          <a:xfrm>
            <a:off x="3030913" y="1709220"/>
            <a:ext cx="21960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Start coding</a:t>
            </a:r>
          </a:p>
        </p:txBody>
      </p:sp>
      <p:sp>
        <p:nvSpPr>
          <p:cNvPr id="475" name="Google Shape;475;p33"/>
          <p:cNvSpPr txBox="1">
            <a:spLocks noGrp="1"/>
          </p:cNvSpPr>
          <p:nvPr>
            <p:ph type="title" idx="5"/>
          </p:nvPr>
        </p:nvSpPr>
        <p:spPr>
          <a:xfrm>
            <a:off x="3030913" y="1294513"/>
            <a:ext cx="8241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477" name="Google Shape;477;p33"/>
          <p:cNvSpPr txBox="1">
            <a:spLocks noGrp="1"/>
          </p:cNvSpPr>
          <p:nvPr>
            <p:ph type="subTitle" idx="7"/>
          </p:nvPr>
        </p:nvSpPr>
        <p:spPr>
          <a:xfrm>
            <a:off x="713213" y="3303709"/>
            <a:ext cx="2196000" cy="8014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Make final touches</a:t>
            </a:r>
          </a:p>
          <a:p>
            <a:pPr marL="0" lvl="0" indent="0" algn="l" rtl="0">
              <a:spcBef>
                <a:spcPts val="0"/>
              </a:spcBef>
              <a:spcAft>
                <a:spcPts val="1600"/>
              </a:spcAft>
              <a:buNone/>
            </a:pPr>
            <a:r>
              <a:rPr lang="en-US" dirty="0"/>
              <a:t> </a:t>
            </a:r>
          </a:p>
        </p:txBody>
      </p:sp>
      <p:sp>
        <p:nvSpPr>
          <p:cNvPr id="478" name="Google Shape;478;p33"/>
          <p:cNvSpPr txBox="1">
            <a:spLocks noGrp="1"/>
          </p:cNvSpPr>
          <p:nvPr>
            <p:ph type="title" idx="8"/>
          </p:nvPr>
        </p:nvSpPr>
        <p:spPr>
          <a:xfrm>
            <a:off x="713213" y="2889000"/>
            <a:ext cx="8241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480" name="Google Shape;480;p33"/>
          <p:cNvSpPr txBox="1">
            <a:spLocks noGrp="1"/>
          </p:cNvSpPr>
          <p:nvPr>
            <p:ph type="subTitle" idx="13"/>
          </p:nvPr>
        </p:nvSpPr>
        <p:spPr>
          <a:xfrm>
            <a:off x="3030913" y="3303710"/>
            <a:ext cx="2196000" cy="4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Realization</a:t>
            </a:r>
            <a:endParaRPr dirty="0"/>
          </a:p>
        </p:txBody>
      </p:sp>
      <p:sp>
        <p:nvSpPr>
          <p:cNvPr id="481" name="Google Shape;481;p33"/>
          <p:cNvSpPr txBox="1">
            <a:spLocks noGrp="1"/>
          </p:cNvSpPr>
          <p:nvPr>
            <p:ph type="title" idx="14"/>
          </p:nvPr>
        </p:nvSpPr>
        <p:spPr>
          <a:xfrm>
            <a:off x="3030913" y="2889000"/>
            <a:ext cx="824100" cy="52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589" name="Google Shape;4589;p35"/>
          <p:cNvSpPr txBox="1">
            <a:spLocks noGrp="1"/>
          </p:cNvSpPr>
          <p:nvPr>
            <p:ph type="title"/>
          </p:nvPr>
        </p:nvSpPr>
        <p:spPr>
          <a:xfrm>
            <a:off x="3273936" y="1624257"/>
            <a:ext cx="25961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4590" name="Google Shape;4590;p35"/>
          <p:cNvSpPr txBox="1">
            <a:spLocks noGrp="1"/>
          </p:cNvSpPr>
          <p:nvPr>
            <p:ph type="body" idx="1"/>
          </p:nvPr>
        </p:nvSpPr>
        <p:spPr>
          <a:xfrm>
            <a:off x="2434048" y="2139400"/>
            <a:ext cx="4275900" cy="128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project is a console-based application designed to provide an interactive and informative experience about the key historical events that have shaped the nation of Bulgaria. The application will serve as an educational tool, offering users a detailed chronological overview of significant milestones, historical figures, and transformative moments in Bulgarian history.</a:t>
            </a:r>
          </a:p>
        </p:txBody>
      </p:sp>
      <p:sp>
        <p:nvSpPr>
          <p:cNvPr id="4591" name="Google Shape;4591;p35"/>
          <p:cNvSpPr/>
          <p:nvPr/>
        </p:nvSpPr>
        <p:spPr>
          <a:xfrm>
            <a:off x="2261618" y="1491606"/>
            <a:ext cx="4620763" cy="2610159"/>
          </a:xfrm>
          <a:custGeom>
            <a:avLst/>
            <a:gdLst/>
            <a:ahLst/>
            <a:cxnLst/>
            <a:rect l="l" t="t" r="r" b="b"/>
            <a:pathLst>
              <a:path w="17617" h="25786" extrusionOk="0">
                <a:moveTo>
                  <a:pt x="108" y="1"/>
                </a:moveTo>
                <a:lnTo>
                  <a:pt x="95" y="5963"/>
                </a:lnTo>
                <a:cubicBezTo>
                  <a:pt x="95" y="6968"/>
                  <a:pt x="91" y="7953"/>
                  <a:pt x="91" y="8925"/>
                </a:cubicBezTo>
                <a:cubicBezTo>
                  <a:pt x="87" y="9836"/>
                  <a:pt x="79" y="10772"/>
                  <a:pt x="71" y="11719"/>
                </a:cubicBezTo>
                <a:cubicBezTo>
                  <a:pt x="58" y="12655"/>
                  <a:pt x="54" y="13664"/>
                  <a:pt x="54" y="14571"/>
                </a:cubicBezTo>
                <a:lnTo>
                  <a:pt x="54" y="17193"/>
                </a:lnTo>
                <a:cubicBezTo>
                  <a:pt x="54" y="17608"/>
                  <a:pt x="58" y="18018"/>
                  <a:pt x="54" y="18408"/>
                </a:cubicBezTo>
                <a:cubicBezTo>
                  <a:pt x="54" y="18794"/>
                  <a:pt x="50" y="19159"/>
                  <a:pt x="50" y="19536"/>
                </a:cubicBezTo>
                <a:cubicBezTo>
                  <a:pt x="42" y="20287"/>
                  <a:pt x="34" y="21034"/>
                  <a:pt x="26" y="21777"/>
                </a:cubicBezTo>
                <a:cubicBezTo>
                  <a:pt x="21" y="22146"/>
                  <a:pt x="17" y="22519"/>
                  <a:pt x="13" y="22884"/>
                </a:cubicBezTo>
                <a:cubicBezTo>
                  <a:pt x="13" y="23069"/>
                  <a:pt x="9" y="23254"/>
                  <a:pt x="9" y="23434"/>
                </a:cubicBezTo>
                <a:lnTo>
                  <a:pt x="9" y="23935"/>
                </a:lnTo>
                <a:lnTo>
                  <a:pt x="1" y="25724"/>
                </a:lnTo>
                <a:lnTo>
                  <a:pt x="309" y="25724"/>
                </a:lnTo>
                <a:lnTo>
                  <a:pt x="3300" y="25740"/>
                </a:lnTo>
                <a:lnTo>
                  <a:pt x="5179" y="25744"/>
                </a:lnTo>
                <a:lnTo>
                  <a:pt x="7793" y="25761"/>
                </a:lnTo>
                <a:cubicBezTo>
                  <a:pt x="8104" y="25762"/>
                  <a:pt x="8403" y="25763"/>
                  <a:pt x="8692" y="25763"/>
                </a:cubicBezTo>
                <a:cubicBezTo>
                  <a:pt x="9270" y="25763"/>
                  <a:pt x="9806" y="25761"/>
                  <a:pt x="10304" y="25761"/>
                </a:cubicBezTo>
                <a:lnTo>
                  <a:pt x="12294" y="25757"/>
                </a:lnTo>
                <a:cubicBezTo>
                  <a:pt x="12873" y="25757"/>
                  <a:pt x="13447" y="25765"/>
                  <a:pt x="13973" y="25769"/>
                </a:cubicBezTo>
                <a:cubicBezTo>
                  <a:pt x="15027" y="25777"/>
                  <a:pt x="15918" y="25785"/>
                  <a:pt x="16545" y="25785"/>
                </a:cubicBezTo>
                <a:cubicBezTo>
                  <a:pt x="17173" y="25781"/>
                  <a:pt x="17526" y="25769"/>
                  <a:pt x="17563" y="25749"/>
                </a:cubicBezTo>
                <a:cubicBezTo>
                  <a:pt x="17596" y="25728"/>
                  <a:pt x="17317" y="25703"/>
                  <a:pt x="16783" y="25675"/>
                </a:cubicBezTo>
                <a:cubicBezTo>
                  <a:pt x="16246" y="25646"/>
                  <a:pt x="15470" y="25609"/>
                  <a:pt x="14395" y="25572"/>
                </a:cubicBezTo>
                <a:cubicBezTo>
                  <a:pt x="13858" y="25552"/>
                  <a:pt x="13238" y="25535"/>
                  <a:pt x="12528" y="25523"/>
                </a:cubicBezTo>
                <a:cubicBezTo>
                  <a:pt x="11814" y="25511"/>
                  <a:pt x="11059" y="25502"/>
                  <a:pt x="10300" y="25498"/>
                </a:cubicBezTo>
                <a:cubicBezTo>
                  <a:pt x="9541" y="25494"/>
                  <a:pt x="8774" y="25494"/>
                  <a:pt x="8035" y="25486"/>
                </a:cubicBezTo>
                <a:lnTo>
                  <a:pt x="5405" y="25461"/>
                </a:lnTo>
                <a:lnTo>
                  <a:pt x="3481" y="25449"/>
                </a:lnTo>
                <a:lnTo>
                  <a:pt x="420" y="25441"/>
                </a:lnTo>
                <a:lnTo>
                  <a:pt x="276" y="25441"/>
                </a:lnTo>
                <a:lnTo>
                  <a:pt x="280" y="23988"/>
                </a:lnTo>
                <a:cubicBezTo>
                  <a:pt x="284" y="23644"/>
                  <a:pt x="284" y="23328"/>
                  <a:pt x="284" y="22999"/>
                </a:cubicBezTo>
                <a:cubicBezTo>
                  <a:pt x="284" y="22667"/>
                  <a:pt x="288" y="22322"/>
                  <a:pt x="288" y="21965"/>
                </a:cubicBezTo>
                <a:cubicBezTo>
                  <a:pt x="296" y="21243"/>
                  <a:pt x="301" y="20468"/>
                  <a:pt x="309" y="19631"/>
                </a:cubicBezTo>
                <a:cubicBezTo>
                  <a:pt x="313" y="18777"/>
                  <a:pt x="309" y="17903"/>
                  <a:pt x="309" y="17041"/>
                </a:cubicBezTo>
                <a:cubicBezTo>
                  <a:pt x="305" y="16188"/>
                  <a:pt x="301" y="15310"/>
                  <a:pt x="301" y="14411"/>
                </a:cubicBezTo>
                <a:cubicBezTo>
                  <a:pt x="296" y="13517"/>
                  <a:pt x="296" y="12676"/>
                  <a:pt x="305" y="11728"/>
                </a:cubicBezTo>
                <a:cubicBezTo>
                  <a:pt x="309" y="10792"/>
                  <a:pt x="313" y="9803"/>
                  <a:pt x="313" y="8761"/>
                </a:cubicBezTo>
                <a:cubicBezTo>
                  <a:pt x="313" y="7780"/>
                  <a:pt x="309" y="6783"/>
                  <a:pt x="309" y="5774"/>
                </a:cubicBezTo>
                <a:cubicBezTo>
                  <a:pt x="309" y="3964"/>
                  <a:pt x="305" y="2122"/>
                  <a:pt x="301" y="177"/>
                </a:cubicBezTo>
                <a:lnTo>
                  <a:pt x="6858" y="165"/>
                </a:lnTo>
                <a:lnTo>
                  <a:pt x="10321" y="152"/>
                </a:lnTo>
                <a:cubicBezTo>
                  <a:pt x="10468" y="152"/>
                  <a:pt x="10616" y="152"/>
                  <a:pt x="10764" y="152"/>
                </a:cubicBezTo>
                <a:cubicBezTo>
                  <a:pt x="11720" y="152"/>
                  <a:pt x="12691" y="162"/>
                  <a:pt x="13689" y="173"/>
                </a:cubicBezTo>
                <a:cubicBezTo>
                  <a:pt x="14268" y="177"/>
                  <a:pt x="14847" y="177"/>
                  <a:pt x="15454" y="177"/>
                </a:cubicBezTo>
                <a:cubicBezTo>
                  <a:pt x="16061" y="177"/>
                  <a:pt x="16640" y="173"/>
                  <a:pt x="17198" y="165"/>
                </a:cubicBezTo>
                <a:lnTo>
                  <a:pt x="17407" y="165"/>
                </a:lnTo>
                <a:lnTo>
                  <a:pt x="17407" y="193"/>
                </a:lnTo>
                <a:lnTo>
                  <a:pt x="17407" y="370"/>
                </a:lnTo>
                <a:cubicBezTo>
                  <a:pt x="17407" y="489"/>
                  <a:pt x="17411" y="608"/>
                  <a:pt x="17411" y="723"/>
                </a:cubicBezTo>
                <a:cubicBezTo>
                  <a:pt x="17411" y="957"/>
                  <a:pt x="17415" y="1190"/>
                  <a:pt x="17415" y="1416"/>
                </a:cubicBezTo>
                <a:cubicBezTo>
                  <a:pt x="17415" y="1872"/>
                  <a:pt x="17419" y="2319"/>
                  <a:pt x="17415" y="2766"/>
                </a:cubicBezTo>
                <a:cubicBezTo>
                  <a:pt x="17407" y="3792"/>
                  <a:pt x="17399" y="4830"/>
                  <a:pt x="17391" y="5885"/>
                </a:cubicBezTo>
                <a:cubicBezTo>
                  <a:pt x="17386" y="6951"/>
                  <a:pt x="17391" y="7998"/>
                  <a:pt x="17391" y="8970"/>
                </a:cubicBezTo>
                <a:cubicBezTo>
                  <a:pt x="17395" y="9955"/>
                  <a:pt x="17395" y="10866"/>
                  <a:pt x="17395" y="11765"/>
                </a:cubicBezTo>
                <a:cubicBezTo>
                  <a:pt x="17399" y="12712"/>
                  <a:pt x="17399" y="13611"/>
                  <a:pt x="17403" y="14444"/>
                </a:cubicBezTo>
                <a:cubicBezTo>
                  <a:pt x="17407" y="15277"/>
                  <a:pt x="17407" y="16077"/>
                  <a:pt x="17407" y="16783"/>
                </a:cubicBezTo>
                <a:cubicBezTo>
                  <a:pt x="17403" y="17505"/>
                  <a:pt x="17399" y="18219"/>
                  <a:pt x="17395" y="18908"/>
                </a:cubicBezTo>
                <a:cubicBezTo>
                  <a:pt x="17386" y="19598"/>
                  <a:pt x="17386" y="20271"/>
                  <a:pt x="17386" y="20898"/>
                </a:cubicBezTo>
                <a:cubicBezTo>
                  <a:pt x="17395" y="21498"/>
                  <a:pt x="17399" y="22035"/>
                  <a:pt x="17399" y="22523"/>
                </a:cubicBezTo>
                <a:cubicBezTo>
                  <a:pt x="17411" y="23504"/>
                  <a:pt x="17423" y="24267"/>
                  <a:pt x="17440" y="24792"/>
                </a:cubicBezTo>
                <a:cubicBezTo>
                  <a:pt x="17456" y="25314"/>
                  <a:pt x="17477" y="25597"/>
                  <a:pt x="17501" y="25601"/>
                </a:cubicBezTo>
                <a:cubicBezTo>
                  <a:pt x="17526" y="25601"/>
                  <a:pt x="17542" y="25330"/>
                  <a:pt x="17559" y="24805"/>
                </a:cubicBezTo>
                <a:cubicBezTo>
                  <a:pt x="17571" y="24280"/>
                  <a:pt x="17579" y="23504"/>
                  <a:pt x="17583" y="22519"/>
                </a:cubicBezTo>
                <a:cubicBezTo>
                  <a:pt x="17588" y="22027"/>
                  <a:pt x="17588" y="21477"/>
                  <a:pt x="17588" y="20890"/>
                </a:cubicBezTo>
                <a:cubicBezTo>
                  <a:pt x="17592" y="20345"/>
                  <a:pt x="17596" y="19737"/>
                  <a:pt x="17600" y="19064"/>
                </a:cubicBezTo>
                <a:cubicBezTo>
                  <a:pt x="17608" y="18387"/>
                  <a:pt x="17616" y="17640"/>
                  <a:pt x="17616" y="16808"/>
                </a:cubicBezTo>
                <a:cubicBezTo>
                  <a:pt x="17616" y="15958"/>
                  <a:pt x="17612" y="15133"/>
                  <a:pt x="17608" y="14268"/>
                </a:cubicBezTo>
                <a:cubicBezTo>
                  <a:pt x="17600" y="13410"/>
                  <a:pt x="17596" y="12540"/>
                  <a:pt x="17592" y="11662"/>
                </a:cubicBezTo>
                <a:cubicBezTo>
                  <a:pt x="17588" y="10706"/>
                  <a:pt x="17579" y="9729"/>
                  <a:pt x="17575" y="8761"/>
                </a:cubicBezTo>
                <a:cubicBezTo>
                  <a:pt x="17567" y="7780"/>
                  <a:pt x="17563" y="6828"/>
                  <a:pt x="17567" y="5844"/>
                </a:cubicBezTo>
                <a:cubicBezTo>
                  <a:pt x="17571" y="4846"/>
                  <a:pt x="17575" y="3780"/>
                  <a:pt x="17579" y="2643"/>
                </a:cubicBezTo>
                <a:cubicBezTo>
                  <a:pt x="17583" y="1744"/>
                  <a:pt x="17571" y="854"/>
                  <a:pt x="17559" y="13"/>
                </a:cubicBezTo>
                <a:lnTo>
                  <a:pt x="16787" y="21"/>
                </a:lnTo>
                <a:cubicBezTo>
                  <a:pt x="16254" y="29"/>
                  <a:pt x="15733" y="37"/>
                  <a:pt x="15228" y="37"/>
                </a:cubicBezTo>
                <a:cubicBezTo>
                  <a:pt x="14703" y="37"/>
                  <a:pt x="14157" y="33"/>
                  <a:pt x="13603" y="29"/>
                </a:cubicBezTo>
                <a:cubicBezTo>
                  <a:pt x="12500" y="21"/>
                  <a:pt x="11301" y="9"/>
                  <a:pt x="10091" y="9"/>
                </a:cubicBezTo>
                <a:lnTo>
                  <a:pt x="6603" y="1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6" name="Google Shape;14333;p54">
            <a:extLst>
              <a:ext uri="{FF2B5EF4-FFF2-40B4-BE49-F238E27FC236}">
                <a16:creationId xmlns:a16="http://schemas.microsoft.com/office/drawing/2014/main" id="{629A4325-A088-C80F-07A1-9FD4BE24609E}"/>
              </a:ext>
            </a:extLst>
          </p:cNvPr>
          <p:cNvGrpSpPr/>
          <p:nvPr/>
        </p:nvGrpSpPr>
        <p:grpSpPr>
          <a:xfrm>
            <a:off x="8063160" y="3517645"/>
            <a:ext cx="1775747" cy="1925365"/>
            <a:chOff x="3779925" y="1751900"/>
            <a:chExt cx="1395150" cy="1512700"/>
          </a:xfrm>
        </p:grpSpPr>
        <p:sp>
          <p:nvSpPr>
            <p:cNvPr id="8797" name="Google Shape;14334;p54">
              <a:extLst>
                <a:ext uri="{FF2B5EF4-FFF2-40B4-BE49-F238E27FC236}">
                  <a16:creationId xmlns:a16="http://schemas.microsoft.com/office/drawing/2014/main" id="{95535E1C-6ED5-22AA-B986-FD79E4C57971}"/>
                </a:ext>
              </a:extLst>
            </p:cNvPr>
            <p:cNvSpPr/>
            <p:nvPr/>
          </p:nvSpPr>
          <p:spPr>
            <a:xfrm>
              <a:off x="3779925" y="1751900"/>
              <a:ext cx="1395150" cy="1512700"/>
            </a:xfrm>
            <a:custGeom>
              <a:avLst/>
              <a:gdLst/>
              <a:ahLst/>
              <a:cxnLst/>
              <a:rect l="l" t="t" r="r" b="b"/>
              <a:pathLst>
                <a:path w="55806" h="60508" extrusionOk="0">
                  <a:moveTo>
                    <a:pt x="35362" y="1284"/>
                  </a:moveTo>
                  <a:cubicBezTo>
                    <a:pt x="35362" y="1391"/>
                    <a:pt x="35362" y="1474"/>
                    <a:pt x="35374" y="1581"/>
                  </a:cubicBezTo>
                  <a:cubicBezTo>
                    <a:pt x="35326" y="1593"/>
                    <a:pt x="35267" y="1593"/>
                    <a:pt x="35219" y="1605"/>
                  </a:cubicBezTo>
                  <a:lnTo>
                    <a:pt x="35219" y="1296"/>
                  </a:lnTo>
                  <a:cubicBezTo>
                    <a:pt x="35267" y="1296"/>
                    <a:pt x="35314" y="1284"/>
                    <a:pt x="35362" y="1284"/>
                  </a:cubicBezTo>
                  <a:close/>
                  <a:moveTo>
                    <a:pt x="35803" y="1391"/>
                  </a:moveTo>
                  <a:cubicBezTo>
                    <a:pt x="35898" y="1427"/>
                    <a:pt x="35969" y="1522"/>
                    <a:pt x="36017" y="1653"/>
                  </a:cubicBezTo>
                  <a:cubicBezTo>
                    <a:pt x="35957" y="1605"/>
                    <a:pt x="35898" y="1581"/>
                    <a:pt x="35826" y="1569"/>
                  </a:cubicBezTo>
                  <a:cubicBezTo>
                    <a:pt x="35826" y="1510"/>
                    <a:pt x="35803" y="1450"/>
                    <a:pt x="35803" y="1391"/>
                  </a:cubicBezTo>
                  <a:close/>
                  <a:moveTo>
                    <a:pt x="34838" y="1403"/>
                  </a:moveTo>
                  <a:lnTo>
                    <a:pt x="34838" y="1403"/>
                  </a:lnTo>
                  <a:cubicBezTo>
                    <a:pt x="34826" y="1510"/>
                    <a:pt x="34814" y="1629"/>
                    <a:pt x="34791" y="1748"/>
                  </a:cubicBezTo>
                  <a:cubicBezTo>
                    <a:pt x="34731" y="1760"/>
                    <a:pt x="34695" y="1784"/>
                    <a:pt x="34636" y="1819"/>
                  </a:cubicBezTo>
                  <a:lnTo>
                    <a:pt x="34636" y="1462"/>
                  </a:lnTo>
                  <a:cubicBezTo>
                    <a:pt x="34707" y="1427"/>
                    <a:pt x="34767" y="1415"/>
                    <a:pt x="34838" y="1403"/>
                  </a:cubicBezTo>
                  <a:close/>
                  <a:moveTo>
                    <a:pt x="34279" y="1593"/>
                  </a:moveTo>
                  <a:lnTo>
                    <a:pt x="34231" y="1998"/>
                  </a:lnTo>
                  <a:cubicBezTo>
                    <a:pt x="34124" y="2046"/>
                    <a:pt x="34040" y="2081"/>
                    <a:pt x="33933" y="2141"/>
                  </a:cubicBezTo>
                  <a:cubicBezTo>
                    <a:pt x="33921" y="2046"/>
                    <a:pt x="33921" y="1939"/>
                    <a:pt x="33898" y="1831"/>
                  </a:cubicBezTo>
                  <a:cubicBezTo>
                    <a:pt x="33898" y="1808"/>
                    <a:pt x="33886" y="1784"/>
                    <a:pt x="33874" y="1772"/>
                  </a:cubicBezTo>
                  <a:lnTo>
                    <a:pt x="34279" y="1593"/>
                  </a:lnTo>
                  <a:close/>
                  <a:moveTo>
                    <a:pt x="33624" y="1891"/>
                  </a:moveTo>
                  <a:cubicBezTo>
                    <a:pt x="33588" y="2058"/>
                    <a:pt x="33576" y="2189"/>
                    <a:pt x="33564" y="2343"/>
                  </a:cubicBezTo>
                  <a:cubicBezTo>
                    <a:pt x="33481" y="2379"/>
                    <a:pt x="33409" y="2427"/>
                    <a:pt x="33350" y="2462"/>
                  </a:cubicBezTo>
                  <a:cubicBezTo>
                    <a:pt x="33338" y="2367"/>
                    <a:pt x="33338" y="2284"/>
                    <a:pt x="33326" y="2177"/>
                  </a:cubicBezTo>
                  <a:cubicBezTo>
                    <a:pt x="33326" y="2129"/>
                    <a:pt x="33290" y="2105"/>
                    <a:pt x="33255" y="2081"/>
                  </a:cubicBezTo>
                  <a:cubicBezTo>
                    <a:pt x="33374" y="2022"/>
                    <a:pt x="33493" y="1950"/>
                    <a:pt x="33624" y="1891"/>
                  </a:cubicBezTo>
                  <a:close/>
                  <a:moveTo>
                    <a:pt x="33040" y="2224"/>
                  </a:moveTo>
                  <a:lnTo>
                    <a:pt x="33040" y="2224"/>
                  </a:lnTo>
                  <a:cubicBezTo>
                    <a:pt x="33028" y="2367"/>
                    <a:pt x="33005" y="2522"/>
                    <a:pt x="32993" y="2653"/>
                  </a:cubicBezTo>
                  <a:cubicBezTo>
                    <a:pt x="32981" y="2653"/>
                    <a:pt x="32969" y="2665"/>
                    <a:pt x="32969" y="2665"/>
                  </a:cubicBezTo>
                  <a:cubicBezTo>
                    <a:pt x="32909" y="2689"/>
                    <a:pt x="32862" y="2712"/>
                    <a:pt x="32802" y="2736"/>
                  </a:cubicBezTo>
                  <a:cubicBezTo>
                    <a:pt x="32814" y="2653"/>
                    <a:pt x="32814" y="2558"/>
                    <a:pt x="32826" y="2474"/>
                  </a:cubicBezTo>
                  <a:cubicBezTo>
                    <a:pt x="32826" y="2415"/>
                    <a:pt x="32814" y="2379"/>
                    <a:pt x="32766" y="2355"/>
                  </a:cubicBezTo>
                  <a:cubicBezTo>
                    <a:pt x="32874" y="2308"/>
                    <a:pt x="32969" y="2260"/>
                    <a:pt x="33040" y="2224"/>
                  </a:cubicBezTo>
                  <a:close/>
                  <a:moveTo>
                    <a:pt x="37279" y="2236"/>
                  </a:moveTo>
                  <a:lnTo>
                    <a:pt x="37279" y="2236"/>
                  </a:lnTo>
                  <a:cubicBezTo>
                    <a:pt x="36969" y="2396"/>
                    <a:pt x="36650" y="2566"/>
                    <a:pt x="36347" y="2737"/>
                  </a:cubicBezTo>
                  <a:lnTo>
                    <a:pt x="36347" y="2737"/>
                  </a:lnTo>
                  <a:cubicBezTo>
                    <a:pt x="36443" y="2680"/>
                    <a:pt x="36540" y="2619"/>
                    <a:pt x="36636" y="2558"/>
                  </a:cubicBezTo>
                  <a:cubicBezTo>
                    <a:pt x="36731" y="2498"/>
                    <a:pt x="36743" y="2415"/>
                    <a:pt x="36731" y="2343"/>
                  </a:cubicBezTo>
                  <a:cubicBezTo>
                    <a:pt x="36838" y="2320"/>
                    <a:pt x="36934" y="2296"/>
                    <a:pt x="37041" y="2284"/>
                  </a:cubicBezTo>
                  <a:cubicBezTo>
                    <a:pt x="37112" y="2260"/>
                    <a:pt x="37196" y="2248"/>
                    <a:pt x="37279" y="2236"/>
                  </a:cubicBezTo>
                  <a:close/>
                  <a:moveTo>
                    <a:pt x="32481" y="2546"/>
                  </a:moveTo>
                  <a:lnTo>
                    <a:pt x="32481" y="2546"/>
                  </a:lnTo>
                  <a:cubicBezTo>
                    <a:pt x="32457" y="2665"/>
                    <a:pt x="32445" y="2796"/>
                    <a:pt x="32433" y="2939"/>
                  </a:cubicBezTo>
                  <a:cubicBezTo>
                    <a:pt x="32314" y="2986"/>
                    <a:pt x="32195" y="3058"/>
                    <a:pt x="32064" y="3093"/>
                  </a:cubicBezTo>
                  <a:cubicBezTo>
                    <a:pt x="32064" y="3022"/>
                    <a:pt x="32052" y="2951"/>
                    <a:pt x="32028" y="2879"/>
                  </a:cubicBezTo>
                  <a:cubicBezTo>
                    <a:pt x="32028" y="2855"/>
                    <a:pt x="32016" y="2843"/>
                    <a:pt x="31993" y="2843"/>
                  </a:cubicBezTo>
                  <a:cubicBezTo>
                    <a:pt x="32159" y="2736"/>
                    <a:pt x="32326" y="2653"/>
                    <a:pt x="32481" y="2546"/>
                  </a:cubicBezTo>
                  <a:close/>
                  <a:moveTo>
                    <a:pt x="32969" y="3284"/>
                  </a:moveTo>
                  <a:cubicBezTo>
                    <a:pt x="32921" y="3332"/>
                    <a:pt x="32862" y="3367"/>
                    <a:pt x="32814" y="3391"/>
                  </a:cubicBezTo>
                  <a:lnTo>
                    <a:pt x="32814" y="3367"/>
                  </a:lnTo>
                  <a:cubicBezTo>
                    <a:pt x="32862" y="3332"/>
                    <a:pt x="32909" y="3320"/>
                    <a:pt x="32969" y="3284"/>
                  </a:cubicBezTo>
                  <a:close/>
                  <a:moveTo>
                    <a:pt x="31790" y="2974"/>
                  </a:moveTo>
                  <a:lnTo>
                    <a:pt x="31790" y="2974"/>
                  </a:lnTo>
                  <a:cubicBezTo>
                    <a:pt x="31743" y="3070"/>
                    <a:pt x="31743" y="3153"/>
                    <a:pt x="31743" y="3260"/>
                  </a:cubicBezTo>
                  <a:cubicBezTo>
                    <a:pt x="31623" y="3320"/>
                    <a:pt x="31504" y="3379"/>
                    <a:pt x="31373" y="3439"/>
                  </a:cubicBezTo>
                  <a:lnTo>
                    <a:pt x="31373" y="3260"/>
                  </a:lnTo>
                  <a:lnTo>
                    <a:pt x="31373" y="3248"/>
                  </a:lnTo>
                  <a:cubicBezTo>
                    <a:pt x="31504" y="3153"/>
                    <a:pt x="31635" y="3070"/>
                    <a:pt x="31790" y="2974"/>
                  </a:cubicBezTo>
                  <a:close/>
                  <a:moveTo>
                    <a:pt x="31064" y="3439"/>
                  </a:moveTo>
                  <a:lnTo>
                    <a:pt x="31052" y="3582"/>
                  </a:lnTo>
                  <a:cubicBezTo>
                    <a:pt x="30957" y="3629"/>
                    <a:pt x="30850" y="3689"/>
                    <a:pt x="30742" y="3736"/>
                  </a:cubicBezTo>
                  <a:lnTo>
                    <a:pt x="30742" y="3724"/>
                  </a:lnTo>
                  <a:cubicBezTo>
                    <a:pt x="30742" y="3689"/>
                    <a:pt x="30742" y="3677"/>
                    <a:pt x="30731" y="3641"/>
                  </a:cubicBezTo>
                  <a:cubicBezTo>
                    <a:pt x="30838" y="3570"/>
                    <a:pt x="30945" y="3510"/>
                    <a:pt x="31064" y="3439"/>
                  </a:cubicBezTo>
                  <a:close/>
                  <a:moveTo>
                    <a:pt x="32338" y="3570"/>
                  </a:moveTo>
                  <a:lnTo>
                    <a:pt x="32338" y="3594"/>
                  </a:lnTo>
                  <a:lnTo>
                    <a:pt x="32338" y="3629"/>
                  </a:lnTo>
                  <a:cubicBezTo>
                    <a:pt x="32255" y="3677"/>
                    <a:pt x="32147" y="3736"/>
                    <a:pt x="32052" y="3784"/>
                  </a:cubicBezTo>
                  <a:lnTo>
                    <a:pt x="32052" y="3677"/>
                  </a:lnTo>
                  <a:cubicBezTo>
                    <a:pt x="32147" y="3653"/>
                    <a:pt x="32231" y="3617"/>
                    <a:pt x="32338" y="3570"/>
                  </a:cubicBezTo>
                  <a:close/>
                  <a:moveTo>
                    <a:pt x="30385" y="3867"/>
                  </a:moveTo>
                  <a:lnTo>
                    <a:pt x="30385" y="3903"/>
                  </a:lnTo>
                  <a:cubicBezTo>
                    <a:pt x="30350" y="3927"/>
                    <a:pt x="30278" y="3951"/>
                    <a:pt x="30242" y="3975"/>
                  </a:cubicBezTo>
                  <a:cubicBezTo>
                    <a:pt x="30278" y="3951"/>
                    <a:pt x="30350" y="3915"/>
                    <a:pt x="30385" y="3867"/>
                  </a:cubicBezTo>
                  <a:close/>
                  <a:moveTo>
                    <a:pt x="40470" y="2165"/>
                  </a:moveTo>
                  <a:lnTo>
                    <a:pt x="40470" y="2165"/>
                  </a:lnTo>
                  <a:cubicBezTo>
                    <a:pt x="40720" y="2177"/>
                    <a:pt x="40958" y="2189"/>
                    <a:pt x="41208" y="2189"/>
                  </a:cubicBezTo>
                  <a:cubicBezTo>
                    <a:pt x="40303" y="2760"/>
                    <a:pt x="39422" y="3367"/>
                    <a:pt x="38577" y="4010"/>
                  </a:cubicBezTo>
                  <a:cubicBezTo>
                    <a:pt x="39196" y="3463"/>
                    <a:pt x="39803" y="2915"/>
                    <a:pt x="40422" y="2367"/>
                  </a:cubicBezTo>
                  <a:cubicBezTo>
                    <a:pt x="40494" y="2308"/>
                    <a:pt x="40494" y="2224"/>
                    <a:pt x="40470" y="2165"/>
                  </a:cubicBezTo>
                  <a:close/>
                  <a:moveTo>
                    <a:pt x="39172" y="2129"/>
                  </a:moveTo>
                  <a:cubicBezTo>
                    <a:pt x="38362" y="2772"/>
                    <a:pt x="37565" y="3391"/>
                    <a:pt x="36755" y="4022"/>
                  </a:cubicBezTo>
                  <a:cubicBezTo>
                    <a:pt x="37446" y="3415"/>
                    <a:pt x="38100" y="2772"/>
                    <a:pt x="38755" y="2129"/>
                  </a:cubicBezTo>
                  <a:close/>
                  <a:moveTo>
                    <a:pt x="31695" y="3855"/>
                  </a:moveTo>
                  <a:cubicBezTo>
                    <a:pt x="31695" y="3903"/>
                    <a:pt x="31695" y="3951"/>
                    <a:pt x="31683" y="3986"/>
                  </a:cubicBezTo>
                  <a:cubicBezTo>
                    <a:pt x="31576" y="4046"/>
                    <a:pt x="31457" y="4105"/>
                    <a:pt x="31350" y="4165"/>
                  </a:cubicBezTo>
                  <a:cubicBezTo>
                    <a:pt x="31350" y="4153"/>
                    <a:pt x="31373" y="4153"/>
                    <a:pt x="31373" y="4141"/>
                  </a:cubicBezTo>
                  <a:cubicBezTo>
                    <a:pt x="31373" y="4094"/>
                    <a:pt x="31385" y="4034"/>
                    <a:pt x="31385" y="3986"/>
                  </a:cubicBezTo>
                  <a:lnTo>
                    <a:pt x="31695" y="3855"/>
                  </a:lnTo>
                  <a:close/>
                  <a:moveTo>
                    <a:pt x="31052" y="4141"/>
                  </a:moveTo>
                  <a:cubicBezTo>
                    <a:pt x="31052" y="4213"/>
                    <a:pt x="31123" y="4260"/>
                    <a:pt x="31159" y="4272"/>
                  </a:cubicBezTo>
                  <a:cubicBezTo>
                    <a:pt x="31016" y="4367"/>
                    <a:pt x="30861" y="4451"/>
                    <a:pt x="30707" y="4522"/>
                  </a:cubicBezTo>
                  <a:cubicBezTo>
                    <a:pt x="30719" y="4451"/>
                    <a:pt x="30731" y="4356"/>
                    <a:pt x="30731" y="4272"/>
                  </a:cubicBezTo>
                  <a:cubicBezTo>
                    <a:pt x="30850" y="4248"/>
                    <a:pt x="30957" y="4201"/>
                    <a:pt x="31052" y="4141"/>
                  </a:cubicBezTo>
                  <a:close/>
                  <a:moveTo>
                    <a:pt x="30326" y="4475"/>
                  </a:moveTo>
                  <a:cubicBezTo>
                    <a:pt x="30326" y="4570"/>
                    <a:pt x="30326" y="4641"/>
                    <a:pt x="30361" y="4725"/>
                  </a:cubicBezTo>
                  <a:cubicBezTo>
                    <a:pt x="30302" y="4760"/>
                    <a:pt x="30230" y="4808"/>
                    <a:pt x="30171" y="4856"/>
                  </a:cubicBezTo>
                  <a:cubicBezTo>
                    <a:pt x="30183" y="4748"/>
                    <a:pt x="30195" y="4653"/>
                    <a:pt x="30195" y="4534"/>
                  </a:cubicBezTo>
                  <a:cubicBezTo>
                    <a:pt x="30242" y="4522"/>
                    <a:pt x="30290" y="4498"/>
                    <a:pt x="30326" y="4475"/>
                  </a:cubicBezTo>
                  <a:close/>
                  <a:moveTo>
                    <a:pt x="29778" y="4737"/>
                  </a:moveTo>
                  <a:lnTo>
                    <a:pt x="29778" y="4737"/>
                  </a:lnTo>
                  <a:cubicBezTo>
                    <a:pt x="29766" y="4856"/>
                    <a:pt x="29754" y="4963"/>
                    <a:pt x="29766" y="5082"/>
                  </a:cubicBezTo>
                  <a:cubicBezTo>
                    <a:pt x="29588" y="5177"/>
                    <a:pt x="29409" y="5284"/>
                    <a:pt x="29242" y="5391"/>
                  </a:cubicBezTo>
                  <a:cubicBezTo>
                    <a:pt x="29254" y="5320"/>
                    <a:pt x="29254" y="5237"/>
                    <a:pt x="29254" y="5165"/>
                  </a:cubicBezTo>
                  <a:cubicBezTo>
                    <a:pt x="29254" y="5106"/>
                    <a:pt x="29266" y="5034"/>
                    <a:pt x="29266" y="4975"/>
                  </a:cubicBezTo>
                  <a:cubicBezTo>
                    <a:pt x="29421" y="4879"/>
                    <a:pt x="29599" y="4808"/>
                    <a:pt x="29778" y="4737"/>
                  </a:cubicBezTo>
                  <a:close/>
                  <a:moveTo>
                    <a:pt x="28956" y="5106"/>
                  </a:moveTo>
                  <a:lnTo>
                    <a:pt x="28956" y="5106"/>
                  </a:lnTo>
                  <a:cubicBezTo>
                    <a:pt x="28933" y="5260"/>
                    <a:pt x="28945" y="5403"/>
                    <a:pt x="28992" y="5522"/>
                  </a:cubicBezTo>
                  <a:cubicBezTo>
                    <a:pt x="28873" y="5594"/>
                    <a:pt x="28754" y="5653"/>
                    <a:pt x="28635" y="5725"/>
                  </a:cubicBezTo>
                  <a:cubicBezTo>
                    <a:pt x="28671" y="5582"/>
                    <a:pt x="28671" y="5403"/>
                    <a:pt x="28659" y="5237"/>
                  </a:cubicBezTo>
                  <a:cubicBezTo>
                    <a:pt x="28754" y="5189"/>
                    <a:pt x="28861" y="5153"/>
                    <a:pt x="28956" y="5106"/>
                  </a:cubicBezTo>
                  <a:close/>
                  <a:moveTo>
                    <a:pt x="28349" y="5391"/>
                  </a:moveTo>
                  <a:cubicBezTo>
                    <a:pt x="28349" y="5558"/>
                    <a:pt x="28361" y="5701"/>
                    <a:pt x="28421" y="5820"/>
                  </a:cubicBezTo>
                  <a:cubicBezTo>
                    <a:pt x="28421" y="5832"/>
                    <a:pt x="28445" y="5832"/>
                    <a:pt x="28456" y="5832"/>
                  </a:cubicBezTo>
                  <a:cubicBezTo>
                    <a:pt x="28278" y="5939"/>
                    <a:pt x="28099" y="6046"/>
                    <a:pt x="27921" y="6165"/>
                  </a:cubicBezTo>
                  <a:cubicBezTo>
                    <a:pt x="27992" y="5987"/>
                    <a:pt x="28004" y="5760"/>
                    <a:pt x="28004" y="5546"/>
                  </a:cubicBezTo>
                  <a:cubicBezTo>
                    <a:pt x="28052" y="5534"/>
                    <a:pt x="28111" y="5510"/>
                    <a:pt x="28171" y="5475"/>
                  </a:cubicBezTo>
                  <a:lnTo>
                    <a:pt x="28349" y="5391"/>
                  </a:lnTo>
                  <a:close/>
                  <a:moveTo>
                    <a:pt x="45066" y="5963"/>
                  </a:moveTo>
                  <a:lnTo>
                    <a:pt x="45066" y="6284"/>
                  </a:lnTo>
                  <a:lnTo>
                    <a:pt x="45018" y="6332"/>
                  </a:lnTo>
                  <a:lnTo>
                    <a:pt x="45066" y="5963"/>
                  </a:lnTo>
                  <a:close/>
                  <a:moveTo>
                    <a:pt x="44970" y="6653"/>
                  </a:moveTo>
                  <a:cubicBezTo>
                    <a:pt x="44970" y="6665"/>
                    <a:pt x="44970" y="6689"/>
                    <a:pt x="44982" y="6701"/>
                  </a:cubicBezTo>
                  <a:cubicBezTo>
                    <a:pt x="44970" y="6713"/>
                    <a:pt x="44970" y="6749"/>
                    <a:pt x="44958" y="6761"/>
                  </a:cubicBezTo>
                  <a:cubicBezTo>
                    <a:pt x="44958" y="6725"/>
                    <a:pt x="44958" y="6689"/>
                    <a:pt x="44970" y="6653"/>
                  </a:cubicBezTo>
                  <a:close/>
                  <a:moveTo>
                    <a:pt x="27706" y="5737"/>
                  </a:moveTo>
                  <a:cubicBezTo>
                    <a:pt x="27694" y="5891"/>
                    <a:pt x="27694" y="6058"/>
                    <a:pt x="27742" y="6213"/>
                  </a:cubicBezTo>
                  <a:cubicBezTo>
                    <a:pt x="27754" y="6237"/>
                    <a:pt x="27766" y="6249"/>
                    <a:pt x="27802" y="6261"/>
                  </a:cubicBezTo>
                  <a:cubicBezTo>
                    <a:pt x="27373" y="6522"/>
                    <a:pt x="26932" y="6784"/>
                    <a:pt x="26504" y="7058"/>
                  </a:cubicBezTo>
                  <a:cubicBezTo>
                    <a:pt x="26563" y="6820"/>
                    <a:pt x="26575" y="6558"/>
                    <a:pt x="26575" y="6308"/>
                  </a:cubicBezTo>
                  <a:cubicBezTo>
                    <a:pt x="26718" y="6213"/>
                    <a:pt x="26861" y="6130"/>
                    <a:pt x="27028" y="6058"/>
                  </a:cubicBezTo>
                  <a:lnTo>
                    <a:pt x="27028" y="6058"/>
                  </a:lnTo>
                  <a:cubicBezTo>
                    <a:pt x="27016" y="6189"/>
                    <a:pt x="27016" y="6332"/>
                    <a:pt x="27040" y="6463"/>
                  </a:cubicBezTo>
                  <a:cubicBezTo>
                    <a:pt x="27045" y="6519"/>
                    <a:pt x="27088" y="6544"/>
                    <a:pt x="27135" y="6544"/>
                  </a:cubicBezTo>
                  <a:cubicBezTo>
                    <a:pt x="27188" y="6544"/>
                    <a:pt x="27247" y="6513"/>
                    <a:pt x="27266" y="6463"/>
                  </a:cubicBezTo>
                  <a:cubicBezTo>
                    <a:pt x="27302" y="6284"/>
                    <a:pt x="27325" y="6106"/>
                    <a:pt x="27337" y="5915"/>
                  </a:cubicBezTo>
                  <a:cubicBezTo>
                    <a:pt x="27456" y="5856"/>
                    <a:pt x="27587" y="5796"/>
                    <a:pt x="27706" y="5737"/>
                  </a:cubicBezTo>
                  <a:close/>
                  <a:moveTo>
                    <a:pt x="26278" y="6415"/>
                  </a:moveTo>
                  <a:lnTo>
                    <a:pt x="26278" y="6415"/>
                  </a:lnTo>
                  <a:cubicBezTo>
                    <a:pt x="26254" y="6642"/>
                    <a:pt x="26242" y="6880"/>
                    <a:pt x="26266" y="7106"/>
                  </a:cubicBezTo>
                  <a:cubicBezTo>
                    <a:pt x="26266" y="7118"/>
                    <a:pt x="26278" y="7130"/>
                    <a:pt x="26301" y="7142"/>
                  </a:cubicBezTo>
                  <a:cubicBezTo>
                    <a:pt x="26182" y="7225"/>
                    <a:pt x="26063" y="7296"/>
                    <a:pt x="25920" y="7368"/>
                  </a:cubicBezTo>
                  <a:cubicBezTo>
                    <a:pt x="25956" y="7249"/>
                    <a:pt x="25908" y="7142"/>
                    <a:pt x="25908" y="7023"/>
                  </a:cubicBezTo>
                  <a:cubicBezTo>
                    <a:pt x="25897" y="6892"/>
                    <a:pt x="25897" y="6749"/>
                    <a:pt x="25908" y="6606"/>
                  </a:cubicBezTo>
                  <a:cubicBezTo>
                    <a:pt x="26039" y="6546"/>
                    <a:pt x="26159" y="6475"/>
                    <a:pt x="26278" y="6415"/>
                  </a:cubicBezTo>
                  <a:close/>
                  <a:moveTo>
                    <a:pt x="25647" y="6749"/>
                  </a:moveTo>
                  <a:lnTo>
                    <a:pt x="25647" y="6749"/>
                  </a:lnTo>
                  <a:cubicBezTo>
                    <a:pt x="25611" y="6999"/>
                    <a:pt x="25611" y="7296"/>
                    <a:pt x="25766" y="7475"/>
                  </a:cubicBezTo>
                  <a:cubicBezTo>
                    <a:pt x="25647" y="7558"/>
                    <a:pt x="25504" y="7642"/>
                    <a:pt x="25385" y="7713"/>
                  </a:cubicBezTo>
                  <a:cubicBezTo>
                    <a:pt x="25373" y="7642"/>
                    <a:pt x="25361" y="7558"/>
                    <a:pt x="25361" y="7475"/>
                  </a:cubicBezTo>
                  <a:cubicBezTo>
                    <a:pt x="25325" y="7296"/>
                    <a:pt x="25301" y="7106"/>
                    <a:pt x="25266" y="6927"/>
                  </a:cubicBezTo>
                  <a:cubicBezTo>
                    <a:pt x="25385" y="6868"/>
                    <a:pt x="25527" y="6808"/>
                    <a:pt x="25647" y="6749"/>
                  </a:cubicBezTo>
                  <a:close/>
                  <a:moveTo>
                    <a:pt x="25004" y="7058"/>
                  </a:moveTo>
                  <a:cubicBezTo>
                    <a:pt x="25016" y="7201"/>
                    <a:pt x="25016" y="7368"/>
                    <a:pt x="25027" y="7523"/>
                  </a:cubicBezTo>
                  <a:cubicBezTo>
                    <a:pt x="25051" y="7654"/>
                    <a:pt x="25051" y="7773"/>
                    <a:pt x="25075" y="7892"/>
                  </a:cubicBezTo>
                  <a:cubicBezTo>
                    <a:pt x="24968" y="7951"/>
                    <a:pt x="24873" y="8023"/>
                    <a:pt x="24765" y="8082"/>
                  </a:cubicBezTo>
                  <a:cubicBezTo>
                    <a:pt x="24754" y="7975"/>
                    <a:pt x="24718" y="7856"/>
                    <a:pt x="24694" y="7737"/>
                  </a:cubicBezTo>
                  <a:cubicBezTo>
                    <a:pt x="24658" y="7582"/>
                    <a:pt x="24658" y="7427"/>
                    <a:pt x="24670" y="7261"/>
                  </a:cubicBezTo>
                  <a:cubicBezTo>
                    <a:pt x="24670" y="7249"/>
                    <a:pt x="24658" y="7237"/>
                    <a:pt x="24658" y="7225"/>
                  </a:cubicBezTo>
                  <a:cubicBezTo>
                    <a:pt x="24777" y="7165"/>
                    <a:pt x="24896" y="7118"/>
                    <a:pt x="25004" y="7058"/>
                  </a:cubicBezTo>
                  <a:close/>
                  <a:moveTo>
                    <a:pt x="23301" y="7880"/>
                  </a:moveTo>
                  <a:cubicBezTo>
                    <a:pt x="23301" y="7892"/>
                    <a:pt x="23289" y="7904"/>
                    <a:pt x="23289" y="7915"/>
                  </a:cubicBezTo>
                  <a:cubicBezTo>
                    <a:pt x="23289" y="7975"/>
                    <a:pt x="23289" y="8035"/>
                    <a:pt x="23301" y="8094"/>
                  </a:cubicBezTo>
                  <a:cubicBezTo>
                    <a:pt x="23241" y="8046"/>
                    <a:pt x="23170" y="7999"/>
                    <a:pt x="23099" y="7963"/>
                  </a:cubicBezTo>
                  <a:cubicBezTo>
                    <a:pt x="23170" y="7939"/>
                    <a:pt x="23230" y="7904"/>
                    <a:pt x="23301" y="7880"/>
                  </a:cubicBezTo>
                  <a:close/>
                  <a:moveTo>
                    <a:pt x="47328" y="7463"/>
                  </a:moveTo>
                  <a:cubicBezTo>
                    <a:pt x="47352" y="7582"/>
                    <a:pt x="47387" y="7725"/>
                    <a:pt x="47387" y="7892"/>
                  </a:cubicBezTo>
                  <a:cubicBezTo>
                    <a:pt x="47399" y="7951"/>
                    <a:pt x="47423" y="7999"/>
                    <a:pt x="47471" y="8023"/>
                  </a:cubicBezTo>
                  <a:cubicBezTo>
                    <a:pt x="47435" y="8046"/>
                    <a:pt x="47399" y="8082"/>
                    <a:pt x="47352" y="8118"/>
                  </a:cubicBezTo>
                  <a:cubicBezTo>
                    <a:pt x="47316" y="8142"/>
                    <a:pt x="47268" y="8154"/>
                    <a:pt x="47221" y="8189"/>
                  </a:cubicBezTo>
                  <a:cubicBezTo>
                    <a:pt x="47268" y="7951"/>
                    <a:pt x="47316" y="7701"/>
                    <a:pt x="47328" y="7463"/>
                  </a:cubicBezTo>
                  <a:close/>
                  <a:moveTo>
                    <a:pt x="22789" y="8106"/>
                  </a:moveTo>
                  <a:cubicBezTo>
                    <a:pt x="22789" y="8130"/>
                    <a:pt x="22813" y="8130"/>
                    <a:pt x="22849" y="8130"/>
                  </a:cubicBezTo>
                  <a:cubicBezTo>
                    <a:pt x="22860" y="8142"/>
                    <a:pt x="22860" y="8154"/>
                    <a:pt x="22872" y="8154"/>
                  </a:cubicBezTo>
                  <a:cubicBezTo>
                    <a:pt x="22825" y="8154"/>
                    <a:pt x="22801" y="8189"/>
                    <a:pt x="22789" y="8225"/>
                  </a:cubicBezTo>
                  <a:lnTo>
                    <a:pt x="22706" y="8154"/>
                  </a:lnTo>
                  <a:cubicBezTo>
                    <a:pt x="22741" y="8142"/>
                    <a:pt x="22753" y="8130"/>
                    <a:pt x="22789" y="8106"/>
                  </a:cubicBezTo>
                  <a:close/>
                  <a:moveTo>
                    <a:pt x="23134" y="8225"/>
                  </a:moveTo>
                  <a:cubicBezTo>
                    <a:pt x="23170" y="8249"/>
                    <a:pt x="23218" y="8261"/>
                    <a:pt x="23241" y="8273"/>
                  </a:cubicBezTo>
                  <a:cubicBezTo>
                    <a:pt x="23253" y="8281"/>
                    <a:pt x="23264" y="8283"/>
                    <a:pt x="23273" y="8283"/>
                  </a:cubicBezTo>
                  <a:cubicBezTo>
                    <a:pt x="23292" y="8283"/>
                    <a:pt x="23305" y="8273"/>
                    <a:pt x="23313" y="8273"/>
                  </a:cubicBezTo>
                  <a:cubicBezTo>
                    <a:pt x="23313" y="8320"/>
                    <a:pt x="23337" y="8344"/>
                    <a:pt x="23349" y="8392"/>
                  </a:cubicBezTo>
                  <a:cubicBezTo>
                    <a:pt x="23277" y="8332"/>
                    <a:pt x="23218" y="8296"/>
                    <a:pt x="23134" y="8225"/>
                  </a:cubicBezTo>
                  <a:close/>
                  <a:moveTo>
                    <a:pt x="23682" y="7713"/>
                  </a:moveTo>
                  <a:cubicBezTo>
                    <a:pt x="23658" y="7975"/>
                    <a:pt x="23658" y="8296"/>
                    <a:pt x="23718" y="8570"/>
                  </a:cubicBezTo>
                  <a:cubicBezTo>
                    <a:pt x="23682" y="8558"/>
                    <a:pt x="23634" y="8523"/>
                    <a:pt x="23587" y="8511"/>
                  </a:cubicBezTo>
                  <a:cubicBezTo>
                    <a:pt x="23551" y="8320"/>
                    <a:pt x="23515" y="8130"/>
                    <a:pt x="23503" y="7915"/>
                  </a:cubicBezTo>
                  <a:cubicBezTo>
                    <a:pt x="23503" y="7856"/>
                    <a:pt x="23456" y="7832"/>
                    <a:pt x="23408" y="7832"/>
                  </a:cubicBezTo>
                  <a:cubicBezTo>
                    <a:pt x="23503" y="7785"/>
                    <a:pt x="23587" y="7737"/>
                    <a:pt x="23682" y="7713"/>
                  </a:cubicBezTo>
                  <a:close/>
                  <a:moveTo>
                    <a:pt x="24432" y="7344"/>
                  </a:moveTo>
                  <a:lnTo>
                    <a:pt x="24432" y="7344"/>
                  </a:lnTo>
                  <a:cubicBezTo>
                    <a:pt x="24396" y="7642"/>
                    <a:pt x="24396" y="7999"/>
                    <a:pt x="24527" y="8261"/>
                  </a:cubicBezTo>
                  <a:cubicBezTo>
                    <a:pt x="24468" y="8296"/>
                    <a:pt x="24408" y="8332"/>
                    <a:pt x="24361" y="8368"/>
                  </a:cubicBezTo>
                  <a:cubicBezTo>
                    <a:pt x="24373" y="8237"/>
                    <a:pt x="24349" y="8142"/>
                    <a:pt x="24325" y="8011"/>
                  </a:cubicBezTo>
                  <a:cubicBezTo>
                    <a:pt x="24313" y="7844"/>
                    <a:pt x="24313" y="7701"/>
                    <a:pt x="24325" y="7534"/>
                  </a:cubicBezTo>
                  <a:cubicBezTo>
                    <a:pt x="24325" y="7481"/>
                    <a:pt x="24289" y="7454"/>
                    <a:pt x="24252" y="7454"/>
                  </a:cubicBezTo>
                  <a:cubicBezTo>
                    <a:pt x="24215" y="7454"/>
                    <a:pt x="24176" y="7481"/>
                    <a:pt x="24170" y="7534"/>
                  </a:cubicBezTo>
                  <a:cubicBezTo>
                    <a:pt x="24134" y="7796"/>
                    <a:pt x="24075" y="8177"/>
                    <a:pt x="24230" y="8416"/>
                  </a:cubicBezTo>
                  <a:cubicBezTo>
                    <a:pt x="24230" y="8427"/>
                    <a:pt x="24242" y="8427"/>
                    <a:pt x="24254" y="8439"/>
                  </a:cubicBezTo>
                  <a:cubicBezTo>
                    <a:pt x="24170" y="8499"/>
                    <a:pt x="24075" y="8558"/>
                    <a:pt x="23992" y="8606"/>
                  </a:cubicBezTo>
                  <a:cubicBezTo>
                    <a:pt x="23956" y="8475"/>
                    <a:pt x="23932" y="8320"/>
                    <a:pt x="23920" y="8189"/>
                  </a:cubicBezTo>
                  <a:cubicBezTo>
                    <a:pt x="23896" y="7999"/>
                    <a:pt x="23884" y="7796"/>
                    <a:pt x="23896" y="7606"/>
                  </a:cubicBezTo>
                  <a:cubicBezTo>
                    <a:pt x="24063" y="7523"/>
                    <a:pt x="24242" y="7427"/>
                    <a:pt x="24432" y="7344"/>
                  </a:cubicBezTo>
                  <a:close/>
                  <a:moveTo>
                    <a:pt x="21896" y="8535"/>
                  </a:moveTo>
                  <a:lnTo>
                    <a:pt x="21896" y="8535"/>
                  </a:lnTo>
                  <a:cubicBezTo>
                    <a:pt x="21860" y="8606"/>
                    <a:pt x="21848" y="8666"/>
                    <a:pt x="21825" y="8749"/>
                  </a:cubicBezTo>
                  <a:lnTo>
                    <a:pt x="21825" y="8606"/>
                  </a:lnTo>
                  <a:cubicBezTo>
                    <a:pt x="21825" y="8570"/>
                    <a:pt x="21860" y="8547"/>
                    <a:pt x="21896" y="8535"/>
                  </a:cubicBezTo>
                  <a:close/>
                  <a:moveTo>
                    <a:pt x="26099" y="7665"/>
                  </a:moveTo>
                  <a:cubicBezTo>
                    <a:pt x="25539" y="8046"/>
                    <a:pt x="25004" y="8463"/>
                    <a:pt x="24468" y="8880"/>
                  </a:cubicBezTo>
                  <a:cubicBezTo>
                    <a:pt x="24337" y="8832"/>
                    <a:pt x="24182" y="8785"/>
                    <a:pt x="24051" y="8725"/>
                  </a:cubicBezTo>
                  <a:cubicBezTo>
                    <a:pt x="24730" y="8380"/>
                    <a:pt x="25420" y="8023"/>
                    <a:pt x="26099" y="7665"/>
                  </a:cubicBezTo>
                  <a:close/>
                  <a:moveTo>
                    <a:pt x="39767" y="2141"/>
                  </a:moveTo>
                  <a:cubicBezTo>
                    <a:pt x="39886" y="2141"/>
                    <a:pt x="39982" y="2141"/>
                    <a:pt x="40101" y="2153"/>
                  </a:cubicBezTo>
                  <a:cubicBezTo>
                    <a:pt x="37303" y="4558"/>
                    <a:pt x="34374" y="6749"/>
                    <a:pt x="31433" y="8939"/>
                  </a:cubicBezTo>
                  <a:cubicBezTo>
                    <a:pt x="31326" y="8963"/>
                    <a:pt x="31219" y="8987"/>
                    <a:pt x="31123" y="8999"/>
                  </a:cubicBezTo>
                  <a:cubicBezTo>
                    <a:pt x="31016" y="9023"/>
                    <a:pt x="30921" y="9023"/>
                    <a:pt x="30826" y="9035"/>
                  </a:cubicBezTo>
                  <a:cubicBezTo>
                    <a:pt x="33945" y="7070"/>
                    <a:pt x="36898" y="4748"/>
                    <a:pt x="39684" y="2379"/>
                  </a:cubicBezTo>
                  <a:cubicBezTo>
                    <a:pt x="39779" y="2308"/>
                    <a:pt x="39791" y="2212"/>
                    <a:pt x="39767" y="2141"/>
                  </a:cubicBezTo>
                  <a:close/>
                  <a:moveTo>
                    <a:pt x="33743" y="3796"/>
                  </a:moveTo>
                  <a:lnTo>
                    <a:pt x="33743" y="3796"/>
                  </a:lnTo>
                  <a:cubicBezTo>
                    <a:pt x="30861" y="5475"/>
                    <a:pt x="27992" y="7225"/>
                    <a:pt x="25313" y="9166"/>
                  </a:cubicBezTo>
                  <a:cubicBezTo>
                    <a:pt x="25099" y="9106"/>
                    <a:pt x="24885" y="9035"/>
                    <a:pt x="24670" y="8963"/>
                  </a:cubicBezTo>
                  <a:cubicBezTo>
                    <a:pt x="27647" y="7106"/>
                    <a:pt x="30659" y="5415"/>
                    <a:pt x="33743" y="3796"/>
                  </a:cubicBezTo>
                  <a:close/>
                  <a:moveTo>
                    <a:pt x="38303" y="2141"/>
                  </a:moveTo>
                  <a:cubicBezTo>
                    <a:pt x="35291" y="4570"/>
                    <a:pt x="32266" y="6963"/>
                    <a:pt x="29159" y="9261"/>
                  </a:cubicBezTo>
                  <a:cubicBezTo>
                    <a:pt x="28587" y="9332"/>
                    <a:pt x="28004" y="9392"/>
                    <a:pt x="27444" y="9404"/>
                  </a:cubicBezTo>
                  <a:cubicBezTo>
                    <a:pt x="30909" y="7118"/>
                    <a:pt x="34660" y="4927"/>
                    <a:pt x="37743" y="2189"/>
                  </a:cubicBezTo>
                  <a:cubicBezTo>
                    <a:pt x="37934" y="2165"/>
                    <a:pt x="38124" y="2141"/>
                    <a:pt x="38303" y="2141"/>
                  </a:cubicBezTo>
                  <a:close/>
                  <a:moveTo>
                    <a:pt x="34469" y="3879"/>
                  </a:moveTo>
                  <a:lnTo>
                    <a:pt x="34469" y="3879"/>
                  </a:lnTo>
                  <a:cubicBezTo>
                    <a:pt x="31754" y="5618"/>
                    <a:pt x="29171" y="7618"/>
                    <a:pt x="26575" y="9428"/>
                  </a:cubicBezTo>
                  <a:lnTo>
                    <a:pt x="26420" y="9428"/>
                  </a:lnTo>
                  <a:cubicBezTo>
                    <a:pt x="26159" y="9380"/>
                    <a:pt x="25897" y="9320"/>
                    <a:pt x="25647" y="9261"/>
                  </a:cubicBezTo>
                  <a:cubicBezTo>
                    <a:pt x="28635" y="7582"/>
                    <a:pt x="31540" y="5701"/>
                    <a:pt x="34469" y="3879"/>
                  </a:cubicBezTo>
                  <a:close/>
                  <a:moveTo>
                    <a:pt x="46695" y="6854"/>
                  </a:moveTo>
                  <a:cubicBezTo>
                    <a:pt x="46825" y="6854"/>
                    <a:pt x="46938" y="6889"/>
                    <a:pt x="47042" y="6951"/>
                  </a:cubicBezTo>
                  <a:cubicBezTo>
                    <a:pt x="47018" y="7118"/>
                    <a:pt x="46994" y="7284"/>
                    <a:pt x="47018" y="7427"/>
                  </a:cubicBezTo>
                  <a:cubicBezTo>
                    <a:pt x="47018" y="7451"/>
                    <a:pt x="47030" y="7475"/>
                    <a:pt x="47042" y="7499"/>
                  </a:cubicBezTo>
                  <a:cubicBezTo>
                    <a:pt x="46983" y="7773"/>
                    <a:pt x="46935" y="8023"/>
                    <a:pt x="46923" y="8296"/>
                  </a:cubicBezTo>
                  <a:cubicBezTo>
                    <a:pt x="46923" y="8320"/>
                    <a:pt x="46935" y="8332"/>
                    <a:pt x="46935" y="8344"/>
                  </a:cubicBezTo>
                  <a:cubicBezTo>
                    <a:pt x="46744" y="8475"/>
                    <a:pt x="46554" y="8606"/>
                    <a:pt x="46352" y="8773"/>
                  </a:cubicBezTo>
                  <a:cubicBezTo>
                    <a:pt x="45828" y="9189"/>
                    <a:pt x="45280" y="9582"/>
                    <a:pt x="44732" y="9975"/>
                  </a:cubicBezTo>
                  <a:lnTo>
                    <a:pt x="44720" y="9963"/>
                  </a:lnTo>
                  <a:cubicBezTo>
                    <a:pt x="44828" y="9320"/>
                    <a:pt x="44887" y="8677"/>
                    <a:pt x="44958" y="8035"/>
                  </a:cubicBezTo>
                  <a:cubicBezTo>
                    <a:pt x="44970" y="7951"/>
                    <a:pt x="44899" y="7904"/>
                    <a:pt x="44828" y="7892"/>
                  </a:cubicBezTo>
                  <a:cubicBezTo>
                    <a:pt x="45006" y="7737"/>
                    <a:pt x="45197" y="7594"/>
                    <a:pt x="45387" y="7439"/>
                  </a:cubicBezTo>
                  <a:lnTo>
                    <a:pt x="45387" y="7439"/>
                  </a:lnTo>
                  <a:cubicBezTo>
                    <a:pt x="45256" y="8058"/>
                    <a:pt x="45125" y="8666"/>
                    <a:pt x="45018" y="9273"/>
                  </a:cubicBezTo>
                  <a:cubicBezTo>
                    <a:pt x="44989" y="9424"/>
                    <a:pt x="45109" y="9527"/>
                    <a:pt x="45228" y="9527"/>
                  </a:cubicBezTo>
                  <a:cubicBezTo>
                    <a:pt x="45307" y="9527"/>
                    <a:pt x="45385" y="9483"/>
                    <a:pt x="45423" y="9380"/>
                  </a:cubicBezTo>
                  <a:cubicBezTo>
                    <a:pt x="45435" y="9320"/>
                    <a:pt x="45459" y="9249"/>
                    <a:pt x="45482" y="9189"/>
                  </a:cubicBezTo>
                  <a:cubicBezTo>
                    <a:pt x="45494" y="9142"/>
                    <a:pt x="45482" y="9094"/>
                    <a:pt x="45459" y="9070"/>
                  </a:cubicBezTo>
                  <a:cubicBezTo>
                    <a:pt x="45554" y="8475"/>
                    <a:pt x="45625" y="7880"/>
                    <a:pt x="45697" y="7284"/>
                  </a:cubicBezTo>
                  <a:cubicBezTo>
                    <a:pt x="45697" y="7261"/>
                    <a:pt x="45685" y="7249"/>
                    <a:pt x="45685" y="7237"/>
                  </a:cubicBezTo>
                  <a:cubicBezTo>
                    <a:pt x="45756" y="7189"/>
                    <a:pt x="45840" y="7142"/>
                    <a:pt x="45923" y="7106"/>
                  </a:cubicBezTo>
                  <a:lnTo>
                    <a:pt x="45923" y="7106"/>
                  </a:lnTo>
                  <a:cubicBezTo>
                    <a:pt x="45804" y="7665"/>
                    <a:pt x="45685" y="8249"/>
                    <a:pt x="45601" y="8832"/>
                  </a:cubicBezTo>
                  <a:cubicBezTo>
                    <a:pt x="45580" y="8963"/>
                    <a:pt x="45686" y="9053"/>
                    <a:pt x="45791" y="9053"/>
                  </a:cubicBezTo>
                  <a:cubicBezTo>
                    <a:pt x="45859" y="9053"/>
                    <a:pt x="45926" y="9016"/>
                    <a:pt x="45959" y="8928"/>
                  </a:cubicBezTo>
                  <a:cubicBezTo>
                    <a:pt x="45994" y="8797"/>
                    <a:pt x="46030" y="8666"/>
                    <a:pt x="46078" y="8535"/>
                  </a:cubicBezTo>
                  <a:cubicBezTo>
                    <a:pt x="46090" y="8487"/>
                    <a:pt x="46078" y="8439"/>
                    <a:pt x="46042" y="8416"/>
                  </a:cubicBezTo>
                  <a:cubicBezTo>
                    <a:pt x="46113" y="7951"/>
                    <a:pt x="46173" y="7475"/>
                    <a:pt x="46256" y="7011"/>
                  </a:cubicBezTo>
                  <a:lnTo>
                    <a:pt x="46256" y="6963"/>
                  </a:lnTo>
                  <a:cubicBezTo>
                    <a:pt x="46316" y="6939"/>
                    <a:pt x="46375" y="6927"/>
                    <a:pt x="46435" y="6903"/>
                  </a:cubicBezTo>
                  <a:lnTo>
                    <a:pt x="46435" y="6903"/>
                  </a:lnTo>
                  <a:cubicBezTo>
                    <a:pt x="46435" y="7142"/>
                    <a:pt x="46435" y="7404"/>
                    <a:pt x="46399" y="7642"/>
                  </a:cubicBezTo>
                  <a:cubicBezTo>
                    <a:pt x="46375" y="7915"/>
                    <a:pt x="46256" y="8213"/>
                    <a:pt x="46280" y="8487"/>
                  </a:cubicBezTo>
                  <a:cubicBezTo>
                    <a:pt x="46287" y="8554"/>
                    <a:pt x="46341" y="8593"/>
                    <a:pt x="46397" y="8593"/>
                  </a:cubicBezTo>
                  <a:cubicBezTo>
                    <a:pt x="46432" y="8593"/>
                    <a:pt x="46467" y="8578"/>
                    <a:pt x="46494" y="8547"/>
                  </a:cubicBezTo>
                  <a:cubicBezTo>
                    <a:pt x="46649" y="8320"/>
                    <a:pt x="46649" y="7963"/>
                    <a:pt x="46685" y="7701"/>
                  </a:cubicBezTo>
                  <a:cubicBezTo>
                    <a:pt x="46697" y="7415"/>
                    <a:pt x="46685" y="7142"/>
                    <a:pt x="46637" y="6856"/>
                  </a:cubicBezTo>
                  <a:cubicBezTo>
                    <a:pt x="46657" y="6854"/>
                    <a:pt x="46676" y="6854"/>
                    <a:pt x="46695" y="6854"/>
                  </a:cubicBezTo>
                  <a:close/>
                  <a:moveTo>
                    <a:pt x="47471" y="8630"/>
                  </a:moveTo>
                  <a:cubicBezTo>
                    <a:pt x="46661" y="9154"/>
                    <a:pt x="45851" y="9701"/>
                    <a:pt x="45054" y="10273"/>
                  </a:cubicBezTo>
                  <a:cubicBezTo>
                    <a:pt x="45590" y="9868"/>
                    <a:pt x="46101" y="9451"/>
                    <a:pt x="46673" y="9094"/>
                  </a:cubicBezTo>
                  <a:cubicBezTo>
                    <a:pt x="46935" y="8916"/>
                    <a:pt x="47209" y="8749"/>
                    <a:pt x="47471" y="8630"/>
                  </a:cubicBezTo>
                  <a:close/>
                  <a:moveTo>
                    <a:pt x="43042" y="9404"/>
                  </a:moveTo>
                  <a:lnTo>
                    <a:pt x="43042" y="9404"/>
                  </a:lnTo>
                  <a:cubicBezTo>
                    <a:pt x="42982" y="9725"/>
                    <a:pt x="42923" y="10047"/>
                    <a:pt x="42875" y="10380"/>
                  </a:cubicBezTo>
                  <a:lnTo>
                    <a:pt x="42827" y="9570"/>
                  </a:lnTo>
                  <a:cubicBezTo>
                    <a:pt x="42911" y="9511"/>
                    <a:pt x="42982" y="9463"/>
                    <a:pt x="43042" y="9404"/>
                  </a:cubicBezTo>
                  <a:close/>
                  <a:moveTo>
                    <a:pt x="44673" y="8023"/>
                  </a:moveTo>
                  <a:lnTo>
                    <a:pt x="44673" y="8023"/>
                  </a:lnTo>
                  <a:cubicBezTo>
                    <a:pt x="44554" y="8725"/>
                    <a:pt x="44399" y="9439"/>
                    <a:pt x="44316" y="10154"/>
                  </a:cubicBezTo>
                  <a:cubicBezTo>
                    <a:pt x="44316" y="10201"/>
                    <a:pt x="44316" y="10225"/>
                    <a:pt x="44339" y="10261"/>
                  </a:cubicBezTo>
                  <a:lnTo>
                    <a:pt x="43625" y="10749"/>
                  </a:lnTo>
                  <a:lnTo>
                    <a:pt x="43625" y="10713"/>
                  </a:lnTo>
                  <a:lnTo>
                    <a:pt x="43625" y="10690"/>
                  </a:lnTo>
                  <a:cubicBezTo>
                    <a:pt x="43708" y="10154"/>
                    <a:pt x="43780" y="9606"/>
                    <a:pt x="43851" y="9070"/>
                  </a:cubicBezTo>
                  <a:cubicBezTo>
                    <a:pt x="43871" y="8970"/>
                    <a:pt x="43790" y="8895"/>
                    <a:pt x="43714" y="8895"/>
                  </a:cubicBezTo>
                  <a:cubicBezTo>
                    <a:pt x="43700" y="8895"/>
                    <a:pt x="43686" y="8898"/>
                    <a:pt x="43673" y="8904"/>
                  </a:cubicBezTo>
                  <a:cubicBezTo>
                    <a:pt x="43768" y="8808"/>
                    <a:pt x="43887" y="8725"/>
                    <a:pt x="44006" y="8606"/>
                  </a:cubicBezTo>
                  <a:lnTo>
                    <a:pt x="44006" y="8606"/>
                  </a:lnTo>
                  <a:cubicBezTo>
                    <a:pt x="43958" y="8916"/>
                    <a:pt x="43899" y="9213"/>
                    <a:pt x="43851" y="9523"/>
                  </a:cubicBezTo>
                  <a:cubicBezTo>
                    <a:pt x="43815" y="9820"/>
                    <a:pt x="43720" y="10118"/>
                    <a:pt x="43768" y="10440"/>
                  </a:cubicBezTo>
                  <a:cubicBezTo>
                    <a:pt x="43774" y="10486"/>
                    <a:pt x="43822" y="10510"/>
                    <a:pt x="43869" y="10510"/>
                  </a:cubicBezTo>
                  <a:cubicBezTo>
                    <a:pt x="43906" y="10510"/>
                    <a:pt x="43943" y="10495"/>
                    <a:pt x="43958" y="10463"/>
                  </a:cubicBezTo>
                  <a:cubicBezTo>
                    <a:pt x="44101" y="10178"/>
                    <a:pt x="44101" y="9868"/>
                    <a:pt x="44125" y="9570"/>
                  </a:cubicBezTo>
                  <a:cubicBezTo>
                    <a:pt x="44173" y="9189"/>
                    <a:pt x="44208" y="8808"/>
                    <a:pt x="44268" y="8427"/>
                  </a:cubicBezTo>
                  <a:cubicBezTo>
                    <a:pt x="44268" y="8416"/>
                    <a:pt x="44256" y="8416"/>
                    <a:pt x="44256" y="8392"/>
                  </a:cubicBezTo>
                  <a:cubicBezTo>
                    <a:pt x="44399" y="8273"/>
                    <a:pt x="44530" y="8154"/>
                    <a:pt x="44673" y="8023"/>
                  </a:cubicBezTo>
                  <a:close/>
                  <a:moveTo>
                    <a:pt x="20836" y="9737"/>
                  </a:moveTo>
                  <a:cubicBezTo>
                    <a:pt x="20860" y="9761"/>
                    <a:pt x="20848" y="9797"/>
                    <a:pt x="20836" y="9832"/>
                  </a:cubicBezTo>
                  <a:cubicBezTo>
                    <a:pt x="20801" y="10130"/>
                    <a:pt x="20717" y="10487"/>
                    <a:pt x="20777" y="10785"/>
                  </a:cubicBezTo>
                  <a:lnTo>
                    <a:pt x="20682" y="10832"/>
                  </a:lnTo>
                  <a:cubicBezTo>
                    <a:pt x="20682" y="10809"/>
                    <a:pt x="20670" y="10785"/>
                    <a:pt x="20658" y="10761"/>
                  </a:cubicBezTo>
                  <a:cubicBezTo>
                    <a:pt x="20670" y="10511"/>
                    <a:pt x="20682" y="10273"/>
                    <a:pt x="20670" y="10011"/>
                  </a:cubicBezTo>
                  <a:cubicBezTo>
                    <a:pt x="20670" y="9940"/>
                    <a:pt x="20634" y="9892"/>
                    <a:pt x="20598" y="9856"/>
                  </a:cubicBezTo>
                  <a:cubicBezTo>
                    <a:pt x="20670" y="9809"/>
                    <a:pt x="20753" y="9773"/>
                    <a:pt x="20836" y="9737"/>
                  </a:cubicBezTo>
                  <a:close/>
                  <a:moveTo>
                    <a:pt x="43601" y="8983"/>
                  </a:moveTo>
                  <a:cubicBezTo>
                    <a:pt x="43601" y="8984"/>
                    <a:pt x="43601" y="8986"/>
                    <a:pt x="43601" y="8987"/>
                  </a:cubicBezTo>
                  <a:cubicBezTo>
                    <a:pt x="43482" y="9606"/>
                    <a:pt x="43351" y="10201"/>
                    <a:pt x="43232" y="10809"/>
                  </a:cubicBezTo>
                  <a:cubicBezTo>
                    <a:pt x="43220" y="10868"/>
                    <a:pt x="43244" y="10928"/>
                    <a:pt x="43280" y="10975"/>
                  </a:cubicBezTo>
                  <a:cubicBezTo>
                    <a:pt x="43220" y="11011"/>
                    <a:pt x="43161" y="11047"/>
                    <a:pt x="43101" y="11094"/>
                  </a:cubicBezTo>
                  <a:cubicBezTo>
                    <a:pt x="43101" y="11071"/>
                    <a:pt x="43113" y="11071"/>
                    <a:pt x="43113" y="11059"/>
                  </a:cubicBezTo>
                  <a:cubicBezTo>
                    <a:pt x="43125" y="10987"/>
                    <a:pt x="43077" y="10940"/>
                    <a:pt x="43030" y="10940"/>
                  </a:cubicBezTo>
                  <a:cubicBezTo>
                    <a:pt x="43089" y="10380"/>
                    <a:pt x="43161" y="9809"/>
                    <a:pt x="43244" y="9261"/>
                  </a:cubicBezTo>
                  <a:cubicBezTo>
                    <a:pt x="43351" y="9166"/>
                    <a:pt x="43458" y="9094"/>
                    <a:pt x="43554" y="9023"/>
                  </a:cubicBezTo>
                  <a:cubicBezTo>
                    <a:pt x="43575" y="9009"/>
                    <a:pt x="43587" y="8995"/>
                    <a:pt x="43601" y="8983"/>
                  </a:cubicBezTo>
                  <a:close/>
                  <a:moveTo>
                    <a:pt x="42208" y="10047"/>
                  </a:moveTo>
                  <a:lnTo>
                    <a:pt x="42208" y="10047"/>
                  </a:lnTo>
                  <a:cubicBezTo>
                    <a:pt x="42137" y="10428"/>
                    <a:pt x="42053" y="10821"/>
                    <a:pt x="42053" y="11213"/>
                  </a:cubicBezTo>
                  <a:cubicBezTo>
                    <a:pt x="42018" y="10892"/>
                    <a:pt x="41970" y="10582"/>
                    <a:pt x="41899" y="10273"/>
                  </a:cubicBezTo>
                  <a:lnTo>
                    <a:pt x="42208" y="10047"/>
                  </a:lnTo>
                  <a:close/>
                  <a:moveTo>
                    <a:pt x="20205" y="10035"/>
                  </a:moveTo>
                  <a:cubicBezTo>
                    <a:pt x="20205" y="10380"/>
                    <a:pt x="20182" y="10702"/>
                    <a:pt x="20134" y="11023"/>
                  </a:cubicBezTo>
                  <a:cubicBezTo>
                    <a:pt x="20122" y="11071"/>
                    <a:pt x="20134" y="11118"/>
                    <a:pt x="20134" y="11154"/>
                  </a:cubicBezTo>
                  <a:cubicBezTo>
                    <a:pt x="20015" y="11225"/>
                    <a:pt x="19896" y="11297"/>
                    <a:pt x="19789" y="11356"/>
                  </a:cubicBezTo>
                  <a:cubicBezTo>
                    <a:pt x="19812" y="11023"/>
                    <a:pt x="19789" y="10702"/>
                    <a:pt x="19789" y="10368"/>
                  </a:cubicBezTo>
                  <a:cubicBezTo>
                    <a:pt x="19789" y="10332"/>
                    <a:pt x="19777" y="10297"/>
                    <a:pt x="19765" y="10249"/>
                  </a:cubicBezTo>
                  <a:lnTo>
                    <a:pt x="20205" y="10035"/>
                  </a:lnTo>
                  <a:close/>
                  <a:moveTo>
                    <a:pt x="42577" y="9749"/>
                  </a:moveTo>
                  <a:cubicBezTo>
                    <a:pt x="42565" y="10035"/>
                    <a:pt x="42553" y="10297"/>
                    <a:pt x="42530" y="10582"/>
                  </a:cubicBezTo>
                  <a:cubicBezTo>
                    <a:pt x="42530" y="10868"/>
                    <a:pt x="42506" y="11166"/>
                    <a:pt x="42565" y="11428"/>
                  </a:cubicBezTo>
                  <a:cubicBezTo>
                    <a:pt x="42411" y="11523"/>
                    <a:pt x="42268" y="11630"/>
                    <a:pt x="42113" y="11714"/>
                  </a:cubicBezTo>
                  <a:cubicBezTo>
                    <a:pt x="42101" y="11594"/>
                    <a:pt x="42101" y="11487"/>
                    <a:pt x="42089" y="11368"/>
                  </a:cubicBezTo>
                  <a:lnTo>
                    <a:pt x="42089" y="11368"/>
                  </a:lnTo>
                  <a:cubicBezTo>
                    <a:pt x="42113" y="11416"/>
                    <a:pt x="42158" y="11443"/>
                    <a:pt x="42199" y="11443"/>
                  </a:cubicBezTo>
                  <a:cubicBezTo>
                    <a:pt x="42241" y="11443"/>
                    <a:pt x="42280" y="11416"/>
                    <a:pt x="42291" y="11356"/>
                  </a:cubicBezTo>
                  <a:cubicBezTo>
                    <a:pt x="42446" y="10880"/>
                    <a:pt x="42446" y="10332"/>
                    <a:pt x="42470" y="9820"/>
                  </a:cubicBezTo>
                  <a:cubicBezTo>
                    <a:pt x="42506" y="9797"/>
                    <a:pt x="42553" y="9761"/>
                    <a:pt x="42577" y="9749"/>
                  </a:cubicBezTo>
                  <a:close/>
                  <a:moveTo>
                    <a:pt x="19301" y="10511"/>
                  </a:moveTo>
                  <a:cubicBezTo>
                    <a:pt x="19289" y="10856"/>
                    <a:pt x="19241" y="11213"/>
                    <a:pt x="19253" y="11571"/>
                  </a:cubicBezTo>
                  <a:cubicBezTo>
                    <a:pt x="19253" y="11606"/>
                    <a:pt x="19265" y="11654"/>
                    <a:pt x="19289" y="11690"/>
                  </a:cubicBezTo>
                  <a:cubicBezTo>
                    <a:pt x="19217" y="11725"/>
                    <a:pt x="19122" y="11785"/>
                    <a:pt x="19050" y="11833"/>
                  </a:cubicBezTo>
                  <a:lnTo>
                    <a:pt x="19050" y="11702"/>
                  </a:lnTo>
                  <a:lnTo>
                    <a:pt x="19050" y="10880"/>
                  </a:lnTo>
                  <a:cubicBezTo>
                    <a:pt x="19050" y="10773"/>
                    <a:pt x="19003" y="10713"/>
                    <a:pt x="18931" y="10690"/>
                  </a:cubicBezTo>
                  <a:cubicBezTo>
                    <a:pt x="19050" y="10630"/>
                    <a:pt x="19181" y="10571"/>
                    <a:pt x="19301" y="10511"/>
                  </a:cubicBezTo>
                  <a:close/>
                  <a:moveTo>
                    <a:pt x="18598" y="10832"/>
                  </a:moveTo>
                  <a:lnTo>
                    <a:pt x="18598" y="10868"/>
                  </a:lnTo>
                  <a:cubicBezTo>
                    <a:pt x="18586" y="11130"/>
                    <a:pt x="18562" y="11416"/>
                    <a:pt x="18539" y="11690"/>
                  </a:cubicBezTo>
                  <a:cubicBezTo>
                    <a:pt x="18527" y="11868"/>
                    <a:pt x="18503" y="12023"/>
                    <a:pt x="18539" y="12166"/>
                  </a:cubicBezTo>
                  <a:cubicBezTo>
                    <a:pt x="18455" y="12214"/>
                    <a:pt x="18360" y="12285"/>
                    <a:pt x="18253" y="12345"/>
                  </a:cubicBezTo>
                  <a:cubicBezTo>
                    <a:pt x="18288" y="12214"/>
                    <a:pt x="18288" y="12083"/>
                    <a:pt x="18288" y="11952"/>
                  </a:cubicBezTo>
                  <a:cubicBezTo>
                    <a:pt x="18300" y="11654"/>
                    <a:pt x="18324" y="11344"/>
                    <a:pt x="18336" y="11047"/>
                  </a:cubicBezTo>
                  <a:cubicBezTo>
                    <a:pt x="18336" y="11011"/>
                    <a:pt x="18336" y="10987"/>
                    <a:pt x="18324" y="10963"/>
                  </a:cubicBezTo>
                  <a:cubicBezTo>
                    <a:pt x="18408" y="10928"/>
                    <a:pt x="18503" y="10880"/>
                    <a:pt x="18598" y="10832"/>
                  </a:cubicBezTo>
                  <a:close/>
                  <a:moveTo>
                    <a:pt x="41696" y="10428"/>
                  </a:moveTo>
                  <a:cubicBezTo>
                    <a:pt x="41744" y="10940"/>
                    <a:pt x="41768" y="11452"/>
                    <a:pt x="41768" y="11952"/>
                  </a:cubicBezTo>
                  <a:cubicBezTo>
                    <a:pt x="41494" y="12130"/>
                    <a:pt x="41196" y="12321"/>
                    <a:pt x="40910" y="12499"/>
                  </a:cubicBezTo>
                  <a:cubicBezTo>
                    <a:pt x="40946" y="12440"/>
                    <a:pt x="40958" y="12368"/>
                    <a:pt x="40982" y="12309"/>
                  </a:cubicBezTo>
                  <a:cubicBezTo>
                    <a:pt x="40994" y="12261"/>
                    <a:pt x="40982" y="12237"/>
                    <a:pt x="40970" y="12214"/>
                  </a:cubicBezTo>
                  <a:cubicBezTo>
                    <a:pt x="41041" y="11773"/>
                    <a:pt x="41125" y="11309"/>
                    <a:pt x="41148" y="10868"/>
                  </a:cubicBezTo>
                  <a:cubicBezTo>
                    <a:pt x="41220" y="10809"/>
                    <a:pt x="41303" y="10761"/>
                    <a:pt x="41375" y="10702"/>
                  </a:cubicBezTo>
                  <a:lnTo>
                    <a:pt x="41375" y="10702"/>
                  </a:lnTo>
                  <a:lnTo>
                    <a:pt x="41279" y="11368"/>
                  </a:lnTo>
                  <a:cubicBezTo>
                    <a:pt x="41208" y="11594"/>
                    <a:pt x="41101" y="11868"/>
                    <a:pt x="41208" y="12106"/>
                  </a:cubicBezTo>
                  <a:cubicBezTo>
                    <a:pt x="41235" y="12160"/>
                    <a:pt x="41280" y="12191"/>
                    <a:pt x="41328" y="12191"/>
                  </a:cubicBezTo>
                  <a:cubicBezTo>
                    <a:pt x="41365" y="12191"/>
                    <a:pt x="41403" y="12172"/>
                    <a:pt x="41434" y="12130"/>
                  </a:cubicBezTo>
                  <a:cubicBezTo>
                    <a:pt x="41577" y="11928"/>
                    <a:pt x="41553" y="11642"/>
                    <a:pt x="41577" y="11404"/>
                  </a:cubicBezTo>
                  <a:cubicBezTo>
                    <a:pt x="41613" y="11106"/>
                    <a:pt x="41637" y="10797"/>
                    <a:pt x="41684" y="10499"/>
                  </a:cubicBezTo>
                  <a:lnTo>
                    <a:pt x="41684" y="10451"/>
                  </a:lnTo>
                  <a:lnTo>
                    <a:pt x="41696" y="10428"/>
                  </a:lnTo>
                  <a:close/>
                  <a:moveTo>
                    <a:pt x="50769" y="8118"/>
                  </a:moveTo>
                  <a:cubicBezTo>
                    <a:pt x="51031" y="8142"/>
                    <a:pt x="51316" y="8189"/>
                    <a:pt x="51590" y="8237"/>
                  </a:cubicBezTo>
                  <a:cubicBezTo>
                    <a:pt x="49498" y="9583"/>
                    <a:pt x="47495" y="11101"/>
                    <a:pt x="45549" y="12685"/>
                  </a:cubicBezTo>
                  <a:lnTo>
                    <a:pt x="45549" y="12685"/>
                  </a:lnTo>
                  <a:cubicBezTo>
                    <a:pt x="47341" y="11198"/>
                    <a:pt x="49083" y="9640"/>
                    <a:pt x="50769" y="8118"/>
                  </a:cubicBezTo>
                  <a:close/>
                  <a:moveTo>
                    <a:pt x="21420" y="12702"/>
                  </a:moveTo>
                  <a:lnTo>
                    <a:pt x="21420" y="12916"/>
                  </a:lnTo>
                  <a:cubicBezTo>
                    <a:pt x="21420" y="12857"/>
                    <a:pt x="21384" y="12797"/>
                    <a:pt x="21336" y="12761"/>
                  </a:cubicBezTo>
                  <a:cubicBezTo>
                    <a:pt x="21372" y="12737"/>
                    <a:pt x="21396" y="12714"/>
                    <a:pt x="21420" y="12702"/>
                  </a:cubicBezTo>
                  <a:close/>
                  <a:moveTo>
                    <a:pt x="40779" y="11106"/>
                  </a:moveTo>
                  <a:cubicBezTo>
                    <a:pt x="40732" y="11535"/>
                    <a:pt x="40660" y="11964"/>
                    <a:pt x="40553" y="12416"/>
                  </a:cubicBezTo>
                  <a:cubicBezTo>
                    <a:pt x="40529" y="12535"/>
                    <a:pt x="40613" y="12607"/>
                    <a:pt x="40684" y="12618"/>
                  </a:cubicBezTo>
                  <a:cubicBezTo>
                    <a:pt x="40529" y="12726"/>
                    <a:pt x="40351" y="12833"/>
                    <a:pt x="40184" y="12940"/>
                  </a:cubicBezTo>
                  <a:cubicBezTo>
                    <a:pt x="40303" y="12714"/>
                    <a:pt x="40303" y="12464"/>
                    <a:pt x="40327" y="12202"/>
                  </a:cubicBezTo>
                  <a:cubicBezTo>
                    <a:pt x="40375" y="11904"/>
                    <a:pt x="40410" y="11606"/>
                    <a:pt x="40446" y="11333"/>
                  </a:cubicBezTo>
                  <a:cubicBezTo>
                    <a:pt x="40553" y="11249"/>
                    <a:pt x="40672" y="11178"/>
                    <a:pt x="40779" y="11106"/>
                  </a:cubicBezTo>
                  <a:close/>
                  <a:moveTo>
                    <a:pt x="40148" y="11523"/>
                  </a:moveTo>
                  <a:lnTo>
                    <a:pt x="40148" y="11523"/>
                  </a:lnTo>
                  <a:cubicBezTo>
                    <a:pt x="40125" y="11725"/>
                    <a:pt x="40089" y="11940"/>
                    <a:pt x="40041" y="12142"/>
                  </a:cubicBezTo>
                  <a:cubicBezTo>
                    <a:pt x="40017" y="12404"/>
                    <a:pt x="39934" y="12654"/>
                    <a:pt x="39982" y="12892"/>
                  </a:cubicBezTo>
                  <a:cubicBezTo>
                    <a:pt x="40002" y="12942"/>
                    <a:pt x="40046" y="12967"/>
                    <a:pt x="40095" y="12967"/>
                  </a:cubicBezTo>
                  <a:cubicBezTo>
                    <a:pt x="40105" y="12967"/>
                    <a:pt x="40115" y="12966"/>
                    <a:pt x="40125" y="12964"/>
                  </a:cubicBezTo>
                  <a:lnTo>
                    <a:pt x="40125" y="12964"/>
                  </a:lnTo>
                  <a:cubicBezTo>
                    <a:pt x="39958" y="13071"/>
                    <a:pt x="39815" y="13154"/>
                    <a:pt x="39648" y="13261"/>
                  </a:cubicBezTo>
                  <a:lnTo>
                    <a:pt x="39648" y="13238"/>
                  </a:lnTo>
                  <a:cubicBezTo>
                    <a:pt x="39601" y="13035"/>
                    <a:pt x="39708" y="12702"/>
                    <a:pt x="39720" y="12499"/>
                  </a:cubicBezTo>
                  <a:cubicBezTo>
                    <a:pt x="39755" y="12249"/>
                    <a:pt x="39779" y="12011"/>
                    <a:pt x="39803" y="11761"/>
                  </a:cubicBezTo>
                  <a:cubicBezTo>
                    <a:pt x="39922" y="11690"/>
                    <a:pt x="40029" y="11594"/>
                    <a:pt x="40148" y="11523"/>
                  </a:cubicBezTo>
                  <a:close/>
                  <a:moveTo>
                    <a:pt x="13728" y="12976"/>
                  </a:moveTo>
                  <a:cubicBezTo>
                    <a:pt x="13490" y="13118"/>
                    <a:pt x="13240" y="13249"/>
                    <a:pt x="13002" y="13392"/>
                  </a:cubicBezTo>
                  <a:cubicBezTo>
                    <a:pt x="13002" y="13380"/>
                    <a:pt x="12990" y="13369"/>
                    <a:pt x="12978" y="13357"/>
                  </a:cubicBezTo>
                  <a:cubicBezTo>
                    <a:pt x="13228" y="13238"/>
                    <a:pt x="13478" y="13095"/>
                    <a:pt x="13728" y="12976"/>
                  </a:cubicBezTo>
                  <a:close/>
                  <a:moveTo>
                    <a:pt x="17848" y="11202"/>
                  </a:moveTo>
                  <a:lnTo>
                    <a:pt x="17848" y="11202"/>
                  </a:lnTo>
                  <a:cubicBezTo>
                    <a:pt x="17812" y="11452"/>
                    <a:pt x="17800" y="11666"/>
                    <a:pt x="17765" y="11904"/>
                  </a:cubicBezTo>
                  <a:cubicBezTo>
                    <a:pt x="17741" y="12142"/>
                    <a:pt x="17669" y="12392"/>
                    <a:pt x="17860" y="12571"/>
                  </a:cubicBezTo>
                  <a:cubicBezTo>
                    <a:pt x="17872" y="12595"/>
                    <a:pt x="17872" y="12595"/>
                    <a:pt x="17884" y="12595"/>
                  </a:cubicBezTo>
                  <a:cubicBezTo>
                    <a:pt x="17765" y="12666"/>
                    <a:pt x="17634" y="12761"/>
                    <a:pt x="17515" y="12833"/>
                  </a:cubicBezTo>
                  <a:lnTo>
                    <a:pt x="16574" y="13416"/>
                  </a:lnTo>
                  <a:cubicBezTo>
                    <a:pt x="16657" y="13166"/>
                    <a:pt x="16634" y="12904"/>
                    <a:pt x="16657" y="12666"/>
                  </a:cubicBezTo>
                  <a:cubicBezTo>
                    <a:pt x="16669" y="12368"/>
                    <a:pt x="16681" y="12071"/>
                    <a:pt x="16717" y="11785"/>
                  </a:cubicBezTo>
                  <a:cubicBezTo>
                    <a:pt x="16848" y="11714"/>
                    <a:pt x="16979" y="11654"/>
                    <a:pt x="17134" y="11583"/>
                  </a:cubicBezTo>
                  <a:lnTo>
                    <a:pt x="17134" y="11583"/>
                  </a:lnTo>
                  <a:cubicBezTo>
                    <a:pt x="17110" y="11809"/>
                    <a:pt x="17098" y="12023"/>
                    <a:pt x="17086" y="12261"/>
                  </a:cubicBezTo>
                  <a:cubicBezTo>
                    <a:pt x="17038" y="12476"/>
                    <a:pt x="16979" y="12702"/>
                    <a:pt x="17110" y="12892"/>
                  </a:cubicBezTo>
                  <a:cubicBezTo>
                    <a:pt x="17138" y="12935"/>
                    <a:pt x="17193" y="12969"/>
                    <a:pt x="17247" y="12969"/>
                  </a:cubicBezTo>
                  <a:cubicBezTo>
                    <a:pt x="17283" y="12969"/>
                    <a:pt x="17319" y="12954"/>
                    <a:pt x="17348" y="12916"/>
                  </a:cubicBezTo>
                  <a:cubicBezTo>
                    <a:pt x="17503" y="12726"/>
                    <a:pt x="17467" y="12535"/>
                    <a:pt x="17455" y="12297"/>
                  </a:cubicBezTo>
                  <a:cubicBezTo>
                    <a:pt x="17455" y="12023"/>
                    <a:pt x="17443" y="11749"/>
                    <a:pt x="17443" y="11475"/>
                  </a:cubicBezTo>
                  <a:cubicBezTo>
                    <a:pt x="17443" y="11452"/>
                    <a:pt x="17443" y="11428"/>
                    <a:pt x="17431" y="11404"/>
                  </a:cubicBezTo>
                  <a:cubicBezTo>
                    <a:pt x="17562" y="11344"/>
                    <a:pt x="17693" y="11273"/>
                    <a:pt x="17848" y="11202"/>
                  </a:cubicBezTo>
                  <a:close/>
                  <a:moveTo>
                    <a:pt x="39482" y="11999"/>
                  </a:moveTo>
                  <a:cubicBezTo>
                    <a:pt x="39422" y="12285"/>
                    <a:pt x="39374" y="12559"/>
                    <a:pt x="39339" y="12845"/>
                  </a:cubicBezTo>
                  <a:cubicBezTo>
                    <a:pt x="39303" y="13035"/>
                    <a:pt x="39196" y="13297"/>
                    <a:pt x="39398" y="13428"/>
                  </a:cubicBezTo>
                  <a:cubicBezTo>
                    <a:pt x="39303" y="13488"/>
                    <a:pt x="39196" y="13547"/>
                    <a:pt x="39113" y="13607"/>
                  </a:cubicBezTo>
                  <a:cubicBezTo>
                    <a:pt x="39184" y="13416"/>
                    <a:pt x="39184" y="13202"/>
                    <a:pt x="39220" y="12999"/>
                  </a:cubicBezTo>
                  <a:cubicBezTo>
                    <a:pt x="39255" y="12702"/>
                    <a:pt x="39291" y="12392"/>
                    <a:pt x="39339" y="12095"/>
                  </a:cubicBezTo>
                  <a:cubicBezTo>
                    <a:pt x="39374" y="12071"/>
                    <a:pt x="39434" y="12023"/>
                    <a:pt x="39482" y="11999"/>
                  </a:cubicBezTo>
                  <a:close/>
                  <a:moveTo>
                    <a:pt x="16288" y="11975"/>
                  </a:moveTo>
                  <a:cubicBezTo>
                    <a:pt x="16276" y="12202"/>
                    <a:pt x="16253" y="12440"/>
                    <a:pt x="16229" y="12666"/>
                  </a:cubicBezTo>
                  <a:cubicBezTo>
                    <a:pt x="16205" y="12940"/>
                    <a:pt x="16145" y="13202"/>
                    <a:pt x="16205" y="13476"/>
                  </a:cubicBezTo>
                  <a:cubicBezTo>
                    <a:pt x="16217" y="13535"/>
                    <a:pt x="16253" y="13559"/>
                    <a:pt x="16288" y="13571"/>
                  </a:cubicBezTo>
                  <a:cubicBezTo>
                    <a:pt x="16110" y="13678"/>
                    <a:pt x="15931" y="13785"/>
                    <a:pt x="15764" y="13904"/>
                  </a:cubicBezTo>
                  <a:cubicBezTo>
                    <a:pt x="15836" y="13678"/>
                    <a:pt x="15800" y="13428"/>
                    <a:pt x="15800" y="13202"/>
                  </a:cubicBezTo>
                  <a:cubicBezTo>
                    <a:pt x="15800" y="12880"/>
                    <a:pt x="15812" y="12547"/>
                    <a:pt x="15812" y="12214"/>
                  </a:cubicBezTo>
                  <a:cubicBezTo>
                    <a:pt x="15979" y="12142"/>
                    <a:pt x="16133" y="12071"/>
                    <a:pt x="16288" y="11975"/>
                  </a:cubicBezTo>
                  <a:close/>
                  <a:moveTo>
                    <a:pt x="39005" y="12309"/>
                  </a:moveTo>
                  <a:cubicBezTo>
                    <a:pt x="38993" y="12511"/>
                    <a:pt x="38958" y="12737"/>
                    <a:pt x="38922" y="12952"/>
                  </a:cubicBezTo>
                  <a:cubicBezTo>
                    <a:pt x="38886" y="13190"/>
                    <a:pt x="38803" y="13452"/>
                    <a:pt x="38874" y="13690"/>
                  </a:cubicBezTo>
                  <a:cubicBezTo>
                    <a:pt x="38874" y="13714"/>
                    <a:pt x="38886" y="13726"/>
                    <a:pt x="38898" y="13738"/>
                  </a:cubicBezTo>
                  <a:cubicBezTo>
                    <a:pt x="38779" y="13809"/>
                    <a:pt x="38660" y="13892"/>
                    <a:pt x="38529" y="13964"/>
                  </a:cubicBezTo>
                  <a:cubicBezTo>
                    <a:pt x="38624" y="13547"/>
                    <a:pt x="38648" y="13118"/>
                    <a:pt x="38708" y="12714"/>
                  </a:cubicBezTo>
                  <a:cubicBezTo>
                    <a:pt x="38720" y="12642"/>
                    <a:pt x="38684" y="12595"/>
                    <a:pt x="38624" y="12559"/>
                  </a:cubicBezTo>
                  <a:cubicBezTo>
                    <a:pt x="38755" y="12476"/>
                    <a:pt x="38874" y="12404"/>
                    <a:pt x="39005" y="12309"/>
                  </a:cubicBezTo>
                  <a:close/>
                  <a:moveTo>
                    <a:pt x="22420" y="8320"/>
                  </a:moveTo>
                  <a:cubicBezTo>
                    <a:pt x="22634" y="8594"/>
                    <a:pt x="22872" y="8844"/>
                    <a:pt x="23158" y="9035"/>
                  </a:cubicBezTo>
                  <a:cubicBezTo>
                    <a:pt x="22884" y="8892"/>
                    <a:pt x="22670" y="8689"/>
                    <a:pt x="22503" y="8451"/>
                  </a:cubicBezTo>
                  <a:cubicBezTo>
                    <a:pt x="22474" y="8415"/>
                    <a:pt x="22435" y="8400"/>
                    <a:pt x="22397" y="8400"/>
                  </a:cubicBezTo>
                  <a:cubicBezTo>
                    <a:pt x="22311" y="8400"/>
                    <a:pt x="22231" y="8479"/>
                    <a:pt x="22289" y="8570"/>
                  </a:cubicBezTo>
                  <a:cubicBezTo>
                    <a:pt x="23051" y="9856"/>
                    <a:pt x="24623" y="9928"/>
                    <a:pt x="25980" y="10106"/>
                  </a:cubicBezTo>
                  <a:cubicBezTo>
                    <a:pt x="26755" y="10199"/>
                    <a:pt x="27544" y="10272"/>
                    <a:pt x="28325" y="10272"/>
                  </a:cubicBezTo>
                  <a:cubicBezTo>
                    <a:pt x="29152" y="10272"/>
                    <a:pt x="29971" y="10190"/>
                    <a:pt x="30754" y="9963"/>
                  </a:cubicBezTo>
                  <a:cubicBezTo>
                    <a:pt x="30774" y="9967"/>
                    <a:pt x="30794" y="9970"/>
                    <a:pt x="30815" y="9970"/>
                  </a:cubicBezTo>
                  <a:cubicBezTo>
                    <a:pt x="30856" y="9970"/>
                    <a:pt x="30901" y="9959"/>
                    <a:pt x="30957" y="9928"/>
                  </a:cubicBezTo>
                  <a:cubicBezTo>
                    <a:pt x="30981" y="9916"/>
                    <a:pt x="30992" y="9904"/>
                    <a:pt x="31028" y="9868"/>
                  </a:cubicBezTo>
                  <a:cubicBezTo>
                    <a:pt x="31397" y="9737"/>
                    <a:pt x="31766" y="9570"/>
                    <a:pt x="32124" y="9380"/>
                  </a:cubicBezTo>
                  <a:cubicBezTo>
                    <a:pt x="32141" y="9386"/>
                    <a:pt x="32153" y="9389"/>
                    <a:pt x="32165" y="9389"/>
                  </a:cubicBezTo>
                  <a:cubicBezTo>
                    <a:pt x="32177" y="9389"/>
                    <a:pt x="32189" y="9386"/>
                    <a:pt x="32207" y="9380"/>
                  </a:cubicBezTo>
                  <a:cubicBezTo>
                    <a:pt x="32231" y="9368"/>
                    <a:pt x="32243" y="9344"/>
                    <a:pt x="32278" y="9320"/>
                  </a:cubicBezTo>
                  <a:lnTo>
                    <a:pt x="32278" y="9320"/>
                  </a:lnTo>
                  <a:cubicBezTo>
                    <a:pt x="32207" y="10356"/>
                    <a:pt x="32159" y="11404"/>
                    <a:pt x="32112" y="12464"/>
                  </a:cubicBezTo>
                  <a:cubicBezTo>
                    <a:pt x="32100" y="12440"/>
                    <a:pt x="32088" y="12428"/>
                    <a:pt x="32052" y="12428"/>
                  </a:cubicBezTo>
                  <a:cubicBezTo>
                    <a:pt x="31862" y="12428"/>
                    <a:pt x="31862" y="12726"/>
                    <a:pt x="32052" y="12726"/>
                  </a:cubicBezTo>
                  <a:cubicBezTo>
                    <a:pt x="32064" y="12726"/>
                    <a:pt x="32088" y="12714"/>
                    <a:pt x="32100" y="12714"/>
                  </a:cubicBezTo>
                  <a:cubicBezTo>
                    <a:pt x="32088" y="13071"/>
                    <a:pt x="32064" y="13428"/>
                    <a:pt x="32064" y="13785"/>
                  </a:cubicBezTo>
                  <a:cubicBezTo>
                    <a:pt x="32044" y="13726"/>
                    <a:pt x="32001" y="13684"/>
                    <a:pt x="31933" y="13684"/>
                  </a:cubicBezTo>
                  <a:cubicBezTo>
                    <a:pt x="31918" y="13684"/>
                    <a:pt x="31902" y="13686"/>
                    <a:pt x="31885" y="13690"/>
                  </a:cubicBezTo>
                  <a:cubicBezTo>
                    <a:pt x="30971" y="13997"/>
                    <a:pt x="29963" y="14118"/>
                    <a:pt x="28920" y="14118"/>
                  </a:cubicBezTo>
                  <a:cubicBezTo>
                    <a:pt x="26570" y="14118"/>
                    <a:pt x="24037" y="13505"/>
                    <a:pt x="21968" y="13035"/>
                  </a:cubicBezTo>
                  <a:cubicBezTo>
                    <a:pt x="21968" y="12797"/>
                    <a:pt x="21944" y="12571"/>
                    <a:pt x="21944" y="12345"/>
                  </a:cubicBezTo>
                  <a:cubicBezTo>
                    <a:pt x="21991" y="12309"/>
                    <a:pt x="22051" y="12261"/>
                    <a:pt x="22098" y="12237"/>
                  </a:cubicBezTo>
                  <a:cubicBezTo>
                    <a:pt x="22122" y="12214"/>
                    <a:pt x="22146" y="12202"/>
                    <a:pt x="22158" y="12178"/>
                  </a:cubicBezTo>
                  <a:cubicBezTo>
                    <a:pt x="24305" y="12799"/>
                    <a:pt x="26654" y="13313"/>
                    <a:pt x="28953" y="13313"/>
                  </a:cubicBezTo>
                  <a:cubicBezTo>
                    <a:pt x="29917" y="13313"/>
                    <a:pt x="30873" y="13222"/>
                    <a:pt x="31802" y="13011"/>
                  </a:cubicBezTo>
                  <a:cubicBezTo>
                    <a:pt x="31941" y="12977"/>
                    <a:pt x="31877" y="12785"/>
                    <a:pt x="31754" y="12785"/>
                  </a:cubicBezTo>
                  <a:cubicBezTo>
                    <a:pt x="31750" y="12785"/>
                    <a:pt x="31746" y="12785"/>
                    <a:pt x="31743" y="12785"/>
                  </a:cubicBezTo>
                  <a:cubicBezTo>
                    <a:pt x="30851" y="12922"/>
                    <a:pt x="29987" y="12980"/>
                    <a:pt x="29139" y="12980"/>
                  </a:cubicBezTo>
                  <a:cubicBezTo>
                    <a:pt x="26804" y="12980"/>
                    <a:pt x="24584" y="12536"/>
                    <a:pt x="22218" y="12047"/>
                  </a:cubicBezTo>
                  <a:cubicBezTo>
                    <a:pt x="22218" y="11928"/>
                    <a:pt x="22122" y="11821"/>
                    <a:pt x="22027" y="11821"/>
                  </a:cubicBezTo>
                  <a:cubicBezTo>
                    <a:pt x="22146" y="11416"/>
                    <a:pt x="22158" y="11011"/>
                    <a:pt x="22146" y="10582"/>
                  </a:cubicBezTo>
                  <a:cubicBezTo>
                    <a:pt x="22146" y="10178"/>
                    <a:pt x="22063" y="9630"/>
                    <a:pt x="22098" y="9142"/>
                  </a:cubicBezTo>
                  <a:cubicBezTo>
                    <a:pt x="22122" y="9130"/>
                    <a:pt x="22146" y="9094"/>
                    <a:pt x="22158" y="9082"/>
                  </a:cubicBezTo>
                  <a:cubicBezTo>
                    <a:pt x="22325" y="9070"/>
                    <a:pt x="22325" y="8808"/>
                    <a:pt x="22146" y="8808"/>
                  </a:cubicBezTo>
                  <a:cubicBezTo>
                    <a:pt x="22170" y="8666"/>
                    <a:pt x="22229" y="8511"/>
                    <a:pt x="22313" y="8380"/>
                  </a:cubicBezTo>
                  <a:lnTo>
                    <a:pt x="22337" y="8380"/>
                  </a:lnTo>
                  <a:cubicBezTo>
                    <a:pt x="22372" y="8368"/>
                    <a:pt x="22396" y="8356"/>
                    <a:pt x="22420" y="8320"/>
                  </a:cubicBezTo>
                  <a:close/>
                  <a:moveTo>
                    <a:pt x="38446" y="12666"/>
                  </a:moveTo>
                  <a:cubicBezTo>
                    <a:pt x="38386" y="13154"/>
                    <a:pt x="38267" y="13666"/>
                    <a:pt x="38243" y="14142"/>
                  </a:cubicBezTo>
                  <a:cubicBezTo>
                    <a:pt x="38172" y="14190"/>
                    <a:pt x="38089" y="14250"/>
                    <a:pt x="38005" y="14285"/>
                  </a:cubicBezTo>
                  <a:cubicBezTo>
                    <a:pt x="38041" y="14154"/>
                    <a:pt x="38065" y="14023"/>
                    <a:pt x="38089" y="13892"/>
                  </a:cubicBezTo>
                  <a:cubicBezTo>
                    <a:pt x="38124" y="13619"/>
                    <a:pt x="38160" y="13333"/>
                    <a:pt x="38172" y="13059"/>
                  </a:cubicBezTo>
                  <a:cubicBezTo>
                    <a:pt x="38172" y="12964"/>
                    <a:pt x="38112" y="12916"/>
                    <a:pt x="38041" y="12916"/>
                  </a:cubicBezTo>
                  <a:cubicBezTo>
                    <a:pt x="38172" y="12833"/>
                    <a:pt x="38303" y="12737"/>
                    <a:pt x="38446" y="12666"/>
                  </a:cubicBezTo>
                  <a:close/>
                  <a:moveTo>
                    <a:pt x="15407" y="12440"/>
                  </a:moveTo>
                  <a:lnTo>
                    <a:pt x="15407" y="12440"/>
                  </a:lnTo>
                  <a:cubicBezTo>
                    <a:pt x="15383" y="12702"/>
                    <a:pt x="15371" y="12964"/>
                    <a:pt x="15371" y="13214"/>
                  </a:cubicBezTo>
                  <a:cubicBezTo>
                    <a:pt x="15324" y="13488"/>
                    <a:pt x="15252" y="13797"/>
                    <a:pt x="15419" y="14047"/>
                  </a:cubicBezTo>
                  <a:lnTo>
                    <a:pt x="15467" y="14095"/>
                  </a:lnTo>
                  <a:cubicBezTo>
                    <a:pt x="15324" y="14190"/>
                    <a:pt x="15181" y="14273"/>
                    <a:pt x="15050" y="14369"/>
                  </a:cubicBezTo>
                  <a:lnTo>
                    <a:pt x="15050" y="14321"/>
                  </a:lnTo>
                  <a:cubicBezTo>
                    <a:pt x="15110" y="13785"/>
                    <a:pt x="15014" y="13214"/>
                    <a:pt x="14895" y="12702"/>
                  </a:cubicBezTo>
                  <a:cubicBezTo>
                    <a:pt x="15062" y="12607"/>
                    <a:pt x="15240" y="12535"/>
                    <a:pt x="15407" y="12440"/>
                  </a:cubicBezTo>
                  <a:close/>
                  <a:moveTo>
                    <a:pt x="12812" y="13428"/>
                  </a:moveTo>
                  <a:cubicBezTo>
                    <a:pt x="12824" y="13750"/>
                    <a:pt x="12859" y="14083"/>
                    <a:pt x="12883" y="14392"/>
                  </a:cubicBezTo>
                  <a:cubicBezTo>
                    <a:pt x="12728" y="14273"/>
                    <a:pt x="12550" y="14142"/>
                    <a:pt x="12383" y="14011"/>
                  </a:cubicBezTo>
                  <a:cubicBezTo>
                    <a:pt x="12371" y="13892"/>
                    <a:pt x="12347" y="13773"/>
                    <a:pt x="12347" y="13654"/>
                  </a:cubicBezTo>
                  <a:cubicBezTo>
                    <a:pt x="12502" y="13571"/>
                    <a:pt x="12669" y="13499"/>
                    <a:pt x="12812" y="13428"/>
                  </a:cubicBezTo>
                  <a:close/>
                  <a:moveTo>
                    <a:pt x="13169" y="13547"/>
                  </a:moveTo>
                  <a:cubicBezTo>
                    <a:pt x="13181" y="13904"/>
                    <a:pt x="13228" y="14273"/>
                    <a:pt x="13264" y="14631"/>
                  </a:cubicBezTo>
                  <a:cubicBezTo>
                    <a:pt x="13264" y="14631"/>
                    <a:pt x="13240" y="14631"/>
                    <a:pt x="13240" y="14619"/>
                  </a:cubicBezTo>
                  <a:lnTo>
                    <a:pt x="13240" y="14583"/>
                  </a:lnTo>
                  <a:cubicBezTo>
                    <a:pt x="13264" y="14523"/>
                    <a:pt x="13216" y="14488"/>
                    <a:pt x="13169" y="14488"/>
                  </a:cubicBezTo>
                  <a:cubicBezTo>
                    <a:pt x="13121" y="14190"/>
                    <a:pt x="13085" y="13892"/>
                    <a:pt x="13050" y="13595"/>
                  </a:cubicBezTo>
                  <a:cubicBezTo>
                    <a:pt x="13085" y="13595"/>
                    <a:pt x="13121" y="13571"/>
                    <a:pt x="13169" y="13547"/>
                  </a:cubicBezTo>
                  <a:close/>
                  <a:moveTo>
                    <a:pt x="37924" y="13049"/>
                  </a:moveTo>
                  <a:lnTo>
                    <a:pt x="37924" y="13049"/>
                  </a:lnTo>
                  <a:cubicBezTo>
                    <a:pt x="37923" y="13055"/>
                    <a:pt x="37922" y="13062"/>
                    <a:pt x="37922" y="13071"/>
                  </a:cubicBezTo>
                  <a:cubicBezTo>
                    <a:pt x="37886" y="13357"/>
                    <a:pt x="37862" y="13654"/>
                    <a:pt x="37803" y="13928"/>
                  </a:cubicBezTo>
                  <a:cubicBezTo>
                    <a:pt x="37755" y="14131"/>
                    <a:pt x="37684" y="14321"/>
                    <a:pt x="37708" y="14512"/>
                  </a:cubicBezTo>
                  <a:cubicBezTo>
                    <a:pt x="37612" y="14571"/>
                    <a:pt x="37517" y="14642"/>
                    <a:pt x="37410" y="14702"/>
                  </a:cubicBezTo>
                  <a:cubicBezTo>
                    <a:pt x="37517" y="14214"/>
                    <a:pt x="37577" y="13690"/>
                    <a:pt x="37648" y="13214"/>
                  </a:cubicBezTo>
                  <a:cubicBezTo>
                    <a:pt x="37740" y="13163"/>
                    <a:pt x="37832" y="13103"/>
                    <a:pt x="37924" y="13049"/>
                  </a:cubicBezTo>
                  <a:close/>
                  <a:moveTo>
                    <a:pt x="34945" y="14631"/>
                  </a:moveTo>
                  <a:cubicBezTo>
                    <a:pt x="34945" y="14678"/>
                    <a:pt x="34933" y="14702"/>
                    <a:pt x="34933" y="14750"/>
                  </a:cubicBezTo>
                  <a:cubicBezTo>
                    <a:pt x="34910" y="14726"/>
                    <a:pt x="34886" y="14690"/>
                    <a:pt x="34874" y="14666"/>
                  </a:cubicBezTo>
                  <a:cubicBezTo>
                    <a:pt x="34886" y="14666"/>
                    <a:pt x="34910" y="14642"/>
                    <a:pt x="34945" y="14631"/>
                  </a:cubicBezTo>
                  <a:close/>
                  <a:moveTo>
                    <a:pt x="14550" y="12857"/>
                  </a:moveTo>
                  <a:cubicBezTo>
                    <a:pt x="14586" y="13380"/>
                    <a:pt x="14538" y="13892"/>
                    <a:pt x="14586" y="14404"/>
                  </a:cubicBezTo>
                  <a:cubicBezTo>
                    <a:pt x="14586" y="14488"/>
                    <a:pt x="14645" y="14547"/>
                    <a:pt x="14705" y="14583"/>
                  </a:cubicBezTo>
                  <a:cubicBezTo>
                    <a:pt x="14574" y="14678"/>
                    <a:pt x="14455" y="14762"/>
                    <a:pt x="14312" y="14857"/>
                  </a:cubicBezTo>
                  <a:lnTo>
                    <a:pt x="14312" y="14726"/>
                  </a:lnTo>
                  <a:cubicBezTo>
                    <a:pt x="14300" y="14166"/>
                    <a:pt x="14217" y="13607"/>
                    <a:pt x="14157" y="13071"/>
                  </a:cubicBezTo>
                  <a:cubicBezTo>
                    <a:pt x="14288" y="12999"/>
                    <a:pt x="14419" y="12940"/>
                    <a:pt x="14550" y="12857"/>
                  </a:cubicBezTo>
                  <a:close/>
                  <a:moveTo>
                    <a:pt x="34624" y="14762"/>
                  </a:moveTo>
                  <a:cubicBezTo>
                    <a:pt x="34648" y="14821"/>
                    <a:pt x="34671" y="14869"/>
                    <a:pt x="34695" y="14928"/>
                  </a:cubicBezTo>
                  <a:cubicBezTo>
                    <a:pt x="34648" y="14881"/>
                    <a:pt x="34588" y="14845"/>
                    <a:pt x="34541" y="14797"/>
                  </a:cubicBezTo>
                  <a:cubicBezTo>
                    <a:pt x="34576" y="14785"/>
                    <a:pt x="34600" y="14785"/>
                    <a:pt x="34624" y="14762"/>
                  </a:cubicBezTo>
                  <a:close/>
                  <a:moveTo>
                    <a:pt x="13764" y="13249"/>
                  </a:moveTo>
                  <a:cubicBezTo>
                    <a:pt x="13776" y="13785"/>
                    <a:pt x="13764" y="14333"/>
                    <a:pt x="13824" y="14869"/>
                  </a:cubicBezTo>
                  <a:cubicBezTo>
                    <a:pt x="13831" y="14942"/>
                    <a:pt x="13861" y="14997"/>
                    <a:pt x="13905" y="15034"/>
                  </a:cubicBezTo>
                  <a:lnTo>
                    <a:pt x="13905" y="15034"/>
                  </a:lnTo>
                  <a:cubicBezTo>
                    <a:pt x="13843" y="15000"/>
                    <a:pt x="13777" y="14966"/>
                    <a:pt x="13716" y="14928"/>
                  </a:cubicBezTo>
                  <a:lnTo>
                    <a:pt x="13716" y="14916"/>
                  </a:lnTo>
                  <a:cubicBezTo>
                    <a:pt x="13728" y="14821"/>
                    <a:pt x="13693" y="14762"/>
                    <a:pt x="13633" y="14738"/>
                  </a:cubicBezTo>
                  <a:cubicBezTo>
                    <a:pt x="13562" y="14309"/>
                    <a:pt x="13466" y="13857"/>
                    <a:pt x="13407" y="13428"/>
                  </a:cubicBezTo>
                  <a:lnTo>
                    <a:pt x="13764" y="13249"/>
                  </a:lnTo>
                  <a:close/>
                  <a:moveTo>
                    <a:pt x="13968" y="15072"/>
                  </a:moveTo>
                  <a:lnTo>
                    <a:pt x="13968" y="15072"/>
                  </a:lnTo>
                  <a:cubicBezTo>
                    <a:pt x="13979" y="15076"/>
                    <a:pt x="13991" y="15080"/>
                    <a:pt x="14002" y="15083"/>
                  </a:cubicBezTo>
                  <a:lnTo>
                    <a:pt x="14002" y="15095"/>
                  </a:lnTo>
                  <a:cubicBezTo>
                    <a:pt x="13991" y="15087"/>
                    <a:pt x="13980" y="15080"/>
                    <a:pt x="13968" y="15072"/>
                  </a:cubicBezTo>
                  <a:close/>
                  <a:moveTo>
                    <a:pt x="35362" y="14452"/>
                  </a:moveTo>
                  <a:cubicBezTo>
                    <a:pt x="35326" y="14678"/>
                    <a:pt x="35314" y="14904"/>
                    <a:pt x="35314" y="15143"/>
                  </a:cubicBezTo>
                  <a:cubicBezTo>
                    <a:pt x="35303" y="15119"/>
                    <a:pt x="35267" y="15107"/>
                    <a:pt x="35255" y="15095"/>
                  </a:cubicBezTo>
                  <a:cubicBezTo>
                    <a:pt x="35243" y="14916"/>
                    <a:pt x="35207" y="14726"/>
                    <a:pt x="35183" y="14547"/>
                  </a:cubicBezTo>
                  <a:lnTo>
                    <a:pt x="35362" y="14452"/>
                  </a:lnTo>
                  <a:close/>
                  <a:moveTo>
                    <a:pt x="37338" y="13392"/>
                  </a:moveTo>
                  <a:cubicBezTo>
                    <a:pt x="37231" y="13904"/>
                    <a:pt x="37136" y="14404"/>
                    <a:pt x="37100" y="14916"/>
                  </a:cubicBezTo>
                  <a:cubicBezTo>
                    <a:pt x="36874" y="15059"/>
                    <a:pt x="36672" y="15214"/>
                    <a:pt x="36446" y="15357"/>
                  </a:cubicBezTo>
                  <a:cubicBezTo>
                    <a:pt x="36457" y="15166"/>
                    <a:pt x="36481" y="14976"/>
                    <a:pt x="36493" y="14797"/>
                  </a:cubicBezTo>
                  <a:lnTo>
                    <a:pt x="36576" y="13857"/>
                  </a:lnTo>
                  <a:cubicBezTo>
                    <a:pt x="36660" y="13809"/>
                    <a:pt x="36719" y="13785"/>
                    <a:pt x="36791" y="13738"/>
                  </a:cubicBezTo>
                  <a:lnTo>
                    <a:pt x="36791" y="13738"/>
                  </a:lnTo>
                  <a:cubicBezTo>
                    <a:pt x="36707" y="14107"/>
                    <a:pt x="36636" y="14547"/>
                    <a:pt x="36684" y="14928"/>
                  </a:cubicBezTo>
                  <a:cubicBezTo>
                    <a:pt x="36690" y="14997"/>
                    <a:pt x="36744" y="15037"/>
                    <a:pt x="36798" y="15037"/>
                  </a:cubicBezTo>
                  <a:cubicBezTo>
                    <a:pt x="36838" y="15037"/>
                    <a:pt x="36878" y="15015"/>
                    <a:pt x="36898" y="14964"/>
                  </a:cubicBezTo>
                  <a:cubicBezTo>
                    <a:pt x="37017" y="14523"/>
                    <a:pt x="37017" y="14023"/>
                    <a:pt x="37041" y="13571"/>
                  </a:cubicBezTo>
                  <a:cubicBezTo>
                    <a:pt x="37148" y="13511"/>
                    <a:pt x="37255" y="13452"/>
                    <a:pt x="37338" y="13392"/>
                  </a:cubicBezTo>
                  <a:close/>
                  <a:moveTo>
                    <a:pt x="35862" y="14202"/>
                  </a:moveTo>
                  <a:lnTo>
                    <a:pt x="35862" y="14202"/>
                  </a:lnTo>
                  <a:cubicBezTo>
                    <a:pt x="35886" y="14428"/>
                    <a:pt x="35826" y="14738"/>
                    <a:pt x="35826" y="14845"/>
                  </a:cubicBezTo>
                  <a:lnTo>
                    <a:pt x="35779" y="15416"/>
                  </a:lnTo>
                  <a:cubicBezTo>
                    <a:pt x="35672" y="15357"/>
                    <a:pt x="35564" y="15321"/>
                    <a:pt x="35481" y="15250"/>
                  </a:cubicBezTo>
                  <a:cubicBezTo>
                    <a:pt x="35469" y="14976"/>
                    <a:pt x="35433" y="14702"/>
                    <a:pt x="35422" y="14416"/>
                  </a:cubicBezTo>
                  <a:lnTo>
                    <a:pt x="35862" y="14202"/>
                  </a:lnTo>
                  <a:close/>
                  <a:moveTo>
                    <a:pt x="21563" y="9428"/>
                  </a:moveTo>
                  <a:cubicBezTo>
                    <a:pt x="21515" y="9987"/>
                    <a:pt x="21491" y="10571"/>
                    <a:pt x="21456" y="11154"/>
                  </a:cubicBezTo>
                  <a:cubicBezTo>
                    <a:pt x="21420" y="11154"/>
                    <a:pt x="21384" y="11166"/>
                    <a:pt x="21336" y="11190"/>
                  </a:cubicBezTo>
                  <a:cubicBezTo>
                    <a:pt x="19193" y="12654"/>
                    <a:pt x="16979" y="14023"/>
                    <a:pt x="14895" y="15559"/>
                  </a:cubicBezTo>
                  <a:cubicBezTo>
                    <a:pt x="14645" y="15440"/>
                    <a:pt x="14407" y="15321"/>
                    <a:pt x="14169" y="15178"/>
                  </a:cubicBezTo>
                  <a:cubicBezTo>
                    <a:pt x="16503" y="14107"/>
                    <a:pt x="19015" y="12642"/>
                    <a:pt x="21027" y="10999"/>
                  </a:cubicBezTo>
                  <a:cubicBezTo>
                    <a:pt x="21086" y="10999"/>
                    <a:pt x="21158" y="10975"/>
                    <a:pt x="21194" y="10904"/>
                  </a:cubicBezTo>
                  <a:cubicBezTo>
                    <a:pt x="21206" y="10868"/>
                    <a:pt x="21217" y="10821"/>
                    <a:pt x="21229" y="10761"/>
                  </a:cubicBezTo>
                  <a:cubicBezTo>
                    <a:pt x="21253" y="10785"/>
                    <a:pt x="21277" y="10809"/>
                    <a:pt x="21325" y="10809"/>
                  </a:cubicBezTo>
                  <a:cubicBezTo>
                    <a:pt x="21491" y="10809"/>
                    <a:pt x="21491" y="10571"/>
                    <a:pt x="21325" y="10571"/>
                  </a:cubicBezTo>
                  <a:cubicBezTo>
                    <a:pt x="21313" y="10571"/>
                    <a:pt x="21289" y="10582"/>
                    <a:pt x="21277" y="10582"/>
                  </a:cubicBezTo>
                  <a:cubicBezTo>
                    <a:pt x="21313" y="10332"/>
                    <a:pt x="21289" y="10059"/>
                    <a:pt x="21289" y="9832"/>
                  </a:cubicBezTo>
                  <a:cubicBezTo>
                    <a:pt x="21289" y="9701"/>
                    <a:pt x="21206" y="9642"/>
                    <a:pt x="21110" y="9630"/>
                  </a:cubicBezTo>
                  <a:cubicBezTo>
                    <a:pt x="21265" y="9559"/>
                    <a:pt x="21408" y="9487"/>
                    <a:pt x="21563" y="9428"/>
                  </a:cubicBezTo>
                  <a:close/>
                  <a:moveTo>
                    <a:pt x="36315" y="13976"/>
                  </a:moveTo>
                  <a:lnTo>
                    <a:pt x="36219" y="14785"/>
                  </a:lnTo>
                  <a:cubicBezTo>
                    <a:pt x="36195" y="15035"/>
                    <a:pt x="36148" y="15297"/>
                    <a:pt x="36148" y="15547"/>
                  </a:cubicBezTo>
                  <a:cubicBezTo>
                    <a:pt x="36136" y="15571"/>
                    <a:pt x="36124" y="15571"/>
                    <a:pt x="36124" y="15583"/>
                  </a:cubicBezTo>
                  <a:cubicBezTo>
                    <a:pt x="36065" y="15547"/>
                    <a:pt x="36005" y="15535"/>
                    <a:pt x="35945" y="15512"/>
                  </a:cubicBezTo>
                  <a:cubicBezTo>
                    <a:pt x="35969" y="15154"/>
                    <a:pt x="35969" y="14797"/>
                    <a:pt x="35969" y="14440"/>
                  </a:cubicBezTo>
                  <a:cubicBezTo>
                    <a:pt x="35969" y="14345"/>
                    <a:pt x="35981" y="14238"/>
                    <a:pt x="35969" y="14154"/>
                  </a:cubicBezTo>
                  <a:cubicBezTo>
                    <a:pt x="36088" y="14083"/>
                    <a:pt x="36195" y="14035"/>
                    <a:pt x="36315" y="13976"/>
                  </a:cubicBezTo>
                  <a:close/>
                  <a:moveTo>
                    <a:pt x="21432" y="11761"/>
                  </a:moveTo>
                  <a:cubicBezTo>
                    <a:pt x="21444" y="11868"/>
                    <a:pt x="21444" y="11964"/>
                    <a:pt x="21432" y="12083"/>
                  </a:cubicBezTo>
                  <a:cubicBezTo>
                    <a:pt x="19479" y="13214"/>
                    <a:pt x="17800" y="14785"/>
                    <a:pt x="15860" y="15952"/>
                  </a:cubicBezTo>
                  <a:cubicBezTo>
                    <a:pt x="15657" y="15881"/>
                    <a:pt x="15443" y="15809"/>
                    <a:pt x="15240" y="15714"/>
                  </a:cubicBezTo>
                  <a:cubicBezTo>
                    <a:pt x="17396" y="14571"/>
                    <a:pt x="19431" y="13142"/>
                    <a:pt x="21432" y="11761"/>
                  </a:cubicBezTo>
                  <a:close/>
                  <a:moveTo>
                    <a:pt x="42684" y="11952"/>
                  </a:moveTo>
                  <a:lnTo>
                    <a:pt x="42684" y="11952"/>
                  </a:lnTo>
                  <a:cubicBezTo>
                    <a:pt x="40910" y="13249"/>
                    <a:pt x="39160" y="14607"/>
                    <a:pt x="37434" y="15952"/>
                  </a:cubicBezTo>
                  <a:cubicBezTo>
                    <a:pt x="37088" y="15881"/>
                    <a:pt x="36731" y="15797"/>
                    <a:pt x="36398" y="15690"/>
                  </a:cubicBezTo>
                  <a:cubicBezTo>
                    <a:pt x="38577" y="14619"/>
                    <a:pt x="40660" y="13309"/>
                    <a:pt x="42684" y="11952"/>
                  </a:cubicBezTo>
                  <a:close/>
                  <a:moveTo>
                    <a:pt x="51971" y="8296"/>
                  </a:moveTo>
                  <a:cubicBezTo>
                    <a:pt x="52186" y="8332"/>
                    <a:pt x="52424" y="8380"/>
                    <a:pt x="52686" y="8427"/>
                  </a:cubicBezTo>
                  <a:cubicBezTo>
                    <a:pt x="49316" y="10761"/>
                    <a:pt x="45923" y="13202"/>
                    <a:pt x="43006" y="16000"/>
                  </a:cubicBezTo>
                  <a:cubicBezTo>
                    <a:pt x="42986" y="15960"/>
                    <a:pt x="42950" y="15937"/>
                    <a:pt x="42904" y="15937"/>
                  </a:cubicBezTo>
                  <a:cubicBezTo>
                    <a:pt x="42895" y="15937"/>
                    <a:pt x="42885" y="15938"/>
                    <a:pt x="42875" y="15940"/>
                  </a:cubicBezTo>
                  <a:cubicBezTo>
                    <a:pt x="42696" y="15952"/>
                    <a:pt x="42530" y="15988"/>
                    <a:pt x="42351" y="16000"/>
                  </a:cubicBezTo>
                  <a:cubicBezTo>
                    <a:pt x="45506" y="13357"/>
                    <a:pt x="48804" y="10916"/>
                    <a:pt x="51971" y="8296"/>
                  </a:cubicBezTo>
                  <a:close/>
                  <a:moveTo>
                    <a:pt x="49316" y="8082"/>
                  </a:moveTo>
                  <a:lnTo>
                    <a:pt x="49316" y="8082"/>
                  </a:lnTo>
                  <a:cubicBezTo>
                    <a:pt x="45637" y="10451"/>
                    <a:pt x="42208" y="13357"/>
                    <a:pt x="38874" y="16155"/>
                  </a:cubicBezTo>
                  <a:cubicBezTo>
                    <a:pt x="38601" y="16119"/>
                    <a:pt x="38303" y="16095"/>
                    <a:pt x="37993" y="16047"/>
                  </a:cubicBezTo>
                  <a:cubicBezTo>
                    <a:pt x="41518" y="13333"/>
                    <a:pt x="45149" y="10797"/>
                    <a:pt x="48733" y="8177"/>
                  </a:cubicBezTo>
                  <a:cubicBezTo>
                    <a:pt x="48935" y="8130"/>
                    <a:pt x="49126" y="8094"/>
                    <a:pt x="49316" y="8082"/>
                  </a:cubicBezTo>
                  <a:close/>
                  <a:moveTo>
                    <a:pt x="44796" y="13303"/>
                  </a:moveTo>
                  <a:lnTo>
                    <a:pt x="44796" y="13303"/>
                  </a:lnTo>
                  <a:cubicBezTo>
                    <a:pt x="43680" y="14227"/>
                    <a:pt x="42582" y="15168"/>
                    <a:pt x="41494" y="16107"/>
                  </a:cubicBezTo>
                  <a:cubicBezTo>
                    <a:pt x="41339" y="16119"/>
                    <a:pt x="41172" y="16131"/>
                    <a:pt x="41029" y="16155"/>
                  </a:cubicBezTo>
                  <a:cubicBezTo>
                    <a:pt x="42306" y="15266"/>
                    <a:pt x="43563" y="14304"/>
                    <a:pt x="44796" y="13303"/>
                  </a:cubicBezTo>
                  <a:close/>
                  <a:moveTo>
                    <a:pt x="49948" y="8060"/>
                  </a:moveTo>
                  <a:cubicBezTo>
                    <a:pt x="50091" y="8060"/>
                    <a:pt x="50236" y="8074"/>
                    <a:pt x="50376" y="8082"/>
                  </a:cubicBezTo>
                  <a:cubicBezTo>
                    <a:pt x="46923" y="10582"/>
                    <a:pt x="43327" y="13249"/>
                    <a:pt x="40256" y="16190"/>
                  </a:cubicBezTo>
                  <a:cubicBezTo>
                    <a:pt x="40172" y="16198"/>
                    <a:pt x="40086" y="16201"/>
                    <a:pt x="39999" y="16201"/>
                  </a:cubicBezTo>
                  <a:cubicBezTo>
                    <a:pt x="39824" y="16201"/>
                    <a:pt x="39644" y="16190"/>
                    <a:pt x="39470" y="16190"/>
                  </a:cubicBezTo>
                  <a:cubicBezTo>
                    <a:pt x="42815" y="13380"/>
                    <a:pt x="46363" y="10821"/>
                    <a:pt x="49757" y="8070"/>
                  </a:cubicBezTo>
                  <a:cubicBezTo>
                    <a:pt x="49819" y="8063"/>
                    <a:pt x="49883" y="8060"/>
                    <a:pt x="49948" y="8060"/>
                  </a:cubicBezTo>
                  <a:close/>
                  <a:moveTo>
                    <a:pt x="21420" y="12952"/>
                  </a:moveTo>
                  <a:cubicBezTo>
                    <a:pt x="21420" y="13059"/>
                    <a:pt x="21420" y="13178"/>
                    <a:pt x="21396" y="13273"/>
                  </a:cubicBezTo>
                  <a:cubicBezTo>
                    <a:pt x="20658" y="13690"/>
                    <a:pt x="20003" y="14381"/>
                    <a:pt x="19336" y="14881"/>
                  </a:cubicBezTo>
                  <a:cubicBezTo>
                    <a:pt x="18705" y="15357"/>
                    <a:pt x="18062" y="15821"/>
                    <a:pt x="17407" y="16286"/>
                  </a:cubicBezTo>
                  <a:cubicBezTo>
                    <a:pt x="17145" y="16274"/>
                    <a:pt x="16872" y="16226"/>
                    <a:pt x="16598" y="16178"/>
                  </a:cubicBezTo>
                  <a:cubicBezTo>
                    <a:pt x="16467" y="16155"/>
                    <a:pt x="16336" y="16107"/>
                    <a:pt x="16217" y="16071"/>
                  </a:cubicBezTo>
                  <a:cubicBezTo>
                    <a:pt x="17979" y="15381"/>
                    <a:pt x="19467" y="14154"/>
                    <a:pt x="20979" y="13023"/>
                  </a:cubicBezTo>
                  <a:cubicBezTo>
                    <a:pt x="21015" y="13095"/>
                    <a:pt x="21086" y="13178"/>
                    <a:pt x="21194" y="13178"/>
                  </a:cubicBezTo>
                  <a:cubicBezTo>
                    <a:pt x="21336" y="13178"/>
                    <a:pt x="21420" y="13071"/>
                    <a:pt x="21420" y="12952"/>
                  </a:cubicBezTo>
                  <a:close/>
                  <a:moveTo>
                    <a:pt x="21384" y="13904"/>
                  </a:moveTo>
                  <a:cubicBezTo>
                    <a:pt x="21384" y="14083"/>
                    <a:pt x="21372" y="14261"/>
                    <a:pt x="21372" y="14440"/>
                  </a:cubicBezTo>
                  <a:cubicBezTo>
                    <a:pt x="20955" y="14666"/>
                    <a:pt x="20563" y="15023"/>
                    <a:pt x="20229" y="15285"/>
                  </a:cubicBezTo>
                  <a:cubicBezTo>
                    <a:pt x="19777" y="15631"/>
                    <a:pt x="19301" y="15940"/>
                    <a:pt x="18884" y="16309"/>
                  </a:cubicBezTo>
                  <a:lnTo>
                    <a:pt x="18003" y="16309"/>
                  </a:lnTo>
                  <a:cubicBezTo>
                    <a:pt x="18634" y="15928"/>
                    <a:pt x="19241" y="15524"/>
                    <a:pt x="19836" y="15083"/>
                  </a:cubicBezTo>
                  <a:cubicBezTo>
                    <a:pt x="20324" y="14702"/>
                    <a:pt x="20920" y="14333"/>
                    <a:pt x="21384" y="13904"/>
                  </a:cubicBezTo>
                  <a:close/>
                  <a:moveTo>
                    <a:pt x="21372" y="15095"/>
                  </a:moveTo>
                  <a:cubicBezTo>
                    <a:pt x="21372" y="15535"/>
                    <a:pt x="21372" y="15976"/>
                    <a:pt x="21360" y="16417"/>
                  </a:cubicBezTo>
                  <a:cubicBezTo>
                    <a:pt x="21268" y="16338"/>
                    <a:pt x="21158" y="16294"/>
                    <a:pt x="21047" y="16294"/>
                  </a:cubicBezTo>
                  <a:cubicBezTo>
                    <a:pt x="20972" y="16294"/>
                    <a:pt x="20896" y="16314"/>
                    <a:pt x="20825" y="16357"/>
                  </a:cubicBezTo>
                  <a:cubicBezTo>
                    <a:pt x="20801" y="16345"/>
                    <a:pt x="20777" y="16333"/>
                    <a:pt x="20741" y="16333"/>
                  </a:cubicBezTo>
                  <a:cubicBezTo>
                    <a:pt x="20622" y="16333"/>
                    <a:pt x="20527" y="16333"/>
                    <a:pt x="20408" y="16309"/>
                  </a:cubicBezTo>
                  <a:cubicBezTo>
                    <a:pt x="20598" y="16166"/>
                    <a:pt x="20777" y="15988"/>
                    <a:pt x="20920" y="15809"/>
                  </a:cubicBezTo>
                  <a:lnTo>
                    <a:pt x="20920" y="15809"/>
                  </a:lnTo>
                  <a:cubicBezTo>
                    <a:pt x="20860" y="15916"/>
                    <a:pt x="20920" y="16155"/>
                    <a:pt x="21134" y="16155"/>
                  </a:cubicBezTo>
                  <a:cubicBezTo>
                    <a:pt x="21420" y="16155"/>
                    <a:pt x="21432" y="15702"/>
                    <a:pt x="21134" y="15702"/>
                  </a:cubicBezTo>
                  <a:cubicBezTo>
                    <a:pt x="21075" y="15702"/>
                    <a:pt x="21027" y="15738"/>
                    <a:pt x="20979" y="15762"/>
                  </a:cubicBezTo>
                  <a:cubicBezTo>
                    <a:pt x="21027" y="15714"/>
                    <a:pt x="21075" y="15678"/>
                    <a:pt x="21098" y="15631"/>
                  </a:cubicBezTo>
                  <a:cubicBezTo>
                    <a:pt x="21166" y="15543"/>
                    <a:pt x="21076" y="15448"/>
                    <a:pt x="20995" y="15448"/>
                  </a:cubicBezTo>
                  <a:cubicBezTo>
                    <a:pt x="20977" y="15448"/>
                    <a:pt x="20959" y="15453"/>
                    <a:pt x="20944" y="15464"/>
                  </a:cubicBezTo>
                  <a:cubicBezTo>
                    <a:pt x="20551" y="15678"/>
                    <a:pt x="20205" y="16000"/>
                    <a:pt x="19884" y="16309"/>
                  </a:cubicBezTo>
                  <a:lnTo>
                    <a:pt x="19515" y="16309"/>
                  </a:lnTo>
                  <a:cubicBezTo>
                    <a:pt x="19896" y="16071"/>
                    <a:pt x="20265" y="15821"/>
                    <a:pt x="20646" y="15571"/>
                  </a:cubicBezTo>
                  <a:cubicBezTo>
                    <a:pt x="20860" y="15416"/>
                    <a:pt x="21134" y="15250"/>
                    <a:pt x="21372" y="15095"/>
                  </a:cubicBezTo>
                  <a:close/>
                  <a:moveTo>
                    <a:pt x="21360" y="16750"/>
                  </a:moveTo>
                  <a:lnTo>
                    <a:pt x="21360" y="17190"/>
                  </a:lnTo>
                  <a:cubicBezTo>
                    <a:pt x="21339" y="17158"/>
                    <a:pt x="21301" y="17141"/>
                    <a:pt x="21261" y="17141"/>
                  </a:cubicBezTo>
                  <a:cubicBezTo>
                    <a:pt x="21212" y="17141"/>
                    <a:pt x="21160" y="17167"/>
                    <a:pt x="21134" y="17226"/>
                  </a:cubicBezTo>
                  <a:lnTo>
                    <a:pt x="21134" y="17238"/>
                  </a:lnTo>
                  <a:cubicBezTo>
                    <a:pt x="21134" y="17107"/>
                    <a:pt x="21122" y="16952"/>
                    <a:pt x="21098" y="16821"/>
                  </a:cubicBezTo>
                  <a:cubicBezTo>
                    <a:pt x="21194" y="16809"/>
                    <a:pt x="21277" y="16786"/>
                    <a:pt x="21360" y="16750"/>
                  </a:cubicBezTo>
                  <a:close/>
                  <a:moveTo>
                    <a:pt x="20860" y="19393"/>
                  </a:moveTo>
                  <a:cubicBezTo>
                    <a:pt x="20896" y="19393"/>
                    <a:pt x="20932" y="19405"/>
                    <a:pt x="20967" y="19405"/>
                  </a:cubicBezTo>
                  <a:cubicBezTo>
                    <a:pt x="20884" y="19619"/>
                    <a:pt x="20789" y="19810"/>
                    <a:pt x="20717" y="20024"/>
                  </a:cubicBezTo>
                  <a:cubicBezTo>
                    <a:pt x="20765" y="19810"/>
                    <a:pt x="20825" y="19607"/>
                    <a:pt x="20860" y="19393"/>
                  </a:cubicBezTo>
                  <a:close/>
                  <a:moveTo>
                    <a:pt x="33719" y="21822"/>
                  </a:moveTo>
                  <a:cubicBezTo>
                    <a:pt x="33731" y="21846"/>
                    <a:pt x="33767" y="21870"/>
                    <a:pt x="33779" y="21893"/>
                  </a:cubicBezTo>
                  <a:cubicBezTo>
                    <a:pt x="33767" y="21881"/>
                    <a:pt x="33743" y="21881"/>
                    <a:pt x="33719" y="21870"/>
                  </a:cubicBezTo>
                  <a:lnTo>
                    <a:pt x="33719" y="21822"/>
                  </a:lnTo>
                  <a:close/>
                  <a:moveTo>
                    <a:pt x="33814" y="21453"/>
                  </a:moveTo>
                  <a:lnTo>
                    <a:pt x="33814" y="21453"/>
                  </a:lnTo>
                  <a:cubicBezTo>
                    <a:pt x="33945" y="21536"/>
                    <a:pt x="34100" y="21608"/>
                    <a:pt x="34243" y="21691"/>
                  </a:cubicBezTo>
                  <a:cubicBezTo>
                    <a:pt x="34219" y="21727"/>
                    <a:pt x="34219" y="21786"/>
                    <a:pt x="34255" y="21834"/>
                  </a:cubicBezTo>
                  <a:cubicBezTo>
                    <a:pt x="34362" y="21953"/>
                    <a:pt x="34481" y="22084"/>
                    <a:pt x="34588" y="22203"/>
                  </a:cubicBezTo>
                  <a:cubicBezTo>
                    <a:pt x="34517" y="22179"/>
                    <a:pt x="34421" y="22143"/>
                    <a:pt x="34350" y="22120"/>
                  </a:cubicBezTo>
                  <a:cubicBezTo>
                    <a:pt x="34362" y="22084"/>
                    <a:pt x="34350" y="22072"/>
                    <a:pt x="34326" y="22048"/>
                  </a:cubicBezTo>
                  <a:cubicBezTo>
                    <a:pt x="34183" y="21834"/>
                    <a:pt x="33993" y="21643"/>
                    <a:pt x="33814" y="21453"/>
                  </a:cubicBezTo>
                  <a:close/>
                  <a:moveTo>
                    <a:pt x="34671" y="21870"/>
                  </a:moveTo>
                  <a:cubicBezTo>
                    <a:pt x="34814" y="21929"/>
                    <a:pt x="34957" y="21965"/>
                    <a:pt x="35088" y="22012"/>
                  </a:cubicBezTo>
                  <a:cubicBezTo>
                    <a:pt x="35076" y="22048"/>
                    <a:pt x="35064" y="22072"/>
                    <a:pt x="35088" y="22120"/>
                  </a:cubicBezTo>
                  <a:cubicBezTo>
                    <a:pt x="35172" y="22227"/>
                    <a:pt x="35255" y="22346"/>
                    <a:pt x="35362" y="22465"/>
                  </a:cubicBezTo>
                  <a:cubicBezTo>
                    <a:pt x="35267" y="22441"/>
                    <a:pt x="35195" y="22417"/>
                    <a:pt x="35124" y="22382"/>
                  </a:cubicBezTo>
                  <a:cubicBezTo>
                    <a:pt x="34993" y="22191"/>
                    <a:pt x="34838" y="22024"/>
                    <a:pt x="34671" y="21870"/>
                  </a:cubicBezTo>
                  <a:close/>
                  <a:moveTo>
                    <a:pt x="33779" y="15119"/>
                  </a:moveTo>
                  <a:cubicBezTo>
                    <a:pt x="35407" y="16556"/>
                    <a:pt x="37339" y="17178"/>
                    <a:pt x="39333" y="17178"/>
                  </a:cubicBezTo>
                  <a:cubicBezTo>
                    <a:pt x="40445" y="17178"/>
                    <a:pt x="41576" y="16985"/>
                    <a:pt x="42684" y="16631"/>
                  </a:cubicBezTo>
                  <a:cubicBezTo>
                    <a:pt x="42708" y="16631"/>
                    <a:pt x="42744" y="16631"/>
                    <a:pt x="42768" y="16607"/>
                  </a:cubicBezTo>
                  <a:cubicBezTo>
                    <a:pt x="42780" y="16607"/>
                    <a:pt x="42780" y="16595"/>
                    <a:pt x="42803" y="16595"/>
                  </a:cubicBezTo>
                  <a:cubicBezTo>
                    <a:pt x="42851" y="16583"/>
                    <a:pt x="42911" y="16571"/>
                    <a:pt x="42946" y="16547"/>
                  </a:cubicBezTo>
                  <a:lnTo>
                    <a:pt x="42946" y="16547"/>
                  </a:lnTo>
                  <a:cubicBezTo>
                    <a:pt x="42815" y="18167"/>
                    <a:pt x="42744" y="19798"/>
                    <a:pt x="42696" y="21429"/>
                  </a:cubicBezTo>
                  <a:cubicBezTo>
                    <a:pt x="42684" y="21381"/>
                    <a:pt x="42649" y="21358"/>
                    <a:pt x="42589" y="21358"/>
                  </a:cubicBezTo>
                  <a:cubicBezTo>
                    <a:pt x="42307" y="21334"/>
                    <a:pt x="42022" y="21326"/>
                    <a:pt x="41735" y="21326"/>
                  </a:cubicBezTo>
                  <a:cubicBezTo>
                    <a:pt x="41160" y="21326"/>
                    <a:pt x="40581" y="21358"/>
                    <a:pt x="40017" y="21358"/>
                  </a:cubicBezTo>
                  <a:cubicBezTo>
                    <a:pt x="39851" y="21358"/>
                    <a:pt x="39851" y="21608"/>
                    <a:pt x="40017" y="21608"/>
                  </a:cubicBezTo>
                  <a:cubicBezTo>
                    <a:pt x="40531" y="21622"/>
                    <a:pt x="41058" y="21645"/>
                    <a:pt x="41582" y="21645"/>
                  </a:cubicBezTo>
                  <a:cubicBezTo>
                    <a:pt x="41920" y="21645"/>
                    <a:pt x="42257" y="21636"/>
                    <a:pt x="42589" y="21608"/>
                  </a:cubicBezTo>
                  <a:cubicBezTo>
                    <a:pt x="42649" y="21608"/>
                    <a:pt x="42684" y="21584"/>
                    <a:pt x="42696" y="21536"/>
                  </a:cubicBezTo>
                  <a:lnTo>
                    <a:pt x="42696" y="21536"/>
                  </a:lnTo>
                  <a:cubicBezTo>
                    <a:pt x="42684" y="21881"/>
                    <a:pt x="42684" y="22227"/>
                    <a:pt x="42684" y="22548"/>
                  </a:cubicBezTo>
                  <a:cubicBezTo>
                    <a:pt x="39636" y="22274"/>
                    <a:pt x="36672" y="22203"/>
                    <a:pt x="33743" y="21250"/>
                  </a:cubicBezTo>
                  <a:cubicBezTo>
                    <a:pt x="33767" y="20691"/>
                    <a:pt x="33767" y="20119"/>
                    <a:pt x="33767" y="19560"/>
                  </a:cubicBezTo>
                  <a:cubicBezTo>
                    <a:pt x="33755" y="18119"/>
                    <a:pt x="33386" y="16524"/>
                    <a:pt x="33779" y="15119"/>
                  </a:cubicBezTo>
                  <a:close/>
                  <a:moveTo>
                    <a:pt x="35338" y="22084"/>
                  </a:moveTo>
                  <a:cubicBezTo>
                    <a:pt x="35774" y="22199"/>
                    <a:pt x="36216" y="22286"/>
                    <a:pt x="36664" y="22360"/>
                  </a:cubicBezTo>
                  <a:lnTo>
                    <a:pt x="36664" y="22360"/>
                  </a:lnTo>
                  <a:cubicBezTo>
                    <a:pt x="36609" y="22372"/>
                    <a:pt x="36559" y="22439"/>
                    <a:pt x="36600" y="22489"/>
                  </a:cubicBezTo>
                  <a:cubicBezTo>
                    <a:pt x="36684" y="22608"/>
                    <a:pt x="36791" y="22751"/>
                    <a:pt x="36910" y="22905"/>
                  </a:cubicBezTo>
                  <a:cubicBezTo>
                    <a:pt x="36791" y="22870"/>
                    <a:pt x="36672" y="22846"/>
                    <a:pt x="36565" y="22810"/>
                  </a:cubicBezTo>
                  <a:cubicBezTo>
                    <a:pt x="36517" y="22774"/>
                    <a:pt x="36481" y="22739"/>
                    <a:pt x="36410" y="22691"/>
                  </a:cubicBezTo>
                  <a:cubicBezTo>
                    <a:pt x="36255" y="22560"/>
                    <a:pt x="36112" y="22393"/>
                    <a:pt x="35981" y="22251"/>
                  </a:cubicBezTo>
                  <a:cubicBezTo>
                    <a:pt x="35974" y="22240"/>
                    <a:pt x="35965" y="22236"/>
                    <a:pt x="35955" y="22236"/>
                  </a:cubicBezTo>
                  <a:cubicBezTo>
                    <a:pt x="35929" y="22236"/>
                    <a:pt x="35901" y="22264"/>
                    <a:pt x="35910" y="22298"/>
                  </a:cubicBezTo>
                  <a:cubicBezTo>
                    <a:pt x="35957" y="22429"/>
                    <a:pt x="36017" y="22560"/>
                    <a:pt x="36100" y="22691"/>
                  </a:cubicBezTo>
                  <a:lnTo>
                    <a:pt x="35791" y="22608"/>
                  </a:lnTo>
                  <a:cubicBezTo>
                    <a:pt x="35731" y="22536"/>
                    <a:pt x="35660" y="22477"/>
                    <a:pt x="35600" y="22393"/>
                  </a:cubicBezTo>
                  <a:cubicBezTo>
                    <a:pt x="35505" y="22298"/>
                    <a:pt x="35422" y="22191"/>
                    <a:pt x="35338" y="22084"/>
                  </a:cubicBezTo>
                  <a:close/>
                  <a:moveTo>
                    <a:pt x="42137" y="22977"/>
                  </a:moveTo>
                  <a:cubicBezTo>
                    <a:pt x="42113" y="23013"/>
                    <a:pt x="42113" y="23013"/>
                    <a:pt x="42101" y="23024"/>
                  </a:cubicBezTo>
                  <a:cubicBezTo>
                    <a:pt x="42101" y="23013"/>
                    <a:pt x="42089" y="23001"/>
                    <a:pt x="42065" y="22977"/>
                  </a:cubicBezTo>
                  <a:close/>
                  <a:moveTo>
                    <a:pt x="36717" y="22369"/>
                  </a:moveTo>
                  <a:cubicBezTo>
                    <a:pt x="36900" y="22398"/>
                    <a:pt x="37083" y="22426"/>
                    <a:pt x="37267" y="22453"/>
                  </a:cubicBezTo>
                  <a:cubicBezTo>
                    <a:pt x="37374" y="22655"/>
                    <a:pt x="37553" y="22929"/>
                    <a:pt x="37755" y="23084"/>
                  </a:cubicBezTo>
                  <a:cubicBezTo>
                    <a:pt x="37636" y="23060"/>
                    <a:pt x="37529" y="23036"/>
                    <a:pt x="37434" y="23013"/>
                  </a:cubicBezTo>
                  <a:cubicBezTo>
                    <a:pt x="37338" y="22917"/>
                    <a:pt x="37219" y="22846"/>
                    <a:pt x="37136" y="22774"/>
                  </a:cubicBezTo>
                  <a:cubicBezTo>
                    <a:pt x="36981" y="22655"/>
                    <a:pt x="36850" y="22524"/>
                    <a:pt x="36731" y="22382"/>
                  </a:cubicBezTo>
                  <a:cubicBezTo>
                    <a:pt x="36727" y="22376"/>
                    <a:pt x="36722" y="22372"/>
                    <a:pt x="36717" y="22369"/>
                  </a:cubicBezTo>
                  <a:close/>
                  <a:moveTo>
                    <a:pt x="40005" y="22882"/>
                  </a:moveTo>
                  <a:lnTo>
                    <a:pt x="40005" y="22882"/>
                  </a:lnTo>
                  <a:cubicBezTo>
                    <a:pt x="40089" y="22894"/>
                    <a:pt x="40172" y="22894"/>
                    <a:pt x="40256" y="22905"/>
                  </a:cubicBezTo>
                  <a:cubicBezTo>
                    <a:pt x="40303" y="22953"/>
                    <a:pt x="40327" y="23001"/>
                    <a:pt x="40363" y="23036"/>
                  </a:cubicBezTo>
                  <a:cubicBezTo>
                    <a:pt x="40327" y="23036"/>
                    <a:pt x="40303" y="23072"/>
                    <a:pt x="40267" y="23096"/>
                  </a:cubicBezTo>
                  <a:cubicBezTo>
                    <a:pt x="40266" y="23098"/>
                    <a:pt x="40264" y="23099"/>
                    <a:pt x="40261" y="23099"/>
                  </a:cubicBezTo>
                  <a:cubicBezTo>
                    <a:pt x="40233" y="23099"/>
                    <a:pt x="40124" y="23000"/>
                    <a:pt x="40005" y="22882"/>
                  </a:cubicBezTo>
                  <a:close/>
                  <a:moveTo>
                    <a:pt x="42684" y="22965"/>
                  </a:moveTo>
                  <a:lnTo>
                    <a:pt x="42684" y="23084"/>
                  </a:lnTo>
                  <a:cubicBezTo>
                    <a:pt x="42637" y="23084"/>
                    <a:pt x="42613" y="23084"/>
                    <a:pt x="42577" y="23120"/>
                  </a:cubicBezTo>
                  <a:lnTo>
                    <a:pt x="42565" y="23132"/>
                  </a:lnTo>
                  <a:lnTo>
                    <a:pt x="42339" y="23001"/>
                  </a:lnTo>
                  <a:cubicBezTo>
                    <a:pt x="42458" y="23001"/>
                    <a:pt x="42577" y="22977"/>
                    <a:pt x="42684" y="22965"/>
                  </a:cubicBezTo>
                  <a:close/>
                  <a:moveTo>
                    <a:pt x="40696" y="22953"/>
                  </a:moveTo>
                  <a:cubicBezTo>
                    <a:pt x="40767" y="22953"/>
                    <a:pt x="40803" y="22965"/>
                    <a:pt x="40863" y="22965"/>
                  </a:cubicBezTo>
                  <a:cubicBezTo>
                    <a:pt x="40910" y="23013"/>
                    <a:pt x="40946" y="23072"/>
                    <a:pt x="40970" y="23132"/>
                  </a:cubicBezTo>
                  <a:cubicBezTo>
                    <a:pt x="40958" y="23132"/>
                    <a:pt x="40946" y="23132"/>
                    <a:pt x="40910" y="23144"/>
                  </a:cubicBezTo>
                  <a:cubicBezTo>
                    <a:pt x="40839" y="23084"/>
                    <a:pt x="40779" y="23013"/>
                    <a:pt x="40696" y="22953"/>
                  </a:cubicBezTo>
                  <a:close/>
                  <a:moveTo>
                    <a:pt x="41268" y="22977"/>
                  </a:moveTo>
                  <a:cubicBezTo>
                    <a:pt x="41387" y="22977"/>
                    <a:pt x="41506" y="23001"/>
                    <a:pt x="41625" y="23001"/>
                  </a:cubicBezTo>
                  <a:cubicBezTo>
                    <a:pt x="41684" y="23072"/>
                    <a:pt x="41708" y="23251"/>
                    <a:pt x="41672" y="23263"/>
                  </a:cubicBezTo>
                  <a:cubicBezTo>
                    <a:pt x="41660" y="23263"/>
                    <a:pt x="41470" y="23132"/>
                    <a:pt x="41470" y="23132"/>
                  </a:cubicBezTo>
                  <a:cubicBezTo>
                    <a:pt x="41399" y="23084"/>
                    <a:pt x="41339" y="23024"/>
                    <a:pt x="41268" y="22977"/>
                  </a:cubicBezTo>
                  <a:close/>
                  <a:moveTo>
                    <a:pt x="37636" y="22524"/>
                  </a:moveTo>
                  <a:lnTo>
                    <a:pt x="37946" y="22560"/>
                  </a:lnTo>
                  <a:cubicBezTo>
                    <a:pt x="38041" y="22679"/>
                    <a:pt x="38136" y="22798"/>
                    <a:pt x="38243" y="22905"/>
                  </a:cubicBezTo>
                  <a:cubicBezTo>
                    <a:pt x="38386" y="23036"/>
                    <a:pt x="38553" y="23215"/>
                    <a:pt x="38767" y="23215"/>
                  </a:cubicBezTo>
                  <a:cubicBezTo>
                    <a:pt x="38874" y="23215"/>
                    <a:pt x="38934" y="23096"/>
                    <a:pt x="38886" y="23013"/>
                  </a:cubicBezTo>
                  <a:cubicBezTo>
                    <a:pt x="38791" y="22846"/>
                    <a:pt x="38601" y="22786"/>
                    <a:pt x="38470" y="22703"/>
                  </a:cubicBezTo>
                  <a:cubicBezTo>
                    <a:pt x="38434" y="22679"/>
                    <a:pt x="38422" y="22655"/>
                    <a:pt x="38398" y="22643"/>
                  </a:cubicBezTo>
                  <a:lnTo>
                    <a:pt x="38398" y="22643"/>
                  </a:lnTo>
                  <a:cubicBezTo>
                    <a:pt x="38553" y="22667"/>
                    <a:pt x="38708" y="22679"/>
                    <a:pt x="38874" y="22715"/>
                  </a:cubicBezTo>
                  <a:cubicBezTo>
                    <a:pt x="39017" y="22905"/>
                    <a:pt x="39184" y="23120"/>
                    <a:pt x="39363" y="23215"/>
                  </a:cubicBezTo>
                  <a:cubicBezTo>
                    <a:pt x="39383" y="23226"/>
                    <a:pt x="39402" y="23231"/>
                    <a:pt x="39421" y="23231"/>
                  </a:cubicBezTo>
                  <a:cubicBezTo>
                    <a:pt x="39504" y="23231"/>
                    <a:pt x="39568" y="23138"/>
                    <a:pt x="39529" y="23060"/>
                  </a:cubicBezTo>
                  <a:cubicBezTo>
                    <a:pt x="39482" y="22953"/>
                    <a:pt x="39410" y="22858"/>
                    <a:pt x="39327" y="22774"/>
                  </a:cubicBezTo>
                  <a:lnTo>
                    <a:pt x="39327" y="22774"/>
                  </a:lnTo>
                  <a:cubicBezTo>
                    <a:pt x="39386" y="22786"/>
                    <a:pt x="39446" y="22786"/>
                    <a:pt x="39505" y="22798"/>
                  </a:cubicBezTo>
                  <a:cubicBezTo>
                    <a:pt x="39660" y="23013"/>
                    <a:pt x="39827" y="23215"/>
                    <a:pt x="40017" y="23358"/>
                  </a:cubicBezTo>
                  <a:cubicBezTo>
                    <a:pt x="39363" y="23310"/>
                    <a:pt x="38708" y="23239"/>
                    <a:pt x="38065" y="23132"/>
                  </a:cubicBezTo>
                  <a:cubicBezTo>
                    <a:pt x="38112" y="23120"/>
                    <a:pt x="38124" y="23084"/>
                    <a:pt x="38112" y="23036"/>
                  </a:cubicBezTo>
                  <a:cubicBezTo>
                    <a:pt x="38065" y="22882"/>
                    <a:pt x="37934" y="22834"/>
                    <a:pt x="37815" y="22727"/>
                  </a:cubicBezTo>
                  <a:cubicBezTo>
                    <a:pt x="37743" y="22667"/>
                    <a:pt x="37672" y="22596"/>
                    <a:pt x="37600" y="22524"/>
                  </a:cubicBezTo>
                  <a:close/>
                  <a:moveTo>
                    <a:pt x="40529" y="23251"/>
                  </a:moveTo>
                  <a:cubicBezTo>
                    <a:pt x="40565" y="23310"/>
                    <a:pt x="40613" y="23358"/>
                    <a:pt x="40672" y="23417"/>
                  </a:cubicBezTo>
                  <a:cubicBezTo>
                    <a:pt x="40601" y="23417"/>
                    <a:pt x="40529" y="23417"/>
                    <a:pt x="40446" y="23394"/>
                  </a:cubicBezTo>
                  <a:cubicBezTo>
                    <a:pt x="40494" y="23370"/>
                    <a:pt x="40529" y="23310"/>
                    <a:pt x="40529" y="23251"/>
                  </a:cubicBezTo>
                  <a:close/>
                  <a:moveTo>
                    <a:pt x="41148" y="23382"/>
                  </a:moveTo>
                  <a:cubicBezTo>
                    <a:pt x="41160" y="23394"/>
                    <a:pt x="41160" y="23417"/>
                    <a:pt x="41184" y="23429"/>
                  </a:cubicBezTo>
                  <a:lnTo>
                    <a:pt x="41137" y="23429"/>
                  </a:lnTo>
                  <a:cubicBezTo>
                    <a:pt x="41137" y="23417"/>
                    <a:pt x="41148" y="23394"/>
                    <a:pt x="41148" y="23382"/>
                  </a:cubicBezTo>
                  <a:close/>
                  <a:moveTo>
                    <a:pt x="33540" y="24215"/>
                  </a:moveTo>
                  <a:cubicBezTo>
                    <a:pt x="33588" y="24287"/>
                    <a:pt x="33636" y="24346"/>
                    <a:pt x="33683" y="24406"/>
                  </a:cubicBezTo>
                  <a:cubicBezTo>
                    <a:pt x="33659" y="24406"/>
                    <a:pt x="33636" y="24429"/>
                    <a:pt x="33636" y="24453"/>
                  </a:cubicBezTo>
                  <a:lnTo>
                    <a:pt x="33540" y="24763"/>
                  </a:lnTo>
                  <a:cubicBezTo>
                    <a:pt x="33528" y="24584"/>
                    <a:pt x="33528" y="24406"/>
                    <a:pt x="33540" y="24215"/>
                  </a:cubicBezTo>
                  <a:close/>
                  <a:moveTo>
                    <a:pt x="33755" y="24525"/>
                  </a:moveTo>
                  <a:cubicBezTo>
                    <a:pt x="33862" y="24632"/>
                    <a:pt x="33957" y="24751"/>
                    <a:pt x="34100" y="24858"/>
                  </a:cubicBezTo>
                  <a:cubicBezTo>
                    <a:pt x="34076" y="24858"/>
                    <a:pt x="34064" y="24870"/>
                    <a:pt x="34052" y="24882"/>
                  </a:cubicBezTo>
                  <a:cubicBezTo>
                    <a:pt x="33874" y="25215"/>
                    <a:pt x="33695" y="25560"/>
                    <a:pt x="33528" y="25918"/>
                  </a:cubicBezTo>
                  <a:lnTo>
                    <a:pt x="33528" y="25513"/>
                  </a:lnTo>
                  <a:lnTo>
                    <a:pt x="33755" y="24525"/>
                  </a:lnTo>
                  <a:close/>
                  <a:moveTo>
                    <a:pt x="33707" y="22120"/>
                  </a:moveTo>
                  <a:cubicBezTo>
                    <a:pt x="35709" y="23302"/>
                    <a:pt x="38257" y="24018"/>
                    <a:pt x="40684" y="24018"/>
                  </a:cubicBezTo>
                  <a:cubicBezTo>
                    <a:pt x="41361" y="24018"/>
                    <a:pt x="42029" y="23963"/>
                    <a:pt x="42672" y="23846"/>
                  </a:cubicBezTo>
                  <a:lnTo>
                    <a:pt x="42672" y="25894"/>
                  </a:lnTo>
                  <a:cubicBezTo>
                    <a:pt x="41862" y="26029"/>
                    <a:pt x="40891" y="26120"/>
                    <a:pt x="39879" y="26120"/>
                  </a:cubicBezTo>
                  <a:cubicBezTo>
                    <a:pt x="38660" y="26120"/>
                    <a:pt x="37381" y="25988"/>
                    <a:pt x="36243" y="25644"/>
                  </a:cubicBezTo>
                  <a:cubicBezTo>
                    <a:pt x="36218" y="25627"/>
                    <a:pt x="36187" y="25610"/>
                    <a:pt x="36158" y="25610"/>
                  </a:cubicBezTo>
                  <a:cubicBezTo>
                    <a:pt x="36146" y="25610"/>
                    <a:pt x="36135" y="25613"/>
                    <a:pt x="36124" y="25620"/>
                  </a:cubicBezTo>
                  <a:cubicBezTo>
                    <a:pt x="35791" y="25513"/>
                    <a:pt x="35481" y="25394"/>
                    <a:pt x="35183" y="25239"/>
                  </a:cubicBezTo>
                  <a:cubicBezTo>
                    <a:pt x="35172" y="25227"/>
                    <a:pt x="35148" y="25227"/>
                    <a:pt x="35136" y="25227"/>
                  </a:cubicBezTo>
                  <a:cubicBezTo>
                    <a:pt x="34493" y="24918"/>
                    <a:pt x="33945" y="24513"/>
                    <a:pt x="33528" y="23989"/>
                  </a:cubicBezTo>
                  <a:cubicBezTo>
                    <a:pt x="33528" y="23989"/>
                    <a:pt x="33517" y="23989"/>
                    <a:pt x="33517" y="23977"/>
                  </a:cubicBezTo>
                  <a:cubicBezTo>
                    <a:pt x="33624" y="23358"/>
                    <a:pt x="33683" y="22739"/>
                    <a:pt x="33707" y="22120"/>
                  </a:cubicBezTo>
                  <a:close/>
                  <a:moveTo>
                    <a:pt x="34195" y="24929"/>
                  </a:moveTo>
                  <a:cubicBezTo>
                    <a:pt x="34421" y="25096"/>
                    <a:pt x="34671" y="25239"/>
                    <a:pt x="34957" y="25382"/>
                  </a:cubicBezTo>
                  <a:cubicBezTo>
                    <a:pt x="34683" y="26061"/>
                    <a:pt x="34326" y="26692"/>
                    <a:pt x="34017" y="27346"/>
                  </a:cubicBezTo>
                  <a:cubicBezTo>
                    <a:pt x="33909" y="27299"/>
                    <a:pt x="33826" y="27239"/>
                    <a:pt x="33719" y="27192"/>
                  </a:cubicBezTo>
                  <a:cubicBezTo>
                    <a:pt x="33933" y="26656"/>
                    <a:pt x="34136" y="26120"/>
                    <a:pt x="34433" y="25620"/>
                  </a:cubicBezTo>
                  <a:cubicBezTo>
                    <a:pt x="34459" y="25586"/>
                    <a:pt x="34430" y="25553"/>
                    <a:pt x="34399" y="25553"/>
                  </a:cubicBezTo>
                  <a:cubicBezTo>
                    <a:pt x="34386" y="25553"/>
                    <a:pt x="34372" y="25558"/>
                    <a:pt x="34362" y="25572"/>
                  </a:cubicBezTo>
                  <a:cubicBezTo>
                    <a:pt x="34064" y="26013"/>
                    <a:pt x="33755" y="26513"/>
                    <a:pt x="33517" y="27025"/>
                  </a:cubicBezTo>
                  <a:lnTo>
                    <a:pt x="33517" y="26656"/>
                  </a:lnTo>
                  <a:cubicBezTo>
                    <a:pt x="33719" y="26096"/>
                    <a:pt x="33921" y="25525"/>
                    <a:pt x="34195" y="24977"/>
                  </a:cubicBezTo>
                  <a:lnTo>
                    <a:pt x="34195" y="24929"/>
                  </a:lnTo>
                  <a:close/>
                  <a:moveTo>
                    <a:pt x="35195" y="25477"/>
                  </a:moveTo>
                  <a:cubicBezTo>
                    <a:pt x="35291" y="25525"/>
                    <a:pt x="35374" y="25560"/>
                    <a:pt x="35469" y="25584"/>
                  </a:cubicBezTo>
                  <a:cubicBezTo>
                    <a:pt x="35267" y="25977"/>
                    <a:pt x="35076" y="26370"/>
                    <a:pt x="34886" y="26763"/>
                  </a:cubicBezTo>
                  <a:cubicBezTo>
                    <a:pt x="34743" y="27025"/>
                    <a:pt x="34600" y="27287"/>
                    <a:pt x="34481" y="27561"/>
                  </a:cubicBezTo>
                  <a:cubicBezTo>
                    <a:pt x="34421" y="27549"/>
                    <a:pt x="34350" y="27501"/>
                    <a:pt x="34279" y="27477"/>
                  </a:cubicBezTo>
                  <a:cubicBezTo>
                    <a:pt x="34648" y="26846"/>
                    <a:pt x="34933" y="26156"/>
                    <a:pt x="35195" y="25477"/>
                  </a:cubicBezTo>
                  <a:close/>
                  <a:moveTo>
                    <a:pt x="33600" y="27477"/>
                  </a:moveTo>
                  <a:lnTo>
                    <a:pt x="33874" y="27656"/>
                  </a:lnTo>
                  <a:cubicBezTo>
                    <a:pt x="33862" y="27704"/>
                    <a:pt x="33826" y="27739"/>
                    <a:pt x="33802" y="27799"/>
                  </a:cubicBezTo>
                  <a:lnTo>
                    <a:pt x="33802" y="27835"/>
                  </a:lnTo>
                  <a:cubicBezTo>
                    <a:pt x="33707" y="27799"/>
                    <a:pt x="33624" y="27751"/>
                    <a:pt x="33517" y="27727"/>
                  </a:cubicBezTo>
                  <a:lnTo>
                    <a:pt x="33517" y="27668"/>
                  </a:lnTo>
                  <a:cubicBezTo>
                    <a:pt x="33540" y="27608"/>
                    <a:pt x="33576" y="27549"/>
                    <a:pt x="33600" y="27477"/>
                  </a:cubicBezTo>
                  <a:close/>
                  <a:moveTo>
                    <a:pt x="35672" y="25680"/>
                  </a:moveTo>
                  <a:cubicBezTo>
                    <a:pt x="35791" y="25715"/>
                    <a:pt x="35898" y="25751"/>
                    <a:pt x="36017" y="25799"/>
                  </a:cubicBezTo>
                  <a:cubicBezTo>
                    <a:pt x="35862" y="26120"/>
                    <a:pt x="35719" y="26465"/>
                    <a:pt x="35553" y="26787"/>
                  </a:cubicBezTo>
                  <a:cubicBezTo>
                    <a:pt x="35410" y="27120"/>
                    <a:pt x="35207" y="27442"/>
                    <a:pt x="35136" y="27799"/>
                  </a:cubicBezTo>
                  <a:cubicBezTo>
                    <a:pt x="35124" y="27846"/>
                    <a:pt x="35148" y="27882"/>
                    <a:pt x="35172" y="27894"/>
                  </a:cubicBezTo>
                  <a:cubicBezTo>
                    <a:pt x="35017" y="27835"/>
                    <a:pt x="34886" y="27763"/>
                    <a:pt x="34731" y="27704"/>
                  </a:cubicBezTo>
                  <a:cubicBezTo>
                    <a:pt x="34886" y="27418"/>
                    <a:pt x="35005" y="27108"/>
                    <a:pt x="35136" y="26823"/>
                  </a:cubicBezTo>
                  <a:cubicBezTo>
                    <a:pt x="35314" y="26430"/>
                    <a:pt x="35493" y="26061"/>
                    <a:pt x="35672" y="25680"/>
                  </a:cubicBezTo>
                  <a:close/>
                  <a:moveTo>
                    <a:pt x="36267" y="25858"/>
                  </a:moveTo>
                  <a:cubicBezTo>
                    <a:pt x="36446" y="25894"/>
                    <a:pt x="36612" y="25953"/>
                    <a:pt x="36779" y="25989"/>
                  </a:cubicBezTo>
                  <a:cubicBezTo>
                    <a:pt x="36553" y="26334"/>
                    <a:pt x="36338" y="26668"/>
                    <a:pt x="36148" y="27013"/>
                  </a:cubicBezTo>
                  <a:cubicBezTo>
                    <a:pt x="35969" y="27335"/>
                    <a:pt x="35719" y="27704"/>
                    <a:pt x="35648" y="28073"/>
                  </a:cubicBezTo>
                  <a:lnTo>
                    <a:pt x="35271" y="27907"/>
                  </a:lnTo>
                  <a:lnTo>
                    <a:pt x="35271" y="27907"/>
                  </a:lnTo>
                  <a:cubicBezTo>
                    <a:pt x="35285" y="27904"/>
                    <a:pt x="35302" y="27895"/>
                    <a:pt x="35314" y="27882"/>
                  </a:cubicBezTo>
                  <a:cubicBezTo>
                    <a:pt x="35541" y="27585"/>
                    <a:pt x="35660" y="27180"/>
                    <a:pt x="35826" y="26834"/>
                  </a:cubicBezTo>
                  <a:lnTo>
                    <a:pt x="36267" y="25858"/>
                  </a:lnTo>
                  <a:close/>
                  <a:moveTo>
                    <a:pt x="34076" y="27787"/>
                  </a:moveTo>
                  <a:cubicBezTo>
                    <a:pt x="34183" y="27846"/>
                    <a:pt x="34279" y="27906"/>
                    <a:pt x="34374" y="27966"/>
                  </a:cubicBezTo>
                  <a:cubicBezTo>
                    <a:pt x="34398" y="28001"/>
                    <a:pt x="34433" y="28025"/>
                    <a:pt x="34469" y="28025"/>
                  </a:cubicBezTo>
                  <a:cubicBezTo>
                    <a:pt x="34600" y="28097"/>
                    <a:pt x="34731" y="28156"/>
                    <a:pt x="34850" y="28216"/>
                  </a:cubicBezTo>
                  <a:cubicBezTo>
                    <a:pt x="34564" y="28120"/>
                    <a:pt x="34267" y="28013"/>
                    <a:pt x="33969" y="27906"/>
                  </a:cubicBezTo>
                  <a:cubicBezTo>
                    <a:pt x="34017" y="27882"/>
                    <a:pt x="34052" y="27823"/>
                    <a:pt x="34076" y="27787"/>
                  </a:cubicBezTo>
                  <a:close/>
                  <a:moveTo>
                    <a:pt x="36957" y="26061"/>
                  </a:moveTo>
                  <a:cubicBezTo>
                    <a:pt x="37041" y="26072"/>
                    <a:pt x="37136" y="26096"/>
                    <a:pt x="37219" y="26120"/>
                  </a:cubicBezTo>
                  <a:cubicBezTo>
                    <a:pt x="36993" y="26573"/>
                    <a:pt x="36779" y="27013"/>
                    <a:pt x="36553" y="27442"/>
                  </a:cubicBezTo>
                  <a:cubicBezTo>
                    <a:pt x="36398" y="27716"/>
                    <a:pt x="36219" y="28001"/>
                    <a:pt x="36076" y="28275"/>
                  </a:cubicBezTo>
                  <a:cubicBezTo>
                    <a:pt x="35981" y="28251"/>
                    <a:pt x="35898" y="28204"/>
                    <a:pt x="35803" y="28180"/>
                  </a:cubicBezTo>
                  <a:cubicBezTo>
                    <a:pt x="36029" y="27882"/>
                    <a:pt x="36160" y="27489"/>
                    <a:pt x="36326" y="27168"/>
                  </a:cubicBezTo>
                  <a:cubicBezTo>
                    <a:pt x="36517" y="26787"/>
                    <a:pt x="36731" y="26418"/>
                    <a:pt x="36957" y="26061"/>
                  </a:cubicBezTo>
                  <a:close/>
                  <a:moveTo>
                    <a:pt x="37434" y="26180"/>
                  </a:moveTo>
                  <a:cubicBezTo>
                    <a:pt x="37458" y="26180"/>
                    <a:pt x="37493" y="26192"/>
                    <a:pt x="37505" y="26192"/>
                  </a:cubicBezTo>
                  <a:cubicBezTo>
                    <a:pt x="38231" y="26370"/>
                    <a:pt x="38946" y="26477"/>
                    <a:pt x="39672" y="26537"/>
                  </a:cubicBezTo>
                  <a:cubicBezTo>
                    <a:pt x="39315" y="27346"/>
                    <a:pt x="38946" y="28144"/>
                    <a:pt x="38636" y="28978"/>
                  </a:cubicBezTo>
                  <a:cubicBezTo>
                    <a:pt x="38470" y="28954"/>
                    <a:pt x="38327" y="28918"/>
                    <a:pt x="38184" y="28894"/>
                  </a:cubicBezTo>
                  <a:cubicBezTo>
                    <a:pt x="38243" y="28751"/>
                    <a:pt x="38339" y="28549"/>
                    <a:pt x="38362" y="28454"/>
                  </a:cubicBezTo>
                  <a:cubicBezTo>
                    <a:pt x="38589" y="27894"/>
                    <a:pt x="38886" y="27358"/>
                    <a:pt x="39124" y="26787"/>
                  </a:cubicBezTo>
                  <a:cubicBezTo>
                    <a:pt x="39166" y="26687"/>
                    <a:pt x="39080" y="26599"/>
                    <a:pt x="39004" y="26599"/>
                  </a:cubicBezTo>
                  <a:cubicBezTo>
                    <a:pt x="38971" y="26599"/>
                    <a:pt x="38940" y="26616"/>
                    <a:pt x="38922" y="26656"/>
                  </a:cubicBezTo>
                  <a:cubicBezTo>
                    <a:pt x="38636" y="27287"/>
                    <a:pt x="38303" y="27882"/>
                    <a:pt x="38029" y="28501"/>
                  </a:cubicBezTo>
                  <a:cubicBezTo>
                    <a:pt x="37981" y="28597"/>
                    <a:pt x="37922" y="28692"/>
                    <a:pt x="37874" y="28811"/>
                  </a:cubicBezTo>
                  <a:lnTo>
                    <a:pt x="37862" y="28811"/>
                  </a:lnTo>
                  <a:cubicBezTo>
                    <a:pt x="37767" y="28799"/>
                    <a:pt x="37696" y="28775"/>
                    <a:pt x="37612" y="28751"/>
                  </a:cubicBezTo>
                  <a:cubicBezTo>
                    <a:pt x="37946" y="28061"/>
                    <a:pt x="38220" y="27311"/>
                    <a:pt x="38565" y="26596"/>
                  </a:cubicBezTo>
                  <a:cubicBezTo>
                    <a:pt x="38614" y="26497"/>
                    <a:pt x="38521" y="26398"/>
                    <a:pt x="38435" y="26398"/>
                  </a:cubicBezTo>
                  <a:cubicBezTo>
                    <a:pt x="38397" y="26398"/>
                    <a:pt x="38361" y="26418"/>
                    <a:pt x="38339" y="26465"/>
                  </a:cubicBezTo>
                  <a:cubicBezTo>
                    <a:pt x="37981" y="27180"/>
                    <a:pt x="37577" y="27918"/>
                    <a:pt x="37315" y="28668"/>
                  </a:cubicBezTo>
                  <a:lnTo>
                    <a:pt x="36993" y="28573"/>
                  </a:lnTo>
                  <a:cubicBezTo>
                    <a:pt x="37315" y="27954"/>
                    <a:pt x="37565" y="27263"/>
                    <a:pt x="37850" y="26632"/>
                  </a:cubicBezTo>
                  <a:cubicBezTo>
                    <a:pt x="37875" y="26558"/>
                    <a:pt x="37815" y="26490"/>
                    <a:pt x="37759" y="26490"/>
                  </a:cubicBezTo>
                  <a:cubicBezTo>
                    <a:pt x="37734" y="26490"/>
                    <a:pt x="37710" y="26504"/>
                    <a:pt x="37696" y="26537"/>
                  </a:cubicBezTo>
                  <a:cubicBezTo>
                    <a:pt x="37374" y="27180"/>
                    <a:pt x="36993" y="27823"/>
                    <a:pt x="36696" y="28489"/>
                  </a:cubicBezTo>
                  <a:cubicBezTo>
                    <a:pt x="36600" y="28454"/>
                    <a:pt x="36493" y="28418"/>
                    <a:pt x="36386" y="28382"/>
                  </a:cubicBezTo>
                  <a:cubicBezTo>
                    <a:pt x="36541" y="28132"/>
                    <a:pt x="36660" y="27835"/>
                    <a:pt x="36791" y="27585"/>
                  </a:cubicBezTo>
                  <a:cubicBezTo>
                    <a:pt x="37017" y="27120"/>
                    <a:pt x="37231" y="26656"/>
                    <a:pt x="37434" y="26192"/>
                  </a:cubicBezTo>
                  <a:lnTo>
                    <a:pt x="37434" y="26180"/>
                  </a:lnTo>
                  <a:close/>
                  <a:moveTo>
                    <a:pt x="42684" y="28537"/>
                  </a:moveTo>
                  <a:cubicBezTo>
                    <a:pt x="42696" y="28668"/>
                    <a:pt x="42696" y="28787"/>
                    <a:pt x="42696" y="28918"/>
                  </a:cubicBezTo>
                  <a:cubicBezTo>
                    <a:pt x="42637" y="28930"/>
                    <a:pt x="42589" y="28954"/>
                    <a:pt x="42530" y="28978"/>
                  </a:cubicBezTo>
                  <a:cubicBezTo>
                    <a:pt x="42577" y="28835"/>
                    <a:pt x="42637" y="28680"/>
                    <a:pt x="42684" y="28537"/>
                  </a:cubicBezTo>
                  <a:close/>
                  <a:moveTo>
                    <a:pt x="39970" y="26537"/>
                  </a:moveTo>
                  <a:cubicBezTo>
                    <a:pt x="40089" y="26537"/>
                    <a:pt x="40196" y="26549"/>
                    <a:pt x="40315" y="26549"/>
                  </a:cubicBezTo>
                  <a:cubicBezTo>
                    <a:pt x="39934" y="27346"/>
                    <a:pt x="39494" y="28192"/>
                    <a:pt x="39255" y="29049"/>
                  </a:cubicBezTo>
                  <a:cubicBezTo>
                    <a:pt x="39184" y="29037"/>
                    <a:pt x="39101" y="29025"/>
                    <a:pt x="39017" y="29025"/>
                  </a:cubicBezTo>
                  <a:cubicBezTo>
                    <a:pt x="39363" y="28204"/>
                    <a:pt x="39660" y="27370"/>
                    <a:pt x="39970" y="26537"/>
                  </a:cubicBezTo>
                  <a:close/>
                  <a:moveTo>
                    <a:pt x="40922" y="26549"/>
                  </a:moveTo>
                  <a:cubicBezTo>
                    <a:pt x="40684" y="27025"/>
                    <a:pt x="40470" y="27525"/>
                    <a:pt x="40244" y="28013"/>
                  </a:cubicBezTo>
                  <a:cubicBezTo>
                    <a:pt x="40089" y="28370"/>
                    <a:pt x="39898" y="28739"/>
                    <a:pt x="39815" y="29132"/>
                  </a:cubicBezTo>
                  <a:cubicBezTo>
                    <a:pt x="39767" y="29132"/>
                    <a:pt x="39720" y="29109"/>
                    <a:pt x="39672" y="29109"/>
                  </a:cubicBezTo>
                  <a:cubicBezTo>
                    <a:pt x="40017" y="28335"/>
                    <a:pt x="40279" y="27525"/>
                    <a:pt x="40625" y="26751"/>
                  </a:cubicBezTo>
                  <a:cubicBezTo>
                    <a:pt x="40660" y="26668"/>
                    <a:pt x="40648" y="26608"/>
                    <a:pt x="40613" y="26549"/>
                  </a:cubicBezTo>
                  <a:close/>
                  <a:moveTo>
                    <a:pt x="42684" y="27073"/>
                  </a:moveTo>
                  <a:lnTo>
                    <a:pt x="42684" y="27537"/>
                  </a:lnTo>
                  <a:cubicBezTo>
                    <a:pt x="42470" y="28073"/>
                    <a:pt x="42280" y="28597"/>
                    <a:pt x="42089" y="29132"/>
                  </a:cubicBezTo>
                  <a:cubicBezTo>
                    <a:pt x="42041" y="29144"/>
                    <a:pt x="41982" y="29156"/>
                    <a:pt x="41934" y="29168"/>
                  </a:cubicBezTo>
                  <a:cubicBezTo>
                    <a:pt x="42161" y="28751"/>
                    <a:pt x="42256" y="28263"/>
                    <a:pt x="42411" y="27823"/>
                  </a:cubicBezTo>
                  <a:cubicBezTo>
                    <a:pt x="42506" y="27561"/>
                    <a:pt x="42589" y="27323"/>
                    <a:pt x="42684" y="27073"/>
                  </a:cubicBezTo>
                  <a:close/>
                  <a:moveTo>
                    <a:pt x="41756" y="26513"/>
                  </a:moveTo>
                  <a:lnTo>
                    <a:pt x="41756" y="26513"/>
                  </a:lnTo>
                  <a:cubicBezTo>
                    <a:pt x="41518" y="27049"/>
                    <a:pt x="41315" y="27585"/>
                    <a:pt x="41089" y="28132"/>
                  </a:cubicBezTo>
                  <a:cubicBezTo>
                    <a:pt x="40982" y="28394"/>
                    <a:pt x="40660" y="28870"/>
                    <a:pt x="40708" y="29204"/>
                  </a:cubicBezTo>
                  <a:cubicBezTo>
                    <a:pt x="40553" y="29180"/>
                    <a:pt x="40422" y="29180"/>
                    <a:pt x="40267" y="29168"/>
                  </a:cubicBezTo>
                  <a:cubicBezTo>
                    <a:pt x="40434" y="28859"/>
                    <a:pt x="40541" y="28501"/>
                    <a:pt x="40660" y="28192"/>
                  </a:cubicBezTo>
                  <a:cubicBezTo>
                    <a:pt x="40863" y="27668"/>
                    <a:pt x="41077" y="27144"/>
                    <a:pt x="41315" y="26632"/>
                  </a:cubicBezTo>
                  <a:cubicBezTo>
                    <a:pt x="41327" y="26596"/>
                    <a:pt x="41327" y="26573"/>
                    <a:pt x="41327" y="26537"/>
                  </a:cubicBezTo>
                  <a:cubicBezTo>
                    <a:pt x="41470" y="26537"/>
                    <a:pt x="41613" y="26525"/>
                    <a:pt x="41756" y="26513"/>
                  </a:cubicBezTo>
                  <a:close/>
                  <a:moveTo>
                    <a:pt x="42613" y="26418"/>
                  </a:moveTo>
                  <a:lnTo>
                    <a:pt x="42613" y="26418"/>
                  </a:lnTo>
                  <a:cubicBezTo>
                    <a:pt x="42434" y="26811"/>
                    <a:pt x="42256" y="27204"/>
                    <a:pt x="42089" y="27608"/>
                  </a:cubicBezTo>
                  <a:cubicBezTo>
                    <a:pt x="41875" y="28120"/>
                    <a:pt x="41577" y="28668"/>
                    <a:pt x="41553" y="29216"/>
                  </a:cubicBezTo>
                  <a:lnTo>
                    <a:pt x="41160" y="29216"/>
                  </a:lnTo>
                  <a:cubicBezTo>
                    <a:pt x="41160" y="29204"/>
                    <a:pt x="41184" y="29192"/>
                    <a:pt x="41160" y="29168"/>
                  </a:cubicBezTo>
                  <a:lnTo>
                    <a:pt x="41160" y="29144"/>
                  </a:lnTo>
                  <a:cubicBezTo>
                    <a:pt x="41160" y="29132"/>
                    <a:pt x="41148" y="29132"/>
                    <a:pt x="41148" y="29109"/>
                  </a:cubicBezTo>
                  <a:cubicBezTo>
                    <a:pt x="41196" y="28751"/>
                    <a:pt x="41482" y="28239"/>
                    <a:pt x="41577" y="27918"/>
                  </a:cubicBezTo>
                  <a:cubicBezTo>
                    <a:pt x="41744" y="27442"/>
                    <a:pt x="41910" y="26965"/>
                    <a:pt x="42053" y="26477"/>
                  </a:cubicBezTo>
                  <a:cubicBezTo>
                    <a:pt x="42232" y="26465"/>
                    <a:pt x="42434" y="26430"/>
                    <a:pt x="42613" y="26418"/>
                  </a:cubicBezTo>
                  <a:close/>
                  <a:moveTo>
                    <a:pt x="32159" y="34026"/>
                  </a:moveTo>
                  <a:lnTo>
                    <a:pt x="32159" y="34443"/>
                  </a:lnTo>
                  <a:cubicBezTo>
                    <a:pt x="32028" y="34383"/>
                    <a:pt x="31909" y="34276"/>
                    <a:pt x="31802" y="34169"/>
                  </a:cubicBezTo>
                  <a:cubicBezTo>
                    <a:pt x="31780" y="34149"/>
                    <a:pt x="31755" y="34141"/>
                    <a:pt x="31730" y="34141"/>
                  </a:cubicBezTo>
                  <a:cubicBezTo>
                    <a:pt x="31651" y="34141"/>
                    <a:pt x="31578" y="34230"/>
                    <a:pt x="31623" y="34312"/>
                  </a:cubicBezTo>
                  <a:cubicBezTo>
                    <a:pt x="31731" y="34490"/>
                    <a:pt x="31921" y="34693"/>
                    <a:pt x="32147" y="34812"/>
                  </a:cubicBezTo>
                  <a:lnTo>
                    <a:pt x="32147" y="34919"/>
                  </a:lnTo>
                  <a:cubicBezTo>
                    <a:pt x="31838" y="34943"/>
                    <a:pt x="31516" y="34990"/>
                    <a:pt x="31207" y="35026"/>
                  </a:cubicBezTo>
                  <a:cubicBezTo>
                    <a:pt x="31040" y="34824"/>
                    <a:pt x="30790" y="34752"/>
                    <a:pt x="30600" y="34633"/>
                  </a:cubicBezTo>
                  <a:cubicBezTo>
                    <a:pt x="30385" y="34502"/>
                    <a:pt x="30195" y="34347"/>
                    <a:pt x="30016" y="34193"/>
                  </a:cubicBezTo>
                  <a:cubicBezTo>
                    <a:pt x="30230" y="34169"/>
                    <a:pt x="30433" y="34157"/>
                    <a:pt x="30659" y="34145"/>
                  </a:cubicBezTo>
                  <a:lnTo>
                    <a:pt x="30659" y="34145"/>
                  </a:lnTo>
                  <a:cubicBezTo>
                    <a:pt x="30647" y="34169"/>
                    <a:pt x="30623" y="34204"/>
                    <a:pt x="30647" y="34228"/>
                  </a:cubicBezTo>
                  <a:cubicBezTo>
                    <a:pt x="30778" y="34431"/>
                    <a:pt x="30921" y="34562"/>
                    <a:pt x="31135" y="34693"/>
                  </a:cubicBezTo>
                  <a:cubicBezTo>
                    <a:pt x="31291" y="34796"/>
                    <a:pt x="31456" y="34928"/>
                    <a:pt x="31646" y="34928"/>
                  </a:cubicBezTo>
                  <a:cubicBezTo>
                    <a:pt x="31674" y="34928"/>
                    <a:pt x="31702" y="34925"/>
                    <a:pt x="31731" y="34919"/>
                  </a:cubicBezTo>
                  <a:cubicBezTo>
                    <a:pt x="31802" y="34907"/>
                    <a:pt x="31850" y="34800"/>
                    <a:pt x="31802" y="34740"/>
                  </a:cubicBezTo>
                  <a:cubicBezTo>
                    <a:pt x="31683" y="34574"/>
                    <a:pt x="31504" y="34550"/>
                    <a:pt x="31326" y="34454"/>
                  </a:cubicBezTo>
                  <a:cubicBezTo>
                    <a:pt x="31135" y="34371"/>
                    <a:pt x="30957" y="34252"/>
                    <a:pt x="30778" y="34145"/>
                  </a:cubicBezTo>
                  <a:cubicBezTo>
                    <a:pt x="31231" y="34109"/>
                    <a:pt x="31695" y="34073"/>
                    <a:pt x="32159" y="34026"/>
                  </a:cubicBezTo>
                  <a:close/>
                  <a:moveTo>
                    <a:pt x="29754" y="34169"/>
                  </a:moveTo>
                  <a:lnTo>
                    <a:pt x="29754" y="34169"/>
                  </a:lnTo>
                  <a:cubicBezTo>
                    <a:pt x="29730" y="34204"/>
                    <a:pt x="29754" y="34252"/>
                    <a:pt x="29778" y="34276"/>
                  </a:cubicBezTo>
                  <a:cubicBezTo>
                    <a:pt x="29969" y="34490"/>
                    <a:pt x="30183" y="34681"/>
                    <a:pt x="30409" y="34847"/>
                  </a:cubicBezTo>
                  <a:cubicBezTo>
                    <a:pt x="30492" y="34907"/>
                    <a:pt x="30588" y="34978"/>
                    <a:pt x="30683" y="35038"/>
                  </a:cubicBezTo>
                  <a:cubicBezTo>
                    <a:pt x="30588" y="35085"/>
                    <a:pt x="30480" y="35097"/>
                    <a:pt x="30385" y="35097"/>
                  </a:cubicBezTo>
                  <a:lnTo>
                    <a:pt x="30385" y="35050"/>
                  </a:lnTo>
                  <a:cubicBezTo>
                    <a:pt x="30278" y="34859"/>
                    <a:pt x="29969" y="34800"/>
                    <a:pt x="29778" y="34693"/>
                  </a:cubicBezTo>
                  <a:cubicBezTo>
                    <a:pt x="29540" y="34574"/>
                    <a:pt x="29302" y="34407"/>
                    <a:pt x="29064" y="34288"/>
                  </a:cubicBezTo>
                  <a:cubicBezTo>
                    <a:pt x="29056" y="34284"/>
                    <a:pt x="29048" y="34282"/>
                    <a:pt x="29040" y="34282"/>
                  </a:cubicBezTo>
                  <a:cubicBezTo>
                    <a:pt x="28997" y="34282"/>
                    <a:pt x="28952" y="34331"/>
                    <a:pt x="28992" y="34371"/>
                  </a:cubicBezTo>
                  <a:cubicBezTo>
                    <a:pt x="29135" y="34609"/>
                    <a:pt x="29361" y="34764"/>
                    <a:pt x="29599" y="34931"/>
                  </a:cubicBezTo>
                  <a:cubicBezTo>
                    <a:pt x="29683" y="34990"/>
                    <a:pt x="29790" y="35062"/>
                    <a:pt x="29909" y="35121"/>
                  </a:cubicBezTo>
                  <a:cubicBezTo>
                    <a:pt x="29754" y="35145"/>
                    <a:pt x="29588" y="35145"/>
                    <a:pt x="29421" y="35145"/>
                  </a:cubicBezTo>
                  <a:cubicBezTo>
                    <a:pt x="29457" y="35109"/>
                    <a:pt x="29457" y="35050"/>
                    <a:pt x="29421" y="35026"/>
                  </a:cubicBezTo>
                  <a:cubicBezTo>
                    <a:pt x="29230" y="34824"/>
                    <a:pt x="28945" y="34752"/>
                    <a:pt x="28706" y="34609"/>
                  </a:cubicBezTo>
                  <a:cubicBezTo>
                    <a:pt x="28516" y="34490"/>
                    <a:pt x="28325" y="34347"/>
                    <a:pt x="28159" y="34204"/>
                  </a:cubicBezTo>
                  <a:lnTo>
                    <a:pt x="28159" y="34204"/>
                  </a:lnTo>
                  <a:cubicBezTo>
                    <a:pt x="28293" y="34207"/>
                    <a:pt x="28425" y="34209"/>
                    <a:pt x="28557" y="34209"/>
                  </a:cubicBezTo>
                  <a:cubicBezTo>
                    <a:pt x="28953" y="34209"/>
                    <a:pt x="29343" y="34195"/>
                    <a:pt x="29754" y="34169"/>
                  </a:cubicBezTo>
                  <a:close/>
                  <a:moveTo>
                    <a:pt x="26313" y="34097"/>
                  </a:moveTo>
                  <a:lnTo>
                    <a:pt x="26313" y="34097"/>
                  </a:lnTo>
                  <a:cubicBezTo>
                    <a:pt x="26480" y="34109"/>
                    <a:pt x="26635" y="34145"/>
                    <a:pt x="26801" y="34157"/>
                  </a:cubicBezTo>
                  <a:cubicBezTo>
                    <a:pt x="26992" y="34383"/>
                    <a:pt x="27218" y="34597"/>
                    <a:pt x="27456" y="34776"/>
                  </a:cubicBezTo>
                  <a:cubicBezTo>
                    <a:pt x="27635" y="34919"/>
                    <a:pt x="27849" y="35097"/>
                    <a:pt x="28064" y="35169"/>
                  </a:cubicBezTo>
                  <a:cubicBezTo>
                    <a:pt x="27778" y="35169"/>
                    <a:pt x="27480" y="35157"/>
                    <a:pt x="27206" y="35145"/>
                  </a:cubicBezTo>
                  <a:cubicBezTo>
                    <a:pt x="27254" y="35109"/>
                    <a:pt x="27266" y="35038"/>
                    <a:pt x="27218" y="34990"/>
                  </a:cubicBezTo>
                  <a:cubicBezTo>
                    <a:pt x="26921" y="34693"/>
                    <a:pt x="26623" y="34395"/>
                    <a:pt x="26313" y="34097"/>
                  </a:cubicBezTo>
                  <a:close/>
                  <a:moveTo>
                    <a:pt x="27159" y="34193"/>
                  </a:moveTo>
                  <a:lnTo>
                    <a:pt x="27159" y="34193"/>
                  </a:lnTo>
                  <a:cubicBezTo>
                    <a:pt x="27373" y="34204"/>
                    <a:pt x="27587" y="34216"/>
                    <a:pt x="27813" y="34216"/>
                  </a:cubicBezTo>
                  <a:cubicBezTo>
                    <a:pt x="28040" y="34443"/>
                    <a:pt x="28290" y="34633"/>
                    <a:pt x="28540" y="34812"/>
                  </a:cubicBezTo>
                  <a:cubicBezTo>
                    <a:pt x="28754" y="34943"/>
                    <a:pt x="28980" y="35109"/>
                    <a:pt x="29230" y="35169"/>
                  </a:cubicBezTo>
                  <a:cubicBezTo>
                    <a:pt x="28945" y="35181"/>
                    <a:pt x="28659" y="35181"/>
                    <a:pt x="28397" y="35181"/>
                  </a:cubicBezTo>
                  <a:cubicBezTo>
                    <a:pt x="28421" y="35145"/>
                    <a:pt x="28421" y="35062"/>
                    <a:pt x="28373" y="35026"/>
                  </a:cubicBezTo>
                  <a:cubicBezTo>
                    <a:pt x="28183" y="34824"/>
                    <a:pt x="27873" y="34740"/>
                    <a:pt x="27635" y="34574"/>
                  </a:cubicBezTo>
                  <a:cubicBezTo>
                    <a:pt x="27456" y="34454"/>
                    <a:pt x="27302" y="34323"/>
                    <a:pt x="27159" y="34193"/>
                  </a:cubicBezTo>
                  <a:close/>
                  <a:moveTo>
                    <a:pt x="21098" y="37860"/>
                  </a:moveTo>
                  <a:cubicBezTo>
                    <a:pt x="21206" y="37919"/>
                    <a:pt x="21313" y="37979"/>
                    <a:pt x="21432" y="38026"/>
                  </a:cubicBezTo>
                  <a:lnTo>
                    <a:pt x="21432" y="38312"/>
                  </a:lnTo>
                  <a:cubicBezTo>
                    <a:pt x="21301" y="38217"/>
                    <a:pt x="21158" y="38145"/>
                    <a:pt x="21015" y="38074"/>
                  </a:cubicBezTo>
                  <a:cubicBezTo>
                    <a:pt x="21039" y="38003"/>
                    <a:pt x="21075" y="37943"/>
                    <a:pt x="21098" y="37860"/>
                  </a:cubicBezTo>
                  <a:close/>
                  <a:moveTo>
                    <a:pt x="21432" y="38669"/>
                  </a:moveTo>
                  <a:cubicBezTo>
                    <a:pt x="21432" y="39015"/>
                    <a:pt x="21420" y="39348"/>
                    <a:pt x="21420" y="39705"/>
                  </a:cubicBezTo>
                  <a:cubicBezTo>
                    <a:pt x="21325" y="39610"/>
                    <a:pt x="21253" y="39503"/>
                    <a:pt x="21158" y="39396"/>
                  </a:cubicBezTo>
                  <a:cubicBezTo>
                    <a:pt x="21253" y="39157"/>
                    <a:pt x="21336" y="38907"/>
                    <a:pt x="21432" y="38669"/>
                  </a:cubicBezTo>
                  <a:close/>
                  <a:moveTo>
                    <a:pt x="20896" y="38276"/>
                  </a:moveTo>
                  <a:cubicBezTo>
                    <a:pt x="21027" y="38336"/>
                    <a:pt x="21146" y="38419"/>
                    <a:pt x="21265" y="38455"/>
                  </a:cubicBezTo>
                  <a:cubicBezTo>
                    <a:pt x="21146" y="38669"/>
                    <a:pt x="21039" y="38895"/>
                    <a:pt x="20920" y="39110"/>
                  </a:cubicBezTo>
                  <a:lnTo>
                    <a:pt x="20908" y="39098"/>
                  </a:lnTo>
                  <a:cubicBezTo>
                    <a:pt x="20888" y="39073"/>
                    <a:pt x="20864" y="39062"/>
                    <a:pt x="20839" y="39062"/>
                  </a:cubicBezTo>
                  <a:cubicBezTo>
                    <a:pt x="20760" y="39062"/>
                    <a:pt x="20678" y="39174"/>
                    <a:pt x="20741" y="39265"/>
                  </a:cubicBezTo>
                  <a:cubicBezTo>
                    <a:pt x="20765" y="39288"/>
                    <a:pt x="20789" y="39312"/>
                    <a:pt x="20801" y="39336"/>
                  </a:cubicBezTo>
                  <a:cubicBezTo>
                    <a:pt x="20741" y="39467"/>
                    <a:pt x="20705" y="39586"/>
                    <a:pt x="20646" y="39729"/>
                  </a:cubicBezTo>
                  <a:lnTo>
                    <a:pt x="20372" y="39455"/>
                  </a:lnTo>
                  <a:cubicBezTo>
                    <a:pt x="20348" y="39431"/>
                    <a:pt x="20313" y="39407"/>
                    <a:pt x="20289" y="39407"/>
                  </a:cubicBezTo>
                  <a:cubicBezTo>
                    <a:pt x="20491" y="39038"/>
                    <a:pt x="20705" y="38669"/>
                    <a:pt x="20896" y="38276"/>
                  </a:cubicBezTo>
                  <a:close/>
                  <a:moveTo>
                    <a:pt x="20193" y="39622"/>
                  </a:moveTo>
                  <a:cubicBezTo>
                    <a:pt x="20193" y="39634"/>
                    <a:pt x="20205" y="39634"/>
                    <a:pt x="20205" y="39646"/>
                  </a:cubicBezTo>
                  <a:cubicBezTo>
                    <a:pt x="20313" y="39765"/>
                    <a:pt x="20432" y="39884"/>
                    <a:pt x="20539" y="40003"/>
                  </a:cubicBezTo>
                  <a:cubicBezTo>
                    <a:pt x="20491" y="40122"/>
                    <a:pt x="20432" y="40241"/>
                    <a:pt x="20384" y="40360"/>
                  </a:cubicBezTo>
                  <a:cubicBezTo>
                    <a:pt x="20313" y="40253"/>
                    <a:pt x="20229" y="40169"/>
                    <a:pt x="20146" y="40062"/>
                  </a:cubicBezTo>
                  <a:cubicBezTo>
                    <a:pt x="20122" y="40034"/>
                    <a:pt x="20093" y="40023"/>
                    <a:pt x="20064" y="40023"/>
                  </a:cubicBezTo>
                  <a:cubicBezTo>
                    <a:pt x="20019" y="40023"/>
                    <a:pt x="19972" y="40050"/>
                    <a:pt x="19943" y="40086"/>
                  </a:cubicBezTo>
                  <a:cubicBezTo>
                    <a:pt x="20015" y="39931"/>
                    <a:pt x="20110" y="39765"/>
                    <a:pt x="20193" y="39622"/>
                  </a:cubicBezTo>
                  <a:close/>
                  <a:moveTo>
                    <a:pt x="21075" y="39622"/>
                  </a:moveTo>
                  <a:lnTo>
                    <a:pt x="21301" y="39884"/>
                  </a:lnTo>
                  <a:cubicBezTo>
                    <a:pt x="21321" y="39910"/>
                    <a:pt x="21340" y="39918"/>
                    <a:pt x="21362" y="39918"/>
                  </a:cubicBezTo>
                  <a:cubicBezTo>
                    <a:pt x="21380" y="39918"/>
                    <a:pt x="21399" y="39913"/>
                    <a:pt x="21420" y="39907"/>
                  </a:cubicBezTo>
                  <a:lnTo>
                    <a:pt x="21420" y="40217"/>
                  </a:lnTo>
                  <a:cubicBezTo>
                    <a:pt x="21384" y="40277"/>
                    <a:pt x="21348" y="40324"/>
                    <a:pt x="21325" y="40384"/>
                  </a:cubicBezTo>
                  <a:cubicBezTo>
                    <a:pt x="21253" y="40336"/>
                    <a:pt x="21194" y="40277"/>
                    <a:pt x="21146" y="40229"/>
                  </a:cubicBezTo>
                  <a:cubicBezTo>
                    <a:pt x="21075" y="40146"/>
                    <a:pt x="20979" y="40062"/>
                    <a:pt x="20908" y="39979"/>
                  </a:cubicBezTo>
                  <a:cubicBezTo>
                    <a:pt x="20967" y="39860"/>
                    <a:pt x="21015" y="39741"/>
                    <a:pt x="21075" y="39622"/>
                  </a:cubicBezTo>
                  <a:close/>
                  <a:moveTo>
                    <a:pt x="20777" y="40277"/>
                  </a:moveTo>
                  <a:cubicBezTo>
                    <a:pt x="20836" y="40336"/>
                    <a:pt x="20884" y="40396"/>
                    <a:pt x="20932" y="40455"/>
                  </a:cubicBezTo>
                  <a:cubicBezTo>
                    <a:pt x="21003" y="40527"/>
                    <a:pt x="21075" y="40622"/>
                    <a:pt x="21146" y="40705"/>
                  </a:cubicBezTo>
                  <a:cubicBezTo>
                    <a:pt x="21086" y="40824"/>
                    <a:pt x="21027" y="40931"/>
                    <a:pt x="20967" y="41050"/>
                  </a:cubicBezTo>
                  <a:lnTo>
                    <a:pt x="20955" y="41039"/>
                  </a:lnTo>
                  <a:cubicBezTo>
                    <a:pt x="20836" y="40896"/>
                    <a:pt x="20729" y="40765"/>
                    <a:pt x="20622" y="40634"/>
                  </a:cubicBezTo>
                  <a:cubicBezTo>
                    <a:pt x="20670" y="40515"/>
                    <a:pt x="20729" y="40396"/>
                    <a:pt x="20777" y="40277"/>
                  </a:cubicBezTo>
                  <a:close/>
                  <a:moveTo>
                    <a:pt x="21336" y="40896"/>
                  </a:moveTo>
                  <a:lnTo>
                    <a:pt x="21384" y="40943"/>
                  </a:lnTo>
                  <a:lnTo>
                    <a:pt x="21384" y="41467"/>
                  </a:lnTo>
                  <a:cubicBezTo>
                    <a:pt x="21313" y="41396"/>
                    <a:pt x="21253" y="41312"/>
                    <a:pt x="21170" y="41241"/>
                  </a:cubicBezTo>
                  <a:cubicBezTo>
                    <a:pt x="21229" y="41122"/>
                    <a:pt x="21277" y="41015"/>
                    <a:pt x="21336" y="40896"/>
                  </a:cubicBezTo>
                  <a:close/>
                  <a:moveTo>
                    <a:pt x="20491" y="40931"/>
                  </a:moveTo>
                  <a:cubicBezTo>
                    <a:pt x="20551" y="41015"/>
                    <a:pt x="20622" y="41110"/>
                    <a:pt x="20705" y="41193"/>
                  </a:cubicBezTo>
                  <a:cubicBezTo>
                    <a:pt x="20741" y="41241"/>
                    <a:pt x="20777" y="41301"/>
                    <a:pt x="20825" y="41348"/>
                  </a:cubicBezTo>
                  <a:cubicBezTo>
                    <a:pt x="20753" y="41455"/>
                    <a:pt x="20717" y="41574"/>
                    <a:pt x="20658" y="41670"/>
                  </a:cubicBezTo>
                  <a:cubicBezTo>
                    <a:pt x="20539" y="41539"/>
                    <a:pt x="20432" y="41408"/>
                    <a:pt x="20324" y="41277"/>
                  </a:cubicBezTo>
                  <a:cubicBezTo>
                    <a:pt x="20384" y="41158"/>
                    <a:pt x="20432" y="41050"/>
                    <a:pt x="20491" y="40931"/>
                  </a:cubicBezTo>
                  <a:close/>
                  <a:moveTo>
                    <a:pt x="20193" y="41539"/>
                  </a:moveTo>
                  <a:cubicBezTo>
                    <a:pt x="20289" y="41646"/>
                    <a:pt x="20360" y="41741"/>
                    <a:pt x="20432" y="41848"/>
                  </a:cubicBezTo>
                  <a:cubicBezTo>
                    <a:pt x="20467" y="41884"/>
                    <a:pt x="20491" y="41932"/>
                    <a:pt x="20527" y="41955"/>
                  </a:cubicBezTo>
                  <a:cubicBezTo>
                    <a:pt x="20479" y="42063"/>
                    <a:pt x="20420" y="42182"/>
                    <a:pt x="20372" y="42289"/>
                  </a:cubicBezTo>
                  <a:cubicBezTo>
                    <a:pt x="20253" y="42182"/>
                    <a:pt x="20134" y="42074"/>
                    <a:pt x="20015" y="41955"/>
                  </a:cubicBezTo>
                  <a:cubicBezTo>
                    <a:pt x="20074" y="41824"/>
                    <a:pt x="20134" y="41693"/>
                    <a:pt x="20193" y="41539"/>
                  </a:cubicBezTo>
                  <a:close/>
                  <a:moveTo>
                    <a:pt x="21027" y="41574"/>
                  </a:moveTo>
                  <a:cubicBezTo>
                    <a:pt x="21122" y="41717"/>
                    <a:pt x="21229" y="41824"/>
                    <a:pt x="21384" y="41908"/>
                  </a:cubicBezTo>
                  <a:lnTo>
                    <a:pt x="21384" y="42384"/>
                  </a:lnTo>
                  <a:cubicBezTo>
                    <a:pt x="21384" y="42408"/>
                    <a:pt x="21372" y="42408"/>
                    <a:pt x="21372" y="42420"/>
                  </a:cubicBezTo>
                  <a:cubicBezTo>
                    <a:pt x="21217" y="42241"/>
                    <a:pt x="21039" y="42063"/>
                    <a:pt x="20884" y="41884"/>
                  </a:cubicBezTo>
                  <a:cubicBezTo>
                    <a:pt x="20920" y="41777"/>
                    <a:pt x="20979" y="41670"/>
                    <a:pt x="21027" y="41574"/>
                  </a:cubicBezTo>
                  <a:close/>
                  <a:moveTo>
                    <a:pt x="20717" y="42193"/>
                  </a:moveTo>
                  <a:cubicBezTo>
                    <a:pt x="20848" y="42372"/>
                    <a:pt x="21015" y="42551"/>
                    <a:pt x="21182" y="42717"/>
                  </a:cubicBezTo>
                  <a:cubicBezTo>
                    <a:pt x="21146" y="42777"/>
                    <a:pt x="21098" y="42836"/>
                    <a:pt x="21075" y="42896"/>
                  </a:cubicBezTo>
                  <a:cubicBezTo>
                    <a:pt x="20908" y="42741"/>
                    <a:pt x="20741" y="42610"/>
                    <a:pt x="20586" y="42467"/>
                  </a:cubicBezTo>
                  <a:lnTo>
                    <a:pt x="20717" y="42193"/>
                  </a:lnTo>
                  <a:close/>
                  <a:moveTo>
                    <a:pt x="21372" y="43039"/>
                  </a:moveTo>
                  <a:lnTo>
                    <a:pt x="21372" y="43194"/>
                  </a:lnTo>
                  <a:cubicBezTo>
                    <a:pt x="21360" y="43182"/>
                    <a:pt x="21336" y="43146"/>
                    <a:pt x="21325" y="43134"/>
                  </a:cubicBezTo>
                  <a:cubicBezTo>
                    <a:pt x="21325" y="43098"/>
                    <a:pt x="21336" y="43075"/>
                    <a:pt x="21372" y="43039"/>
                  </a:cubicBezTo>
                  <a:close/>
                  <a:moveTo>
                    <a:pt x="20444" y="42717"/>
                  </a:moveTo>
                  <a:cubicBezTo>
                    <a:pt x="20598" y="42860"/>
                    <a:pt x="20741" y="43015"/>
                    <a:pt x="20908" y="43146"/>
                  </a:cubicBezTo>
                  <a:cubicBezTo>
                    <a:pt x="20836" y="43265"/>
                    <a:pt x="20777" y="43384"/>
                    <a:pt x="20717" y="43503"/>
                  </a:cubicBezTo>
                  <a:cubicBezTo>
                    <a:pt x="20670" y="43467"/>
                    <a:pt x="20634" y="43432"/>
                    <a:pt x="20598" y="43396"/>
                  </a:cubicBezTo>
                  <a:cubicBezTo>
                    <a:pt x="20491" y="43289"/>
                    <a:pt x="20372" y="43194"/>
                    <a:pt x="20265" y="43086"/>
                  </a:cubicBezTo>
                  <a:cubicBezTo>
                    <a:pt x="20324" y="42967"/>
                    <a:pt x="20384" y="42848"/>
                    <a:pt x="20444" y="42717"/>
                  </a:cubicBezTo>
                  <a:close/>
                  <a:moveTo>
                    <a:pt x="21182" y="43360"/>
                  </a:moveTo>
                  <a:cubicBezTo>
                    <a:pt x="21229" y="43396"/>
                    <a:pt x="21265" y="43432"/>
                    <a:pt x="21313" y="43456"/>
                  </a:cubicBezTo>
                  <a:lnTo>
                    <a:pt x="21348" y="43456"/>
                  </a:lnTo>
                  <a:cubicBezTo>
                    <a:pt x="21348" y="43670"/>
                    <a:pt x="21348" y="43872"/>
                    <a:pt x="21336" y="44087"/>
                  </a:cubicBezTo>
                  <a:cubicBezTo>
                    <a:pt x="21325" y="44087"/>
                    <a:pt x="21325" y="44098"/>
                    <a:pt x="21313" y="44098"/>
                  </a:cubicBezTo>
                  <a:lnTo>
                    <a:pt x="20967" y="43753"/>
                  </a:lnTo>
                  <a:cubicBezTo>
                    <a:pt x="21039" y="43622"/>
                    <a:pt x="21098" y="43491"/>
                    <a:pt x="21182" y="43360"/>
                  </a:cubicBezTo>
                  <a:close/>
                  <a:moveTo>
                    <a:pt x="20146" y="43348"/>
                  </a:moveTo>
                  <a:cubicBezTo>
                    <a:pt x="20229" y="43444"/>
                    <a:pt x="20313" y="43527"/>
                    <a:pt x="20408" y="43610"/>
                  </a:cubicBezTo>
                  <a:lnTo>
                    <a:pt x="20586" y="43789"/>
                  </a:lnTo>
                  <a:cubicBezTo>
                    <a:pt x="20527" y="43908"/>
                    <a:pt x="20444" y="44039"/>
                    <a:pt x="20384" y="44158"/>
                  </a:cubicBezTo>
                  <a:cubicBezTo>
                    <a:pt x="20253" y="44027"/>
                    <a:pt x="20110" y="43896"/>
                    <a:pt x="19967" y="43753"/>
                  </a:cubicBezTo>
                  <a:lnTo>
                    <a:pt x="20146" y="43348"/>
                  </a:lnTo>
                  <a:close/>
                  <a:moveTo>
                    <a:pt x="20813" y="44039"/>
                  </a:moveTo>
                  <a:cubicBezTo>
                    <a:pt x="20932" y="44170"/>
                    <a:pt x="21039" y="44277"/>
                    <a:pt x="21158" y="44384"/>
                  </a:cubicBezTo>
                  <a:cubicBezTo>
                    <a:pt x="21098" y="44491"/>
                    <a:pt x="21039" y="44610"/>
                    <a:pt x="20979" y="44706"/>
                  </a:cubicBezTo>
                  <a:lnTo>
                    <a:pt x="20622" y="44396"/>
                  </a:lnTo>
                  <a:cubicBezTo>
                    <a:pt x="20682" y="44277"/>
                    <a:pt x="20753" y="44158"/>
                    <a:pt x="20813" y="44039"/>
                  </a:cubicBezTo>
                  <a:close/>
                  <a:moveTo>
                    <a:pt x="21277" y="44491"/>
                  </a:moveTo>
                  <a:cubicBezTo>
                    <a:pt x="21301" y="44503"/>
                    <a:pt x="21325" y="44515"/>
                    <a:pt x="21336" y="44527"/>
                  </a:cubicBezTo>
                  <a:lnTo>
                    <a:pt x="21336" y="45039"/>
                  </a:lnTo>
                  <a:cubicBezTo>
                    <a:pt x="21265" y="44968"/>
                    <a:pt x="21194" y="44908"/>
                    <a:pt x="21122" y="44825"/>
                  </a:cubicBezTo>
                  <a:cubicBezTo>
                    <a:pt x="21182" y="44718"/>
                    <a:pt x="21217" y="44610"/>
                    <a:pt x="21277" y="44491"/>
                  </a:cubicBezTo>
                  <a:close/>
                  <a:moveTo>
                    <a:pt x="20503" y="44634"/>
                  </a:moveTo>
                  <a:lnTo>
                    <a:pt x="20848" y="44980"/>
                  </a:lnTo>
                  <a:cubicBezTo>
                    <a:pt x="20765" y="45158"/>
                    <a:pt x="20658" y="45337"/>
                    <a:pt x="20563" y="45515"/>
                  </a:cubicBezTo>
                  <a:cubicBezTo>
                    <a:pt x="20444" y="45408"/>
                    <a:pt x="20336" y="45301"/>
                    <a:pt x="20229" y="45206"/>
                  </a:cubicBezTo>
                  <a:cubicBezTo>
                    <a:pt x="20313" y="45015"/>
                    <a:pt x="20408" y="44825"/>
                    <a:pt x="20503" y="44634"/>
                  </a:cubicBezTo>
                  <a:close/>
                  <a:moveTo>
                    <a:pt x="20979" y="45111"/>
                  </a:moveTo>
                  <a:cubicBezTo>
                    <a:pt x="21086" y="45230"/>
                    <a:pt x="21206" y="45337"/>
                    <a:pt x="21336" y="45444"/>
                  </a:cubicBezTo>
                  <a:lnTo>
                    <a:pt x="21336" y="46230"/>
                  </a:lnTo>
                  <a:lnTo>
                    <a:pt x="21301" y="46182"/>
                  </a:lnTo>
                  <a:cubicBezTo>
                    <a:pt x="21122" y="45992"/>
                    <a:pt x="20908" y="45813"/>
                    <a:pt x="20717" y="45646"/>
                  </a:cubicBezTo>
                  <a:lnTo>
                    <a:pt x="20979" y="45111"/>
                  </a:lnTo>
                  <a:close/>
                  <a:moveTo>
                    <a:pt x="20086" y="45480"/>
                  </a:moveTo>
                  <a:cubicBezTo>
                    <a:pt x="20193" y="45587"/>
                    <a:pt x="20301" y="45706"/>
                    <a:pt x="20408" y="45825"/>
                  </a:cubicBezTo>
                  <a:cubicBezTo>
                    <a:pt x="20324" y="45956"/>
                    <a:pt x="20265" y="46111"/>
                    <a:pt x="20193" y="46254"/>
                  </a:cubicBezTo>
                  <a:cubicBezTo>
                    <a:pt x="20074" y="46146"/>
                    <a:pt x="19967" y="46051"/>
                    <a:pt x="19860" y="45944"/>
                  </a:cubicBezTo>
                  <a:cubicBezTo>
                    <a:pt x="19943" y="45777"/>
                    <a:pt x="20015" y="45634"/>
                    <a:pt x="20086" y="45480"/>
                  </a:cubicBezTo>
                  <a:close/>
                  <a:moveTo>
                    <a:pt x="20539" y="45980"/>
                  </a:moveTo>
                  <a:cubicBezTo>
                    <a:pt x="20705" y="46134"/>
                    <a:pt x="20860" y="46301"/>
                    <a:pt x="21027" y="46456"/>
                  </a:cubicBezTo>
                  <a:cubicBezTo>
                    <a:pt x="20955" y="46563"/>
                    <a:pt x="20884" y="46706"/>
                    <a:pt x="20801" y="46825"/>
                  </a:cubicBezTo>
                  <a:cubicBezTo>
                    <a:pt x="20658" y="46670"/>
                    <a:pt x="20503" y="46527"/>
                    <a:pt x="20348" y="46396"/>
                  </a:cubicBezTo>
                  <a:cubicBezTo>
                    <a:pt x="20408" y="46254"/>
                    <a:pt x="20479" y="46111"/>
                    <a:pt x="20539" y="45980"/>
                  </a:cubicBezTo>
                  <a:close/>
                  <a:moveTo>
                    <a:pt x="19693" y="46277"/>
                  </a:moveTo>
                  <a:cubicBezTo>
                    <a:pt x="19812" y="46373"/>
                    <a:pt x="19932" y="46480"/>
                    <a:pt x="20027" y="46587"/>
                  </a:cubicBezTo>
                  <a:cubicBezTo>
                    <a:pt x="19967" y="46694"/>
                    <a:pt x="19932" y="46801"/>
                    <a:pt x="19872" y="46908"/>
                  </a:cubicBezTo>
                  <a:cubicBezTo>
                    <a:pt x="19765" y="46801"/>
                    <a:pt x="19646" y="46706"/>
                    <a:pt x="19539" y="46611"/>
                  </a:cubicBezTo>
                  <a:cubicBezTo>
                    <a:pt x="19586" y="46492"/>
                    <a:pt x="19646" y="46373"/>
                    <a:pt x="19693" y="46277"/>
                  </a:cubicBezTo>
                  <a:close/>
                  <a:moveTo>
                    <a:pt x="21206" y="46599"/>
                  </a:moveTo>
                  <a:cubicBezTo>
                    <a:pt x="21229" y="46635"/>
                    <a:pt x="21277" y="46658"/>
                    <a:pt x="21325" y="46694"/>
                  </a:cubicBezTo>
                  <a:lnTo>
                    <a:pt x="21325" y="47361"/>
                  </a:lnTo>
                  <a:cubicBezTo>
                    <a:pt x="21217" y="47242"/>
                    <a:pt x="21098" y="47135"/>
                    <a:pt x="21003" y="47016"/>
                  </a:cubicBezTo>
                  <a:cubicBezTo>
                    <a:pt x="21075" y="46885"/>
                    <a:pt x="21134" y="46730"/>
                    <a:pt x="21206" y="46599"/>
                  </a:cubicBezTo>
                  <a:close/>
                  <a:moveTo>
                    <a:pt x="20182" y="46718"/>
                  </a:moveTo>
                  <a:cubicBezTo>
                    <a:pt x="20324" y="46873"/>
                    <a:pt x="20467" y="47004"/>
                    <a:pt x="20610" y="47135"/>
                  </a:cubicBezTo>
                  <a:lnTo>
                    <a:pt x="20432" y="47444"/>
                  </a:lnTo>
                  <a:cubicBezTo>
                    <a:pt x="20301" y="47313"/>
                    <a:pt x="20146" y="47182"/>
                    <a:pt x="20015" y="47051"/>
                  </a:cubicBezTo>
                  <a:cubicBezTo>
                    <a:pt x="20063" y="46944"/>
                    <a:pt x="20122" y="46825"/>
                    <a:pt x="20182" y="46718"/>
                  </a:cubicBezTo>
                  <a:close/>
                  <a:moveTo>
                    <a:pt x="19408" y="46944"/>
                  </a:moveTo>
                  <a:cubicBezTo>
                    <a:pt x="19515" y="47027"/>
                    <a:pt x="19610" y="47135"/>
                    <a:pt x="19717" y="47254"/>
                  </a:cubicBezTo>
                  <a:cubicBezTo>
                    <a:pt x="19646" y="47432"/>
                    <a:pt x="19551" y="47611"/>
                    <a:pt x="19479" y="47789"/>
                  </a:cubicBezTo>
                  <a:cubicBezTo>
                    <a:pt x="19372" y="47682"/>
                    <a:pt x="19277" y="47587"/>
                    <a:pt x="19170" y="47492"/>
                  </a:cubicBezTo>
                  <a:cubicBezTo>
                    <a:pt x="19241" y="47301"/>
                    <a:pt x="19336" y="47123"/>
                    <a:pt x="19408" y="46944"/>
                  </a:cubicBezTo>
                  <a:close/>
                  <a:moveTo>
                    <a:pt x="20836" y="47325"/>
                  </a:moveTo>
                  <a:cubicBezTo>
                    <a:pt x="21003" y="47480"/>
                    <a:pt x="21158" y="47611"/>
                    <a:pt x="21313" y="47754"/>
                  </a:cubicBezTo>
                  <a:lnTo>
                    <a:pt x="21313" y="48051"/>
                  </a:lnTo>
                  <a:cubicBezTo>
                    <a:pt x="21277" y="48111"/>
                    <a:pt x="21253" y="48170"/>
                    <a:pt x="21217" y="48218"/>
                  </a:cubicBezTo>
                  <a:cubicBezTo>
                    <a:pt x="21039" y="48028"/>
                    <a:pt x="20860" y="47849"/>
                    <a:pt x="20670" y="47670"/>
                  </a:cubicBezTo>
                  <a:cubicBezTo>
                    <a:pt x="20729" y="47563"/>
                    <a:pt x="20777" y="47444"/>
                    <a:pt x="20836" y="47325"/>
                  </a:cubicBezTo>
                  <a:close/>
                  <a:moveTo>
                    <a:pt x="19848" y="47385"/>
                  </a:moveTo>
                  <a:lnTo>
                    <a:pt x="20253" y="47789"/>
                  </a:lnTo>
                  <a:cubicBezTo>
                    <a:pt x="20170" y="47956"/>
                    <a:pt x="20086" y="48099"/>
                    <a:pt x="20015" y="48266"/>
                  </a:cubicBezTo>
                  <a:lnTo>
                    <a:pt x="19610" y="47908"/>
                  </a:lnTo>
                  <a:cubicBezTo>
                    <a:pt x="19705" y="47730"/>
                    <a:pt x="19777" y="47563"/>
                    <a:pt x="19848" y="47385"/>
                  </a:cubicBezTo>
                  <a:close/>
                  <a:moveTo>
                    <a:pt x="19479" y="48182"/>
                  </a:moveTo>
                  <a:cubicBezTo>
                    <a:pt x="19610" y="48313"/>
                    <a:pt x="19741" y="48444"/>
                    <a:pt x="19872" y="48551"/>
                  </a:cubicBezTo>
                  <a:cubicBezTo>
                    <a:pt x="19812" y="48670"/>
                    <a:pt x="19765" y="48790"/>
                    <a:pt x="19705" y="48885"/>
                  </a:cubicBezTo>
                  <a:cubicBezTo>
                    <a:pt x="19574" y="48790"/>
                    <a:pt x="19455" y="48670"/>
                    <a:pt x="19312" y="48551"/>
                  </a:cubicBezTo>
                  <a:cubicBezTo>
                    <a:pt x="19372" y="48432"/>
                    <a:pt x="19431" y="48289"/>
                    <a:pt x="19479" y="48182"/>
                  </a:cubicBezTo>
                  <a:close/>
                  <a:moveTo>
                    <a:pt x="20503" y="48016"/>
                  </a:moveTo>
                  <a:cubicBezTo>
                    <a:pt x="20682" y="48194"/>
                    <a:pt x="20860" y="48361"/>
                    <a:pt x="21063" y="48516"/>
                  </a:cubicBezTo>
                  <a:cubicBezTo>
                    <a:pt x="20979" y="48670"/>
                    <a:pt x="20896" y="48801"/>
                    <a:pt x="20801" y="48944"/>
                  </a:cubicBezTo>
                  <a:cubicBezTo>
                    <a:pt x="20622" y="48790"/>
                    <a:pt x="20444" y="48635"/>
                    <a:pt x="20265" y="48468"/>
                  </a:cubicBezTo>
                  <a:cubicBezTo>
                    <a:pt x="20348" y="48325"/>
                    <a:pt x="20420" y="48159"/>
                    <a:pt x="20503" y="48016"/>
                  </a:cubicBezTo>
                  <a:close/>
                  <a:moveTo>
                    <a:pt x="21253" y="48682"/>
                  </a:moveTo>
                  <a:cubicBezTo>
                    <a:pt x="21277" y="48718"/>
                    <a:pt x="21313" y="48730"/>
                    <a:pt x="21336" y="48754"/>
                  </a:cubicBezTo>
                  <a:cubicBezTo>
                    <a:pt x="21313" y="48980"/>
                    <a:pt x="21325" y="49218"/>
                    <a:pt x="21325" y="49456"/>
                  </a:cubicBezTo>
                  <a:cubicBezTo>
                    <a:pt x="21217" y="49349"/>
                    <a:pt x="21122" y="49230"/>
                    <a:pt x="21015" y="49135"/>
                  </a:cubicBezTo>
                  <a:cubicBezTo>
                    <a:pt x="21086" y="48980"/>
                    <a:pt x="21158" y="48837"/>
                    <a:pt x="21253" y="48682"/>
                  </a:cubicBezTo>
                  <a:close/>
                  <a:moveTo>
                    <a:pt x="20134" y="48778"/>
                  </a:moveTo>
                  <a:cubicBezTo>
                    <a:pt x="20301" y="48932"/>
                    <a:pt x="20479" y="49087"/>
                    <a:pt x="20670" y="49230"/>
                  </a:cubicBezTo>
                  <a:lnTo>
                    <a:pt x="20491" y="49587"/>
                  </a:lnTo>
                  <a:cubicBezTo>
                    <a:pt x="20313" y="49432"/>
                    <a:pt x="20134" y="49278"/>
                    <a:pt x="19955" y="49111"/>
                  </a:cubicBezTo>
                  <a:cubicBezTo>
                    <a:pt x="20015" y="48992"/>
                    <a:pt x="20074" y="48885"/>
                    <a:pt x="20134" y="48778"/>
                  </a:cubicBezTo>
                  <a:close/>
                  <a:moveTo>
                    <a:pt x="19170" y="48897"/>
                  </a:moveTo>
                  <a:cubicBezTo>
                    <a:pt x="19289" y="49028"/>
                    <a:pt x="19420" y="49147"/>
                    <a:pt x="19539" y="49254"/>
                  </a:cubicBezTo>
                  <a:cubicBezTo>
                    <a:pt x="19467" y="49409"/>
                    <a:pt x="19396" y="49587"/>
                    <a:pt x="19312" y="49754"/>
                  </a:cubicBezTo>
                  <a:lnTo>
                    <a:pt x="18920" y="49492"/>
                  </a:lnTo>
                  <a:cubicBezTo>
                    <a:pt x="19003" y="49290"/>
                    <a:pt x="19074" y="49087"/>
                    <a:pt x="19170" y="48897"/>
                  </a:cubicBezTo>
                  <a:close/>
                  <a:moveTo>
                    <a:pt x="20860" y="49385"/>
                  </a:moveTo>
                  <a:cubicBezTo>
                    <a:pt x="21003" y="49492"/>
                    <a:pt x="21146" y="49587"/>
                    <a:pt x="21301" y="49683"/>
                  </a:cubicBezTo>
                  <a:cubicBezTo>
                    <a:pt x="21301" y="49683"/>
                    <a:pt x="21277" y="49683"/>
                    <a:pt x="21277" y="49694"/>
                  </a:cubicBezTo>
                  <a:cubicBezTo>
                    <a:pt x="21206" y="49849"/>
                    <a:pt x="21134" y="49980"/>
                    <a:pt x="21039" y="50123"/>
                  </a:cubicBezTo>
                  <a:cubicBezTo>
                    <a:pt x="20920" y="50004"/>
                    <a:pt x="20789" y="49885"/>
                    <a:pt x="20670" y="49766"/>
                  </a:cubicBezTo>
                  <a:cubicBezTo>
                    <a:pt x="20729" y="49635"/>
                    <a:pt x="20801" y="49516"/>
                    <a:pt x="20860" y="49385"/>
                  </a:cubicBezTo>
                  <a:close/>
                  <a:moveTo>
                    <a:pt x="19765" y="49468"/>
                  </a:moveTo>
                  <a:cubicBezTo>
                    <a:pt x="19955" y="49623"/>
                    <a:pt x="20134" y="49766"/>
                    <a:pt x="20313" y="49933"/>
                  </a:cubicBezTo>
                  <a:cubicBezTo>
                    <a:pt x="20253" y="50064"/>
                    <a:pt x="20182" y="50183"/>
                    <a:pt x="20122" y="50325"/>
                  </a:cubicBezTo>
                  <a:lnTo>
                    <a:pt x="19539" y="49921"/>
                  </a:lnTo>
                  <a:lnTo>
                    <a:pt x="19765" y="49468"/>
                  </a:lnTo>
                  <a:close/>
                  <a:moveTo>
                    <a:pt x="18824" y="49766"/>
                  </a:moveTo>
                  <a:cubicBezTo>
                    <a:pt x="18931" y="49861"/>
                    <a:pt x="19062" y="49968"/>
                    <a:pt x="19193" y="50064"/>
                  </a:cubicBezTo>
                  <a:cubicBezTo>
                    <a:pt x="19170" y="50159"/>
                    <a:pt x="19122" y="50242"/>
                    <a:pt x="19098" y="50337"/>
                  </a:cubicBezTo>
                  <a:cubicBezTo>
                    <a:pt x="18955" y="50242"/>
                    <a:pt x="18824" y="50171"/>
                    <a:pt x="18693" y="50075"/>
                  </a:cubicBezTo>
                  <a:lnTo>
                    <a:pt x="18824" y="49766"/>
                  </a:lnTo>
                  <a:close/>
                  <a:moveTo>
                    <a:pt x="21325" y="50064"/>
                  </a:moveTo>
                  <a:lnTo>
                    <a:pt x="21325" y="50385"/>
                  </a:lnTo>
                  <a:cubicBezTo>
                    <a:pt x="21277" y="50337"/>
                    <a:pt x="21253" y="50302"/>
                    <a:pt x="21206" y="50278"/>
                  </a:cubicBezTo>
                  <a:cubicBezTo>
                    <a:pt x="21253" y="50206"/>
                    <a:pt x="21277" y="50123"/>
                    <a:pt x="21325" y="50064"/>
                  </a:cubicBezTo>
                  <a:close/>
                  <a:moveTo>
                    <a:pt x="20503" y="50064"/>
                  </a:moveTo>
                  <a:cubicBezTo>
                    <a:pt x="20634" y="50183"/>
                    <a:pt x="20765" y="50290"/>
                    <a:pt x="20896" y="50397"/>
                  </a:cubicBezTo>
                  <a:cubicBezTo>
                    <a:pt x="20836" y="50516"/>
                    <a:pt x="20777" y="50635"/>
                    <a:pt x="20705" y="50754"/>
                  </a:cubicBezTo>
                  <a:cubicBezTo>
                    <a:pt x="20563" y="50647"/>
                    <a:pt x="20444" y="50540"/>
                    <a:pt x="20313" y="50433"/>
                  </a:cubicBezTo>
                  <a:cubicBezTo>
                    <a:pt x="20372" y="50325"/>
                    <a:pt x="20432" y="50194"/>
                    <a:pt x="20503" y="50064"/>
                  </a:cubicBezTo>
                  <a:close/>
                  <a:moveTo>
                    <a:pt x="19408" y="50218"/>
                  </a:moveTo>
                  <a:cubicBezTo>
                    <a:pt x="19586" y="50361"/>
                    <a:pt x="19777" y="50504"/>
                    <a:pt x="19967" y="50635"/>
                  </a:cubicBezTo>
                  <a:cubicBezTo>
                    <a:pt x="19943" y="50706"/>
                    <a:pt x="19908" y="50766"/>
                    <a:pt x="19884" y="50837"/>
                  </a:cubicBezTo>
                  <a:cubicBezTo>
                    <a:pt x="19693" y="50706"/>
                    <a:pt x="19479" y="50587"/>
                    <a:pt x="19289" y="50456"/>
                  </a:cubicBezTo>
                  <a:cubicBezTo>
                    <a:pt x="19336" y="50373"/>
                    <a:pt x="19360" y="50302"/>
                    <a:pt x="19408" y="50218"/>
                  </a:cubicBezTo>
                  <a:close/>
                  <a:moveTo>
                    <a:pt x="18586" y="50254"/>
                  </a:moveTo>
                  <a:cubicBezTo>
                    <a:pt x="18717" y="50361"/>
                    <a:pt x="18848" y="50468"/>
                    <a:pt x="18991" y="50564"/>
                  </a:cubicBezTo>
                  <a:cubicBezTo>
                    <a:pt x="18920" y="50718"/>
                    <a:pt x="18848" y="50897"/>
                    <a:pt x="18777" y="51064"/>
                  </a:cubicBezTo>
                  <a:cubicBezTo>
                    <a:pt x="18646" y="50968"/>
                    <a:pt x="18491" y="50897"/>
                    <a:pt x="18348" y="50826"/>
                  </a:cubicBezTo>
                  <a:cubicBezTo>
                    <a:pt x="18360" y="50826"/>
                    <a:pt x="18360" y="50814"/>
                    <a:pt x="18360" y="50790"/>
                  </a:cubicBezTo>
                  <a:lnTo>
                    <a:pt x="18586" y="50254"/>
                  </a:lnTo>
                  <a:close/>
                  <a:moveTo>
                    <a:pt x="20170" y="50754"/>
                  </a:moveTo>
                  <a:cubicBezTo>
                    <a:pt x="20301" y="50837"/>
                    <a:pt x="20444" y="50933"/>
                    <a:pt x="20598" y="51016"/>
                  </a:cubicBezTo>
                  <a:cubicBezTo>
                    <a:pt x="20563" y="51087"/>
                    <a:pt x="20527" y="51171"/>
                    <a:pt x="20491" y="51242"/>
                  </a:cubicBezTo>
                  <a:cubicBezTo>
                    <a:pt x="20360" y="51135"/>
                    <a:pt x="20205" y="51052"/>
                    <a:pt x="20074" y="50945"/>
                  </a:cubicBezTo>
                  <a:cubicBezTo>
                    <a:pt x="20086" y="50885"/>
                    <a:pt x="20134" y="50826"/>
                    <a:pt x="20170" y="50754"/>
                  </a:cubicBezTo>
                  <a:close/>
                  <a:moveTo>
                    <a:pt x="19146" y="50695"/>
                  </a:moveTo>
                  <a:cubicBezTo>
                    <a:pt x="19348" y="50837"/>
                    <a:pt x="19539" y="50992"/>
                    <a:pt x="19729" y="51123"/>
                  </a:cubicBezTo>
                  <a:cubicBezTo>
                    <a:pt x="19670" y="51254"/>
                    <a:pt x="19598" y="51409"/>
                    <a:pt x="19539" y="51540"/>
                  </a:cubicBezTo>
                  <a:cubicBezTo>
                    <a:pt x="19336" y="51409"/>
                    <a:pt x="19134" y="51290"/>
                    <a:pt x="18931" y="51147"/>
                  </a:cubicBezTo>
                  <a:cubicBezTo>
                    <a:pt x="19003" y="51004"/>
                    <a:pt x="19074" y="50861"/>
                    <a:pt x="19146" y="50695"/>
                  </a:cubicBezTo>
                  <a:close/>
                  <a:moveTo>
                    <a:pt x="21086" y="50516"/>
                  </a:moveTo>
                  <a:cubicBezTo>
                    <a:pt x="21182" y="50575"/>
                    <a:pt x="21265" y="50647"/>
                    <a:pt x="21360" y="50706"/>
                  </a:cubicBezTo>
                  <a:cubicBezTo>
                    <a:pt x="21360" y="51111"/>
                    <a:pt x="21360" y="51516"/>
                    <a:pt x="21372" y="51933"/>
                  </a:cubicBezTo>
                  <a:cubicBezTo>
                    <a:pt x="21146" y="51718"/>
                    <a:pt x="20908" y="51540"/>
                    <a:pt x="20658" y="51349"/>
                  </a:cubicBezTo>
                  <a:cubicBezTo>
                    <a:pt x="20670" y="51266"/>
                    <a:pt x="20717" y="51183"/>
                    <a:pt x="20765" y="51111"/>
                  </a:cubicBezTo>
                  <a:cubicBezTo>
                    <a:pt x="20836" y="51159"/>
                    <a:pt x="20908" y="51195"/>
                    <a:pt x="21003" y="51230"/>
                  </a:cubicBezTo>
                  <a:cubicBezTo>
                    <a:pt x="21016" y="51236"/>
                    <a:pt x="21028" y="51238"/>
                    <a:pt x="21041" y="51238"/>
                  </a:cubicBezTo>
                  <a:cubicBezTo>
                    <a:pt x="21111" y="51238"/>
                    <a:pt x="21169" y="51160"/>
                    <a:pt x="21098" y="51099"/>
                  </a:cubicBezTo>
                  <a:cubicBezTo>
                    <a:pt x="21027" y="51016"/>
                    <a:pt x="20955" y="50956"/>
                    <a:pt x="20884" y="50885"/>
                  </a:cubicBezTo>
                  <a:cubicBezTo>
                    <a:pt x="20944" y="50766"/>
                    <a:pt x="21015" y="50635"/>
                    <a:pt x="21086" y="50516"/>
                  </a:cubicBezTo>
                  <a:close/>
                  <a:moveTo>
                    <a:pt x="19908" y="51254"/>
                  </a:moveTo>
                  <a:cubicBezTo>
                    <a:pt x="20051" y="51361"/>
                    <a:pt x="20193" y="51457"/>
                    <a:pt x="20348" y="51552"/>
                  </a:cubicBezTo>
                  <a:cubicBezTo>
                    <a:pt x="20289" y="51695"/>
                    <a:pt x="20229" y="51826"/>
                    <a:pt x="20182" y="51957"/>
                  </a:cubicBezTo>
                  <a:cubicBezTo>
                    <a:pt x="20027" y="51849"/>
                    <a:pt x="19884" y="51766"/>
                    <a:pt x="19717" y="51659"/>
                  </a:cubicBezTo>
                  <a:cubicBezTo>
                    <a:pt x="19777" y="51528"/>
                    <a:pt x="19848" y="51397"/>
                    <a:pt x="19908" y="51254"/>
                  </a:cubicBezTo>
                  <a:close/>
                  <a:moveTo>
                    <a:pt x="32052" y="51707"/>
                  </a:moveTo>
                  <a:lnTo>
                    <a:pt x="32052" y="52183"/>
                  </a:lnTo>
                  <a:lnTo>
                    <a:pt x="31469" y="51730"/>
                  </a:lnTo>
                  <a:cubicBezTo>
                    <a:pt x="31671" y="51718"/>
                    <a:pt x="31862" y="51718"/>
                    <a:pt x="32052" y="51707"/>
                  </a:cubicBezTo>
                  <a:close/>
                  <a:moveTo>
                    <a:pt x="20479" y="51623"/>
                  </a:moveTo>
                  <a:cubicBezTo>
                    <a:pt x="20729" y="51790"/>
                    <a:pt x="20991" y="51957"/>
                    <a:pt x="21265" y="52088"/>
                  </a:cubicBezTo>
                  <a:lnTo>
                    <a:pt x="21313" y="52088"/>
                  </a:lnTo>
                  <a:cubicBezTo>
                    <a:pt x="21158" y="52207"/>
                    <a:pt x="21015" y="52314"/>
                    <a:pt x="20860" y="52433"/>
                  </a:cubicBezTo>
                  <a:lnTo>
                    <a:pt x="20277" y="52028"/>
                  </a:lnTo>
                  <a:cubicBezTo>
                    <a:pt x="20336" y="51897"/>
                    <a:pt x="20396" y="51766"/>
                    <a:pt x="20479" y="51623"/>
                  </a:cubicBezTo>
                  <a:close/>
                  <a:moveTo>
                    <a:pt x="24075" y="51183"/>
                  </a:moveTo>
                  <a:lnTo>
                    <a:pt x="24075" y="51183"/>
                  </a:lnTo>
                  <a:cubicBezTo>
                    <a:pt x="24611" y="51290"/>
                    <a:pt x="25146" y="51385"/>
                    <a:pt x="25682" y="51468"/>
                  </a:cubicBezTo>
                  <a:cubicBezTo>
                    <a:pt x="25968" y="51718"/>
                    <a:pt x="26266" y="51957"/>
                    <a:pt x="26551" y="52207"/>
                  </a:cubicBezTo>
                  <a:cubicBezTo>
                    <a:pt x="26766" y="52397"/>
                    <a:pt x="27004" y="52635"/>
                    <a:pt x="27242" y="52814"/>
                  </a:cubicBezTo>
                  <a:cubicBezTo>
                    <a:pt x="27222" y="52816"/>
                    <a:pt x="27199" y="52817"/>
                    <a:pt x="27176" y="52817"/>
                  </a:cubicBezTo>
                  <a:cubicBezTo>
                    <a:pt x="27077" y="52817"/>
                    <a:pt x="26955" y="52800"/>
                    <a:pt x="26849" y="52790"/>
                  </a:cubicBezTo>
                  <a:cubicBezTo>
                    <a:pt x="26587" y="52552"/>
                    <a:pt x="26266" y="52361"/>
                    <a:pt x="25968" y="52159"/>
                  </a:cubicBezTo>
                  <a:cubicBezTo>
                    <a:pt x="25635" y="51945"/>
                    <a:pt x="25301" y="51707"/>
                    <a:pt x="24968" y="51480"/>
                  </a:cubicBezTo>
                  <a:cubicBezTo>
                    <a:pt x="24949" y="51469"/>
                    <a:pt x="24930" y="51464"/>
                    <a:pt x="24912" y="51464"/>
                  </a:cubicBezTo>
                  <a:cubicBezTo>
                    <a:pt x="24820" y="51464"/>
                    <a:pt x="24759" y="51601"/>
                    <a:pt x="24849" y="51671"/>
                  </a:cubicBezTo>
                  <a:cubicBezTo>
                    <a:pt x="25158" y="51897"/>
                    <a:pt x="25480" y="52123"/>
                    <a:pt x="25778" y="52326"/>
                  </a:cubicBezTo>
                  <a:cubicBezTo>
                    <a:pt x="25956" y="52457"/>
                    <a:pt x="26147" y="52611"/>
                    <a:pt x="26337" y="52742"/>
                  </a:cubicBezTo>
                  <a:cubicBezTo>
                    <a:pt x="26159" y="52731"/>
                    <a:pt x="25980" y="52719"/>
                    <a:pt x="25789" y="52683"/>
                  </a:cubicBezTo>
                  <a:cubicBezTo>
                    <a:pt x="25277" y="52135"/>
                    <a:pt x="24646" y="51659"/>
                    <a:pt x="24075" y="51183"/>
                  </a:cubicBezTo>
                  <a:close/>
                  <a:moveTo>
                    <a:pt x="26206" y="51552"/>
                  </a:moveTo>
                  <a:lnTo>
                    <a:pt x="26206" y="51552"/>
                  </a:lnTo>
                  <a:cubicBezTo>
                    <a:pt x="26361" y="51564"/>
                    <a:pt x="26492" y="51599"/>
                    <a:pt x="26635" y="51611"/>
                  </a:cubicBezTo>
                  <a:cubicBezTo>
                    <a:pt x="27171" y="52040"/>
                    <a:pt x="27694" y="52504"/>
                    <a:pt x="28266" y="52909"/>
                  </a:cubicBezTo>
                  <a:cubicBezTo>
                    <a:pt x="28075" y="52885"/>
                    <a:pt x="27885" y="52885"/>
                    <a:pt x="27706" y="52861"/>
                  </a:cubicBezTo>
                  <a:cubicBezTo>
                    <a:pt x="27706" y="52850"/>
                    <a:pt x="27706" y="52850"/>
                    <a:pt x="27694" y="52838"/>
                  </a:cubicBezTo>
                  <a:cubicBezTo>
                    <a:pt x="27468" y="52504"/>
                    <a:pt x="27075" y="52266"/>
                    <a:pt x="26778" y="52016"/>
                  </a:cubicBezTo>
                  <a:cubicBezTo>
                    <a:pt x="26575" y="51861"/>
                    <a:pt x="26397" y="51707"/>
                    <a:pt x="26206" y="51552"/>
                  </a:cubicBezTo>
                  <a:close/>
                  <a:moveTo>
                    <a:pt x="27028" y="51635"/>
                  </a:moveTo>
                  <a:cubicBezTo>
                    <a:pt x="27266" y="51659"/>
                    <a:pt x="27504" y="51671"/>
                    <a:pt x="27754" y="51707"/>
                  </a:cubicBezTo>
                  <a:cubicBezTo>
                    <a:pt x="27754" y="51730"/>
                    <a:pt x="27754" y="51778"/>
                    <a:pt x="27802" y="51790"/>
                  </a:cubicBezTo>
                  <a:cubicBezTo>
                    <a:pt x="28337" y="52147"/>
                    <a:pt x="28861" y="52588"/>
                    <a:pt x="29433" y="52850"/>
                  </a:cubicBezTo>
                  <a:cubicBezTo>
                    <a:pt x="29452" y="52859"/>
                    <a:pt x="29472" y="52864"/>
                    <a:pt x="29492" y="52864"/>
                  </a:cubicBezTo>
                  <a:cubicBezTo>
                    <a:pt x="29592" y="52864"/>
                    <a:pt x="29677" y="52751"/>
                    <a:pt x="29588" y="52671"/>
                  </a:cubicBezTo>
                  <a:cubicBezTo>
                    <a:pt x="29135" y="52302"/>
                    <a:pt x="28599" y="52016"/>
                    <a:pt x="28099" y="51718"/>
                  </a:cubicBezTo>
                  <a:lnTo>
                    <a:pt x="28099" y="51718"/>
                  </a:lnTo>
                  <a:cubicBezTo>
                    <a:pt x="28325" y="51730"/>
                    <a:pt x="28540" y="51754"/>
                    <a:pt x="28754" y="51766"/>
                  </a:cubicBezTo>
                  <a:cubicBezTo>
                    <a:pt x="29278" y="52242"/>
                    <a:pt x="30052" y="52850"/>
                    <a:pt x="30778" y="52909"/>
                  </a:cubicBezTo>
                  <a:cubicBezTo>
                    <a:pt x="30782" y="52910"/>
                    <a:pt x="30786" y="52910"/>
                    <a:pt x="30790" y="52910"/>
                  </a:cubicBezTo>
                  <a:cubicBezTo>
                    <a:pt x="30887" y="52910"/>
                    <a:pt x="30906" y="52764"/>
                    <a:pt x="30838" y="52719"/>
                  </a:cubicBezTo>
                  <a:cubicBezTo>
                    <a:pt x="30540" y="52540"/>
                    <a:pt x="30171" y="52469"/>
                    <a:pt x="29849" y="52302"/>
                  </a:cubicBezTo>
                  <a:cubicBezTo>
                    <a:pt x="29576" y="52147"/>
                    <a:pt x="29314" y="51969"/>
                    <a:pt x="29064" y="51790"/>
                  </a:cubicBezTo>
                  <a:lnTo>
                    <a:pt x="29064" y="51790"/>
                  </a:lnTo>
                  <a:cubicBezTo>
                    <a:pt x="29397" y="51814"/>
                    <a:pt x="29707" y="51814"/>
                    <a:pt x="30028" y="51814"/>
                  </a:cubicBezTo>
                  <a:cubicBezTo>
                    <a:pt x="30254" y="52004"/>
                    <a:pt x="30480" y="52195"/>
                    <a:pt x="30719" y="52373"/>
                  </a:cubicBezTo>
                  <a:cubicBezTo>
                    <a:pt x="30952" y="52548"/>
                    <a:pt x="31265" y="52826"/>
                    <a:pt x="31558" y="52826"/>
                  </a:cubicBezTo>
                  <a:cubicBezTo>
                    <a:pt x="31564" y="52826"/>
                    <a:pt x="31570" y="52826"/>
                    <a:pt x="31576" y="52826"/>
                  </a:cubicBezTo>
                  <a:cubicBezTo>
                    <a:pt x="31659" y="52826"/>
                    <a:pt x="31719" y="52731"/>
                    <a:pt x="31671" y="52659"/>
                  </a:cubicBezTo>
                  <a:cubicBezTo>
                    <a:pt x="31516" y="52421"/>
                    <a:pt x="31195" y="52326"/>
                    <a:pt x="30957" y="52183"/>
                  </a:cubicBezTo>
                  <a:cubicBezTo>
                    <a:pt x="30766" y="52064"/>
                    <a:pt x="30588" y="51945"/>
                    <a:pt x="30409" y="51814"/>
                  </a:cubicBezTo>
                  <a:cubicBezTo>
                    <a:pt x="30659" y="51814"/>
                    <a:pt x="30897" y="51790"/>
                    <a:pt x="31147" y="51790"/>
                  </a:cubicBezTo>
                  <a:cubicBezTo>
                    <a:pt x="31147" y="51814"/>
                    <a:pt x="31147" y="51814"/>
                    <a:pt x="31159" y="51826"/>
                  </a:cubicBezTo>
                  <a:cubicBezTo>
                    <a:pt x="31457" y="52076"/>
                    <a:pt x="31754" y="52373"/>
                    <a:pt x="32064" y="52623"/>
                  </a:cubicBezTo>
                  <a:lnTo>
                    <a:pt x="32064" y="53004"/>
                  </a:lnTo>
                  <a:cubicBezTo>
                    <a:pt x="31687" y="53012"/>
                    <a:pt x="31310" y="53016"/>
                    <a:pt x="30934" y="53016"/>
                  </a:cubicBezTo>
                  <a:cubicBezTo>
                    <a:pt x="30122" y="53016"/>
                    <a:pt x="29313" y="52997"/>
                    <a:pt x="28516" y="52957"/>
                  </a:cubicBezTo>
                  <a:cubicBezTo>
                    <a:pt x="28528" y="52885"/>
                    <a:pt x="28528" y="52838"/>
                    <a:pt x="28504" y="52802"/>
                  </a:cubicBezTo>
                  <a:cubicBezTo>
                    <a:pt x="28040" y="52385"/>
                    <a:pt x="27528" y="52016"/>
                    <a:pt x="27028" y="51635"/>
                  </a:cubicBezTo>
                  <a:close/>
                  <a:moveTo>
                    <a:pt x="20205" y="52230"/>
                  </a:moveTo>
                  <a:cubicBezTo>
                    <a:pt x="20360" y="52326"/>
                    <a:pt x="20503" y="52433"/>
                    <a:pt x="20658" y="52528"/>
                  </a:cubicBezTo>
                  <a:cubicBezTo>
                    <a:pt x="20622" y="52552"/>
                    <a:pt x="20598" y="52588"/>
                    <a:pt x="20586" y="52647"/>
                  </a:cubicBezTo>
                  <a:lnTo>
                    <a:pt x="20586" y="52659"/>
                  </a:lnTo>
                  <a:cubicBezTo>
                    <a:pt x="20384" y="52778"/>
                    <a:pt x="20193" y="52921"/>
                    <a:pt x="19991" y="53052"/>
                  </a:cubicBezTo>
                  <a:cubicBezTo>
                    <a:pt x="19970" y="53045"/>
                    <a:pt x="19946" y="53038"/>
                    <a:pt x="19922" y="53038"/>
                  </a:cubicBezTo>
                  <a:cubicBezTo>
                    <a:pt x="19904" y="53038"/>
                    <a:pt x="19887" y="53042"/>
                    <a:pt x="19872" y="53052"/>
                  </a:cubicBezTo>
                  <a:cubicBezTo>
                    <a:pt x="19848" y="53076"/>
                    <a:pt x="19836" y="53076"/>
                    <a:pt x="19824" y="53088"/>
                  </a:cubicBezTo>
                  <a:cubicBezTo>
                    <a:pt x="19943" y="52802"/>
                    <a:pt x="20074" y="52504"/>
                    <a:pt x="20205" y="52230"/>
                  </a:cubicBezTo>
                  <a:close/>
                  <a:moveTo>
                    <a:pt x="54757" y="7665"/>
                  </a:moveTo>
                  <a:lnTo>
                    <a:pt x="54757" y="7665"/>
                  </a:lnTo>
                  <a:cubicBezTo>
                    <a:pt x="54114" y="14023"/>
                    <a:pt x="54638" y="20703"/>
                    <a:pt x="54603" y="27084"/>
                  </a:cubicBezTo>
                  <a:cubicBezTo>
                    <a:pt x="54579" y="33383"/>
                    <a:pt x="54543" y="39693"/>
                    <a:pt x="54757" y="45992"/>
                  </a:cubicBezTo>
                  <a:cubicBezTo>
                    <a:pt x="54698" y="46003"/>
                    <a:pt x="54650" y="46015"/>
                    <a:pt x="54591" y="46075"/>
                  </a:cubicBezTo>
                  <a:cubicBezTo>
                    <a:pt x="50888" y="50040"/>
                    <a:pt x="46911" y="53838"/>
                    <a:pt x="43351" y="57945"/>
                  </a:cubicBezTo>
                  <a:cubicBezTo>
                    <a:pt x="43589" y="51099"/>
                    <a:pt x="43363" y="44206"/>
                    <a:pt x="43363" y="37360"/>
                  </a:cubicBezTo>
                  <a:cubicBezTo>
                    <a:pt x="43363" y="32299"/>
                    <a:pt x="43577" y="27144"/>
                    <a:pt x="43470" y="22048"/>
                  </a:cubicBezTo>
                  <a:cubicBezTo>
                    <a:pt x="43577" y="20238"/>
                    <a:pt x="43542" y="18441"/>
                    <a:pt x="43232" y="16726"/>
                  </a:cubicBezTo>
                  <a:cubicBezTo>
                    <a:pt x="43220" y="16583"/>
                    <a:pt x="43220" y="16428"/>
                    <a:pt x="43208" y="16297"/>
                  </a:cubicBezTo>
                  <a:cubicBezTo>
                    <a:pt x="47137" y="13535"/>
                    <a:pt x="50793" y="10416"/>
                    <a:pt x="54757" y="7665"/>
                  </a:cubicBezTo>
                  <a:close/>
                  <a:moveTo>
                    <a:pt x="45006" y="1010"/>
                  </a:moveTo>
                  <a:lnTo>
                    <a:pt x="45006" y="1010"/>
                  </a:lnTo>
                  <a:cubicBezTo>
                    <a:pt x="45232" y="1677"/>
                    <a:pt x="44839" y="3439"/>
                    <a:pt x="44816" y="3879"/>
                  </a:cubicBezTo>
                  <a:cubicBezTo>
                    <a:pt x="44732" y="4939"/>
                    <a:pt x="44577" y="6022"/>
                    <a:pt x="44661" y="7082"/>
                  </a:cubicBezTo>
                  <a:cubicBezTo>
                    <a:pt x="44661" y="7142"/>
                    <a:pt x="44720" y="7189"/>
                    <a:pt x="44768" y="7201"/>
                  </a:cubicBezTo>
                  <a:lnTo>
                    <a:pt x="44768" y="7261"/>
                  </a:lnTo>
                  <a:cubicBezTo>
                    <a:pt x="43577" y="8201"/>
                    <a:pt x="42446" y="9356"/>
                    <a:pt x="41637" y="9951"/>
                  </a:cubicBezTo>
                  <a:cubicBezTo>
                    <a:pt x="39934" y="11225"/>
                    <a:pt x="38065" y="12249"/>
                    <a:pt x="36267" y="13345"/>
                  </a:cubicBezTo>
                  <a:cubicBezTo>
                    <a:pt x="36255" y="13321"/>
                    <a:pt x="36219" y="13309"/>
                    <a:pt x="36184" y="13309"/>
                  </a:cubicBezTo>
                  <a:cubicBezTo>
                    <a:pt x="36088" y="13309"/>
                    <a:pt x="36065" y="13392"/>
                    <a:pt x="36088" y="13464"/>
                  </a:cubicBezTo>
                  <a:cubicBezTo>
                    <a:pt x="36005" y="13523"/>
                    <a:pt x="35898" y="13583"/>
                    <a:pt x="35803" y="13642"/>
                  </a:cubicBezTo>
                  <a:lnTo>
                    <a:pt x="35803" y="13428"/>
                  </a:lnTo>
                  <a:cubicBezTo>
                    <a:pt x="35803" y="13374"/>
                    <a:pt x="35764" y="13348"/>
                    <a:pt x="35725" y="13348"/>
                  </a:cubicBezTo>
                  <a:cubicBezTo>
                    <a:pt x="35686" y="13348"/>
                    <a:pt x="35648" y="13374"/>
                    <a:pt x="35648" y="13428"/>
                  </a:cubicBezTo>
                  <a:lnTo>
                    <a:pt x="35648" y="13750"/>
                  </a:lnTo>
                  <a:cubicBezTo>
                    <a:pt x="35493" y="13857"/>
                    <a:pt x="35326" y="13940"/>
                    <a:pt x="35183" y="14047"/>
                  </a:cubicBezTo>
                  <a:cubicBezTo>
                    <a:pt x="35267" y="13750"/>
                    <a:pt x="35303" y="13392"/>
                    <a:pt x="35362" y="13095"/>
                  </a:cubicBezTo>
                  <a:cubicBezTo>
                    <a:pt x="35377" y="13015"/>
                    <a:pt x="35307" y="12962"/>
                    <a:pt x="35243" y="12962"/>
                  </a:cubicBezTo>
                  <a:cubicBezTo>
                    <a:pt x="35201" y="12962"/>
                    <a:pt x="35162" y="12984"/>
                    <a:pt x="35148" y="13035"/>
                  </a:cubicBezTo>
                  <a:cubicBezTo>
                    <a:pt x="35112" y="13249"/>
                    <a:pt x="35052" y="13452"/>
                    <a:pt x="35005" y="13666"/>
                  </a:cubicBezTo>
                  <a:cubicBezTo>
                    <a:pt x="34957" y="13845"/>
                    <a:pt x="34898" y="14035"/>
                    <a:pt x="34898" y="14226"/>
                  </a:cubicBezTo>
                  <a:cubicBezTo>
                    <a:pt x="34779" y="14297"/>
                    <a:pt x="34660" y="14381"/>
                    <a:pt x="34552" y="14464"/>
                  </a:cubicBezTo>
                  <a:cubicBezTo>
                    <a:pt x="34707" y="14059"/>
                    <a:pt x="34791" y="13619"/>
                    <a:pt x="34898" y="13214"/>
                  </a:cubicBezTo>
                  <a:cubicBezTo>
                    <a:pt x="34919" y="13134"/>
                    <a:pt x="34853" y="13081"/>
                    <a:pt x="34790" y="13081"/>
                  </a:cubicBezTo>
                  <a:cubicBezTo>
                    <a:pt x="34749" y="13081"/>
                    <a:pt x="34709" y="13103"/>
                    <a:pt x="34695" y="13154"/>
                  </a:cubicBezTo>
                  <a:cubicBezTo>
                    <a:pt x="34552" y="13619"/>
                    <a:pt x="34350" y="14107"/>
                    <a:pt x="34302" y="14583"/>
                  </a:cubicBezTo>
                  <a:cubicBezTo>
                    <a:pt x="34302" y="14607"/>
                    <a:pt x="34302" y="14619"/>
                    <a:pt x="34314" y="14631"/>
                  </a:cubicBezTo>
                  <a:cubicBezTo>
                    <a:pt x="34302" y="14619"/>
                    <a:pt x="34279" y="14607"/>
                    <a:pt x="34255" y="14607"/>
                  </a:cubicBezTo>
                  <a:cubicBezTo>
                    <a:pt x="34241" y="14598"/>
                    <a:pt x="34226" y="14594"/>
                    <a:pt x="34213" y="14594"/>
                  </a:cubicBezTo>
                  <a:cubicBezTo>
                    <a:pt x="34170" y="14594"/>
                    <a:pt x="34133" y="14633"/>
                    <a:pt x="34124" y="14678"/>
                  </a:cubicBezTo>
                  <a:cubicBezTo>
                    <a:pt x="34076" y="14690"/>
                    <a:pt x="34040" y="14690"/>
                    <a:pt x="33993" y="14702"/>
                  </a:cubicBezTo>
                  <a:cubicBezTo>
                    <a:pt x="34243" y="14166"/>
                    <a:pt x="34374" y="13547"/>
                    <a:pt x="34493" y="12976"/>
                  </a:cubicBezTo>
                  <a:cubicBezTo>
                    <a:pt x="34507" y="12934"/>
                    <a:pt x="34476" y="12909"/>
                    <a:pt x="34446" y="12909"/>
                  </a:cubicBezTo>
                  <a:cubicBezTo>
                    <a:pt x="34424" y="12909"/>
                    <a:pt x="34403" y="12922"/>
                    <a:pt x="34398" y="12952"/>
                  </a:cubicBezTo>
                  <a:cubicBezTo>
                    <a:pt x="34255" y="13547"/>
                    <a:pt x="34017" y="14083"/>
                    <a:pt x="33814" y="14642"/>
                  </a:cubicBezTo>
                  <a:cubicBezTo>
                    <a:pt x="33802" y="14666"/>
                    <a:pt x="33779" y="14666"/>
                    <a:pt x="33779" y="14678"/>
                  </a:cubicBezTo>
                  <a:cubicBezTo>
                    <a:pt x="33755" y="14738"/>
                    <a:pt x="33707" y="14797"/>
                    <a:pt x="33659" y="14857"/>
                  </a:cubicBezTo>
                  <a:cubicBezTo>
                    <a:pt x="33564" y="14916"/>
                    <a:pt x="33457" y="15000"/>
                    <a:pt x="33398" y="15107"/>
                  </a:cubicBezTo>
                  <a:cubicBezTo>
                    <a:pt x="33350" y="15166"/>
                    <a:pt x="33386" y="15226"/>
                    <a:pt x="33409" y="15250"/>
                  </a:cubicBezTo>
                  <a:cubicBezTo>
                    <a:pt x="33409" y="15250"/>
                    <a:pt x="33409" y="15274"/>
                    <a:pt x="33398" y="15274"/>
                  </a:cubicBezTo>
                  <a:cubicBezTo>
                    <a:pt x="33386" y="15274"/>
                    <a:pt x="33350" y="15274"/>
                    <a:pt x="33350" y="15297"/>
                  </a:cubicBezTo>
                  <a:lnTo>
                    <a:pt x="33267" y="15571"/>
                  </a:lnTo>
                  <a:cubicBezTo>
                    <a:pt x="33219" y="15583"/>
                    <a:pt x="33183" y="15619"/>
                    <a:pt x="33183" y="15678"/>
                  </a:cubicBezTo>
                  <a:cubicBezTo>
                    <a:pt x="33171" y="15762"/>
                    <a:pt x="33171" y="15833"/>
                    <a:pt x="33171" y="15928"/>
                  </a:cubicBezTo>
                  <a:cubicBezTo>
                    <a:pt x="33159" y="16000"/>
                    <a:pt x="33124" y="16071"/>
                    <a:pt x="33112" y="16143"/>
                  </a:cubicBezTo>
                  <a:cubicBezTo>
                    <a:pt x="33112" y="16178"/>
                    <a:pt x="33124" y="16202"/>
                    <a:pt x="33147" y="16226"/>
                  </a:cubicBezTo>
                  <a:cubicBezTo>
                    <a:pt x="32850" y="19512"/>
                    <a:pt x="33052" y="22917"/>
                    <a:pt x="33040" y="26215"/>
                  </a:cubicBezTo>
                  <a:lnTo>
                    <a:pt x="33040" y="27585"/>
                  </a:lnTo>
                  <a:cubicBezTo>
                    <a:pt x="33029" y="27580"/>
                    <a:pt x="33018" y="27578"/>
                    <a:pt x="33008" y="27578"/>
                  </a:cubicBezTo>
                  <a:cubicBezTo>
                    <a:pt x="32933" y="27578"/>
                    <a:pt x="32897" y="27685"/>
                    <a:pt x="32981" y="27727"/>
                  </a:cubicBezTo>
                  <a:cubicBezTo>
                    <a:pt x="33005" y="27739"/>
                    <a:pt x="33028" y="27739"/>
                    <a:pt x="33052" y="27751"/>
                  </a:cubicBezTo>
                  <a:cubicBezTo>
                    <a:pt x="33040" y="30906"/>
                    <a:pt x="33040" y="34062"/>
                    <a:pt x="33040" y="37229"/>
                  </a:cubicBezTo>
                  <a:cubicBezTo>
                    <a:pt x="32969" y="44098"/>
                    <a:pt x="32766" y="51064"/>
                    <a:pt x="32981" y="57981"/>
                  </a:cubicBezTo>
                  <a:cubicBezTo>
                    <a:pt x="32969" y="58005"/>
                    <a:pt x="32969" y="58017"/>
                    <a:pt x="32969" y="58029"/>
                  </a:cubicBezTo>
                  <a:lnTo>
                    <a:pt x="32874" y="58076"/>
                  </a:lnTo>
                  <a:cubicBezTo>
                    <a:pt x="32858" y="58053"/>
                    <a:pt x="32833" y="58040"/>
                    <a:pt x="32801" y="58040"/>
                  </a:cubicBezTo>
                  <a:cubicBezTo>
                    <a:pt x="32783" y="58040"/>
                    <a:pt x="32764" y="58044"/>
                    <a:pt x="32743" y="58053"/>
                  </a:cubicBezTo>
                  <a:cubicBezTo>
                    <a:pt x="32683" y="58088"/>
                    <a:pt x="32647" y="58112"/>
                    <a:pt x="32624" y="58136"/>
                  </a:cubicBezTo>
                  <a:cubicBezTo>
                    <a:pt x="32850" y="50349"/>
                    <a:pt x="32671" y="42539"/>
                    <a:pt x="32647" y="34752"/>
                  </a:cubicBezTo>
                  <a:lnTo>
                    <a:pt x="32647" y="34704"/>
                  </a:lnTo>
                  <a:lnTo>
                    <a:pt x="32647" y="34597"/>
                  </a:lnTo>
                  <a:cubicBezTo>
                    <a:pt x="32673" y="34613"/>
                    <a:pt x="32700" y="34620"/>
                    <a:pt x="32726" y="34620"/>
                  </a:cubicBezTo>
                  <a:cubicBezTo>
                    <a:pt x="32881" y="34620"/>
                    <a:pt x="33015" y="34378"/>
                    <a:pt x="32790" y="34276"/>
                  </a:cubicBezTo>
                  <a:cubicBezTo>
                    <a:pt x="32757" y="34268"/>
                    <a:pt x="32725" y="34254"/>
                    <a:pt x="32692" y="34254"/>
                  </a:cubicBezTo>
                  <a:cubicBezTo>
                    <a:pt x="32677" y="34254"/>
                    <a:pt x="32662" y="34257"/>
                    <a:pt x="32647" y="34264"/>
                  </a:cubicBezTo>
                  <a:lnTo>
                    <a:pt x="32647" y="33704"/>
                  </a:lnTo>
                  <a:cubicBezTo>
                    <a:pt x="32647" y="27263"/>
                    <a:pt x="32909" y="20750"/>
                    <a:pt x="32743" y="14273"/>
                  </a:cubicBezTo>
                  <a:cubicBezTo>
                    <a:pt x="32766" y="14273"/>
                    <a:pt x="32802" y="14273"/>
                    <a:pt x="32802" y="14226"/>
                  </a:cubicBezTo>
                  <a:cubicBezTo>
                    <a:pt x="33064" y="13214"/>
                    <a:pt x="33350" y="12202"/>
                    <a:pt x="33624" y="11178"/>
                  </a:cubicBezTo>
                  <a:cubicBezTo>
                    <a:pt x="33631" y="11140"/>
                    <a:pt x="33590" y="11111"/>
                    <a:pt x="33557" y="11111"/>
                  </a:cubicBezTo>
                  <a:cubicBezTo>
                    <a:pt x="33538" y="11111"/>
                    <a:pt x="33521" y="11121"/>
                    <a:pt x="33517" y="11142"/>
                  </a:cubicBezTo>
                  <a:cubicBezTo>
                    <a:pt x="33243" y="12118"/>
                    <a:pt x="32993" y="13083"/>
                    <a:pt x="32731" y="14047"/>
                  </a:cubicBezTo>
                  <a:cubicBezTo>
                    <a:pt x="32731" y="13821"/>
                    <a:pt x="32707" y="13607"/>
                    <a:pt x="32707" y="13380"/>
                  </a:cubicBezTo>
                  <a:cubicBezTo>
                    <a:pt x="32731" y="13380"/>
                    <a:pt x="32755" y="13369"/>
                    <a:pt x="32766" y="13333"/>
                  </a:cubicBezTo>
                  <a:cubicBezTo>
                    <a:pt x="33124" y="12487"/>
                    <a:pt x="33350" y="11583"/>
                    <a:pt x="33624" y="10702"/>
                  </a:cubicBezTo>
                  <a:cubicBezTo>
                    <a:pt x="33631" y="10664"/>
                    <a:pt x="33595" y="10635"/>
                    <a:pt x="33565" y="10635"/>
                  </a:cubicBezTo>
                  <a:cubicBezTo>
                    <a:pt x="33548" y="10635"/>
                    <a:pt x="33533" y="10644"/>
                    <a:pt x="33528" y="10666"/>
                  </a:cubicBezTo>
                  <a:cubicBezTo>
                    <a:pt x="33243" y="11416"/>
                    <a:pt x="32933" y="12154"/>
                    <a:pt x="32707" y="12916"/>
                  </a:cubicBezTo>
                  <a:cubicBezTo>
                    <a:pt x="32671" y="11654"/>
                    <a:pt x="32612" y="10404"/>
                    <a:pt x="32516" y="9154"/>
                  </a:cubicBezTo>
                  <a:cubicBezTo>
                    <a:pt x="32588" y="9106"/>
                    <a:pt x="32647" y="9082"/>
                    <a:pt x="32731" y="9035"/>
                  </a:cubicBezTo>
                  <a:cubicBezTo>
                    <a:pt x="32766" y="8999"/>
                    <a:pt x="32790" y="8963"/>
                    <a:pt x="32802" y="8928"/>
                  </a:cubicBezTo>
                  <a:cubicBezTo>
                    <a:pt x="32814" y="8939"/>
                    <a:pt x="32814" y="8939"/>
                    <a:pt x="32850" y="8939"/>
                  </a:cubicBezTo>
                  <a:cubicBezTo>
                    <a:pt x="32909" y="8939"/>
                    <a:pt x="32921" y="8880"/>
                    <a:pt x="32909" y="8856"/>
                  </a:cubicBezTo>
                  <a:cubicBezTo>
                    <a:pt x="33386" y="8499"/>
                    <a:pt x="33838" y="8142"/>
                    <a:pt x="34314" y="7785"/>
                  </a:cubicBezTo>
                  <a:cubicBezTo>
                    <a:pt x="37827" y="5451"/>
                    <a:pt x="41315" y="3082"/>
                    <a:pt x="45006" y="1010"/>
                  </a:cubicBezTo>
                  <a:close/>
                  <a:moveTo>
                    <a:pt x="43982" y="57838"/>
                  </a:moveTo>
                  <a:lnTo>
                    <a:pt x="43351" y="58505"/>
                  </a:lnTo>
                  <a:lnTo>
                    <a:pt x="43351" y="58386"/>
                  </a:lnTo>
                  <a:cubicBezTo>
                    <a:pt x="43565" y="58207"/>
                    <a:pt x="43768" y="58029"/>
                    <a:pt x="43982" y="57838"/>
                  </a:cubicBezTo>
                  <a:close/>
                  <a:moveTo>
                    <a:pt x="21968" y="13154"/>
                  </a:moveTo>
                  <a:cubicBezTo>
                    <a:pt x="23892" y="13868"/>
                    <a:pt x="26437" y="14446"/>
                    <a:pt x="28785" y="14446"/>
                  </a:cubicBezTo>
                  <a:cubicBezTo>
                    <a:pt x="29924" y="14446"/>
                    <a:pt x="31016" y="14310"/>
                    <a:pt x="31969" y="13988"/>
                  </a:cubicBezTo>
                  <a:cubicBezTo>
                    <a:pt x="32016" y="13976"/>
                    <a:pt x="32040" y="13952"/>
                    <a:pt x="32052" y="13916"/>
                  </a:cubicBezTo>
                  <a:lnTo>
                    <a:pt x="32052" y="13916"/>
                  </a:lnTo>
                  <a:cubicBezTo>
                    <a:pt x="31862" y="20512"/>
                    <a:pt x="32135" y="27144"/>
                    <a:pt x="32135" y="33716"/>
                  </a:cubicBezTo>
                  <a:lnTo>
                    <a:pt x="32135" y="33740"/>
                  </a:lnTo>
                  <a:cubicBezTo>
                    <a:pt x="31683" y="33788"/>
                    <a:pt x="31254" y="33835"/>
                    <a:pt x="30802" y="33859"/>
                  </a:cubicBezTo>
                  <a:cubicBezTo>
                    <a:pt x="30790" y="33847"/>
                    <a:pt x="30778" y="33835"/>
                    <a:pt x="30766" y="33835"/>
                  </a:cubicBezTo>
                  <a:cubicBezTo>
                    <a:pt x="30731" y="33835"/>
                    <a:pt x="30719" y="33847"/>
                    <a:pt x="30707" y="33859"/>
                  </a:cubicBezTo>
                  <a:cubicBezTo>
                    <a:pt x="29920" y="33924"/>
                    <a:pt x="29134" y="33967"/>
                    <a:pt x="28352" y="33967"/>
                  </a:cubicBezTo>
                  <a:cubicBezTo>
                    <a:pt x="27844" y="33967"/>
                    <a:pt x="27339" y="33949"/>
                    <a:pt x="26837" y="33907"/>
                  </a:cubicBezTo>
                  <a:cubicBezTo>
                    <a:pt x="26819" y="33901"/>
                    <a:pt x="26807" y="33898"/>
                    <a:pt x="26795" y="33898"/>
                  </a:cubicBezTo>
                  <a:cubicBezTo>
                    <a:pt x="26784" y="33898"/>
                    <a:pt x="26772" y="33901"/>
                    <a:pt x="26754" y="33907"/>
                  </a:cubicBezTo>
                  <a:cubicBezTo>
                    <a:pt x="25420" y="33788"/>
                    <a:pt x="24099" y="33490"/>
                    <a:pt x="22813" y="32907"/>
                  </a:cubicBezTo>
                  <a:cubicBezTo>
                    <a:pt x="22799" y="32900"/>
                    <a:pt x="22785" y="32898"/>
                    <a:pt x="22773" y="32898"/>
                  </a:cubicBezTo>
                  <a:cubicBezTo>
                    <a:pt x="22687" y="32898"/>
                    <a:pt x="22636" y="33022"/>
                    <a:pt x="22730" y="33073"/>
                  </a:cubicBezTo>
                  <a:cubicBezTo>
                    <a:pt x="23408" y="33419"/>
                    <a:pt x="24123" y="33657"/>
                    <a:pt x="24837" y="33835"/>
                  </a:cubicBezTo>
                  <a:cubicBezTo>
                    <a:pt x="24837" y="33835"/>
                    <a:pt x="24837" y="33847"/>
                    <a:pt x="24849" y="33847"/>
                  </a:cubicBezTo>
                  <a:cubicBezTo>
                    <a:pt x="25087" y="34050"/>
                    <a:pt x="25349" y="34264"/>
                    <a:pt x="25599" y="34443"/>
                  </a:cubicBezTo>
                  <a:cubicBezTo>
                    <a:pt x="25837" y="34621"/>
                    <a:pt x="26099" y="34859"/>
                    <a:pt x="26397" y="34931"/>
                  </a:cubicBezTo>
                  <a:cubicBezTo>
                    <a:pt x="26402" y="34931"/>
                    <a:pt x="26407" y="34932"/>
                    <a:pt x="26412" y="34932"/>
                  </a:cubicBezTo>
                  <a:cubicBezTo>
                    <a:pt x="26484" y="34932"/>
                    <a:pt x="26513" y="34855"/>
                    <a:pt x="26480" y="34800"/>
                  </a:cubicBezTo>
                  <a:cubicBezTo>
                    <a:pt x="26301" y="34585"/>
                    <a:pt x="26016" y="34466"/>
                    <a:pt x="25789" y="34312"/>
                  </a:cubicBezTo>
                  <a:cubicBezTo>
                    <a:pt x="25611" y="34193"/>
                    <a:pt x="25444" y="34038"/>
                    <a:pt x="25266" y="33907"/>
                  </a:cubicBezTo>
                  <a:lnTo>
                    <a:pt x="25266" y="33907"/>
                  </a:lnTo>
                  <a:lnTo>
                    <a:pt x="25980" y="34038"/>
                  </a:lnTo>
                  <a:cubicBezTo>
                    <a:pt x="26337" y="34395"/>
                    <a:pt x="26694" y="34752"/>
                    <a:pt x="27051" y="35121"/>
                  </a:cubicBezTo>
                  <a:cubicBezTo>
                    <a:pt x="25825" y="35038"/>
                    <a:pt x="24575" y="34847"/>
                    <a:pt x="23301" y="34502"/>
                  </a:cubicBezTo>
                  <a:cubicBezTo>
                    <a:pt x="23292" y="34498"/>
                    <a:pt x="23283" y="34496"/>
                    <a:pt x="23275" y="34496"/>
                  </a:cubicBezTo>
                  <a:cubicBezTo>
                    <a:pt x="23211" y="34496"/>
                    <a:pt x="23192" y="34612"/>
                    <a:pt x="23277" y="34633"/>
                  </a:cubicBezTo>
                  <a:cubicBezTo>
                    <a:pt x="25078" y="35156"/>
                    <a:pt x="26958" y="35459"/>
                    <a:pt x="28835" y="35459"/>
                  </a:cubicBezTo>
                  <a:cubicBezTo>
                    <a:pt x="29950" y="35459"/>
                    <a:pt x="31064" y="35352"/>
                    <a:pt x="32159" y="35121"/>
                  </a:cubicBezTo>
                  <a:lnTo>
                    <a:pt x="32159" y="35121"/>
                  </a:lnTo>
                  <a:cubicBezTo>
                    <a:pt x="32147" y="40527"/>
                    <a:pt x="32052" y="45944"/>
                    <a:pt x="32088" y="51361"/>
                  </a:cubicBezTo>
                  <a:cubicBezTo>
                    <a:pt x="31385" y="51421"/>
                    <a:pt x="30707" y="51457"/>
                    <a:pt x="30016" y="51468"/>
                  </a:cubicBezTo>
                  <a:lnTo>
                    <a:pt x="29945" y="51468"/>
                  </a:lnTo>
                  <a:cubicBezTo>
                    <a:pt x="29848" y="51469"/>
                    <a:pt x="29752" y="51470"/>
                    <a:pt x="29655" y="51470"/>
                  </a:cubicBezTo>
                  <a:cubicBezTo>
                    <a:pt x="28395" y="51470"/>
                    <a:pt x="27135" y="51397"/>
                    <a:pt x="25897" y="51242"/>
                  </a:cubicBezTo>
                  <a:cubicBezTo>
                    <a:pt x="25849" y="51195"/>
                    <a:pt x="25789" y="51159"/>
                    <a:pt x="25742" y="51111"/>
                  </a:cubicBezTo>
                  <a:cubicBezTo>
                    <a:pt x="25718" y="51091"/>
                    <a:pt x="25691" y="51082"/>
                    <a:pt x="25664" y="51082"/>
                  </a:cubicBezTo>
                  <a:cubicBezTo>
                    <a:pt x="25599" y="51082"/>
                    <a:pt x="25536" y="51135"/>
                    <a:pt x="25527" y="51195"/>
                  </a:cubicBezTo>
                  <a:cubicBezTo>
                    <a:pt x="24789" y="51099"/>
                    <a:pt x="24051" y="50980"/>
                    <a:pt x="23325" y="50826"/>
                  </a:cubicBezTo>
                  <a:cubicBezTo>
                    <a:pt x="23321" y="50825"/>
                    <a:pt x="23316" y="50825"/>
                    <a:pt x="23312" y="50825"/>
                  </a:cubicBezTo>
                  <a:cubicBezTo>
                    <a:pt x="23214" y="50825"/>
                    <a:pt x="23174" y="50957"/>
                    <a:pt x="23277" y="50980"/>
                  </a:cubicBezTo>
                  <a:cubicBezTo>
                    <a:pt x="23503" y="51040"/>
                    <a:pt x="23718" y="51076"/>
                    <a:pt x="23944" y="51123"/>
                  </a:cubicBezTo>
                  <a:cubicBezTo>
                    <a:pt x="23884" y="51159"/>
                    <a:pt x="23861" y="51242"/>
                    <a:pt x="23920" y="51302"/>
                  </a:cubicBezTo>
                  <a:cubicBezTo>
                    <a:pt x="24408" y="51730"/>
                    <a:pt x="24885" y="52230"/>
                    <a:pt x="25408" y="52623"/>
                  </a:cubicBezTo>
                  <a:cubicBezTo>
                    <a:pt x="25266" y="52611"/>
                    <a:pt x="25123" y="52600"/>
                    <a:pt x="24992" y="52588"/>
                  </a:cubicBezTo>
                  <a:cubicBezTo>
                    <a:pt x="24515" y="52147"/>
                    <a:pt x="23884" y="51838"/>
                    <a:pt x="23349" y="51480"/>
                  </a:cubicBezTo>
                  <a:cubicBezTo>
                    <a:pt x="23330" y="51469"/>
                    <a:pt x="23311" y="51464"/>
                    <a:pt x="23293" y="51464"/>
                  </a:cubicBezTo>
                  <a:cubicBezTo>
                    <a:pt x="23201" y="51464"/>
                    <a:pt x="23140" y="51601"/>
                    <a:pt x="23230" y="51671"/>
                  </a:cubicBezTo>
                  <a:cubicBezTo>
                    <a:pt x="23515" y="51873"/>
                    <a:pt x="23777" y="52064"/>
                    <a:pt x="24063" y="52254"/>
                  </a:cubicBezTo>
                  <a:lnTo>
                    <a:pt x="24420" y="52528"/>
                  </a:lnTo>
                  <a:cubicBezTo>
                    <a:pt x="24134" y="52480"/>
                    <a:pt x="23837" y="52445"/>
                    <a:pt x="23563" y="52409"/>
                  </a:cubicBezTo>
                  <a:cubicBezTo>
                    <a:pt x="23555" y="52407"/>
                    <a:pt x="23548" y="52406"/>
                    <a:pt x="23542" y="52406"/>
                  </a:cubicBezTo>
                  <a:cubicBezTo>
                    <a:pt x="23474" y="52406"/>
                    <a:pt x="23451" y="52506"/>
                    <a:pt x="23527" y="52528"/>
                  </a:cubicBezTo>
                  <a:cubicBezTo>
                    <a:pt x="23956" y="52611"/>
                    <a:pt x="24396" y="52683"/>
                    <a:pt x="24825" y="52766"/>
                  </a:cubicBezTo>
                  <a:cubicBezTo>
                    <a:pt x="24849" y="52778"/>
                    <a:pt x="24885" y="52790"/>
                    <a:pt x="24896" y="52802"/>
                  </a:cubicBezTo>
                  <a:cubicBezTo>
                    <a:pt x="24918" y="52813"/>
                    <a:pt x="24934" y="52819"/>
                    <a:pt x="24951" y="52819"/>
                  </a:cubicBezTo>
                  <a:cubicBezTo>
                    <a:pt x="24970" y="52819"/>
                    <a:pt x="24989" y="52810"/>
                    <a:pt x="25016" y="52790"/>
                  </a:cubicBezTo>
                  <a:cubicBezTo>
                    <a:pt x="25266" y="52838"/>
                    <a:pt x="25539" y="52885"/>
                    <a:pt x="25801" y="52909"/>
                  </a:cubicBezTo>
                  <a:cubicBezTo>
                    <a:pt x="25825" y="52909"/>
                    <a:pt x="25825" y="52921"/>
                    <a:pt x="25837" y="52921"/>
                  </a:cubicBezTo>
                  <a:cubicBezTo>
                    <a:pt x="25848" y="52937"/>
                    <a:pt x="25863" y="52944"/>
                    <a:pt x="25878" y="52944"/>
                  </a:cubicBezTo>
                  <a:cubicBezTo>
                    <a:pt x="25897" y="52944"/>
                    <a:pt x="25914" y="52934"/>
                    <a:pt x="25920" y="52921"/>
                  </a:cubicBezTo>
                  <a:cubicBezTo>
                    <a:pt x="27583" y="53153"/>
                    <a:pt x="29253" y="53259"/>
                    <a:pt x="30931" y="53259"/>
                  </a:cubicBezTo>
                  <a:cubicBezTo>
                    <a:pt x="31320" y="53259"/>
                    <a:pt x="31710" y="53254"/>
                    <a:pt x="32100" y="53242"/>
                  </a:cubicBezTo>
                  <a:cubicBezTo>
                    <a:pt x="32112" y="54886"/>
                    <a:pt x="32147" y="56529"/>
                    <a:pt x="32195" y="58184"/>
                  </a:cubicBezTo>
                  <a:cubicBezTo>
                    <a:pt x="30913" y="58478"/>
                    <a:pt x="29587" y="58638"/>
                    <a:pt x="28266" y="58638"/>
                  </a:cubicBezTo>
                  <a:cubicBezTo>
                    <a:pt x="26067" y="58638"/>
                    <a:pt x="23881" y="58197"/>
                    <a:pt x="21932" y="57207"/>
                  </a:cubicBezTo>
                  <a:cubicBezTo>
                    <a:pt x="21928" y="57203"/>
                    <a:pt x="21924" y="57202"/>
                    <a:pt x="21920" y="57202"/>
                  </a:cubicBezTo>
                  <a:cubicBezTo>
                    <a:pt x="21912" y="57202"/>
                    <a:pt x="21904" y="57207"/>
                    <a:pt x="21896" y="57207"/>
                  </a:cubicBezTo>
                  <a:cubicBezTo>
                    <a:pt x="22122" y="52123"/>
                    <a:pt x="22075" y="46992"/>
                    <a:pt x="21991" y="41872"/>
                  </a:cubicBezTo>
                  <a:cubicBezTo>
                    <a:pt x="21991" y="41848"/>
                    <a:pt x="22015" y="41836"/>
                    <a:pt x="22015" y="41836"/>
                  </a:cubicBezTo>
                  <a:cubicBezTo>
                    <a:pt x="22039" y="41777"/>
                    <a:pt x="22027" y="41729"/>
                    <a:pt x="21991" y="41705"/>
                  </a:cubicBezTo>
                  <a:cubicBezTo>
                    <a:pt x="21956" y="38860"/>
                    <a:pt x="21908" y="36002"/>
                    <a:pt x="21908" y="33180"/>
                  </a:cubicBezTo>
                  <a:cubicBezTo>
                    <a:pt x="21908" y="26525"/>
                    <a:pt x="22110" y="19822"/>
                    <a:pt x="21968" y="13154"/>
                  </a:cubicBezTo>
                  <a:close/>
                  <a:moveTo>
                    <a:pt x="12133" y="14107"/>
                  </a:moveTo>
                  <a:lnTo>
                    <a:pt x="12145" y="14131"/>
                  </a:lnTo>
                  <a:cubicBezTo>
                    <a:pt x="12157" y="14333"/>
                    <a:pt x="12216" y="14523"/>
                    <a:pt x="12335" y="14702"/>
                  </a:cubicBezTo>
                  <a:cubicBezTo>
                    <a:pt x="12361" y="14740"/>
                    <a:pt x="12399" y="14757"/>
                    <a:pt x="12436" y="14757"/>
                  </a:cubicBezTo>
                  <a:cubicBezTo>
                    <a:pt x="12502" y="14757"/>
                    <a:pt x="12565" y="14703"/>
                    <a:pt x="12550" y="14619"/>
                  </a:cubicBezTo>
                  <a:cubicBezTo>
                    <a:pt x="12526" y="14583"/>
                    <a:pt x="12526" y="14547"/>
                    <a:pt x="12514" y="14512"/>
                  </a:cubicBezTo>
                  <a:lnTo>
                    <a:pt x="12514" y="14512"/>
                  </a:lnTo>
                  <a:lnTo>
                    <a:pt x="12633" y="14631"/>
                  </a:lnTo>
                  <a:cubicBezTo>
                    <a:pt x="12550" y="14666"/>
                    <a:pt x="12502" y="14797"/>
                    <a:pt x="12597" y="14869"/>
                  </a:cubicBezTo>
                  <a:cubicBezTo>
                    <a:pt x="13097" y="15214"/>
                    <a:pt x="13645" y="15535"/>
                    <a:pt x="14240" y="15833"/>
                  </a:cubicBezTo>
                  <a:cubicBezTo>
                    <a:pt x="15627" y="16669"/>
                    <a:pt x="17248" y="17166"/>
                    <a:pt x="18829" y="17166"/>
                  </a:cubicBezTo>
                  <a:cubicBezTo>
                    <a:pt x="19026" y="17166"/>
                    <a:pt x="19224" y="17159"/>
                    <a:pt x="19420" y="17143"/>
                  </a:cubicBezTo>
                  <a:cubicBezTo>
                    <a:pt x="19551" y="17131"/>
                    <a:pt x="19634" y="17024"/>
                    <a:pt x="19610" y="16928"/>
                  </a:cubicBezTo>
                  <a:cubicBezTo>
                    <a:pt x="19896" y="16881"/>
                    <a:pt x="20158" y="16833"/>
                    <a:pt x="20432" y="16750"/>
                  </a:cubicBezTo>
                  <a:cubicBezTo>
                    <a:pt x="20444" y="16762"/>
                    <a:pt x="20455" y="16774"/>
                    <a:pt x="20479" y="16774"/>
                  </a:cubicBezTo>
                  <a:cubicBezTo>
                    <a:pt x="20634" y="16821"/>
                    <a:pt x="20848" y="16845"/>
                    <a:pt x="21027" y="16845"/>
                  </a:cubicBezTo>
                  <a:cubicBezTo>
                    <a:pt x="20848" y="17643"/>
                    <a:pt x="20813" y="18441"/>
                    <a:pt x="20598" y="19214"/>
                  </a:cubicBezTo>
                  <a:cubicBezTo>
                    <a:pt x="20574" y="19262"/>
                    <a:pt x="20598" y="19310"/>
                    <a:pt x="20622" y="19334"/>
                  </a:cubicBezTo>
                  <a:cubicBezTo>
                    <a:pt x="20539" y="19905"/>
                    <a:pt x="20455" y="20465"/>
                    <a:pt x="20420" y="21012"/>
                  </a:cubicBezTo>
                  <a:cubicBezTo>
                    <a:pt x="20420" y="21059"/>
                    <a:pt x="20457" y="21083"/>
                    <a:pt x="20492" y="21083"/>
                  </a:cubicBezTo>
                  <a:cubicBezTo>
                    <a:pt x="20519" y="21083"/>
                    <a:pt x="20545" y="21068"/>
                    <a:pt x="20551" y="21036"/>
                  </a:cubicBezTo>
                  <a:cubicBezTo>
                    <a:pt x="20563" y="20941"/>
                    <a:pt x="20574" y="20869"/>
                    <a:pt x="20598" y="20774"/>
                  </a:cubicBezTo>
                  <a:cubicBezTo>
                    <a:pt x="20612" y="20836"/>
                    <a:pt x="20670" y="20875"/>
                    <a:pt x="20728" y="20875"/>
                  </a:cubicBezTo>
                  <a:cubicBezTo>
                    <a:pt x="20770" y="20875"/>
                    <a:pt x="20811" y="20855"/>
                    <a:pt x="20836" y="20810"/>
                  </a:cubicBezTo>
                  <a:cubicBezTo>
                    <a:pt x="21134" y="20357"/>
                    <a:pt x="21229" y="19846"/>
                    <a:pt x="21336" y="19322"/>
                  </a:cubicBezTo>
                  <a:cubicBezTo>
                    <a:pt x="21348" y="19226"/>
                    <a:pt x="21289" y="19143"/>
                    <a:pt x="21194" y="19131"/>
                  </a:cubicBezTo>
                  <a:cubicBezTo>
                    <a:pt x="21098" y="19131"/>
                    <a:pt x="21015" y="19107"/>
                    <a:pt x="20920" y="19107"/>
                  </a:cubicBezTo>
                  <a:cubicBezTo>
                    <a:pt x="21075" y="18536"/>
                    <a:pt x="21217" y="17952"/>
                    <a:pt x="21348" y="17357"/>
                  </a:cubicBezTo>
                  <a:lnTo>
                    <a:pt x="21348" y="17357"/>
                  </a:lnTo>
                  <a:cubicBezTo>
                    <a:pt x="21336" y="22620"/>
                    <a:pt x="21467" y="27906"/>
                    <a:pt x="21467" y="33145"/>
                  </a:cubicBezTo>
                  <a:cubicBezTo>
                    <a:pt x="21467" y="34109"/>
                    <a:pt x="21467" y="35097"/>
                    <a:pt x="21456" y="36062"/>
                  </a:cubicBezTo>
                  <a:cubicBezTo>
                    <a:pt x="21336" y="35955"/>
                    <a:pt x="21217" y="35871"/>
                    <a:pt x="21098" y="35776"/>
                  </a:cubicBezTo>
                  <a:cubicBezTo>
                    <a:pt x="21081" y="35765"/>
                    <a:pt x="21064" y="35759"/>
                    <a:pt x="21048" y="35759"/>
                  </a:cubicBezTo>
                  <a:cubicBezTo>
                    <a:pt x="20965" y="35759"/>
                    <a:pt x="20911" y="35895"/>
                    <a:pt x="20991" y="35955"/>
                  </a:cubicBezTo>
                  <a:cubicBezTo>
                    <a:pt x="21146" y="36062"/>
                    <a:pt x="21289" y="36193"/>
                    <a:pt x="21456" y="36276"/>
                  </a:cubicBezTo>
                  <a:lnTo>
                    <a:pt x="21456" y="36812"/>
                  </a:lnTo>
                  <a:cubicBezTo>
                    <a:pt x="21194" y="36609"/>
                    <a:pt x="20908" y="36431"/>
                    <a:pt x="20634" y="36252"/>
                  </a:cubicBezTo>
                  <a:cubicBezTo>
                    <a:pt x="20614" y="36239"/>
                    <a:pt x="20595" y="36233"/>
                    <a:pt x="20576" y="36233"/>
                  </a:cubicBezTo>
                  <a:cubicBezTo>
                    <a:pt x="20482" y="36233"/>
                    <a:pt x="20416" y="36385"/>
                    <a:pt x="20515" y="36455"/>
                  </a:cubicBezTo>
                  <a:cubicBezTo>
                    <a:pt x="20670" y="36550"/>
                    <a:pt x="20813" y="36657"/>
                    <a:pt x="20967" y="36776"/>
                  </a:cubicBezTo>
                  <a:cubicBezTo>
                    <a:pt x="20848" y="36788"/>
                    <a:pt x="20848" y="36990"/>
                    <a:pt x="20979" y="36990"/>
                  </a:cubicBezTo>
                  <a:cubicBezTo>
                    <a:pt x="21075" y="36990"/>
                    <a:pt x="21086" y="36907"/>
                    <a:pt x="21075" y="36848"/>
                  </a:cubicBezTo>
                  <a:lnTo>
                    <a:pt x="21075" y="36848"/>
                  </a:lnTo>
                  <a:cubicBezTo>
                    <a:pt x="21194" y="36943"/>
                    <a:pt x="21325" y="37026"/>
                    <a:pt x="21456" y="37110"/>
                  </a:cubicBezTo>
                  <a:cubicBezTo>
                    <a:pt x="21456" y="37312"/>
                    <a:pt x="21456" y="37526"/>
                    <a:pt x="21444" y="37729"/>
                  </a:cubicBezTo>
                  <a:cubicBezTo>
                    <a:pt x="21372" y="37681"/>
                    <a:pt x="21289" y="37645"/>
                    <a:pt x="21229" y="37598"/>
                  </a:cubicBezTo>
                  <a:cubicBezTo>
                    <a:pt x="21229" y="37586"/>
                    <a:pt x="21253" y="37562"/>
                    <a:pt x="21253" y="37550"/>
                  </a:cubicBezTo>
                  <a:cubicBezTo>
                    <a:pt x="21292" y="37472"/>
                    <a:pt x="21213" y="37409"/>
                    <a:pt x="21134" y="37409"/>
                  </a:cubicBezTo>
                  <a:cubicBezTo>
                    <a:pt x="21093" y="37409"/>
                    <a:pt x="21051" y="37426"/>
                    <a:pt x="21027" y="37467"/>
                  </a:cubicBezTo>
                  <a:lnTo>
                    <a:pt x="21027" y="37479"/>
                  </a:lnTo>
                  <a:cubicBezTo>
                    <a:pt x="20813" y="37324"/>
                    <a:pt x="20610" y="37169"/>
                    <a:pt x="20432" y="36967"/>
                  </a:cubicBezTo>
                  <a:cubicBezTo>
                    <a:pt x="20408" y="36946"/>
                    <a:pt x="20383" y="36937"/>
                    <a:pt x="20359" y="36937"/>
                  </a:cubicBezTo>
                  <a:cubicBezTo>
                    <a:pt x="20273" y="36937"/>
                    <a:pt x="20200" y="37050"/>
                    <a:pt x="20265" y="37133"/>
                  </a:cubicBezTo>
                  <a:cubicBezTo>
                    <a:pt x="20444" y="37312"/>
                    <a:pt x="20658" y="37538"/>
                    <a:pt x="20896" y="37717"/>
                  </a:cubicBezTo>
                  <a:cubicBezTo>
                    <a:pt x="20848" y="37788"/>
                    <a:pt x="20801" y="37860"/>
                    <a:pt x="20777" y="37943"/>
                  </a:cubicBezTo>
                  <a:cubicBezTo>
                    <a:pt x="20610" y="37848"/>
                    <a:pt x="20432" y="37776"/>
                    <a:pt x="20265" y="37681"/>
                  </a:cubicBezTo>
                  <a:cubicBezTo>
                    <a:pt x="20247" y="37672"/>
                    <a:pt x="20231" y="37668"/>
                    <a:pt x="20215" y="37668"/>
                  </a:cubicBezTo>
                  <a:cubicBezTo>
                    <a:pt x="20125" y="37668"/>
                    <a:pt x="20077" y="37799"/>
                    <a:pt x="20158" y="37860"/>
                  </a:cubicBezTo>
                  <a:cubicBezTo>
                    <a:pt x="20324" y="37955"/>
                    <a:pt x="20491" y="38062"/>
                    <a:pt x="20658" y="38145"/>
                  </a:cubicBezTo>
                  <a:cubicBezTo>
                    <a:pt x="20324" y="38788"/>
                    <a:pt x="20039" y="39455"/>
                    <a:pt x="19741" y="40098"/>
                  </a:cubicBezTo>
                  <a:cubicBezTo>
                    <a:pt x="19717" y="40155"/>
                    <a:pt x="19770" y="40212"/>
                    <a:pt x="19821" y="40212"/>
                  </a:cubicBezTo>
                  <a:cubicBezTo>
                    <a:pt x="19845" y="40212"/>
                    <a:pt x="19869" y="40200"/>
                    <a:pt x="19884" y="40169"/>
                  </a:cubicBezTo>
                  <a:cubicBezTo>
                    <a:pt x="19896" y="40158"/>
                    <a:pt x="19896" y="40146"/>
                    <a:pt x="19908" y="40122"/>
                  </a:cubicBezTo>
                  <a:lnTo>
                    <a:pt x="19908" y="40122"/>
                  </a:lnTo>
                  <a:cubicBezTo>
                    <a:pt x="19896" y="40158"/>
                    <a:pt x="19908" y="40181"/>
                    <a:pt x="19920" y="40229"/>
                  </a:cubicBezTo>
                  <a:cubicBezTo>
                    <a:pt x="20039" y="40384"/>
                    <a:pt x="20158" y="40515"/>
                    <a:pt x="20265" y="40658"/>
                  </a:cubicBezTo>
                  <a:cubicBezTo>
                    <a:pt x="20217" y="40777"/>
                    <a:pt x="20182" y="40920"/>
                    <a:pt x="20134" y="41039"/>
                  </a:cubicBezTo>
                  <a:cubicBezTo>
                    <a:pt x="19979" y="40860"/>
                    <a:pt x="19836" y="40693"/>
                    <a:pt x="19705" y="40503"/>
                  </a:cubicBezTo>
                  <a:cubicBezTo>
                    <a:pt x="19681" y="40473"/>
                    <a:pt x="19650" y="40460"/>
                    <a:pt x="19619" y="40460"/>
                  </a:cubicBezTo>
                  <a:cubicBezTo>
                    <a:pt x="19526" y="40460"/>
                    <a:pt x="19429" y="40569"/>
                    <a:pt x="19491" y="40658"/>
                  </a:cubicBezTo>
                  <a:lnTo>
                    <a:pt x="20027" y="41336"/>
                  </a:lnTo>
                  <a:cubicBezTo>
                    <a:pt x="19967" y="41491"/>
                    <a:pt x="19908" y="41646"/>
                    <a:pt x="19848" y="41812"/>
                  </a:cubicBezTo>
                  <a:cubicBezTo>
                    <a:pt x="19705" y="41670"/>
                    <a:pt x="19551" y="41539"/>
                    <a:pt x="19408" y="41420"/>
                  </a:cubicBezTo>
                  <a:cubicBezTo>
                    <a:pt x="19381" y="41395"/>
                    <a:pt x="19351" y="41385"/>
                    <a:pt x="19323" y="41385"/>
                  </a:cubicBezTo>
                  <a:cubicBezTo>
                    <a:pt x="19228" y="41385"/>
                    <a:pt x="19149" y="41503"/>
                    <a:pt x="19241" y="41586"/>
                  </a:cubicBezTo>
                  <a:cubicBezTo>
                    <a:pt x="19420" y="41753"/>
                    <a:pt x="19586" y="41896"/>
                    <a:pt x="19765" y="42063"/>
                  </a:cubicBezTo>
                  <a:cubicBezTo>
                    <a:pt x="19729" y="42146"/>
                    <a:pt x="19705" y="42229"/>
                    <a:pt x="19670" y="42313"/>
                  </a:cubicBezTo>
                  <a:cubicBezTo>
                    <a:pt x="19654" y="42376"/>
                    <a:pt x="19712" y="42429"/>
                    <a:pt x="19767" y="42429"/>
                  </a:cubicBezTo>
                  <a:cubicBezTo>
                    <a:pt x="19794" y="42429"/>
                    <a:pt x="19820" y="42416"/>
                    <a:pt x="19836" y="42384"/>
                  </a:cubicBezTo>
                  <a:cubicBezTo>
                    <a:pt x="19860" y="42324"/>
                    <a:pt x="19896" y="42265"/>
                    <a:pt x="19908" y="42205"/>
                  </a:cubicBezTo>
                  <a:cubicBezTo>
                    <a:pt x="20027" y="42313"/>
                    <a:pt x="20146" y="42432"/>
                    <a:pt x="20265" y="42539"/>
                  </a:cubicBezTo>
                  <a:cubicBezTo>
                    <a:pt x="20205" y="42670"/>
                    <a:pt x="20146" y="42789"/>
                    <a:pt x="20098" y="42920"/>
                  </a:cubicBezTo>
                  <a:cubicBezTo>
                    <a:pt x="19884" y="42717"/>
                    <a:pt x="19658" y="42491"/>
                    <a:pt x="19443" y="42289"/>
                  </a:cubicBezTo>
                  <a:cubicBezTo>
                    <a:pt x="19417" y="42262"/>
                    <a:pt x="19387" y="42251"/>
                    <a:pt x="19357" y="42251"/>
                  </a:cubicBezTo>
                  <a:cubicBezTo>
                    <a:pt x="19255" y="42251"/>
                    <a:pt x="19160" y="42387"/>
                    <a:pt x="19253" y="42479"/>
                  </a:cubicBezTo>
                  <a:cubicBezTo>
                    <a:pt x="19491" y="42717"/>
                    <a:pt x="19741" y="42955"/>
                    <a:pt x="19979" y="43206"/>
                  </a:cubicBezTo>
                  <a:cubicBezTo>
                    <a:pt x="19920" y="43336"/>
                    <a:pt x="19860" y="43491"/>
                    <a:pt x="19801" y="43622"/>
                  </a:cubicBezTo>
                  <a:cubicBezTo>
                    <a:pt x="19598" y="43420"/>
                    <a:pt x="19372" y="43217"/>
                    <a:pt x="19170" y="43015"/>
                  </a:cubicBezTo>
                  <a:cubicBezTo>
                    <a:pt x="19145" y="42991"/>
                    <a:pt x="19118" y="42980"/>
                    <a:pt x="19093" y="42980"/>
                  </a:cubicBezTo>
                  <a:cubicBezTo>
                    <a:pt x="19005" y="42980"/>
                    <a:pt x="18929" y="43099"/>
                    <a:pt x="19003" y="43182"/>
                  </a:cubicBezTo>
                  <a:cubicBezTo>
                    <a:pt x="19241" y="43420"/>
                    <a:pt x="19467" y="43634"/>
                    <a:pt x="19705" y="43860"/>
                  </a:cubicBezTo>
                  <a:cubicBezTo>
                    <a:pt x="19622" y="44027"/>
                    <a:pt x="19562" y="44206"/>
                    <a:pt x="19491" y="44372"/>
                  </a:cubicBezTo>
                  <a:cubicBezTo>
                    <a:pt x="19459" y="44436"/>
                    <a:pt x="19528" y="44494"/>
                    <a:pt x="19592" y="44494"/>
                  </a:cubicBezTo>
                  <a:cubicBezTo>
                    <a:pt x="19623" y="44494"/>
                    <a:pt x="19654" y="44479"/>
                    <a:pt x="19670" y="44444"/>
                  </a:cubicBezTo>
                  <a:cubicBezTo>
                    <a:pt x="19729" y="44289"/>
                    <a:pt x="19789" y="44158"/>
                    <a:pt x="19860" y="44027"/>
                  </a:cubicBezTo>
                  <a:lnTo>
                    <a:pt x="20265" y="44432"/>
                  </a:lnTo>
                  <a:lnTo>
                    <a:pt x="20003" y="45003"/>
                  </a:lnTo>
                  <a:cubicBezTo>
                    <a:pt x="19503" y="44527"/>
                    <a:pt x="19015" y="44051"/>
                    <a:pt x="18539" y="43563"/>
                  </a:cubicBezTo>
                  <a:cubicBezTo>
                    <a:pt x="18514" y="43538"/>
                    <a:pt x="18487" y="43528"/>
                    <a:pt x="18462" y="43528"/>
                  </a:cubicBezTo>
                  <a:cubicBezTo>
                    <a:pt x="18374" y="43528"/>
                    <a:pt x="18298" y="43647"/>
                    <a:pt x="18372" y="43729"/>
                  </a:cubicBezTo>
                  <a:cubicBezTo>
                    <a:pt x="18872" y="44253"/>
                    <a:pt x="19372" y="44765"/>
                    <a:pt x="19884" y="45277"/>
                  </a:cubicBezTo>
                  <a:cubicBezTo>
                    <a:pt x="19801" y="45444"/>
                    <a:pt x="19741" y="45599"/>
                    <a:pt x="19670" y="45765"/>
                  </a:cubicBezTo>
                  <a:cubicBezTo>
                    <a:pt x="19086" y="45230"/>
                    <a:pt x="18491" y="44706"/>
                    <a:pt x="17931" y="44170"/>
                  </a:cubicBezTo>
                  <a:cubicBezTo>
                    <a:pt x="17906" y="44144"/>
                    <a:pt x="17877" y="44133"/>
                    <a:pt x="17849" y="44133"/>
                  </a:cubicBezTo>
                  <a:cubicBezTo>
                    <a:pt x="17749" y="44133"/>
                    <a:pt x="17659" y="44274"/>
                    <a:pt x="17753" y="44349"/>
                  </a:cubicBezTo>
                  <a:cubicBezTo>
                    <a:pt x="18348" y="44920"/>
                    <a:pt x="18931" y="45515"/>
                    <a:pt x="19527" y="46111"/>
                  </a:cubicBezTo>
                  <a:cubicBezTo>
                    <a:pt x="19479" y="46230"/>
                    <a:pt x="19431" y="46349"/>
                    <a:pt x="19372" y="46468"/>
                  </a:cubicBezTo>
                  <a:cubicBezTo>
                    <a:pt x="18943" y="46063"/>
                    <a:pt x="18515" y="45658"/>
                    <a:pt x="18098" y="45241"/>
                  </a:cubicBezTo>
                  <a:cubicBezTo>
                    <a:pt x="18074" y="45220"/>
                    <a:pt x="18048" y="45212"/>
                    <a:pt x="18023" y="45212"/>
                  </a:cubicBezTo>
                  <a:cubicBezTo>
                    <a:pt x="17935" y="45212"/>
                    <a:pt x="17860" y="45322"/>
                    <a:pt x="17943" y="45396"/>
                  </a:cubicBezTo>
                  <a:cubicBezTo>
                    <a:pt x="18372" y="45837"/>
                    <a:pt x="18812" y="46301"/>
                    <a:pt x="19253" y="46777"/>
                  </a:cubicBezTo>
                  <a:lnTo>
                    <a:pt x="19027" y="47361"/>
                  </a:lnTo>
                  <a:cubicBezTo>
                    <a:pt x="18586" y="46932"/>
                    <a:pt x="18158" y="46492"/>
                    <a:pt x="17741" y="46051"/>
                  </a:cubicBezTo>
                  <a:cubicBezTo>
                    <a:pt x="17718" y="46029"/>
                    <a:pt x="17694" y="46020"/>
                    <a:pt x="17671" y="46020"/>
                  </a:cubicBezTo>
                  <a:cubicBezTo>
                    <a:pt x="17596" y="46020"/>
                    <a:pt x="17534" y="46118"/>
                    <a:pt x="17598" y="46182"/>
                  </a:cubicBezTo>
                  <a:cubicBezTo>
                    <a:pt x="18038" y="46646"/>
                    <a:pt x="18479" y="47135"/>
                    <a:pt x="18943" y="47623"/>
                  </a:cubicBezTo>
                  <a:cubicBezTo>
                    <a:pt x="18931" y="47682"/>
                    <a:pt x="18967" y="47718"/>
                    <a:pt x="19027" y="47718"/>
                  </a:cubicBezTo>
                  <a:lnTo>
                    <a:pt x="19384" y="48075"/>
                  </a:lnTo>
                  <a:cubicBezTo>
                    <a:pt x="19324" y="48206"/>
                    <a:pt x="19289" y="48337"/>
                    <a:pt x="19229" y="48456"/>
                  </a:cubicBezTo>
                  <a:cubicBezTo>
                    <a:pt x="18539" y="47885"/>
                    <a:pt x="17860" y="47289"/>
                    <a:pt x="17205" y="46670"/>
                  </a:cubicBezTo>
                  <a:cubicBezTo>
                    <a:pt x="17184" y="46652"/>
                    <a:pt x="17160" y="46644"/>
                    <a:pt x="17137" y="46644"/>
                  </a:cubicBezTo>
                  <a:cubicBezTo>
                    <a:pt x="17058" y="46644"/>
                    <a:pt x="16988" y="46739"/>
                    <a:pt x="17062" y="46813"/>
                  </a:cubicBezTo>
                  <a:cubicBezTo>
                    <a:pt x="17741" y="47468"/>
                    <a:pt x="18408" y="48135"/>
                    <a:pt x="19086" y="48790"/>
                  </a:cubicBezTo>
                  <a:cubicBezTo>
                    <a:pt x="19003" y="48992"/>
                    <a:pt x="18931" y="49206"/>
                    <a:pt x="18836" y="49432"/>
                  </a:cubicBezTo>
                  <a:cubicBezTo>
                    <a:pt x="18491" y="49206"/>
                    <a:pt x="18158" y="48992"/>
                    <a:pt x="17824" y="48754"/>
                  </a:cubicBezTo>
                  <a:cubicBezTo>
                    <a:pt x="17806" y="48742"/>
                    <a:pt x="17788" y="48736"/>
                    <a:pt x="17772" y="48736"/>
                  </a:cubicBezTo>
                  <a:cubicBezTo>
                    <a:pt x="17694" y="48736"/>
                    <a:pt x="17652" y="48861"/>
                    <a:pt x="17741" y="48921"/>
                  </a:cubicBezTo>
                  <a:cubicBezTo>
                    <a:pt x="18062" y="49159"/>
                    <a:pt x="18408" y="49432"/>
                    <a:pt x="18753" y="49683"/>
                  </a:cubicBezTo>
                  <a:cubicBezTo>
                    <a:pt x="18705" y="49790"/>
                    <a:pt x="18658" y="49885"/>
                    <a:pt x="18634" y="50004"/>
                  </a:cubicBezTo>
                  <a:cubicBezTo>
                    <a:pt x="18372" y="49849"/>
                    <a:pt x="18122" y="49694"/>
                    <a:pt x="17884" y="49528"/>
                  </a:cubicBezTo>
                  <a:cubicBezTo>
                    <a:pt x="17875" y="49523"/>
                    <a:pt x="17866" y="49521"/>
                    <a:pt x="17857" y="49521"/>
                  </a:cubicBezTo>
                  <a:cubicBezTo>
                    <a:pt x="17799" y="49521"/>
                    <a:pt x="17760" y="49616"/>
                    <a:pt x="17812" y="49647"/>
                  </a:cubicBezTo>
                  <a:cubicBezTo>
                    <a:pt x="18062" y="49825"/>
                    <a:pt x="18300" y="50004"/>
                    <a:pt x="18550" y="50206"/>
                  </a:cubicBezTo>
                  <a:lnTo>
                    <a:pt x="18336" y="50778"/>
                  </a:lnTo>
                  <a:lnTo>
                    <a:pt x="18336" y="50802"/>
                  </a:lnTo>
                  <a:cubicBezTo>
                    <a:pt x="17598" y="50385"/>
                    <a:pt x="16872" y="49980"/>
                    <a:pt x="16110" y="49611"/>
                  </a:cubicBezTo>
                  <a:cubicBezTo>
                    <a:pt x="16098" y="49603"/>
                    <a:pt x="16087" y="49600"/>
                    <a:pt x="16076" y="49600"/>
                  </a:cubicBezTo>
                  <a:cubicBezTo>
                    <a:pt x="16019" y="49600"/>
                    <a:pt x="15978" y="49690"/>
                    <a:pt x="16038" y="49730"/>
                  </a:cubicBezTo>
                  <a:cubicBezTo>
                    <a:pt x="16967" y="50206"/>
                    <a:pt x="17860" y="50706"/>
                    <a:pt x="18729" y="51242"/>
                  </a:cubicBezTo>
                  <a:cubicBezTo>
                    <a:pt x="18586" y="51599"/>
                    <a:pt x="18455" y="51957"/>
                    <a:pt x="18312" y="52326"/>
                  </a:cubicBezTo>
                  <a:cubicBezTo>
                    <a:pt x="18304" y="52366"/>
                    <a:pt x="18345" y="52401"/>
                    <a:pt x="18380" y="52401"/>
                  </a:cubicBezTo>
                  <a:cubicBezTo>
                    <a:pt x="18396" y="52401"/>
                    <a:pt x="18412" y="52393"/>
                    <a:pt x="18419" y="52373"/>
                  </a:cubicBezTo>
                  <a:cubicBezTo>
                    <a:pt x="18574" y="52028"/>
                    <a:pt x="18729" y="51695"/>
                    <a:pt x="18896" y="51349"/>
                  </a:cubicBezTo>
                  <a:cubicBezTo>
                    <a:pt x="19110" y="51480"/>
                    <a:pt x="19312" y="51599"/>
                    <a:pt x="19503" y="51730"/>
                  </a:cubicBezTo>
                  <a:cubicBezTo>
                    <a:pt x="19253" y="52314"/>
                    <a:pt x="19003" y="52897"/>
                    <a:pt x="18765" y="53481"/>
                  </a:cubicBezTo>
                  <a:cubicBezTo>
                    <a:pt x="18742" y="53519"/>
                    <a:pt x="18777" y="53547"/>
                    <a:pt x="18815" y="53547"/>
                  </a:cubicBezTo>
                  <a:cubicBezTo>
                    <a:pt x="18837" y="53547"/>
                    <a:pt x="18859" y="53538"/>
                    <a:pt x="18872" y="53516"/>
                  </a:cubicBezTo>
                  <a:cubicBezTo>
                    <a:pt x="19122" y="52957"/>
                    <a:pt x="19384" y="52385"/>
                    <a:pt x="19658" y="51826"/>
                  </a:cubicBezTo>
                  <a:cubicBezTo>
                    <a:pt x="19824" y="51933"/>
                    <a:pt x="19967" y="52028"/>
                    <a:pt x="20122" y="52135"/>
                  </a:cubicBezTo>
                  <a:cubicBezTo>
                    <a:pt x="19979" y="52480"/>
                    <a:pt x="19848" y="52802"/>
                    <a:pt x="19729" y="53147"/>
                  </a:cubicBezTo>
                  <a:cubicBezTo>
                    <a:pt x="18693" y="53778"/>
                    <a:pt x="17705" y="54469"/>
                    <a:pt x="16741" y="55243"/>
                  </a:cubicBezTo>
                  <a:cubicBezTo>
                    <a:pt x="15133" y="56314"/>
                    <a:pt x="13574" y="57445"/>
                    <a:pt x="12216" y="58862"/>
                  </a:cubicBezTo>
                  <a:cubicBezTo>
                    <a:pt x="12216" y="58763"/>
                    <a:pt x="12140" y="58663"/>
                    <a:pt x="12052" y="58663"/>
                  </a:cubicBezTo>
                  <a:cubicBezTo>
                    <a:pt x="12024" y="58663"/>
                    <a:pt x="11995" y="58673"/>
                    <a:pt x="11966" y="58696"/>
                  </a:cubicBezTo>
                  <a:cubicBezTo>
                    <a:pt x="11876" y="58776"/>
                    <a:pt x="11777" y="58806"/>
                    <a:pt x="11683" y="58806"/>
                  </a:cubicBezTo>
                  <a:cubicBezTo>
                    <a:pt x="11666" y="58806"/>
                    <a:pt x="11649" y="58805"/>
                    <a:pt x="11633" y="58803"/>
                  </a:cubicBezTo>
                  <a:cubicBezTo>
                    <a:pt x="11847" y="58624"/>
                    <a:pt x="12026" y="58398"/>
                    <a:pt x="12145" y="58160"/>
                  </a:cubicBezTo>
                  <a:cubicBezTo>
                    <a:pt x="12204" y="58148"/>
                    <a:pt x="12240" y="58100"/>
                    <a:pt x="12264" y="58029"/>
                  </a:cubicBezTo>
                  <a:cubicBezTo>
                    <a:pt x="15562" y="47647"/>
                    <a:pt x="18193" y="36907"/>
                    <a:pt x="20384" y="26239"/>
                  </a:cubicBezTo>
                  <a:cubicBezTo>
                    <a:pt x="20406" y="26159"/>
                    <a:pt x="20335" y="26106"/>
                    <a:pt x="20271" y="26106"/>
                  </a:cubicBezTo>
                  <a:cubicBezTo>
                    <a:pt x="20229" y="26106"/>
                    <a:pt x="20191" y="26128"/>
                    <a:pt x="20182" y="26180"/>
                  </a:cubicBezTo>
                  <a:cubicBezTo>
                    <a:pt x="17634" y="36836"/>
                    <a:pt x="14776" y="47361"/>
                    <a:pt x="11871" y="57922"/>
                  </a:cubicBezTo>
                  <a:cubicBezTo>
                    <a:pt x="11847" y="58017"/>
                    <a:pt x="11883" y="58088"/>
                    <a:pt x="11931" y="58136"/>
                  </a:cubicBezTo>
                  <a:cubicBezTo>
                    <a:pt x="11811" y="58279"/>
                    <a:pt x="11681" y="58422"/>
                    <a:pt x="11514" y="58517"/>
                  </a:cubicBezTo>
                  <a:cubicBezTo>
                    <a:pt x="11502" y="58517"/>
                    <a:pt x="11502" y="58505"/>
                    <a:pt x="11490" y="58505"/>
                  </a:cubicBezTo>
                  <a:cubicBezTo>
                    <a:pt x="10502" y="58362"/>
                    <a:pt x="9537" y="58326"/>
                    <a:pt x="8573" y="58041"/>
                  </a:cubicBezTo>
                  <a:cubicBezTo>
                    <a:pt x="8566" y="58039"/>
                    <a:pt x="8559" y="58038"/>
                    <a:pt x="8552" y="58038"/>
                  </a:cubicBezTo>
                  <a:cubicBezTo>
                    <a:pt x="8460" y="58038"/>
                    <a:pt x="8425" y="58185"/>
                    <a:pt x="8525" y="58207"/>
                  </a:cubicBezTo>
                  <a:cubicBezTo>
                    <a:pt x="9283" y="58438"/>
                    <a:pt x="10173" y="58689"/>
                    <a:pt x="11008" y="58689"/>
                  </a:cubicBezTo>
                  <a:cubicBezTo>
                    <a:pt x="11078" y="58689"/>
                    <a:pt x="11147" y="58687"/>
                    <a:pt x="11216" y="58684"/>
                  </a:cubicBezTo>
                  <a:lnTo>
                    <a:pt x="11216" y="58684"/>
                  </a:lnTo>
                  <a:cubicBezTo>
                    <a:pt x="11133" y="58731"/>
                    <a:pt x="11097" y="58791"/>
                    <a:pt x="11097" y="58862"/>
                  </a:cubicBezTo>
                  <a:cubicBezTo>
                    <a:pt x="9645" y="58755"/>
                    <a:pt x="8347" y="58636"/>
                    <a:pt x="6966" y="57922"/>
                  </a:cubicBezTo>
                  <a:cubicBezTo>
                    <a:pt x="6949" y="57913"/>
                    <a:pt x="6933" y="57910"/>
                    <a:pt x="6917" y="57910"/>
                  </a:cubicBezTo>
                  <a:cubicBezTo>
                    <a:pt x="6818" y="57910"/>
                    <a:pt x="6744" y="58052"/>
                    <a:pt x="6847" y="58124"/>
                  </a:cubicBezTo>
                  <a:cubicBezTo>
                    <a:pt x="7969" y="58746"/>
                    <a:pt x="9381" y="59273"/>
                    <a:pt x="10732" y="59273"/>
                  </a:cubicBezTo>
                  <a:cubicBezTo>
                    <a:pt x="11115" y="59273"/>
                    <a:pt x="11494" y="59231"/>
                    <a:pt x="11859" y="59136"/>
                  </a:cubicBezTo>
                  <a:lnTo>
                    <a:pt x="11871" y="59136"/>
                  </a:lnTo>
                  <a:cubicBezTo>
                    <a:pt x="11055" y="59475"/>
                    <a:pt x="10197" y="59617"/>
                    <a:pt x="9319" y="59617"/>
                  </a:cubicBezTo>
                  <a:cubicBezTo>
                    <a:pt x="6277" y="59617"/>
                    <a:pt x="3000" y="57910"/>
                    <a:pt x="441" y="56755"/>
                  </a:cubicBezTo>
                  <a:cubicBezTo>
                    <a:pt x="477" y="56719"/>
                    <a:pt x="524" y="56695"/>
                    <a:pt x="536" y="56636"/>
                  </a:cubicBezTo>
                  <a:cubicBezTo>
                    <a:pt x="4942" y="42670"/>
                    <a:pt x="9180" y="28454"/>
                    <a:pt x="12133" y="14107"/>
                  </a:cubicBezTo>
                  <a:close/>
                  <a:moveTo>
                    <a:pt x="33528" y="28192"/>
                  </a:moveTo>
                  <a:cubicBezTo>
                    <a:pt x="34314" y="28989"/>
                    <a:pt x="35922" y="29216"/>
                    <a:pt x="36838" y="29466"/>
                  </a:cubicBezTo>
                  <a:cubicBezTo>
                    <a:pt x="37832" y="29727"/>
                    <a:pt x="38825" y="29890"/>
                    <a:pt x="39809" y="29890"/>
                  </a:cubicBezTo>
                  <a:cubicBezTo>
                    <a:pt x="40394" y="29890"/>
                    <a:pt x="40976" y="29833"/>
                    <a:pt x="41553" y="29704"/>
                  </a:cubicBezTo>
                  <a:cubicBezTo>
                    <a:pt x="41672" y="29692"/>
                    <a:pt x="41780" y="29680"/>
                    <a:pt x="41899" y="29668"/>
                  </a:cubicBezTo>
                  <a:lnTo>
                    <a:pt x="41922" y="29668"/>
                  </a:lnTo>
                  <a:cubicBezTo>
                    <a:pt x="41929" y="29765"/>
                    <a:pt x="42019" y="29819"/>
                    <a:pt x="42109" y="29819"/>
                  </a:cubicBezTo>
                  <a:cubicBezTo>
                    <a:pt x="42186" y="29819"/>
                    <a:pt x="42264" y="29780"/>
                    <a:pt x="42291" y="29692"/>
                  </a:cubicBezTo>
                  <a:cubicBezTo>
                    <a:pt x="42315" y="29668"/>
                    <a:pt x="42315" y="29644"/>
                    <a:pt x="42327" y="29621"/>
                  </a:cubicBezTo>
                  <a:cubicBezTo>
                    <a:pt x="42399" y="29609"/>
                    <a:pt x="42470" y="29585"/>
                    <a:pt x="42530" y="29573"/>
                  </a:cubicBezTo>
                  <a:cubicBezTo>
                    <a:pt x="42565" y="29609"/>
                    <a:pt x="42613" y="29621"/>
                    <a:pt x="42649" y="29621"/>
                  </a:cubicBezTo>
                  <a:cubicBezTo>
                    <a:pt x="42684" y="29621"/>
                    <a:pt x="42696" y="29621"/>
                    <a:pt x="42708" y="29609"/>
                  </a:cubicBezTo>
                  <a:cubicBezTo>
                    <a:pt x="42756" y="32204"/>
                    <a:pt x="42803" y="34800"/>
                    <a:pt x="42803" y="37371"/>
                  </a:cubicBezTo>
                  <a:cubicBezTo>
                    <a:pt x="42803" y="43848"/>
                    <a:pt x="42589" y="50385"/>
                    <a:pt x="42792" y="56850"/>
                  </a:cubicBezTo>
                  <a:cubicBezTo>
                    <a:pt x="42673" y="56831"/>
                    <a:pt x="42552" y="56824"/>
                    <a:pt x="42429" y="56824"/>
                  </a:cubicBezTo>
                  <a:cubicBezTo>
                    <a:pt x="42093" y="56824"/>
                    <a:pt x="41748" y="56877"/>
                    <a:pt x="41434" y="56886"/>
                  </a:cubicBezTo>
                  <a:cubicBezTo>
                    <a:pt x="41303" y="56886"/>
                    <a:pt x="41303" y="57088"/>
                    <a:pt x="41434" y="57088"/>
                  </a:cubicBezTo>
                  <a:cubicBezTo>
                    <a:pt x="41739" y="57105"/>
                    <a:pt x="42074" y="57152"/>
                    <a:pt x="42401" y="57152"/>
                  </a:cubicBezTo>
                  <a:cubicBezTo>
                    <a:pt x="42534" y="57152"/>
                    <a:pt x="42665" y="57144"/>
                    <a:pt x="42792" y="57124"/>
                  </a:cubicBezTo>
                  <a:cubicBezTo>
                    <a:pt x="42803" y="57493"/>
                    <a:pt x="42803" y="57862"/>
                    <a:pt x="42815" y="58243"/>
                  </a:cubicBezTo>
                  <a:cubicBezTo>
                    <a:pt x="42434" y="58303"/>
                    <a:pt x="42030" y="58362"/>
                    <a:pt x="41625" y="58374"/>
                  </a:cubicBezTo>
                  <a:cubicBezTo>
                    <a:pt x="41524" y="58380"/>
                    <a:pt x="41419" y="58383"/>
                    <a:pt x="41315" y="58383"/>
                  </a:cubicBezTo>
                  <a:cubicBezTo>
                    <a:pt x="41211" y="58383"/>
                    <a:pt x="41107" y="58380"/>
                    <a:pt x="41006" y="58374"/>
                  </a:cubicBezTo>
                  <a:cubicBezTo>
                    <a:pt x="40898" y="58374"/>
                    <a:pt x="39994" y="58303"/>
                    <a:pt x="40172" y="58100"/>
                  </a:cubicBezTo>
                  <a:cubicBezTo>
                    <a:pt x="40192" y="58071"/>
                    <a:pt x="40164" y="58034"/>
                    <a:pt x="40133" y="58034"/>
                  </a:cubicBezTo>
                  <a:cubicBezTo>
                    <a:pt x="40126" y="58034"/>
                    <a:pt x="40119" y="58036"/>
                    <a:pt x="40113" y="58041"/>
                  </a:cubicBezTo>
                  <a:cubicBezTo>
                    <a:pt x="39827" y="58315"/>
                    <a:pt x="40375" y="58517"/>
                    <a:pt x="40553" y="58565"/>
                  </a:cubicBezTo>
                  <a:cubicBezTo>
                    <a:pt x="40887" y="58654"/>
                    <a:pt x="41244" y="58693"/>
                    <a:pt x="41603" y="58693"/>
                  </a:cubicBezTo>
                  <a:cubicBezTo>
                    <a:pt x="42014" y="58693"/>
                    <a:pt x="42428" y="58641"/>
                    <a:pt x="42815" y="58553"/>
                  </a:cubicBezTo>
                  <a:lnTo>
                    <a:pt x="42815" y="58553"/>
                  </a:lnTo>
                  <a:cubicBezTo>
                    <a:pt x="42803" y="58576"/>
                    <a:pt x="42768" y="58600"/>
                    <a:pt x="42756" y="58624"/>
                  </a:cubicBezTo>
                  <a:cubicBezTo>
                    <a:pt x="42696" y="58684"/>
                    <a:pt x="42732" y="58755"/>
                    <a:pt x="42792" y="58791"/>
                  </a:cubicBezTo>
                  <a:cubicBezTo>
                    <a:pt x="41397" y="59578"/>
                    <a:pt x="40005" y="59886"/>
                    <a:pt x="38606" y="59886"/>
                  </a:cubicBezTo>
                  <a:cubicBezTo>
                    <a:pt x="37234" y="59886"/>
                    <a:pt x="35854" y="59590"/>
                    <a:pt x="34457" y="59160"/>
                  </a:cubicBezTo>
                  <a:cubicBezTo>
                    <a:pt x="34457" y="59148"/>
                    <a:pt x="34433" y="59112"/>
                    <a:pt x="34421" y="59100"/>
                  </a:cubicBezTo>
                  <a:cubicBezTo>
                    <a:pt x="34183" y="58898"/>
                    <a:pt x="33838" y="58731"/>
                    <a:pt x="33505" y="58660"/>
                  </a:cubicBezTo>
                  <a:cubicBezTo>
                    <a:pt x="33528" y="58017"/>
                    <a:pt x="33540" y="57374"/>
                    <a:pt x="33564" y="56719"/>
                  </a:cubicBezTo>
                  <a:cubicBezTo>
                    <a:pt x="33576" y="56731"/>
                    <a:pt x="33588" y="56755"/>
                    <a:pt x="33624" y="56755"/>
                  </a:cubicBezTo>
                  <a:cubicBezTo>
                    <a:pt x="33743" y="56755"/>
                    <a:pt x="33743" y="56576"/>
                    <a:pt x="33624" y="56576"/>
                  </a:cubicBezTo>
                  <a:cubicBezTo>
                    <a:pt x="33588" y="56576"/>
                    <a:pt x="33576" y="56588"/>
                    <a:pt x="33564" y="56600"/>
                  </a:cubicBezTo>
                  <a:cubicBezTo>
                    <a:pt x="33707" y="50147"/>
                    <a:pt x="33540" y="43658"/>
                    <a:pt x="33540" y="37193"/>
                  </a:cubicBezTo>
                  <a:cubicBezTo>
                    <a:pt x="33540" y="34193"/>
                    <a:pt x="33540" y="31192"/>
                    <a:pt x="33528" y="28192"/>
                  </a:cubicBezTo>
                  <a:close/>
                  <a:moveTo>
                    <a:pt x="45555" y="1"/>
                  </a:moveTo>
                  <a:cubicBezTo>
                    <a:pt x="45530" y="1"/>
                    <a:pt x="45506" y="16"/>
                    <a:pt x="45506" y="45"/>
                  </a:cubicBezTo>
                  <a:cubicBezTo>
                    <a:pt x="45506" y="81"/>
                    <a:pt x="45494" y="105"/>
                    <a:pt x="45494" y="141"/>
                  </a:cubicBezTo>
                  <a:lnTo>
                    <a:pt x="45482" y="141"/>
                  </a:lnTo>
                  <a:cubicBezTo>
                    <a:pt x="44220" y="569"/>
                    <a:pt x="43006" y="1153"/>
                    <a:pt x="41851" y="1831"/>
                  </a:cubicBezTo>
                  <a:cubicBezTo>
                    <a:pt x="41004" y="1726"/>
                    <a:pt x="40181" y="1665"/>
                    <a:pt x="39375" y="1665"/>
                  </a:cubicBezTo>
                  <a:cubicBezTo>
                    <a:pt x="38277" y="1665"/>
                    <a:pt x="37210" y="1778"/>
                    <a:pt x="36160" y="2046"/>
                  </a:cubicBezTo>
                  <a:cubicBezTo>
                    <a:pt x="36160" y="1998"/>
                    <a:pt x="36160" y="1950"/>
                    <a:pt x="36148" y="1903"/>
                  </a:cubicBezTo>
                  <a:lnTo>
                    <a:pt x="36148" y="1903"/>
                  </a:lnTo>
                  <a:cubicBezTo>
                    <a:pt x="36173" y="1913"/>
                    <a:pt x="36200" y="1918"/>
                    <a:pt x="36228" y="1918"/>
                  </a:cubicBezTo>
                  <a:cubicBezTo>
                    <a:pt x="36329" y="1918"/>
                    <a:pt x="36431" y="1851"/>
                    <a:pt x="36422" y="1748"/>
                  </a:cubicBezTo>
                  <a:cubicBezTo>
                    <a:pt x="36386" y="1403"/>
                    <a:pt x="36362" y="1057"/>
                    <a:pt x="36303" y="712"/>
                  </a:cubicBezTo>
                  <a:cubicBezTo>
                    <a:pt x="36283" y="612"/>
                    <a:pt x="36211" y="511"/>
                    <a:pt x="36096" y="511"/>
                  </a:cubicBezTo>
                  <a:cubicBezTo>
                    <a:pt x="36075" y="511"/>
                    <a:pt x="36053" y="514"/>
                    <a:pt x="36029" y="522"/>
                  </a:cubicBezTo>
                  <a:cubicBezTo>
                    <a:pt x="35493" y="700"/>
                    <a:pt x="34969" y="915"/>
                    <a:pt x="34469" y="1153"/>
                  </a:cubicBezTo>
                  <a:cubicBezTo>
                    <a:pt x="34421" y="1153"/>
                    <a:pt x="34398" y="1165"/>
                    <a:pt x="34362" y="1188"/>
                  </a:cubicBezTo>
                  <a:cubicBezTo>
                    <a:pt x="32516" y="2070"/>
                    <a:pt x="30861" y="3272"/>
                    <a:pt x="29040" y="4225"/>
                  </a:cubicBezTo>
                  <a:cubicBezTo>
                    <a:pt x="26873" y="5356"/>
                    <a:pt x="24718" y="6391"/>
                    <a:pt x="22753" y="7796"/>
                  </a:cubicBezTo>
                  <a:cubicBezTo>
                    <a:pt x="22741" y="7785"/>
                    <a:pt x="22741" y="7773"/>
                    <a:pt x="22730" y="7773"/>
                  </a:cubicBezTo>
                  <a:cubicBezTo>
                    <a:pt x="22714" y="7749"/>
                    <a:pt x="22690" y="7738"/>
                    <a:pt x="22667" y="7738"/>
                  </a:cubicBezTo>
                  <a:cubicBezTo>
                    <a:pt x="22621" y="7738"/>
                    <a:pt x="22579" y="7781"/>
                    <a:pt x="22610" y="7844"/>
                  </a:cubicBezTo>
                  <a:cubicBezTo>
                    <a:pt x="22610" y="7856"/>
                    <a:pt x="22622" y="7856"/>
                    <a:pt x="22634" y="7880"/>
                  </a:cubicBezTo>
                  <a:cubicBezTo>
                    <a:pt x="22527" y="7880"/>
                    <a:pt x="22432" y="7880"/>
                    <a:pt x="22337" y="7904"/>
                  </a:cubicBezTo>
                  <a:cubicBezTo>
                    <a:pt x="21991" y="7999"/>
                    <a:pt x="21622" y="8225"/>
                    <a:pt x="21575" y="8618"/>
                  </a:cubicBezTo>
                  <a:cubicBezTo>
                    <a:pt x="21575" y="8630"/>
                    <a:pt x="21575" y="8642"/>
                    <a:pt x="21598" y="8666"/>
                  </a:cubicBezTo>
                  <a:cubicBezTo>
                    <a:pt x="21598" y="8749"/>
                    <a:pt x="21598" y="8856"/>
                    <a:pt x="21575" y="8939"/>
                  </a:cubicBezTo>
                  <a:cubicBezTo>
                    <a:pt x="19241" y="9999"/>
                    <a:pt x="16967" y="11190"/>
                    <a:pt x="14729" y="12464"/>
                  </a:cubicBezTo>
                  <a:cubicBezTo>
                    <a:pt x="14716" y="12459"/>
                    <a:pt x="14703" y="12457"/>
                    <a:pt x="14690" y="12457"/>
                  </a:cubicBezTo>
                  <a:cubicBezTo>
                    <a:pt x="14629" y="12457"/>
                    <a:pt x="14567" y="12500"/>
                    <a:pt x="14538" y="12559"/>
                  </a:cubicBezTo>
                  <a:lnTo>
                    <a:pt x="14002" y="12880"/>
                  </a:lnTo>
                  <a:cubicBezTo>
                    <a:pt x="14084" y="12799"/>
                    <a:pt x="14009" y="12665"/>
                    <a:pt x="13896" y="12665"/>
                  </a:cubicBezTo>
                  <a:cubicBezTo>
                    <a:pt x="13877" y="12665"/>
                    <a:pt x="13856" y="12669"/>
                    <a:pt x="13836" y="12678"/>
                  </a:cubicBezTo>
                  <a:cubicBezTo>
                    <a:pt x="13288" y="12952"/>
                    <a:pt x="12752" y="13249"/>
                    <a:pt x="12204" y="13535"/>
                  </a:cubicBezTo>
                  <a:cubicBezTo>
                    <a:pt x="12157" y="13547"/>
                    <a:pt x="12157" y="13595"/>
                    <a:pt x="12157" y="13619"/>
                  </a:cubicBezTo>
                  <a:cubicBezTo>
                    <a:pt x="12145" y="13690"/>
                    <a:pt x="12145" y="13773"/>
                    <a:pt x="12133" y="13857"/>
                  </a:cubicBezTo>
                  <a:cubicBezTo>
                    <a:pt x="12109" y="13845"/>
                    <a:pt x="12097" y="13845"/>
                    <a:pt x="12085" y="13833"/>
                  </a:cubicBezTo>
                  <a:cubicBezTo>
                    <a:pt x="12061" y="13812"/>
                    <a:pt x="12037" y="13803"/>
                    <a:pt x="12016" y="13803"/>
                  </a:cubicBezTo>
                  <a:cubicBezTo>
                    <a:pt x="11952" y="13803"/>
                    <a:pt x="11910" y="13881"/>
                    <a:pt x="11954" y="13952"/>
                  </a:cubicBezTo>
                  <a:cubicBezTo>
                    <a:pt x="11919" y="13964"/>
                    <a:pt x="11907" y="13976"/>
                    <a:pt x="11895" y="14023"/>
                  </a:cubicBezTo>
                  <a:cubicBezTo>
                    <a:pt x="8109" y="28263"/>
                    <a:pt x="4513" y="42491"/>
                    <a:pt x="48" y="56540"/>
                  </a:cubicBezTo>
                  <a:cubicBezTo>
                    <a:pt x="0" y="56671"/>
                    <a:pt x="72" y="56767"/>
                    <a:pt x="167" y="56826"/>
                  </a:cubicBezTo>
                  <a:cubicBezTo>
                    <a:pt x="143" y="56874"/>
                    <a:pt x="167" y="56910"/>
                    <a:pt x="203" y="56945"/>
                  </a:cubicBezTo>
                  <a:cubicBezTo>
                    <a:pt x="2282" y="58340"/>
                    <a:pt x="6132" y="60297"/>
                    <a:pt x="9282" y="60297"/>
                  </a:cubicBezTo>
                  <a:cubicBezTo>
                    <a:pt x="10407" y="60297"/>
                    <a:pt x="11442" y="60048"/>
                    <a:pt x="12276" y="59434"/>
                  </a:cubicBezTo>
                  <a:lnTo>
                    <a:pt x="12288" y="59410"/>
                  </a:lnTo>
                  <a:cubicBezTo>
                    <a:pt x="12335" y="59374"/>
                    <a:pt x="12395" y="59338"/>
                    <a:pt x="12454" y="59291"/>
                  </a:cubicBezTo>
                  <a:cubicBezTo>
                    <a:pt x="12466" y="59315"/>
                    <a:pt x="12490" y="59327"/>
                    <a:pt x="12514" y="59327"/>
                  </a:cubicBezTo>
                  <a:cubicBezTo>
                    <a:pt x="12585" y="59327"/>
                    <a:pt x="12621" y="59255"/>
                    <a:pt x="12609" y="59196"/>
                  </a:cubicBezTo>
                  <a:cubicBezTo>
                    <a:pt x="14419" y="57862"/>
                    <a:pt x="16360" y="56552"/>
                    <a:pt x="18098" y="55100"/>
                  </a:cubicBezTo>
                  <a:cubicBezTo>
                    <a:pt x="19134" y="54397"/>
                    <a:pt x="20170" y="53683"/>
                    <a:pt x="21146" y="52897"/>
                  </a:cubicBezTo>
                  <a:cubicBezTo>
                    <a:pt x="21152" y="52898"/>
                    <a:pt x="21158" y="52899"/>
                    <a:pt x="21164" y="52899"/>
                  </a:cubicBezTo>
                  <a:cubicBezTo>
                    <a:pt x="21215" y="52899"/>
                    <a:pt x="21253" y="52855"/>
                    <a:pt x="21253" y="52802"/>
                  </a:cubicBezTo>
                  <a:cubicBezTo>
                    <a:pt x="21277" y="52778"/>
                    <a:pt x="21325" y="52742"/>
                    <a:pt x="21360" y="52719"/>
                  </a:cubicBezTo>
                  <a:cubicBezTo>
                    <a:pt x="21384" y="54409"/>
                    <a:pt x="21432" y="56124"/>
                    <a:pt x="21515" y="57826"/>
                  </a:cubicBezTo>
                  <a:cubicBezTo>
                    <a:pt x="21515" y="57939"/>
                    <a:pt x="21604" y="57993"/>
                    <a:pt x="21688" y="57993"/>
                  </a:cubicBezTo>
                  <a:cubicBezTo>
                    <a:pt x="21711" y="57993"/>
                    <a:pt x="21733" y="57989"/>
                    <a:pt x="21753" y="57981"/>
                  </a:cubicBezTo>
                  <a:cubicBezTo>
                    <a:pt x="21777" y="58005"/>
                    <a:pt x="21789" y="58017"/>
                    <a:pt x="21801" y="58017"/>
                  </a:cubicBezTo>
                  <a:cubicBezTo>
                    <a:pt x="23622" y="59148"/>
                    <a:pt x="26075" y="59327"/>
                    <a:pt x="28171" y="59434"/>
                  </a:cubicBezTo>
                  <a:cubicBezTo>
                    <a:pt x="28564" y="59452"/>
                    <a:pt x="28959" y="59469"/>
                    <a:pt x="29351" y="59469"/>
                  </a:cubicBezTo>
                  <a:cubicBezTo>
                    <a:pt x="30489" y="59469"/>
                    <a:pt x="31595" y="59327"/>
                    <a:pt x="32516" y="58672"/>
                  </a:cubicBezTo>
                  <a:cubicBezTo>
                    <a:pt x="32528" y="58660"/>
                    <a:pt x="32552" y="58660"/>
                    <a:pt x="32564" y="58636"/>
                  </a:cubicBezTo>
                  <a:cubicBezTo>
                    <a:pt x="32707" y="58517"/>
                    <a:pt x="32862" y="58398"/>
                    <a:pt x="32993" y="58255"/>
                  </a:cubicBezTo>
                  <a:cubicBezTo>
                    <a:pt x="32993" y="58386"/>
                    <a:pt x="32993" y="58517"/>
                    <a:pt x="33005" y="58672"/>
                  </a:cubicBezTo>
                  <a:lnTo>
                    <a:pt x="32909" y="58672"/>
                  </a:lnTo>
                  <a:cubicBezTo>
                    <a:pt x="32755" y="58684"/>
                    <a:pt x="32731" y="58874"/>
                    <a:pt x="32874" y="58934"/>
                  </a:cubicBezTo>
                  <a:cubicBezTo>
                    <a:pt x="32933" y="58969"/>
                    <a:pt x="32993" y="58969"/>
                    <a:pt x="33040" y="58993"/>
                  </a:cubicBezTo>
                  <a:cubicBezTo>
                    <a:pt x="33052" y="59005"/>
                    <a:pt x="33052" y="59029"/>
                    <a:pt x="33064" y="59029"/>
                  </a:cubicBezTo>
                  <a:cubicBezTo>
                    <a:pt x="34887" y="59825"/>
                    <a:pt x="36947" y="60508"/>
                    <a:pt x="38937" y="60508"/>
                  </a:cubicBezTo>
                  <a:cubicBezTo>
                    <a:pt x="40431" y="60508"/>
                    <a:pt x="41886" y="60123"/>
                    <a:pt x="43173" y="59112"/>
                  </a:cubicBezTo>
                  <a:cubicBezTo>
                    <a:pt x="43173" y="59112"/>
                    <a:pt x="43173" y="59100"/>
                    <a:pt x="43184" y="59100"/>
                  </a:cubicBezTo>
                  <a:cubicBezTo>
                    <a:pt x="47768" y="55874"/>
                    <a:pt x="51697" y="51218"/>
                    <a:pt x="55353" y="46992"/>
                  </a:cubicBezTo>
                  <a:cubicBezTo>
                    <a:pt x="55499" y="46734"/>
                    <a:pt x="55338" y="46465"/>
                    <a:pt x="55159" y="46465"/>
                  </a:cubicBezTo>
                  <a:cubicBezTo>
                    <a:pt x="55148" y="46465"/>
                    <a:pt x="55137" y="46466"/>
                    <a:pt x="55126" y="46468"/>
                  </a:cubicBezTo>
                  <a:lnTo>
                    <a:pt x="55126" y="46420"/>
                  </a:lnTo>
                  <a:cubicBezTo>
                    <a:pt x="55138" y="46361"/>
                    <a:pt x="55138" y="46301"/>
                    <a:pt x="55126" y="46242"/>
                  </a:cubicBezTo>
                  <a:cubicBezTo>
                    <a:pt x="55353" y="39860"/>
                    <a:pt x="55317" y="33478"/>
                    <a:pt x="55293" y="27084"/>
                  </a:cubicBezTo>
                  <a:cubicBezTo>
                    <a:pt x="55257" y="20619"/>
                    <a:pt x="55805" y="13845"/>
                    <a:pt x="55126" y="7404"/>
                  </a:cubicBezTo>
                  <a:cubicBezTo>
                    <a:pt x="55312" y="7217"/>
                    <a:pt x="55160" y="6903"/>
                    <a:pt x="54955" y="6903"/>
                  </a:cubicBezTo>
                  <a:cubicBezTo>
                    <a:pt x="54910" y="6903"/>
                    <a:pt x="54863" y="6917"/>
                    <a:pt x="54817" y="6951"/>
                  </a:cubicBezTo>
                  <a:cubicBezTo>
                    <a:pt x="54317" y="7296"/>
                    <a:pt x="53817" y="7654"/>
                    <a:pt x="53305" y="7999"/>
                  </a:cubicBezTo>
                  <a:cubicBezTo>
                    <a:pt x="53186" y="7856"/>
                    <a:pt x="53043" y="7773"/>
                    <a:pt x="52805" y="7701"/>
                  </a:cubicBezTo>
                  <a:cubicBezTo>
                    <a:pt x="52705" y="7671"/>
                    <a:pt x="52611" y="7663"/>
                    <a:pt x="52518" y="7663"/>
                  </a:cubicBezTo>
                  <a:cubicBezTo>
                    <a:pt x="52406" y="7663"/>
                    <a:pt x="52298" y="7675"/>
                    <a:pt x="52189" y="7675"/>
                  </a:cubicBezTo>
                  <a:cubicBezTo>
                    <a:pt x="52140" y="7675"/>
                    <a:pt x="52092" y="7672"/>
                    <a:pt x="52043" y="7665"/>
                  </a:cubicBezTo>
                  <a:cubicBezTo>
                    <a:pt x="51447" y="7606"/>
                    <a:pt x="50900" y="7415"/>
                    <a:pt x="50316" y="7344"/>
                  </a:cubicBezTo>
                  <a:cubicBezTo>
                    <a:pt x="50127" y="7318"/>
                    <a:pt x="49936" y="7305"/>
                    <a:pt x="49747" y="7305"/>
                  </a:cubicBezTo>
                  <a:cubicBezTo>
                    <a:pt x="49057" y="7305"/>
                    <a:pt x="48381" y="7477"/>
                    <a:pt x="47792" y="7832"/>
                  </a:cubicBezTo>
                  <a:cubicBezTo>
                    <a:pt x="47804" y="7249"/>
                    <a:pt x="47876" y="6630"/>
                    <a:pt x="47709" y="6058"/>
                  </a:cubicBezTo>
                  <a:cubicBezTo>
                    <a:pt x="47685" y="5975"/>
                    <a:pt x="47590" y="5891"/>
                    <a:pt x="47506" y="5891"/>
                  </a:cubicBezTo>
                  <a:cubicBezTo>
                    <a:pt x="46899" y="5927"/>
                    <a:pt x="46221" y="6237"/>
                    <a:pt x="45542" y="6689"/>
                  </a:cubicBezTo>
                  <a:cubicBezTo>
                    <a:pt x="45566" y="6570"/>
                    <a:pt x="45590" y="6427"/>
                    <a:pt x="45601" y="6344"/>
                  </a:cubicBezTo>
                  <a:cubicBezTo>
                    <a:pt x="45732" y="5701"/>
                    <a:pt x="45649" y="4939"/>
                    <a:pt x="45661" y="4284"/>
                  </a:cubicBezTo>
                  <a:cubicBezTo>
                    <a:pt x="45685" y="3117"/>
                    <a:pt x="45792" y="1903"/>
                    <a:pt x="45709" y="736"/>
                  </a:cubicBezTo>
                  <a:cubicBezTo>
                    <a:pt x="45720" y="593"/>
                    <a:pt x="45732" y="450"/>
                    <a:pt x="45732" y="319"/>
                  </a:cubicBezTo>
                  <a:cubicBezTo>
                    <a:pt x="45732" y="236"/>
                    <a:pt x="45685" y="176"/>
                    <a:pt x="45625" y="153"/>
                  </a:cubicBezTo>
                  <a:cubicBezTo>
                    <a:pt x="45625" y="117"/>
                    <a:pt x="45613" y="81"/>
                    <a:pt x="45613" y="45"/>
                  </a:cubicBezTo>
                  <a:cubicBezTo>
                    <a:pt x="45607" y="16"/>
                    <a:pt x="45581" y="1"/>
                    <a:pt x="455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14335;p54">
              <a:extLst>
                <a:ext uri="{FF2B5EF4-FFF2-40B4-BE49-F238E27FC236}">
                  <a16:creationId xmlns:a16="http://schemas.microsoft.com/office/drawing/2014/main" id="{2A59C2AB-A9A2-0876-A543-626267B47D30}"/>
                </a:ext>
              </a:extLst>
            </p:cNvPr>
            <p:cNvSpPr/>
            <p:nvPr/>
          </p:nvSpPr>
          <p:spPr>
            <a:xfrm>
              <a:off x="4222500" y="3002200"/>
              <a:ext cx="7125" cy="10750"/>
            </a:xfrm>
            <a:custGeom>
              <a:avLst/>
              <a:gdLst/>
              <a:ahLst/>
              <a:cxnLst/>
              <a:rect l="l" t="t" r="r" b="b"/>
              <a:pathLst>
                <a:path w="285" h="430" extrusionOk="0">
                  <a:moveTo>
                    <a:pt x="130" y="1"/>
                  </a:moveTo>
                  <a:cubicBezTo>
                    <a:pt x="67" y="1"/>
                    <a:pt x="0" y="64"/>
                    <a:pt x="38" y="147"/>
                  </a:cubicBezTo>
                  <a:cubicBezTo>
                    <a:pt x="62" y="230"/>
                    <a:pt x="109" y="313"/>
                    <a:pt x="157" y="397"/>
                  </a:cubicBezTo>
                  <a:cubicBezTo>
                    <a:pt x="172" y="420"/>
                    <a:pt x="191" y="429"/>
                    <a:pt x="209" y="429"/>
                  </a:cubicBezTo>
                  <a:cubicBezTo>
                    <a:pt x="248" y="429"/>
                    <a:pt x="284" y="386"/>
                    <a:pt x="276" y="337"/>
                  </a:cubicBezTo>
                  <a:cubicBezTo>
                    <a:pt x="264" y="254"/>
                    <a:pt x="228" y="159"/>
                    <a:pt x="216" y="75"/>
                  </a:cubicBezTo>
                  <a:cubicBezTo>
                    <a:pt x="203" y="22"/>
                    <a:pt x="167" y="1"/>
                    <a:pt x="1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14336;p54">
              <a:extLst>
                <a:ext uri="{FF2B5EF4-FFF2-40B4-BE49-F238E27FC236}">
                  <a16:creationId xmlns:a16="http://schemas.microsoft.com/office/drawing/2014/main" id="{6C5B9114-69C7-FCB8-3241-208C1769F519}"/>
                </a:ext>
              </a:extLst>
            </p:cNvPr>
            <p:cNvSpPr/>
            <p:nvPr/>
          </p:nvSpPr>
          <p:spPr>
            <a:xfrm>
              <a:off x="4302325" y="2713800"/>
              <a:ext cx="6250" cy="4850"/>
            </a:xfrm>
            <a:custGeom>
              <a:avLst/>
              <a:gdLst/>
              <a:ahLst/>
              <a:cxnLst/>
              <a:rect l="l" t="t" r="r" b="b"/>
              <a:pathLst>
                <a:path w="250" h="194" extrusionOk="0">
                  <a:moveTo>
                    <a:pt x="101" y="1"/>
                  </a:moveTo>
                  <a:cubicBezTo>
                    <a:pt x="0" y="1"/>
                    <a:pt x="6" y="193"/>
                    <a:pt x="119" y="193"/>
                  </a:cubicBezTo>
                  <a:cubicBezTo>
                    <a:pt x="250" y="193"/>
                    <a:pt x="250" y="3"/>
                    <a:pt x="119" y="3"/>
                  </a:cubicBezTo>
                  <a:cubicBezTo>
                    <a:pt x="113" y="1"/>
                    <a:pt x="107"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14337;p54">
              <a:extLst>
                <a:ext uri="{FF2B5EF4-FFF2-40B4-BE49-F238E27FC236}">
                  <a16:creationId xmlns:a16="http://schemas.microsoft.com/office/drawing/2014/main" id="{C6542230-94F3-9A9F-3007-57824211DEEB}"/>
                </a:ext>
              </a:extLst>
            </p:cNvPr>
            <p:cNvSpPr/>
            <p:nvPr/>
          </p:nvSpPr>
          <p:spPr>
            <a:xfrm>
              <a:off x="4598550" y="1967900"/>
              <a:ext cx="18400" cy="42450"/>
            </a:xfrm>
            <a:custGeom>
              <a:avLst/>
              <a:gdLst/>
              <a:ahLst/>
              <a:cxnLst/>
              <a:rect l="l" t="t" r="r" b="b"/>
              <a:pathLst>
                <a:path w="736" h="1698" extrusionOk="0">
                  <a:moveTo>
                    <a:pt x="679" y="1"/>
                  </a:moveTo>
                  <a:cubicBezTo>
                    <a:pt x="663" y="1"/>
                    <a:pt x="649" y="9"/>
                    <a:pt x="641" y="26"/>
                  </a:cubicBezTo>
                  <a:cubicBezTo>
                    <a:pt x="367" y="502"/>
                    <a:pt x="188" y="1038"/>
                    <a:pt x="21" y="1561"/>
                  </a:cubicBezTo>
                  <a:cubicBezTo>
                    <a:pt x="0" y="1646"/>
                    <a:pt x="63" y="1698"/>
                    <a:pt x="130" y="1698"/>
                  </a:cubicBezTo>
                  <a:cubicBezTo>
                    <a:pt x="176" y="1698"/>
                    <a:pt x="224" y="1674"/>
                    <a:pt x="248" y="1621"/>
                  </a:cubicBezTo>
                  <a:cubicBezTo>
                    <a:pt x="438" y="1109"/>
                    <a:pt x="641" y="597"/>
                    <a:pt x="736" y="73"/>
                  </a:cubicBezTo>
                  <a:cubicBezTo>
                    <a:pt x="736" y="27"/>
                    <a:pt x="706" y="1"/>
                    <a:pt x="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14338;p54">
              <a:extLst>
                <a:ext uri="{FF2B5EF4-FFF2-40B4-BE49-F238E27FC236}">
                  <a16:creationId xmlns:a16="http://schemas.microsoft.com/office/drawing/2014/main" id="{AE90BF82-917A-C262-A7C8-07CFA8FB9D6E}"/>
                </a:ext>
              </a:extLst>
            </p:cNvPr>
            <p:cNvSpPr/>
            <p:nvPr/>
          </p:nvSpPr>
          <p:spPr>
            <a:xfrm>
              <a:off x="4597425" y="1994075"/>
              <a:ext cx="18575" cy="50350"/>
            </a:xfrm>
            <a:custGeom>
              <a:avLst/>
              <a:gdLst/>
              <a:ahLst/>
              <a:cxnLst/>
              <a:rect l="l" t="t" r="r" b="b"/>
              <a:pathLst>
                <a:path w="743" h="2014" extrusionOk="0">
                  <a:moveTo>
                    <a:pt x="650" y="1"/>
                  </a:moveTo>
                  <a:cubicBezTo>
                    <a:pt x="619" y="1"/>
                    <a:pt x="588" y="19"/>
                    <a:pt x="578" y="62"/>
                  </a:cubicBezTo>
                  <a:cubicBezTo>
                    <a:pt x="388" y="693"/>
                    <a:pt x="138" y="1300"/>
                    <a:pt x="7" y="1943"/>
                  </a:cubicBezTo>
                  <a:cubicBezTo>
                    <a:pt x="0" y="1990"/>
                    <a:pt x="31" y="2014"/>
                    <a:pt x="63" y="2014"/>
                  </a:cubicBezTo>
                  <a:cubicBezTo>
                    <a:pt x="89" y="2014"/>
                    <a:pt x="115" y="1999"/>
                    <a:pt x="126" y="1967"/>
                  </a:cubicBezTo>
                  <a:cubicBezTo>
                    <a:pt x="364" y="1360"/>
                    <a:pt x="543" y="717"/>
                    <a:pt x="721" y="98"/>
                  </a:cubicBezTo>
                  <a:cubicBezTo>
                    <a:pt x="743" y="41"/>
                    <a:pt x="696" y="1"/>
                    <a:pt x="65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14339;p54">
              <a:extLst>
                <a:ext uri="{FF2B5EF4-FFF2-40B4-BE49-F238E27FC236}">
                  <a16:creationId xmlns:a16="http://schemas.microsoft.com/office/drawing/2014/main" id="{59BC2C7E-F5D9-D478-DB3C-00E4A35E98C0}"/>
                </a:ext>
              </a:extLst>
            </p:cNvPr>
            <p:cNvSpPr/>
            <p:nvPr/>
          </p:nvSpPr>
          <p:spPr>
            <a:xfrm>
              <a:off x="4512750" y="2126175"/>
              <a:ext cx="57525" cy="6900"/>
            </a:xfrm>
            <a:custGeom>
              <a:avLst/>
              <a:gdLst/>
              <a:ahLst/>
              <a:cxnLst/>
              <a:rect l="l" t="t" r="r" b="b"/>
              <a:pathLst>
                <a:path w="2301" h="276" extrusionOk="0">
                  <a:moveTo>
                    <a:pt x="2171" y="1"/>
                  </a:moveTo>
                  <a:cubicBezTo>
                    <a:pt x="2163" y="1"/>
                    <a:pt x="2153" y="2"/>
                    <a:pt x="2144" y="5"/>
                  </a:cubicBezTo>
                  <a:cubicBezTo>
                    <a:pt x="1589" y="91"/>
                    <a:pt x="1035" y="146"/>
                    <a:pt x="475" y="146"/>
                  </a:cubicBezTo>
                  <a:cubicBezTo>
                    <a:pt x="337" y="146"/>
                    <a:pt x="199" y="143"/>
                    <a:pt x="60" y="136"/>
                  </a:cubicBezTo>
                  <a:cubicBezTo>
                    <a:pt x="1" y="136"/>
                    <a:pt x="1" y="195"/>
                    <a:pt x="48" y="207"/>
                  </a:cubicBezTo>
                  <a:cubicBezTo>
                    <a:pt x="386" y="252"/>
                    <a:pt x="723" y="276"/>
                    <a:pt x="1060" y="276"/>
                  </a:cubicBezTo>
                  <a:cubicBezTo>
                    <a:pt x="1437" y="276"/>
                    <a:pt x="1814" y="246"/>
                    <a:pt x="2191" y="183"/>
                  </a:cubicBezTo>
                  <a:cubicBezTo>
                    <a:pt x="2301" y="173"/>
                    <a:pt x="2269" y="1"/>
                    <a:pt x="21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14340;p54">
              <a:extLst>
                <a:ext uri="{FF2B5EF4-FFF2-40B4-BE49-F238E27FC236}">
                  <a16:creationId xmlns:a16="http://schemas.microsoft.com/office/drawing/2014/main" id="{FB5EF836-0BF4-E37B-9176-5134DE6D92C9}"/>
                </a:ext>
              </a:extLst>
            </p:cNvPr>
            <p:cNvSpPr/>
            <p:nvPr/>
          </p:nvSpPr>
          <p:spPr>
            <a:xfrm>
              <a:off x="4573775" y="2126575"/>
              <a:ext cx="3600" cy="2700"/>
            </a:xfrm>
            <a:custGeom>
              <a:avLst/>
              <a:gdLst/>
              <a:ahLst/>
              <a:cxnLst/>
              <a:rect l="l" t="t" r="r" b="b"/>
              <a:pathLst>
                <a:path w="144" h="108" extrusionOk="0">
                  <a:moveTo>
                    <a:pt x="60" y="1"/>
                  </a:moveTo>
                  <a:cubicBezTo>
                    <a:pt x="0" y="1"/>
                    <a:pt x="0" y="108"/>
                    <a:pt x="60" y="108"/>
                  </a:cubicBezTo>
                  <a:cubicBezTo>
                    <a:pt x="143" y="108"/>
                    <a:pt x="143" y="1"/>
                    <a:pt x="6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14341;p54">
              <a:extLst>
                <a:ext uri="{FF2B5EF4-FFF2-40B4-BE49-F238E27FC236}">
                  <a16:creationId xmlns:a16="http://schemas.microsoft.com/office/drawing/2014/main" id="{15DCF852-B590-F95E-57C6-EA5E11A7CA22}"/>
                </a:ext>
              </a:extLst>
            </p:cNvPr>
            <p:cNvSpPr/>
            <p:nvPr/>
          </p:nvSpPr>
          <p:spPr>
            <a:xfrm>
              <a:off x="4540725" y="2142200"/>
              <a:ext cx="38425" cy="6000"/>
            </a:xfrm>
            <a:custGeom>
              <a:avLst/>
              <a:gdLst/>
              <a:ahLst/>
              <a:cxnLst/>
              <a:rect l="l" t="t" r="r" b="b"/>
              <a:pathLst>
                <a:path w="1537" h="240" extrusionOk="0">
                  <a:moveTo>
                    <a:pt x="1039" y="1"/>
                  </a:moveTo>
                  <a:cubicBezTo>
                    <a:pt x="722" y="1"/>
                    <a:pt x="409" y="34"/>
                    <a:pt x="108" y="43"/>
                  </a:cubicBezTo>
                  <a:cubicBezTo>
                    <a:pt x="1" y="43"/>
                    <a:pt x="1" y="197"/>
                    <a:pt x="108" y="197"/>
                  </a:cubicBezTo>
                  <a:cubicBezTo>
                    <a:pt x="409" y="206"/>
                    <a:pt x="722" y="239"/>
                    <a:pt x="1039" y="239"/>
                  </a:cubicBezTo>
                  <a:cubicBezTo>
                    <a:pt x="1161" y="239"/>
                    <a:pt x="1283" y="234"/>
                    <a:pt x="1406" y="221"/>
                  </a:cubicBezTo>
                  <a:cubicBezTo>
                    <a:pt x="1537" y="209"/>
                    <a:pt x="1537" y="31"/>
                    <a:pt x="1406" y="19"/>
                  </a:cubicBezTo>
                  <a:cubicBezTo>
                    <a:pt x="1283" y="5"/>
                    <a:pt x="1161" y="1"/>
                    <a:pt x="10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14342;p54">
              <a:extLst>
                <a:ext uri="{FF2B5EF4-FFF2-40B4-BE49-F238E27FC236}">
                  <a16:creationId xmlns:a16="http://schemas.microsoft.com/office/drawing/2014/main" id="{2C9F266F-A771-FF08-024B-2BF98489B20E}"/>
                </a:ext>
              </a:extLst>
            </p:cNvPr>
            <p:cNvSpPr/>
            <p:nvPr/>
          </p:nvSpPr>
          <p:spPr>
            <a:xfrm>
              <a:off x="4548875" y="2156325"/>
              <a:ext cx="30575" cy="9325"/>
            </a:xfrm>
            <a:custGeom>
              <a:avLst/>
              <a:gdLst/>
              <a:ahLst/>
              <a:cxnLst/>
              <a:rect l="l" t="t" r="r" b="b"/>
              <a:pathLst>
                <a:path w="1223" h="373" extrusionOk="0">
                  <a:moveTo>
                    <a:pt x="592" y="1"/>
                  </a:moveTo>
                  <a:cubicBezTo>
                    <a:pt x="422" y="1"/>
                    <a:pt x="250" y="28"/>
                    <a:pt x="103" y="61"/>
                  </a:cubicBezTo>
                  <a:cubicBezTo>
                    <a:pt x="0" y="95"/>
                    <a:pt x="19" y="252"/>
                    <a:pt x="127" y="252"/>
                  </a:cubicBezTo>
                  <a:cubicBezTo>
                    <a:pt x="131" y="252"/>
                    <a:pt x="135" y="252"/>
                    <a:pt x="139" y="251"/>
                  </a:cubicBezTo>
                  <a:cubicBezTo>
                    <a:pt x="205" y="247"/>
                    <a:pt x="270" y="244"/>
                    <a:pt x="335" y="244"/>
                  </a:cubicBezTo>
                  <a:cubicBezTo>
                    <a:pt x="449" y="244"/>
                    <a:pt x="562" y="253"/>
                    <a:pt x="675" y="275"/>
                  </a:cubicBezTo>
                  <a:cubicBezTo>
                    <a:pt x="806" y="299"/>
                    <a:pt x="937" y="359"/>
                    <a:pt x="1092" y="370"/>
                  </a:cubicBezTo>
                  <a:cubicBezTo>
                    <a:pt x="1100" y="372"/>
                    <a:pt x="1107" y="373"/>
                    <a:pt x="1115" y="373"/>
                  </a:cubicBezTo>
                  <a:cubicBezTo>
                    <a:pt x="1222" y="373"/>
                    <a:pt x="1218" y="212"/>
                    <a:pt x="1151" y="156"/>
                  </a:cubicBezTo>
                  <a:cubicBezTo>
                    <a:pt x="996" y="40"/>
                    <a:pt x="795" y="1"/>
                    <a:pt x="59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14343;p54">
              <a:extLst>
                <a:ext uri="{FF2B5EF4-FFF2-40B4-BE49-F238E27FC236}">
                  <a16:creationId xmlns:a16="http://schemas.microsoft.com/office/drawing/2014/main" id="{BE52E6AE-A73A-CE19-C4CB-DB390B660C4E}"/>
                </a:ext>
              </a:extLst>
            </p:cNvPr>
            <p:cNvSpPr/>
            <p:nvPr/>
          </p:nvSpPr>
          <p:spPr>
            <a:xfrm>
              <a:off x="4554500" y="2177475"/>
              <a:ext cx="22275" cy="8700"/>
            </a:xfrm>
            <a:custGeom>
              <a:avLst/>
              <a:gdLst/>
              <a:ahLst/>
              <a:cxnLst/>
              <a:rect l="l" t="t" r="r" b="b"/>
              <a:pathLst>
                <a:path w="891" h="348" extrusionOk="0">
                  <a:moveTo>
                    <a:pt x="142" y="0"/>
                  </a:moveTo>
                  <a:cubicBezTo>
                    <a:pt x="20" y="0"/>
                    <a:pt x="1" y="204"/>
                    <a:pt x="117" y="227"/>
                  </a:cubicBezTo>
                  <a:cubicBezTo>
                    <a:pt x="315" y="282"/>
                    <a:pt x="493" y="347"/>
                    <a:pt x="688" y="347"/>
                  </a:cubicBezTo>
                  <a:cubicBezTo>
                    <a:pt x="704" y="347"/>
                    <a:pt x="720" y="347"/>
                    <a:pt x="736" y="346"/>
                  </a:cubicBezTo>
                  <a:cubicBezTo>
                    <a:pt x="831" y="346"/>
                    <a:pt x="891" y="179"/>
                    <a:pt x="795" y="144"/>
                  </a:cubicBezTo>
                  <a:cubicBezTo>
                    <a:pt x="581" y="48"/>
                    <a:pt x="379" y="36"/>
                    <a:pt x="152" y="1"/>
                  </a:cubicBezTo>
                  <a:cubicBezTo>
                    <a:pt x="149" y="0"/>
                    <a:pt x="145" y="0"/>
                    <a:pt x="1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14344;p54">
              <a:extLst>
                <a:ext uri="{FF2B5EF4-FFF2-40B4-BE49-F238E27FC236}">
                  <a16:creationId xmlns:a16="http://schemas.microsoft.com/office/drawing/2014/main" id="{229A23E5-A003-09FC-98A8-49B7B77D29DE}"/>
                </a:ext>
              </a:extLst>
            </p:cNvPr>
            <p:cNvSpPr/>
            <p:nvPr/>
          </p:nvSpPr>
          <p:spPr>
            <a:xfrm>
              <a:off x="4569000" y="2189375"/>
              <a:ext cx="7175" cy="5700"/>
            </a:xfrm>
            <a:custGeom>
              <a:avLst/>
              <a:gdLst/>
              <a:ahLst/>
              <a:cxnLst/>
              <a:rect l="l" t="t" r="r" b="b"/>
              <a:pathLst>
                <a:path w="287" h="228" extrusionOk="0">
                  <a:moveTo>
                    <a:pt x="156" y="1"/>
                  </a:moveTo>
                  <a:cubicBezTo>
                    <a:pt x="1" y="1"/>
                    <a:pt x="1" y="227"/>
                    <a:pt x="156" y="227"/>
                  </a:cubicBezTo>
                  <a:cubicBezTo>
                    <a:pt x="287" y="227"/>
                    <a:pt x="287" y="1"/>
                    <a:pt x="15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14345;p54">
              <a:extLst>
                <a:ext uri="{FF2B5EF4-FFF2-40B4-BE49-F238E27FC236}">
                  <a16:creationId xmlns:a16="http://schemas.microsoft.com/office/drawing/2014/main" id="{35CA9963-3441-DED6-9263-7DAB24073C83}"/>
                </a:ext>
              </a:extLst>
            </p:cNvPr>
            <p:cNvSpPr/>
            <p:nvPr/>
          </p:nvSpPr>
          <p:spPr>
            <a:xfrm>
              <a:off x="4572875" y="2205175"/>
              <a:ext cx="5100" cy="3575"/>
            </a:xfrm>
            <a:custGeom>
              <a:avLst/>
              <a:gdLst/>
              <a:ahLst/>
              <a:cxnLst/>
              <a:rect l="l" t="t" r="r" b="b"/>
              <a:pathLst>
                <a:path w="204" h="143" extrusionOk="0">
                  <a:moveTo>
                    <a:pt x="96" y="0"/>
                  </a:moveTo>
                  <a:cubicBezTo>
                    <a:pt x="1" y="0"/>
                    <a:pt x="1" y="143"/>
                    <a:pt x="96" y="143"/>
                  </a:cubicBezTo>
                  <a:cubicBezTo>
                    <a:pt x="203" y="143"/>
                    <a:pt x="203" y="0"/>
                    <a:pt x="9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14346;p54">
              <a:extLst>
                <a:ext uri="{FF2B5EF4-FFF2-40B4-BE49-F238E27FC236}">
                  <a16:creationId xmlns:a16="http://schemas.microsoft.com/office/drawing/2014/main" id="{CC9A8104-EEE8-BD41-DF5A-9FB22DED3926}"/>
                </a:ext>
              </a:extLst>
            </p:cNvPr>
            <p:cNvSpPr/>
            <p:nvPr/>
          </p:nvSpPr>
          <p:spPr>
            <a:xfrm>
              <a:off x="4348450" y="2585875"/>
              <a:ext cx="50600" cy="36200"/>
            </a:xfrm>
            <a:custGeom>
              <a:avLst/>
              <a:gdLst/>
              <a:ahLst/>
              <a:cxnLst/>
              <a:rect l="l" t="t" r="r" b="b"/>
              <a:pathLst>
                <a:path w="2024" h="1448" extrusionOk="0">
                  <a:moveTo>
                    <a:pt x="84" y="0"/>
                  </a:moveTo>
                  <a:cubicBezTo>
                    <a:pt x="48" y="0"/>
                    <a:pt x="0" y="36"/>
                    <a:pt x="48" y="83"/>
                  </a:cubicBezTo>
                  <a:cubicBezTo>
                    <a:pt x="310" y="298"/>
                    <a:pt x="655" y="429"/>
                    <a:pt x="941" y="619"/>
                  </a:cubicBezTo>
                  <a:cubicBezTo>
                    <a:pt x="1262" y="857"/>
                    <a:pt x="1560" y="1143"/>
                    <a:pt x="1870" y="1429"/>
                  </a:cubicBezTo>
                  <a:cubicBezTo>
                    <a:pt x="1888" y="1442"/>
                    <a:pt x="1906" y="1448"/>
                    <a:pt x="1923" y="1448"/>
                  </a:cubicBezTo>
                  <a:cubicBezTo>
                    <a:pt x="1983" y="1448"/>
                    <a:pt x="2023" y="1377"/>
                    <a:pt x="1977" y="1322"/>
                  </a:cubicBezTo>
                  <a:cubicBezTo>
                    <a:pt x="1727" y="1012"/>
                    <a:pt x="1441" y="774"/>
                    <a:pt x="1120" y="536"/>
                  </a:cubicBezTo>
                  <a:cubicBezTo>
                    <a:pt x="822" y="322"/>
                    <a:pt x="441" y="6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14347;p54">
              <a:extLst>
                <a:ext uri="{FF2B5EF4-FFF2-40B4-BE49-F238E27FC236}">
                  <a16:creationId xmlns:a16="http://schemas.microsoft.com/office/drawing/2014/main" id="{EE756E13-5F60-6747-F567-CE83C58F9578}"/>
                </a:ext>
              </a:extLst>
            </p:cNvPr>
            <p:cNvSpPr/>
            <p:nvPr/>
          </p:nvSpPr>
          <p:spPr>
            <a:xfrm>
              <a:off x="4381975" y="2594075"/>
              <a:ext cx="41075" cy="28750"/>
            </a:xfrm>
            <a:custGeom>
              <a:avLst/>
              <a:gdLst/>
              <a:ahLst/>
              <a:cxnLst/>
              <a:rect l="l" t="t" r="r" b="b"/>
              <a:pathLst>
                <a:path w="1643" h="1150" extrusionOk="0">
                  <a:moveTo>
                    <a:pt x="121" y="1"/>
                  </a:moveTo>
                  <a:cubicBezTo>
                    <a:pt x="55" y="1"/>
                    <a:pt x="1" y="85"/>
                    <a:pt x="64" y="148"/>
                  </a:cubicBezTo>
                  <a:cubicBezTo>
                    <a:pt x="505" y="529"/>
                    <a:pt x="969" y="875"/>
                    <a:pt x="1469" y="1137"/>
                  </a:cubicBezTo>
                  <a:cubicBezTo>
                    <a:pt x="1486" y="1146"/>
                    <a:pt x="1502" y="1150"/>
                    <a:pt x="1517" y="1150"/>
                  </a:cubicBezTo>
                  <a:cubicBezTo>
                    <a:pt x="1598" y="1150"/>
                    <a:pt x="1643" y="1032"/>
                    <a:pt x="1553" y="982"/>
                  </a:cubicBezTo>
                  <a:cubicBezTo>
                    <a:pt x="1076" y="696"/>
                    <a:pt x="624" y="386"/>
                    <a:pt x="183" y="29"/>
                  </a:cubicBezTo>
                  <a:cubicBezTo>
                    <a:pt x="163" y="9"/>
                    <a:pt x="141" y="1"/>
                    <a:pt x="12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14348;p54">
              <a:extLst>
                <a:ext uri="{FF2B5EF4-FFF2-40B4-BE49-F238E27FC236}">
                  <a16:creationId xmlns:a16="http://schemas.microsoft.com/office/drawing/2014/main" id="{11DD37EB-48E2-4BC3-34D6-9ADB2C4474BF}"/>
                </a:ext>
              </a:extLst>
            </p:cNvPr>
            <p:cNvSpPr/>
            <p:nvPr/>
          </p:nvSpPr>
          <p:spPr>
            <a:xfrm>
              <a:off x="4595800" y="2043650"/>
              <a:ext cx="32100" cy="91350"/>
            </a:xfrm>
            <a:custGeom>
              <a:avLst/>
              <a:gdLst/>
              <a:ahLst/>
              <a:cxnLst/>
              <a:rect l="l" t="t" r="r" b="b"/>
              <a:pathLst>
                <a:path w="1284" h="3654" extrusionOk="0">
                  <a:moveTo>
                    <a:pt x="1178" y="1"/>
                  </a:moveTo>
                  <a:cubicBezTo>
                    <a:pt x="1139" y="1"/>
                    <a:pt x="1099" y="24"/>
                    <a:pt x="1084" y="79"/>
                  </a:cubicBezTo>
                  <a:cubicBezTo>
                    <a:pt x="882" y="817"/>
                    <a:pt x="655" y="1579"/>
                    <a:pt x="453" y="2318"/>
                  </a:cubicBezTo>
                  <a:cubicBezTo>
                    <a:pt x="358" y="2639"/>
                    <a:pt x="1" y="3270"/>
                    <a:pt x="215" y="3592"/>
                  </a:cubicBezTo>
                  <a:cubicBezTo>
                    <a:pt x="235" y="3623"/>
                    <a:pt x="274" y="3653"/>
                    <a:pt x="323" y="3653"/>
                  </a:cubicBezTo>
                  <a:cubicBezTo>
                    <a:pt x="330" y="3653"/>
                    <a:pt x="338" y="3653"/>
                    <a:pt x="346" y="3651"/>
                  </a:cubicBezTo>
                  <a:cubicBezTo>
                    <a:pt x="429" y="3604"/>
                    <a:pt x="465" y="3568"/>
                    <a:pt x="477" y="3484"/>
                  </a:cubicBezTo>
                  <a:cubicBezTo>
                    <a:pt x="489" y="3437"/>
                    <a:pt x="465" y="3377"/>
                    <a:pt x="429" y="3365"/>
                  </a:cubicBezTo>
                  <a:cubicBezTo>
                    <a:pt x="417" y="3365"/>
                    <a:pt x="417" y="3353"/>
                    <a:pt x="405" y="3353"/>
                  </a:cubicBezTo>
                  <a:cubicBezTo>
                    <a:pt x="401" y="3346"/>
                    <a:pt x="396" y="3343"/>
                    <a:pt x="390" y="3343"/>
                  </a:cubicBezTo>
                  <a:cubicBezTo>
                    <a:pt x="379" y="3343"/>
                    <a:pt x="366" y="3353"/>
                    <a:pt x="358" y="3353"/>
                  </a:cubicBezTo>
                  <a:cubicBezTo>
                    <a:pt x="512" y="2961"/>
                    <a:pt x="774" y="2008"/>
                    <a:pt x="810" y="1877"/>
                  </a:cubicBezTo>
                  <a:cubicBezTo>
                    <a:pt x="953" y="1294"/>
                    <a:pt x="1120" y="698"/>
                    <a:pt x="1263" y="115"/>
                  </a:cubicBezTo>
                  <a:cubicBezTo>
                    <a:pt x="1283" y="46"/>
                    <a:pt x="1232" y="1"/>
                    <a:pt x="11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14349;p54">
              <a:extLst>
                <a:ext uri="{FF2B5EF4-FFF2-40B4-BE49-F238E27FC236}">
                  <a16:creationId xmlns:a16="http://schemas.microsoft.com/office/drawing/2014/main" id="{A38BB2F0-AEB8-D98B-CA4A-45A591DFA056}"/>
                </a:ext>
              </a:extLst>
            </p:cNvPr>
            <p:cNvSpPr/>
            <p:nvPr/>
          </p:nvSpPr>
          <p:spPr>
            <a:xfrm>
              <a:off x="4610800" y="2055000"/>
              <a:ext cx="26475" cy="68650"/>
            </a:xfrm>
            <a:custGeom>
              <a:avLst/>
              <a:gdLst/>
              <a:ahLst/>
              <a:cxnLst/>
              <a:rect l="l" t="t" r="r" b="b"/>
              <a:pathLst>
                <a:path w="1059" h="2746" extrusionOk="0">
                  <a:moveTo>
                    <a:pt x="934" y="1"/>
                  </a:moveTo>
                  <a:cubicBezTo>
                    <a:pt x="897" y="1"/>
                    <a:pt x="859" y="20"/>
                    <a:pt x="841" y="66"/>
                  </a:cubicBezTo>
                  <a:cubicBezTo>
                    <a:pt x="722" y="494"/>
                    <a:pt x="591" y="935"/>
                    <a:pt x="448" y="1364"/>
                  </a:cubicBezTo>
                  <a:cubicBezTo>
                    <a:pt x="293" y="1792"/>
                    <a:pt x="91" y="2209"/>
                    <a:pt x="8" y="2638"/>
                  </a:cubicBezTo>
                  <a:cubicBezTo>
                    <a:pt x="0" y="2699"/>
                    <a:pt x="42" y="2745"/>
                    <a:pt x="88" y="2745"/>
                  </a:cubicBezTo>
                  <a:cubicBezTo>
                    <a:pt x="114" y="2745"/>
                    <a:pt x="141" y="2731"/>
                    <a:pt x="163" y="2697"/>
                  </a:cubicBezTo>
                  <a:cubicBezTo>
                    <a:pt x="639" y="1983"/>
                    <a:pt x="817" y="935"/>
                    <a:pt x="1044" y="125"/>
                  </a:cubicBezTo>
                  <a:cubicBezTo>
                    <a:pt x="1058" y="52"/>
                    <a:pt x="996" y="1"/>
                    <a:pt x="9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14350;p54">
              <a:extLst>
                <a:ext uri="{FF2B5EF4-FFF2-40B4-BE49-F238E27FC236}">
                  <a16:creationId xmlns:a16="http://schemas.microsoft.com/office/drawing/2014/main" id="{DDA7BC2D-46CD-2CE9-5E03-2888B3525D0D}"/>
                </a:ext>
              </a:extLst>
            </p:cNvPr>
            <p:cNvSpPr/>
            <p:nvPr/>
          </p:nvSpPr>
          <p:spPr>
            <a:xfrm>
              <a:off x="4003350" y="3190950"/>
              <a:ext cx="63825" cy="13425"/>
            </a:xfrm>
            <a:custGeom>
              <a:avLst/>
              <a:gdLst/>
              <a:ahLst/>
              <a:cxnLst/>
              <a:rect l="l" t="t" r="r" b="b"/>
              <a:pathLst>
                <a:path w="2553" h="537" extrusionOk="0">
                  <a:moveTo>
                    <a:pt x="161" y="0"/>
                  </a:moveTo>
                  <a:cubicBezTo>
                    <a:pt x="46" y="0"/>
                    <a:pt x="1" y="172"/>
                    <a:pt x="124" y="217"/>
                  </a:cubicBezTo>
                  <a:cubicBezTo>
                    <a:pt x="686" y="369"/>
                    <a:pt x="1347" y="537"/>
                    <a:pt x="1967" y="537"/>
                  </a:cubicBezTo>
                  <a:cubicBezTo>
                    <a:pt x="2122" y="537"/>
                    <a:pt x="2274" y="526"/>
                    <a:pt x="2422" y="502"/>
                  </a:cubicBezTo>
                  <a:cubicBezTo>
                    <a:pt x="2553" y="467"/>
                    <a:pt x="2553" y="241"/>
                    <a:pt x="2422" y="229"/>
                  </a:cubicBezTo>
                  <a:cubicBezTo>
                    <a:pt x="1672" y="121"/>
                    <a:pt x="934" y="169"/>
                    <a:pt x="184" y="2"/>
                  </a:cubicBezTo>
                  <a:cubicBezTo>
                    <a:pt x="176" y="1"/>
                    <a:pt x="169" y="0"/>
                    <a:pt x="16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14351;p54">
              <a:extLst>
                <a:ext uri="{FF2B5EF4-FFF2-40B4-BE49-F238E27FC236}">
                  <a16:creationId xmlns:a16="http://schemas.microsoft.com/office/drawing/2014/main" id="{9AD4E8C1-6C30-8911-3688-5748358A09CE}"/>
                </a:ext>
              </a:extLst>
            </p:cNvPr>
            <p:cNvSpPr/>
            <p:nvPr/>
          </p:nvSpPr>
          <p:spPr>
            <a:xfrm>
              <a:off x="4021800" y="3173675"/>
              <a:ext cx="52825" cy="14100"/>
            </a:xfrm>
            <a:custGeom>
              <a:avLst/>
              <a:gdLst/>
              <a:ahLst/>
              <a:cxnLst/>
              <a:rect l="l" t="t" r="r" b="b"/>
              <a:pathLst>
                <a:path w="2113" h="564" extrusionOk="0">
                  <a:moveTo>
                    <a:pt x="137" y="1"/>
                  </a:moveTo>
                  <a:cubicBezTo>
                    <a:pt x="35" y="1"/>
                    <a:pt x="0" y="148"/>
                    <a:pt x="101" y="181"/>
                  </a:cubicBezTo>
                  <a:cubicBezTo>
                    <a:pt x="614" y="349"/>
                    <a:pt x="1220" y="563"/>
                    <a:pt x="1772" y="563"/>
                  </a:cubicBezTo>
                  <a:cubicBezTo>
                    <a:pt x="1847" y="563"/>
                    <a:pt x="1921" y="559"/>
                    <a:pt x="1994" y="551"/>
                  </a:cubicBezTo>
                  <a:cubicBezTo>
                    <a:pt x="2077" y="539"/>
                    <a:pt x="2113" y="420"/>
                    <a:pt x="2017" y="384"/>
                  </a:cubicBezTo>
                  <a:cubicBezTo>
                    <a:pt x="1720" y="301"/>
                    <a:pt x="1398" y="277"/>
                    <a:pt x="1089" y="217"/>
                  </a:cubicBezTo>
                  <a:cubicBezTo>
                    <a:pt x="767" y="158"/>
                    <a:pt x="458" y="86"/>
                    <a:pt x="160" y="3"/>
                  </a:cubicBezTo>
                  <a:cubicBezTo>
                    <a:pt x="152" y="1"/>
                    <a:pt x="145" y="1"/>
                    <a:pt x="1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14352;p54">
              <a:extLst>
                <a:ext uri="{FF2B5EF4-FFF2-40B4-BE49-F238E27FC236}">
                  <a16:creationId xmlns:a16="http://schemas.microsoft.com/office/drawing/2014/main" id="{B9E3E975-C9CB-C7A2-04D5-097D765CF6C4}"/>
                </a:ext>
              </a:extLst>
            </p:cNvPr>
            <p:cNvSpPr/>
            <p:nvPr/>
          </p:nvSpPr>
          <p:spPr>
            <a:xfrm>
              <a:off x="4043850" y="3161775"/>
              <a:ext cx="39125" cy="12225"/>
            </a:xfrm>
            <a:custGeom>
              <a:avLst/>
              <a:gdLst/>
              <a:ahLst/>
              <a:cxnLst/>
              <a:rect l="l" t="t" r="r" b="b"/>
              <a:pathLst>
                <a:path w="1565" h="489" extrusionOk="0">
                  <a:moveTo>
                    <a:pt x="186" y="1"/>
                  </a:moveTo>
                  <a:cubicBezTo>
                    <a:pt x="57" y="1"/>
                    <a:pt x="0" y="206"/>
                    <a:pt x="147" y="229"/>
                  </a:cubicBezTo>
                  <a:cubicBezTo>
                    <a:pt x="373" y="288"/>
                    <a:pt x="635" y="336"/>
                    <a:pt x="873" y="396"/>
                  </a:cubicBezTo>
                  <a:cubicBezTo>
                    <a:pt x="1038" y="434"/>
                    <a:pt x="1202" y="489"/>
                    <a:pt x="1366" y="489"/>
                  </a:cubicBezTo>
                  <a:cubicBezTo>
                    <a:pt x="1404" y="489"/>
                    <a:pt x="1443" y="486"/>
                    <a:pt x="1481" y="479"/>
                  </a:cubicBezTo>
                  <a:cubicBezTo>
                    <a:pt x="1564" y="455"/>
                    <a:pt x="1564" y="324"/>
                    <a:pt x="1516" y="276"/>
                  </a:cubicBezTo>
                  <a:cubicBezTo>
                    <a:pt x="1338" y="157"/>
                    <a:pt x="1112" y="157"/>
                    <a:pt x="897" y="122"/>
                  </a:cubicBezTo>
                  <a:cubicBezTo>
                    <a:pt x="659" y="74"/>
                    <a:pt x="445" y="38"/>
                    <a:pt x="207" y="3"/>
                  </a:cubicBezTo>
                  <a:cubicBezTo>
                    <a:pt x="200" y="1"/>
                    <a:pt x="193" y="1"/>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14353;p54">
              <a:extLst>
                <a:ext uri="{FF2B5EF4-FFF2-40B4-BE49-F238E27FC236}">
                  <a16:creationId xmlns:a16="http://schemas.microsoft.com/office/drawing/2014/main" id="{127A5B38-5FB3-9F61-1D83-28108655A80E}"/>
                </a:ext>
              </a:extLst>
            </p:cNvPr>
            <p:cNvSpPr/>
            <p:nvPr/>
          </p:nvSpPr>
          <p:spPr>
            <a:xfrm>
              <a:off x="4062500" y="3141275"/>
              <a:ext cx="18425" cy="7875"/>
            </a:xfrm>
            <a:custGeom>
              <a:avLst/>
              <a:gdLst/>
              <a:ahLst/>
              <a:cxnLst/>
              <a:rect l="l" t="t" r="r" b="b"/>
              <a:pathLst>
                <a:path w="737" h="315" extrusionOk="0">
                  <a:moveTo>
                    <a:pt x="139" y="0"/>
                  </a:moveTo>
                  <a:cubicBezTo>
                    <a:pt x="30" y="0"/>
                    <a:pt x="0" y="157"/>
                    <a:pt x="104" y="192"/>
                  </a:cubicBezTo>
                  <a:cubicBezTo>
                    <a:pt x="258" y="239"/>
                    <a:pt x="425" y="263"/>
                    <a:pt x="568" y="311"/>
                  </a:cubicBezTo>
                  <a:cubicBezTo>
                    <a:pt x="578" y="314"/>
                    <a:pt x="587" y="315"/>
                    <a:pt x="596" y="315"/>
                  </a:cubicBezTo>
                  <a:cubicBezTo>
                    <a:pt x="696" y="315"/>
                    <a:pt x="737" y="142"/>
                    <a:pt x="628" y="120"/>
                  </a:cubicBezTo>
                  <a:cubicBezTo>
                    <a:pt x="473" y="73"/>
                    <a:pt x="318" y="49"/>
                    <a:pt x="151" y="1"/>
                  </a:cubicBezTo>
                  <a:cubicBezTo>
                    <a:pt x="147" y="1"/>
                    <a:pt x="143" y="0"/>
                    <a:pt x="13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14354;p54">
              <a:extLst>
                <a:ext uri="{FF2B5EF4-FFF2-40B4-BE49-F238E27FC236}">
                  <a16:creationId xmlns:a16="http://schemas.microsoft.com/office/drawing/2014/main" id="{3E919B8E-754B-7983-6605-862B529D2403}"/>
                </a:ext>
              </a:extLst>
            </p:cNvPr>
            <p:cNvSpPr/>
            <p:nvPr/>
          </p:nvSpPr>
          <p:spPr>
            <a:xfrm>
              <a:off x="4076400" y="3131175"/>
              <a:ext cx="2700" cy="2400"/>
            </a:xfrm>
            <a:custGeom>
              <a:avLst/>
              <a:gdLst/>
              <a:ahLst/>
              <a:cxnLst/>
              <a:rect l="l" t="t" r="r" b="b"/>
              <a:pathLst>
                <a:path w="108" h="96" extrusionOk="0">
                  <a:moveTo>
                    <a:pt x="48" y="0"/>
                  </a:moveTo>
                  <a:cubicBezTo>
                    <a:pt x="0" y="0"/>
                    <a:pt x="0" y="96"/>
                    <a:pt x="48" y="96"/>
                  </a:cubicBezTo>
                  <a:cubicBezTo>
                    <a:pt x="107" y="96"/>
                    <a:pt x="107" y="0"/>
                    <a:pt x="4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14355;p54">
              <a:extLst>
                <a:ext uri="{FF2B5EF4-FFF2-40B4-BE49-F238E27FC236}">
                  <a16:creationId xmlns:a16="http://schemas.microsoft.com/office/drawing/2014/main" id="{3F049C64-99FE-3EC9-630C-6D4554C512A5}"/>
                </a:ext>
              </a:extLst>
            </p:cNvPr>
            <p:cNvSpPr/>
            <p:nvPr/>
          </p:nvSpPr>
          <p:spPr>
            <a:xfrm>
              <a:off x="4077275" y="3126100"/>
              <a:ext cx="625" cy="625"/>
            </a:xfrm>
            <a:custGeom>
              <a:avLst/>
              <a:gdLst/>
              <a:ahLst/>
              <a:cxnLst/>
              <a:rect l="l" t="t" r="r" b="b"/>
              <a:pathLst>
                <a:path w="25" h="25" extrusionOk="0">
                  <a:moveTo>
                    <a:pt x="13" y="1"/>
                  </a:moveTo>
                  <a:cubicBezTo>
                    <a:pt x="1" y="1"/>
                    <a:pt x="1" y="25"/>
                    <a:pt x="13" y="25"/>
                  </a:cubicBezTo>
                  <a:cubicBezTo>
                    <a:pt x="25" y="25"/>
                    <a:pt x="25" y="1"/>
                    <a:pt x="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14356;p54">
              <a:extLst>
                <a:ext uri="{FF2B5EF4-FFF2-40B4-BE49-F238E27FC236}">
                  <a16:creationId xmlns:a16="http://schemas.microsoft.com/office/drawing/2014/main" id="{26637E55-286E-52B3-AB1E-C6DFB9C60913}"/>
                </a:ext>
              </a:extLst>
            </p:cNvPr>
            <p:cNvSpPr/>
            <p:nvPr/>
          </p:nvSpPr>
          <p:spPr>
            <a:xfrm>
              <a:off x="4309750" y="2626950"/>
              <a:ext cx="4500" cy="3575"/>
            </a:xfrm>
            <a:custGeom>
              <a:avLst/>
              <a:gdLst/>
              <a:ahLst/>
              <a:cxnLst/>
              <a:rect l="l" t="t" r="r" b="b"/>
              <a:pathLst>
                <a:path w="180" h="143" extrusionOk="0">
                  <a:moveTo>
                    <a:pt x="84" y="0"/>
                  </a:moveTo>
                  <a:cubicBezTo>
                    <a:pt x="1" y="0"/>
                    <a:pt x="1" y="143"/>
                    <a:pt x="84" y="143"/>
                  </a:cubicBezTo>
                  <a:cubicBezTo>
                    <a:pt x="179" y="143"/>
                    <a:pt x="179"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14357;p54">
              <a:extLst>
                <a:ext uri="{FF2B5EF4-FFF2-40B4-BE49-F238E27FC236}">
                  <a16:creationId xmlns:a16="http://schemas.microsoft.com/office/drawing/2014/main" id="{283EFB74-82AB-51D6-78DA-99A706518425}"/>
                </a:ext>
              </a:extLst>
            </p:cNvPr>
            <p:cNvSpPr/>
            <p:nvPr/>
          </p:nvSpPr>
          <p:spPr>
            <a:xfrm>
              <a:off x="4093325" y="2379900"/>
              <a:ext cx="147700" cy="48350"/>
            </a:xfrm>
            <a:custGeom>
              <a:avLst/>
              <a:gdLst/>
              <a:ahLst/>
              <a:cxnLst/>
              <a:rect l="l" t="t" r="r" b="b"/>
              <a:pathLst>
                <a:path w="5908" h="1934" extrusionOk="0">
                  <a:moveTo>
                    <a:pt x="178" y="1"/>
                  </a:moveTo>
                  <a:cubicBezTo>
                    <a:pt x="64" y="1"/>
                    <a:pt x="0" y="169"/>
                    <a:pt x="109" y="238"/>
                  </a:cubicBezTo>
                  <a:cubicBezTo>
                    <a:pt x="1688" y="1238"/>
                    <a:pt x="3537" y="1934"/>
                    <a:pt x="5420" y="1934"/>
                  </a:cubicBezTo>
                  <a:cubicBezTo>
                    <a:pt x="5511" y="1934"/>
                    <a:pt x="5602" y="1932"/>
                    <a:pt x="5693" y="1929"/>
                  </a:cubicBezTo>
                  <a:cubicBezTo>
                    <a:pt x="5907" y="1905"/>
                    <a:pt x="5907" y="1631"/>
                    <a:pt x="5693" y="1595"/>
                  </a:cubicBezTo>
                  <a:cubicBezTo>
                    <a:pt x="3728" y="1405"/>
                    <a:pt x="1978" y="1036"/>
                    <a:pt x="252" y="24"/>
                  </a:cubicBezTo>
                  <a:cubicBezTo>
                    <a:pt x="226" y="8"/>
                    <a:pt x="201" y="1"/>
                    <a:pt x="17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14358;p54">
              <a:extLst>
                <a:ext uri="{FF2B5EF4-FFF2-40B4-BE49-F238E27FC236}">
                  <a16:creationId xmlns:a16="http://schemas.microsoft.com/office/drawing/2014/main" id="{2262FF49-FBEF-C6BD-1648-78D655328C36}"/>
                </a:ext>
              </a:extLst>
            </p:cNvPr>
            <p:cNvSpPr/>
            <p:nvPr/>
          </p:nvSpPr>
          <p:spPr>
            <a:xfrm>
              <a:off x="4150575" y="2380275"/>
              <a:ext cx="90725" cy="30950"/>
            </a:xfrm>
            <a:custGeom>
              <a:avLst/>
              <a:gdLst/>
              <a:ahLst/>
              <a:cxnLst/>
              <a:rect l="l" t="t" r="r" b="b"/>
              <a:pathLst>
                <a:path w="3629" h="1238" extrusionOk="0">
                  <a:moveTo>
                    <a:pt x="150" y="0"/>
                  </a:moveTo>
                  <a:cubicBezTo>
                    <a:pt x="61" y="0"/>
                    <a:pt x="1" y="132"/>
                    <a:pt x="105" y="164"/>
                  </a:cubicBezTo>
                  <a:cubicBezTo>
                    <a:pt x="1153" y="640"/>
                    <a:pt x="2343" y="1116"/>
                    <a:pt x="3522" y="1235"/>
                  </a:cubicBezTo>
                  <a:cubicBezTo>
                    <a:pt x="3530" y="1237"/>
                    <a:pt x="3537" y="1238"/>
                    <a:pt x="3543" y="1238"/>
                  </a:cubicBezTo>
                  <a:cubicBezTo>
                    <a:pt x="3629" y="1238"/>
                    <a:pt x="3624" y="1102"/>
                    <a:pt x="3558" y="1080"/>
                  </a:cubicBezTo>
                  <a:cubicBezTo>
                    <a:pt x="2427" y="723"/>
                    <a:pt x="1296" y="485"/>
                    <a:pt x="188" y="9"/>
                  </a:cubicBezTo>
                  <a:cubicBezTo>
                    <a:pt x="175" y="3"/>
                    <a:pt x="162" y="0"/>
                    <a:pt x="15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14359;p54">
              <a:extLst>
                <a:ext uri="{FF2B5EF4-FFF2-40B4-BE49-F238E27FC236}">
                  <a16:creationId xmlns:a16="http://schemas.microsoft.com/office/drawing/2014/main" id="{BD46CA44-A2DE-5FB4-85A4-5DFAE7B00747}"/>
                </a:ext>
              </a:extLst>
            </p:cNvPr>
            <p:cNvSpPr/>
            <p:nvPr/>
          </p:nvSpPr>
          <p:spPr>
            <a:xfrm>
              <a:off x="4171325" y="2364800"/>
              <a:ext cx="67025" cy="23750"/>
            </a:xfrm>
            <a:custGeom>
              <a:avLst/>
              <a:gdLst/>
              <a:ahLst/>
              <a:cxnLst/>
              <a:rect l="l" t="t" r="r" b="b"/>
              <a:pathLst>
                <a:path w="2681" h="950" extrusionOk="0">
                  <a:moveTo>
                    <a:pt x="132" y="1"/>
                  </a:moveTo>
                  <a:cubicBezTo>
                    <a:pt x="46" y="1"/>
                    <a:pt x="0" y="145"/>
                    <a:pt x="85" y="187"/>
                  </a:cubicBezTo>
                  <a:cubicBezTo>
                    <a:pt x="847" y="521"/>
                    <a:pt x="1728" y="902"/>
                    <a:pt x="2573" y="949"/>
                  </a:cubicBezTo>
                  <a:cubicBezTo>
                    <a:pt x="2680" y="949"/>
                    <a:pt x="2680" y="818"/>
                    <a:pt x="2609" y="771"/>
                  </a:cubicBezTo>
                  <a:cubicBezTo>
                    <a:pt x="1799" y="473"/>
                    <a:pt x="966" y="330"/>
                    <a:pt x="168" y="9"/>
                  </a:cubicBezTo>
                  <a:cubicBezTo>
                    <a:pt x="155" y="3"/>
                    <a:pt x="144" y="1"/>
                    <a:pt x="13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14360;p54">
              <a:extLst>
                <a:ext uri="{FF2B5EF4-FFF2-40B4-BE49-F238E27FC236}">
                  <a16:creationId xmlns:a16="http://schemas.microsoft.com/office/drawing/2014/main" id="{2A91DF0E-5F19-E624-0F96-6D06961AB738}"/>
                </a:ext>
              </a:extLst>
            </p:cNvPr>
            <p:cNvSpPr/>
            <p:nvPr/>
          </p:nvSpPr>
          <p:spPr>
            <a:xfrm>
              <a:off x="4193850" y="2359000"/>
              <a:ext cx="44775" cy="12025"/>
            </a:xfrm>
            <a:custGeom>
              <a:avLst/>
              <a:gdLst/>
              <a:ahLst/>
              <a:cxnLst/>
              <a:rect l="l" t="t" r="r" b="b"/>
              <a:pathLst>
                <a:path w="1791" h="481" extrusionOk="0">
                  <a:moveTo>
                    <a:pt x="163" y="1"/>
                  </a:moveTo>
                  <a:cubicBezTo>
                    <a:pt x="47" y="1"/>
                    <a:pt x="0" y="184"/>
                    <a:pt x="124" y="229"/>
                  </a:cubicBezTo>
                  <a:cubicBezTo>
                    <a:pt x="509" y="369"/>
                    <a:pt x="945" y="481"/>
                    <a:pt x="1364" y="481"/>
                  </a:cubicBezTo>
                  <a:cubicBezTo>
                    <a:pt x="1476" y="481"/>
                    <a:pt x="1587" y="473"/>
                    <a:pt x="1696" y="455"/>
                  </a:cubicBezTo>
                  <a:cubicBezTo>
                    <a:pt x="1791" y="443"/>
                    <a:pt x="1791" y="288"/>
                    <a:pt x="1696" y="276"/>
                  </a:cubicBezTo>
                  <a:cubicBezTo>
                    <a:pt x="1196" y="181"/>
                    <a:pt x="696" y="169"/>
                    <a:pt x="184" y="3"/>
                  </a:cubicBezTo>
                  <a:cubicBezTo>
                    <a:pt x="176" y="1"/>
                    <a:pt x="169" y="1"/>
                    <a:pt x="1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14361;p54">
              <a:extLst>
                <a:ext uri="{FF2B5EF4-FFF2-40B4-BE49-F238E27FC236}">
                  <a16:creationId xmlns:a16="http://schemas.microsoft.com/office/drawing/2014/main" id="{FB240C93-C2B3-49D2-5F4C-9E50BE667DE7}"/>
                </a:ext>
              </a:extLst>
            </p:cNvPr>
            <p:cNvSpPr/>
            <p:nvPr/>
          </p:nvSpPr>
          <p:spPr>
            <a:xfrm>
              <a:off x="4205050" y="2341925"/>
              <a:ext cx="31550" cy="11300"/>
            </a:xfrm>
            <a:custGeom>
              <a:avLst/>
              <a:gdLst/>
              <a:ahLst/>
              <a:cxnLst/>
              <a:rect l="l" t="t" r="r" b="b"/>
              <a:pathLst>
                <a:path w="1262" h="452" extrusionOk="0">
                  <a:moveTo>
                    <a:pt x="159" y="0"/>
                  </a:moveTo>
                  <a:cubicBezTo>
                    <a:pt x="36" y="0"/>
                    <a:pt x="0" y="190"/>
                    <a:pt x="140" y="233"/>
                  </a:cubicBezTo>
                  <a:cubicBezTo>
                    <a:pt x="450" y="316"/>
                    <a:pt x="760" y="412"/>
                    <a:pt x="1069" y="447"/>
                  </a:cubicBezTo>
                  <a:cubicBezTo>
                    <a:pt x="1081" y="450"/>
                    <a:pt x="1092" y="452"/>
                    <a:pt x="1102" y="452"/>
                  </a:cubicBezTo>
                  <a:cubicBezTo>
                    <a:pt x="1220" y="452"/>
                    <a:pt x="1261" y="278"/>
                    <a:pt x="1141" y="245"/>
                  </a:cubicBezTo>
                  <a:cubicBezTo>
                    <a:pt x="843" y="138"/>
                    <a:pt x="510" y="78"/>
                    <a:pt x="200" y="7"/>
                  </a:cubicBezTo>
                  <a:cubicBezTo>
                    <a:pt x="185" y="2"/>
                    <a:pt x="172" y="0"/>
                    <a:pt x="15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14362;p54">
              <a:extLst>
                <a:ext uri="{FF2B5EF4-FFF2-40B4-BE49-F238E27FC236}">
                  <a16:creationId xmlns:a16="http://schemas.microsoft.com/office/drawing/2014/main" id="{081F6C4C-912E-A0E1-9439-96C18424367F}"/>
                </a:ext>
              </a:extLst>
            </p:cNvPr>
            <p:cNvSpPr/>
            <p:nvPr/>
          </p:nvSpPr>
          <p:spPr>
            <a:xfrm>
              <a:off x="4226100" y="2321250"/>
              <a:ext cx="7475" cy="5975"/>
            </a:xfrm>
            <a:custGeom>
              <a:avLst/>
              <a:gdLst/>
              <a:ahLst/>
              <a:cxnLst/>
              <a:rect l="l" t="t" r="r" b="b"/>
              <a:pathLst>
                <a:path w="299" h="239" extrusionOk="0">
                  <a:moveTo>
                    <a:pt x="144" y="0"/>
                  </a:moveTo>
                  <a:cubicBezTo>
                    <a:pt x="1" y="0"/>
                    <a:pt x="1" y="239"/>
                    <a:pt x="144" y="239"/>
                  </a:cubicBezTo>
                  <a:cubicBezTo>
                    <a:pt x="299" y="239"/>
                    <a:pt x="299" y="0"/>
                    <a:pt x="14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14363;p54">
              <a:extLst>
                <a:ext uri="{FF2B5EF4-FFF2-40B4-BE49-F238E27FC236}">
                  <a16:creationId xmlns:a16="http://schemas.microsoft.com/office/drawing/2014/main" id="{2E02BCEB-2B46-390F-75B2-F14BA686C44C}"/>
                </a:ext>
              </a:extLst>
            </p:cNvPr>
            <p:cNvSpPr/>
            <p:nvPr/>
          </p:nvSpPr>
          <p:spPr>
            <a:xfrm>
              <a:off x="4794325" y="3185650"/>
              <a:ext cx="51825" cy="8550"/>
            </a:xfrm>
            <a:custGeom>
              <a:avLst/>
              <a:gdLst/>
              <a:ahLst/>
              <a:cxnLst/>
              <a:rect l="l" t="t" r="r" b="b"/>
              <a:pathLst>
                <a:path w="2073" h="342" extrusionOk="0">
                  <a:moveTo>
                    <a:pt x="156" y="0"/>
                  </a:moveTo>
                  <a:cubicBezTo>
                    <a:pt x="1" y="0"/>
                    <a:pt x="1" y="238"/>
                    <a:pt x="156" y="238"/>
                  </a:cubicBezTo>
                  <a:cubicBezTo>
                    <a:pt x="650" y="268"/>
                    <a:pt x="1152" y="341"/>
                    <a:pt x="1641" y="341"/>
                  </a:cubicBezTo>
                  <a:cubicBezTo>
                    <a:pt x="1730" y="341"/>
                    <a:pt x="1818" y="339"/>
                    <a:pt x="1906" y="333"/>
                  </a:cubicBezTo>
                  <a:cubicBezTo>
                    <a:pt x="2025" y="333"/>
                    <a:pt x="2073" y="131"/>
                    <a:pt x="1942" y="119"/>
                  </a:cubicBezTo>
                  <a:cubicBezTo>
                    <a:pt x="1358" y="24"/>
                    <a:pt x="751" y="24"/>
                    <a:pt x="1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14364;p54">
              <a:extLst>
                <a:ext uri="{FF2B5EF4-FFF2-40B4-BE49-F238E27FC236}">
                  <a16:creationId xmlns:a16="http://schemas.microsoft.com/office/drawing/2014/main" id="{54EDBEEC-A8E8-CE15-C541-502B3E49AAE7}"/>
                </a:ext>
              </a:extLst>
            </p:cNvPr>
            <p:cNvSpPr/>
            <p:nvPr/>
          </p:nvSpPr>
          <p:spPr>
            <a:xfrm>
              <a:off x="4815475" y="3159150"/>
              <a:ext cx="27400" cy="5675"/>
            </a:xfrm>
            <a:custGeom>
              <a:avLst/>
              <a:gdLst/>
              <a:ahLst/>
              <a:cxnLst/>
              <a:rect l="l" t="t" r="r" b="b"/>
              <a:pathLst>
                <a:path w="1096" h="227" extrusionOk="0">
                  <a:moveTo>
                    <a:pt x="941" y="0"/>
                  </a:moveTo>
                  <a:cubicBezTo>
                    <a:pt x="679" y="0"/>
                    <a:pt x="393" y="0"/>
                    <a:pt x="131" y="12"/>
                  </a:cubicBezTo>
                  <a:cubicBezTo>
                    <a:pt x="128" y="12"/>
                    <a:pt x="124" y="12"/>
                    <a:pt x="120" y="12"/>
                  </a:cubicBezTo>
                  <a:cubicBezTo>
                    <a:pt x="0" y="12"/>
                    <a:pt x="4" y="203"/>
                    <a:pt x="131" y="203"/>
                  </a:cubicBezTo>
                  <a:cubicBezTo>
                    <a:pt x="393" y="203"/>
                    <a:pt x="679" y="203"/>
                    <a:pt x="941" y="227"/>
                  </a:cubicBezTo>
                  <a:cubicBezTo>
                    <a:pt x="1096" y="227"/>
                    <a:pt x="1096" y="0"/>
                    <a:pt x="9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14365;p54">
              <a:extLst>
                <a:ext uri="{FF2B5EF4-FFF2-40B4-BE49-F238E27FC236}">
                  <a16:creationId xmlns:a16="http://schemas.microsoft.com/office/drawing/2014/main" id="{55EAE17F-5B3C-879D-DFCC-8958D50AC8AC}"/>
                </a:ext>
              </a:extLst>
            </p:cNvPr>
            <p:cNvSpPr/>
            <p:nvPr/>
          </p:nvSpPr>
          <p:spPr>
            <a:xfrm>
              <a:off x="4832450" y="3141875"/>
              <a:ext cx="15775" cy="10750"/>
            </a:xfrm>
            <a:custGeom>
              <a:avLst/>
              <a:gdLst/>
              <a:ahLst/>
              <a:cxnLst/>
              <a:rect l="l" t="t" r="r" b="b"/>
              <a:pathLst>
                <a:path w="631" h="430" extrusionOk="0">
                  <a:moveTo>
                    <a:pt x="381" y="0"/>
                  </a:moveTo>
                  <a:cubicBezTo>
                    <a:pt x="358" y="0"/>
                    <a:pt x="333" y="11"/>
                    <a:pt x="310" y="37"/>
                  </a:cubicBezTo>
                  <a:lnTo>
                    <a:pt x="190" y="156"/>
                  </a:lnTo>
                  <a:cubicBezTo>
                    <a:pt x="167" y="179"/>
                    <a:pt x="167" y="191"/>
                    <a:pt x="167" y="227"/>
                  </a:cubicBezTo>
                  <a:lnTo>
                    <a:pt x="131" y="227"/>
                  </a:lnTo>
                  <a:cubicBezTo>
                    <a:pt x="127" y="227"/>
                    <a:pt x="124" y="227"/>
                    <a:pt x="121" y="227"/>
                  </a:cubicBezTo>
                  <a:cubicBezTo>
                    <a:pt x="0" y="227"/>
                    <a:pt x="4" y="430"/>
                    <a:pt x="155" y="430"/>
                  </a:cubicBezTo>
                  <a:cubicBezTo>
                    <a:pt x="262" y="430"/>
                    <a:pt x="381" y="430"/>
                    <a:pt x="512" y="418"/>
                  </a:cubicBezTo>
                  <a:cubicBezTo>
                    <a:pt x="631" y="406"/>
                    <a:pt x="631" y="239"/>
                    <a:pt x="512" y="227"/>
                  </a:cubicBezTo>
                  <a:lnTo>
                    <a:pt x="393" y="227"/>
                  </a:lnTo>
                  <a:lnTo>
                    <a:pt x="452" y="168"/>
                  </a:lnTo>
                  <a:cubicBezTo>
                    <a:pt x="516" y="104"/>
                    <a:pt x="456" y="0"/>
                    <a:pt x="3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14366;p54">
              <a:extLst>
                <a:ext uri="{FF2B5EF4-FFF2-40B4-BE49-F238E27FC236}">
                  <a16:creationId xmlns:a16="http://schemas.microsoft.com/office/drawing/2014/main" id="{C32BC04C-97FA-8618-43B2-0C2F6C09DA9E}"/>
                </a:ext>
              </a:extLst>
            </p:cNvPr>
            <p:cNvSpPr/>
            <p:nvPr/>
          </p:nvSpPr>
          <p:spPr>
            <a:xfrm>
              <a:off x="4797025" y="2262875"/>
              <a:ext cx="42875" cy="8975"/>
            </a:xfrm>
            <a:custGeom>
              <a:avLst/>
              <a:gdLst/>
              <a:ahLst/>
              <a:cxnLst/>
              <a:rect l="l" t="t" r="r" b="b"/>
              <a:pathLst>
                <a:path w="1715" h="359" extrusionOk="0">
                  <a:moveTo>
                    <a:pt x="124" y="0"/>
                  </a:moveTo>
                  <a:cubicBezTo>
                    <a:pt x="0" y="0"/>
                    <a:pt x="7" y="217"/>
                    <a:pt x="155" y="240"/>
                  </a:cubicBezTo>
                  <a:cubicBezTo>
                    <a:pt x="607" y="276"/>
                    <a:pt x="1084" y="335"/>
                    <a:pt x="1548" y="359"/>
                  </a:cubicBezTo>
                  <a:cubicBezTo>
                    <a:pt x="1691" y="359"/>
                    <a:pt x="1715" y="145"/>
                    <a:pt x="1584" y="121"/>
                  </a:cubicBezTo>
                  <a:cubicBezTo>
                    <a:pt x="1107" y="38"/>
                    <a:pt x="631" y="26"/>
                    <a:pt x="143" y="2"/>
                  </a:cubicBezTo>
                  <a:cubicBezTo>
                    <a:pt x="136" y="1"/>
                    <a:pt x="130" y="0"/>
                    <a:pt x="12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14367;p54">
              <a:extLst>
                <a:ext uri="{FF2B5EF4-FFF2-40B4-BE49-F238E27FC236}">
                  <a16:creationId xmlns:a16="http://schemas.microsoft.com/office/drawing/2014/main" id="{7A99AFD5-B04E-13BB-8EEC-F530122A6994}"/>
                </a:ext>
              </a:extLst>
            </p:cNvPr>
            <p:cNvSpPr/>
            <p:nvPr/>
          </p:nvSpPr>
          <p:spPr>
            <a:xfrm>
              <a:off x="4814575" y="2250075"/>
              <a:ext cx="31575" cy="7250"/>
            </a:xfrm>
            <a:custGeom>
              <a:avLst/>
              <a:gdLst/>
              <a:ahLst/>
              <a:cxnLst/>
              <a:rect l="l" t="t" r="r" b="b"/>
              <a:pathLst>
                <a:path w="1263" h="290" extrusionOk="0">
                  <a:moveTo>
                    <a:pt x="703" y="0"/>
                  </a:moveTo>
                  <a:cubicBezTo>
                    <a:pt x="525" y="0"/>
                    <a:pt x="346" y="7"/>
                    <a:pt x="167" y="14"/>
                  </a:cubicBezTo>
                  <a:cubicBezTo>
                    <a:pt x="1" y="14"/>
                    <a:pt x="1" y="276"/>
                    <a:pt x="167" y="276"/>
                  </a:cubicBezTo>
                  <a:cubicBezTo>
                    <a:pt x="346" y="283"/>
                    <a:pt x="525" y="289"/>
                    <a:pt x="703" y="289"/>
                  </a:cubicBezTo>
                  <a:cubicBezTo>
                    <a:pt x="834" y="289"/>
                    <a:pt x="965" y="286"/>
                    <a:pt x="1096" y="276"/>
                  </a:cubicBezTo>
                  <a:cubicBezTo>
                    <a:pt x="1263" y="252"/>
                    <a:pt x="1263" y="38"/>
                    <a:pt x="1096" y="14"/>
                  </a:cubicBezTo>
                  <a:cubicBezTo>
                    <a:pt x="965" y="4"/>
                    <a:pt x="834" y="0"/>
                    <a:pt x="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14368;p54">
              <a:extLst>
                <a:ext uri="{FF2B5EF4-FFF2-40B4-BE49-F238E27FC236}">
                  <a16:creationId xmlns:a16="http://schemas.microsoft.com/office/drawing/2014/main" id="{76245300-31C5-E330-4327-2A0B11D32D80}"/>
                </a:ext>
              </a:extLst>
            </p:cNvPr>
            <p:cNvSpPr/>
            <p:nvPr/>
          </p:nvSpPr>
          <p:spPr>
            <a:xfrm>
              <a:off x="4826575" y="2238850"/>
              <a:ext cx="15825" cy="7775"/>
            </a:xfrm>
            <a:custGeom>
              <a:avLst/>
              <a:gdLst/>
              <a:ahLst/>
              <a:cxnLst/>
              <a:rect l="l" t="t" r="r" b="b"/>
              <a:pathLst>
                <a:path w="633" h="311" extrusionOk="0">
                  <a:moveTo>
                    <a:pt x="146" y="1"/>
                  </a:moveTo>
                  <a:cubicBezTo>
                    <a:pt x="43" y="1"/>
                    <a:pt x="1" y="192"/>
                    <a:pt x="128" y="213"/>
                  </a:cubicBezTo>
                  <a:lnTo>
                    <a:pt x="485" y="308"/>
                  </a:lnTo>
                  <a:cubicBezTo>
                    <a:pt x="493" y="310"/>
                    <a:pt x="500" y="310"/>
                    <a:pt x="508" y="310"/>
                  </a:cubicBezTo>
                  <a:cubicBezTo>
                    <a:pt x="608" y="310"/>
                    <a:pt x="633" y="164"/>
                    <a:pt x="533" y="141"/>
                  </a:cubicBezTo>
                  <a:cubicBezTo>
                    <a:pt x="414" y="94"/>
                    <a:pt x="306" y="46"/>
                    <a:pt x="187" y="10"/>
                  </a:cubicBezTo>
                  <a:cubicBezTo>
                    <a:pt x="173" y="4"/>
                    <a:pt x="159" y="1"/>
                    <a:pt x="1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14369;p54">
              <a:extLst>
                <a:ext uri="{FF2B5EF4-FFF2-40B4-BE49-F238E27FC236}">
                  <a16:creationId xmlns:a16="http://schemas.microsoft.com/office/drawing/2014/main" id="{08EF8A32-49DE-8CE7-3377-B37257E04075}"/>
                </a:ext>
              </a:extLst>
            </p:cNvPr>
            <p:cNvSpPr/>
            <p:nvPr/>
          </p:nvSpPr>
          <p:spPr>
            <a:xfrm>
              <a:off x="4841075" y="2229875"/>
              <a:ext cx="7750" cy="6275"/>
            </a:xfrm>
            <a:custGeom>
              <a:avLst/>
              <a:gdLst/>
              <a:ahLst/>
              <a:cxnLst/>
              <a:rect l="l" t="t" r="r" b="b"/>
              <a:pathLst>
                <a:path w="310" h="251" extrusionOk="0">
                  <a:moveTo>
                    <a:pt x="167" y="0"/>
                  </a:moveTo>
                  <a:cubicBezTo>
                    <a:pt x="0" y="24"/>
                    <a:pt x="0" y="250"/>
                    <a:pt x="167" y="250"/>
                  </a:cubicBezTo>
                  <a:cubicBezTo>
                    <a:pt x="310" y="250"/>
                    <a:pt x="310" y="0"/>
                    <a:pt x="16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14370;p54">
              <a:extLst>
                <a:ext uri="{FF2B5EF4-FFF2-40B4-BE49-F238E27FC236}">
                  <a16:creationId xmlns:a16="http://schemas.microsoft.com/office/drawing/2014/main" id="{74D365A0-9032-CFE3-4C22-8C651A3BAB30}"/>
                </a:ext>
              </a:extLst>
            </p:cNvPr>
            <p:cNvSpPr/>
            <p:nvPr/>
          </p:nvSpPr>
          <p:spPr>
            <a:xfrm>
              <a:off x="4920950" y="2150925"/>
              <a:ext cx="170925" cy="119875"/>
            </a:xfrm>
            <a:custGeom>
              <a:avLst/>
              <a:gdLst/>
              <a:ahLst/>
              <a:cxnLst/>
              <a:rect l="l" t="t" r="r" b="b"/>
              <a:pathLst>
                <a:path w="6837" h="4795" extrusionOk="0">
                  <a:moveTo>
                    <a:pt x="6665" y="1"/>
                  </a:moveTo>
                  <a:cubicBezTo>
                    <a:pt x="6648" y="1"/>
                    <a:pt x="6632" y="5"/>
                    <a:pt x="6616" y="15"/>
                  </a:cubicBezTo>
                  <a:cubicBezTo>
                    <a:pt x="4330" y="1337"/>
                    <a:pt x="2223" y="3087"/>
                    <a:pt x="79" y="4623"/>
                  </a:cubicBezTo>
                  <a:cubicBezTo>
                    <a:pt x="1" y="4672"/>
                    <a:pt x="52" y="4795"/>
                    <a:pt x="120" y="4795"/>
                  </a:cubicBezTo>
                  <a:cubicBezTo>
                    <a:pt x="134" y="4795"/>
                    <a:pt x="149" y="4790"/>
                    <a:pt x="163" y="4777"/>
                  </a:cubicBezTo>
                  <a:cubicBezTo>
                    <a:pt x="2342" y="3265"/>
                    <a:pt x="4723" y="1884"/>
                    <a:pt x="6747" y="194"/>
                  </a:cubicBezTo>
                  <a:cubicBezTo>
                    <a:pt x="6837" y="114"/>
                    <a:pt x="6751" y="1"/>
                    <a:pt x="6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14371;p54">
              <a:extLst>
                <a:ext uri="{FF2B5EF4-FFF2-40B4-BE49-F238E27FC236}">
                  <a16:creationId xmlns:a16="http://schemas.microsoft.com/office/drawing/2014/main" id="{C5485D73-233C-16D9-4F56-DBF7553E6ED3}"/>
                </a:ext>
              </a:extLst>
            </p:cNvPr>
            <p:cNvSpPr/>
            <p:nvPr/>
          </p:nvSpPr>
          <p:spPr>
            <a:xfrm>
              <a:off x="4920250" y="2271975"/>
              <a:ext cx="16100" cy="116800"/>
            </a:xfrm>
            <a:custGeom>
              <a:avLst/>
              <a:gdLst/>
              <a:ahLst/>
              <a:cxnLst/>
              <a:rect l="l" t="t" r="r" b="b"/>
              <a:pathLst>
                <a:path w="644" h="4672" extrusionOk="0">
                  <a:moveTo>
                    <a:pt x="145" y="1"/>
                  </a:moveTo>
                  <a:cubicBezTo>
                    <a:pt x="100" y="1"/>
                    <a:pt x="55" y="36"/>
                    <a:pt x="48" y="90"/>
                  </a:cubicBezTo>
                  <a:cubicBezTo>
                    <a:pt x="0" y="1317"/>
                    <a:pt x="155" y="2626"/>
                    <a:pt x="369" y="3841"/>
                  </a:cubicBezTo>
                  <a:cubicBezTo>
                    <a:pt x="369" y="4079"/>
                    <a:pt x="369" y="4317"/>
                    <a:pt x="393" y="4555"/>
                  </a:cubicBezTo>
                  <a:cubicBezTo>
                    <a:pt x="393" y="4632"/>
                    <a:pt x="447" y="4671"/>
                    <a:pt x="500" y="4671"/>
                  </a:cubicBezTo>
                  <a:cubicBezTo>
                    <a:pt x="554" y="4671"/>
                    <a:pt x="608" y="4632"/>
                    <a:pt x="608" y="4555"/>
                  </a:cubicBezTo>
                  <a:cubicBezTo>
                    <a:pt x="608" y="4412"/>
                    <a:pt x="608" y="4257"/>
                    <a:pt x="619" y="4115"/>
                  </a:cubicBezTo>
                  <a:cubicBezTo>
                    <a:pt x="619" y="4103"/>
                    <a:pt x="643" y="4103"/>
                    <a:pt x="643" y="4103"/>
                  </a:cubicBezTo>
                  <a:lnTo>
                    <a:pt x="643" y="3936"/>
                  </a:lnTo>
                  <a:cubicBezTo>
                    <a:pt x="643" y="2864"/>
                    <a:pt x="608" y="1840"/>
                    <a:pt x="596" y="793"/>
                  </a:cubicBezTo>
                  <a:cubicBezTo>
                    <a:pt x="596" y="727"/>
                    <a:pt x="548" y="694"/>
                    <a:pt x="500" y="694"/>
                  </a:cubicBezTo>
                  <a:cubicBezTo>
                    <a:pt x="453" y="694"/>
                    <a:pt x="405" y="727"/>
                    <a:pt x="405" y="793"/>
                  </a:cubicBezTo>
                  <a:lnTo>
                    <a:pt x="405" y="983"/>
                  </a:lnTo>
                  <a:cubicBezTo>
                    <a:pt x="358" y="674"/>
                    <a:pt x="298" y="364"/>
                    <a:pt x="227" y="66"/>
                  </a:cubicBezTo>
                  <a:cubicBezTo>
                    <a:pt x="211" y="21"/>
                    <a:pt x="178" y="1"/>
                    <a:pt x="14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14372;p54">
              <a:extLst>
                <a:ext uri="{FF2B5EF4-FFF2-40B4-BE49-F238E27FC236}">
                  <a16:creationId xmlns:a16="http://schemas.microsoft.com/office/drawing/2014/main" id="{58DA4F28-0A2A-D5C2-E212-A847B1B6D98C}"/>
                </a:ext>
              </a:extLst>
            </p:cNvPr>
            <p:cNvSpPr/>
            <p:nvPr/>
          </p:nvSpPr>
          <p:spPr>
            <a:xfrm>
              <a:off x="4959025" y="2152475"/>
              <a:ext cx="153525" cy="233500"/>
            </a:xfrm>
            <a:custGeom>
              <a:avLst/>
              <a:gdLst/>
              <a:ahLst/>
              <a:cxnLst/>
              <a:rect l="l" t="t" r="r" b="b"/>
              <a:pathLst>
                <a:path w="6141" h="9340" extrusionOk="0">
                  <a:moveTo>
                    <a:pt x="5849" y="1"/>
                  </a:moveTo>
                  <a:cubicBezTo>
                    <a:pt x="5816" y="1"/>
                    <a:pt x="5784" y="24"/>
                    <a:pt x="5784" y="72"/>
                  </a:cubicBezTo>
                  <a:cubicBezTo>
                    <a:pt x="5736" y="1739"/>
                    <a:pt x="5653" y="3394"/>
                    <a:pt x="5712" y="5073"/>
                  </a:cubicBezTo>
                  <a:cubicBezTo>
                    <a:pt x="5694" y="5061"/>
                    <a:pt x="5682" y="5055"/>
                    <a:pt x="5672" y="5055"/>
                  </a:cubicBezTo>
                  <a:cubicBezTo>
                    <a:pt x="5662" y="5055"/>
                    <a:pt x="5653" y="5061"/>
                    <a:pt x="5641" y="5073"/>
                  </a:cubicBezTo>
                  <a:cubicBezTo>
                    <a:pt x="3688" y="6263"/>
                    <a:pt x="1914" y="7787"/>
                    <a:pt x="80" y="9145"/>
                  </a:cubicBezTo>
                  <a:cubicBezTo>
                    <a:pt x="1" y="9204"/>
                    <a:pt x="55" y="9340"/>
                    <a:pt x="137" y="9340"/>
                  </a:cubicBezTo>
                  <a:cubicBezTo>
                    <a:pt x="153" y="9340"/>
                    <a:pt x="170" y="9335"/>
                    <a:pt x="188" y="9323"/>
                  </a:cubicBezTo>
                  <a:cubicBezTo>
                    <a:pt x="2033" y="7990"/>
                    <a:pt x="4045" y="6740"/>
                    <a:pt x="5760" y="5227"/>
                  </a:cubicBezTo>
                  <a:cubicBezTo>
                    <a:pt x="5760" y="5227"/>
                    <a:pt x="5760" y="5216"/>
                    <a:pt x="5772" y="5216"/>
                  </a:cubicBezTo>
                  <a:cubicBezTo>
                    <a:pt x="5807" y="5227"/>
                    <a:pt x="5831" y="5239"/>
                    <a:pt x="5855" y="5239"/>
                  </a:cubicBezTo>
                  <a:cubicBezTo>
                    <a:pt x="5855" y="5299"/>
                    <a:pt x="5903" y="5347"/>
                    <a:pt x="5974" y="5347"/>
                  </a:cubicBezTo>
                  <a:cubicBezTo>
                    <a:pt x="6129" y="5347"/>
                    <a:pt x="6141" y="5132"/>
                    <a:pt x="5998" y="5096"/>
                  </a:cubicBezTo>
                  <a:cubicBezTo>
                    <a:pt x="6069" y="3418"/>
                    <a:pt x="5962" y="1739"/>
                    <a:pt x="5915" y="72"/>
                  </a:cubicBezTo>
                  <a:cubicBezTo>
                    <a:pt x="5915" y="24"/>
                    <a:pt x="5882" y="1"/>
                    <a:pt x="584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6" name="Google Shape;14389;p54">
            <a:extLst>
              <a:ext uri="{FF2B5EF4-FFF2-40B4-BE49-F238E27FC236}">
                <a16:creationId xmlns:a16="http://schemas.microsoft.com/office/drawing/2014/main" id="{5631E294-60F0-C58A-CC83-9A0B9239F166}"/>
              </a:ext>
            </a:extLst>
          </p:cNvPr>
          <p:cNvGrpSpPr/>
          <p:nvPr/>
        </p:nvGrpSpPr>
        <p:grpSpPr>
          <a:xfrm>
            <a:off x="7986960" y="3517645"/>
            <a:ext cx="1775747" cy="1925365"/>
            <a:chOff x="3779925" y="1751900"/>
            <a:chExt cx="1395150" cy="1512700"/>
          </a:xfrm>
        </p:grpSpPr>
        <p:sp>
          <p:nvSpPr>
            <p:cNvPr id="8837" name="Google Shape;14390;p54">
              <a:extLst>
                <a:ext uri="{FF2B5EF4-FFF2-40B4-BE49-F238E27FC236}">
                  <a16:creationId xmlns:a16="http://schemas.microsoft.com/office/drawing/2014/main" id="{E90334EC-F8B8-AE5A-7A2C-A73A57AF7940}"/>
                </a:ext>
              </a:extLst>
            </p:cNvPr>
            <p:cNvSpPr/>
            <p:nvPr/>
          </p:nvSpPr>
          <p:spPr>
            <a:xfrm>
              <a:off x="3779925" y="1751900"/>
              <a:ext cx="1395150" cy="1512700"/>
            </a:xfrm>
            <a:custGeom>
              <a:avLst/>
              <a:gdLst/>
              <a:ahLst/>
              <a:cxnLst/>
              <a:rect l="l" t="t" r="r" b="b"/>
              <a:pathLst>
                <a:path w="55806" h="60508" extrusionOk="0">
                  <a:moveTo>
                    <a:pt x="35362" y="1284"/>
                  </a:moveTo>
                  <a:cubicBezTo>
                    <a:pt x="35362" y="1391"/>
                    <a:pt x="35362" y="1474"/>
                    <a:pt x="35374" y="1581"/>
                  </a:cubicBezTo>
                  <a:cubicBezTo>
                    <a:pt x="35326" y="1593"/>
                    <a:pt x="35267" y="1593"/>
                    <a:pt x="35219" y="1605"/>
                  </a:cubicBezTo>
                  <a:lnTo>
                    <a:pt x="35219" y="1296"/>
                  </a:lnTo>
                  <a:cubicBezTo>
                    <a:pt x="35267" y="1296"/>
                    <a:pt x="35314" y="1284"/>
                    <a:pt x="35362" y="1284"/>
                  </a:cubicBezTo>
                  <a:close/>
                  <a:moveTo>
                    <a:pt x="35803" y="1391"/>
                  </a:moveTo>
                  <a:cubicBezTo>
                    <a:pt x="35898" y="1427"/>
                    <a:pt x="35969" y="1522"/>
                    <a:pt x="36017" y="1653"/>
                  </a:cubicBezTo>
                  <a:cubicBezTo>
                    <a:pt x="35957" y="1605"/>
                    <a:pt x="35898" y="1581"/>
                    <a:pt x="35826" y="1569"/>
                  </a:cubicBezTo>
                  <a:cubicBezTo>
                    <a:pt x="35826" y="1510"/>
                    <a:pt x="35803" y="1450"/>
                    <a:pt x="35803" y="1391"/>
                  </a:cubicBezTo>
                  <a:close/>
                  <a:moveTo>
                    <a:pt x="34838" y="1403"/>
                  </a:moveTo>
                  <a:lnTo>
                    <a:pt x="34838" y="1403"/>
                  </a:lnTo>
                  <a:cubicBezTo>
                    <a:pt x="34826" y="1510"/>
                    <a:pt x="34814" y="1629"/>
                    <a:pt x="34791" y="1748"/>
                  </a:cubicBezTo>
                  <a:cubicBezTo>
                    <a:pt x="34731" y="1760"/>
                    <a:pt x="34695" y="1784"/>
                    <a:pt x="34636" y="1819"/>
                  </a:cubicBezTo>
                  <a:lnTo>
                    <a:pt x="34636" y="1462"/>
                  </a:lnTo>
                  <a:cubicBezTo>
                    <a:pt x="34707" y="1427"/>
                    <a:pt x="34767" y="1415"/>
                    <a:pt x="34838" y="1403"/>
                  </a:cubicBezTo>
                  <a:close/>
                  <a:moveTo>
                    <a:pt x="34279" y="1593"/>
                  </a:moveTo>
                  <a:lnTo>
                    <a:pt x="34231" y="1998"/>
                  </a:lnTo>
                  <a:cubicBezTo>
                    <a:pt x="34124" y="2046"/>
                    <a:pt x="34040" y="2081"/>
                    <a:pt x="33933" y="2141"/>
                  </a:cubicBezTo>
                  <a:cubicBezTo>
                    <a:pt x="33921" y="2046"/>
                    <a:pt x="33921" y="1939"/>
                    <a:pt x="33898" y="1831"/>
                  </a:cubicBezTo>
                  <a:cubicBezTo>
                    <a:pt x="33898" y="1808"/>
                    <a:pt x="33886" y="1784"/>
                    <a:pt x="33874" y="1772"/>
                  </a:cubicBezTo>
                  <a:lnTo>
                    <a:pt x="34279" y="1593"/>
                  </a:lnTo>
                  <a:close/>
                  <a:moveTo>
                    <a:pt x="33624" y="1891"/>
                  </a:moveTo>
                  <a:cubicBezTo>
                    <a:pt x="33588" y="2058"/>
                    <a:pt x="33576" y="2189"/>
                    <a:pt x="33564" y="2343"/>
                  </a:cubicBezTo>
                  <a:cubicBezTo>
                    <a:pt x="33481" y="2379"/>
                    <a:pt x="33409" y="2427"/>
                    <a:pt x="33350" y="2462"/>
                  </a:cubicBezTo>
                  <a:cubicBezTo>
                    <a:pt x="33338" y="2367"/>
                    <a:pt x="33338" y="2284"/>
                    <a:pt x="33326" y="2177"/>
                  </a:cubicBezTo>
                  <a:cubicBezTo>
                    <a:pt x="33326" y="2129"/>
                    <a:pt x="33290" y="2105"/>
                    <a:pt x="33255" y="2081"/>
                  </a:cubicBezTo>
                  <a:cubicBezTo>
                    <a:pt x="33374" y="2022"/>
                    <a:pt x="33493" y="1950"/>
                    <a:pt x="33624" y="1891"/>
                  </a:cubicBezTo>
                  <a:close/>
                  <a:moveTo>
                    <a:pt x="33040" y="2224"/>
                  </a:moveTo>
                  <a:lnTo>
                    <a:pt x="33040" y="2224"/>
                  </a:lnTo>
                  <a:cubicBezTo>
                    <a:pt x="33028" y="2367"/>
                    <a:pt x="33005" y="2522"/>
                    <a:pt x="32993" y="2653"/>
                  </a:cubicBezTo>
                  <a:cubicBezTo>
                    <a:pt x="32981" y="2653"/>
                    <a:pt x="32969" y="2665"/>
                    <a:pt x="32969" y="2665"/>
                  </a:cubicBezTo>
                  <a:cubicBezTo>
                    <a:pt x="32909" y="2689"/>
                    <a:pt x="32862" y="2712"/>
                    <a:pt x="32802" y="2736"/>
                  </a:cubicBezTo>
                  <a:cubicBezTo>
                    <a:pt x="32814" y="2653"/>
                    <a:pt x="32814" y="2558"/>
                    <a:pt x="32826" y="2474"/>
                  </a:cubicBezTo>
                  <a:cubicBezTo>
                    <a:pt x="32826" y="2415"/>
                    <a:pt x="32814" y="2379"/>
                    <a:pt x="32766" y="2355"/>
                  </a:cubicBezTo>
                  <a:cubicBezTo>
                    <a:pt x="32874" y="2308"/>
                    <a:pt x="32969" y="2260"/>
                    <a:pt x="33040" y="2224"/>
                  </a:cubicBezTo>
                  <a:close/>
                  <a:moveTo>
                    <a:pt x="37279" y="2236"/>
                  </a:moveTo>
                  <a:lnTo>
                    <a:pt x="37279" y="2236"/>
                  </a:lnTo>
                  <a:cubicBezTo>
                    <a:pt x="36969" y="2396"/>
                    <a:pt x="36650" y="2566"/>
                    <a:pt x="36347" y="2737"/>
                  </a:cubicBezTo>
                  <a:lnTo>
                    <a:pt x="36347" y="2737"/>
                  </a:lnTo>
                  <a:cubicBezTo>
                    <a:pt x="36443" y="2680"/>
                    <a:pt x="36540" y="2619"/>
                    <a:pt x="36636" y="2558"/>
                  </a:cubicBezTo>
                  <a:cubicBezTo>
                    <a:pt x="36731" y="2498"/>
                    <a:pt x="36743" y="2415"/>
                    <a:pt x="36731" y="2343"/>
                  </a:cubicBezTo>
                  <a:cubicBezTo>
                    <a:pt x="36838" y="2320"/>
                    <a:pt x="36934" y="2296"/>
                    <a:pt x="37041" y="2284"/>
                  </a:cubicBezTo>
                  <a:cubicBezTo>
                    <a:pt x="37112" y="2260"/>
                    <a:pt x="37196" y="2248"/>
                    <a:pt x="37279" y="2236"/>
                  </a:cubicBezTo>
                  <a:close/>
                  <a:moveTo>
                    <a:pt x="32481" y="2546"/>
                  </a:moveTo>
                  <a:lnTo>
                    <a:pt x="32481" y="2546"/>
                  </a:lnTo>
                  <a:cubicBezTo>
                    <a:pt x="32457" y="2665"/>
                    <a:pt x="32445" y="2796"/>
                    <a:pt x="32433" y="2939"/>
                  </a:cubicBezTo>
                  <a:cubicBezTo>
                    <a:pt x="32314" y="2986"/>
                    <a:pt x="32195" y="3058"/>
                    <a:pt x="32064" y="3093"/>
                  </a:cubicBezTo>
                  <a:cubicBezTo>
                    <a:pt x="32064" y="3022"/>
                    <a:pt x="32052" y="2951"/>
                    <a:pt x="32028" y="2879"/>
                  </a:cubicBezTo>
                  <a:cubicBezTo>
                    <a:pt x="32028" y="2855"/>
                    <a:pt x="32016" y="2843"/>
                    <a:pt x="31993" y="2843"/>
                  </a:cubicBezTo>
                  <a:cubicBezTo>
                    <a:pt x="32159" y="2736"/>
                    <a:pt x="32326" y="2653"/>
                    <a:pt x="32481" y="2546"/>
                  </a:cubicBezTo>
                  <a:close/>
                  <a:moveTo>
                    <a:pt x="32969" y="3284"/>
                  </a:moveTo>
                  <a:cubicBezTo>
                    <a:pt x="32921" y="3332"/>
                    <a:pt x="32862" y="3367"/>
                    <a:pt x="32814" y="3391"/>
                  </a:cubicBezTo>
                  <a:lnTo>
                    <a:pt x="32814" y="3367"/>
                  </a:lnTo>
                  <a:cubicBezTo>
                    <a:pt x="32862" y="3332"/>
                    <a:pt x="32909" y="3320"/>
                    <a:pt x="32969" y="3284"/>
                  </a:cubicBezTo>
                  <a:close/>
                  <a:moveTo>
                    <a:pt x="31790" y="2974"/>
                  </a:moveTo>
                  <a:lnTo>
                    <a:pt x="31790" y="2974"/>
                  </a:lnTo>
                  <a:cubicBezTo>
                    <a:pt x="31743" y="3070"/>
                    <a:pt x="31743" y="3153"/>
                    <a:pt x="31743" y="3260"/>
                  </a:cubicBezTo>
                  <a:cubicBezTo>
                    <a:pt x="31623" y="3320"/>
                    <a:pt x="31504" y="3379"/>
                    <a:pt x="31373" y="3439"/>
                  </a:cubicBezTo>
                  <a:lnTo>
                    <a:pt x="31373" y="3260"/>
                  </a:lnTo>
                  <a:lnTo>
                    <a:pt x="31373" y="3248"/>
                  </a:lnTo>
                  <a:cubicBezTo>
                    <a:pt x="31504" y="3153"/>
                    <a:pt x="31635" y="3070"/>
                    <a:pt x="31790" y="2974"/>
                  </a:cubicBezTo>
                  <a:close/>
                  <a:moveTo>
                    <a:pt x="31064" y="3439"/>
                  </a:moveTo>
                  <a:lnTo>
                    <a:pt x="31052" y="3582"/>
                  </a:lnTo>
                  <a:cubicBezTo>
                    <a:pt x="30957" y="3629"/>
                    <a:pt x="30850" y="3689"/>
                    <a:pt x="30742" y="3736"/>
                  </a:cubicBezTo>
                  <a:lnTo>
                    <a:pt x="30742" y="3724"/>
                  </a:lnTo>
                  <a:cubicBezTo>
                    <a:pt x="30742" y="3689"/>
                    <a:pt x="30742" y="3677"/>
                    <a:pt x="30731" y="3641"/>
                  </a:cubicBezTo>
                  <a:cubicBezTo>
                    <a:pt x="30838" y="3570"/>
                    <a:pt x="30945" y="3510"/>
                    <a:pt x="31064" y="3439"/>
                  </a:cubicBezTo>
                  <a:close/>
                  <a:moveTo>
                    <a:pt x="32338" y="3570"/>
                  </a:moveTo>
                  <a:lnTo>
                    <a:pt x="32338" y="3594"/>
                  </a:lnTo>
                  <a:lnTo>
                    <a:pt x="32338" y="3629"/>
                  </a:lnTo>
                  <a:cubicBezTo>
                    <a:pt x="32255" y="3677"/>
                    <a:pt x="32147" y="3736"/>
                    <a:pt x="32052" y="3784"/>
                  </a:cubicBezTo>
                  <a:lnTo>
                    <a:pt x="32052" y="3677"/>
                  </a:lnTo>
                  <a:cubicBezTo>
                    <a:pt x="32147" y="3653"/>
                    <a:pt x="32231" y="3617"/>
                    <a:pt x="32338" y="3570"/>
                  </a:cubicBezTo>
                  <a:close/>
                  <a:moveTo>
                    <a:pt x="30385" y="3867"/>
                  </a:moveTo>
                  <a:lnTo>
                    <a:pt x="30385" y="3903"/>
                  </a:lnTo>
                  <a:cubicBezTo>
                    <a:pt x="30350" y="3927"/>
                    <a:pt x="30278" y="3951"/>
                    <a:pt x="30242" y="3975"/>
                  </a:cubicBezTo>
                  <a:cubicBezTo>
                    <a:pt x="30278" y="3951"/>
                    <a:pt x="30350" y="3915"/>
                    <a:pt x="30385" y="3867"/>
                  </a:cubicBezTo>
                  <a:close/>
                  <a:moveTo>
                    <a:pt x="40470" y="2165"/>
                  </a:moveTo>
                  <a:lnTo>
                    <a:pt x="40470" y="2165"/>
                  </a:lnTo>
                  <a:cubicBezTo>
                    <a:pt x="40720" y="2177"/>
                    <a:pt x="40958" y="2189"/>
                    <a:pt x="41208" y="2189"/>
                  </a:cubicBezTo>
                  <a:cubicBezTo>
                    <a:pt x="40303" y="2760"/>
                    <a:pt x="39422" y="3367"/>
                    <a:pt x="38577" y="4010"/>
                  </a:cubicBezTo>
                  <a:cubicBezTo>
                    <a:pt x="39196" y="3463"/>
                    <a:pt x="39803" y="2915"/>
                    <a:pt x="40422" y="2367"/>
                  </a:cubicBezTo>
                  <a:cubicBezTo>
                    <a:pt x="40494" y="2308"/>
                    <a:pt x="40494" y="2224"/>
                    <a:pt x="40470" y="2165"/>
                  </a:cubicBezTo>
                  <a:close/>
                  <a:moveTo>
                    <a:pt x="39172" y="2129"/>
                  </a:moveTo>
                  <a:cubicBezTo>
                    <a:pt x="38362" y="2772"/>
                    <a:pt x="37565" y="3391"/>
                    <a:pt x="36755" y="4022"/>
                  </a:cubicBezTo>
                  <a:cubicBezTo>
                    <a:pt x="37446" y="3415"/>
                    <a:pt x="38100" y="2772"/>
                    <a:pt x="38755" y="2129"/>
                  </a:cubicBezTo>
                  <a:close/>
                  <a:moveTo>
                    <a:pt x="31695" y="3855"/>
                  </a:moveTo>
                  <a:cubicBezTo>
                    <a:pt x="31695" y="3903"/>
                    <a:pt x="31695" y="3951"/>
                    <a:pt x="31683" y="3986"/>
                  </a:cubicBezTo>
                  <a:cubicBezTo>
                    <a:pt x="31576" y="4046"/>
                    <a:pt x="31457" y="4105"/>
                    <a:pt x="31350" y="4165"/>
                  </a:cubicBezTo>
                  <a:cubicBezTo>
                    <a:pt x="31350" y="4153"/>
                    <a:pt x="31373" y="4153"/>
                    <a:pt x="31373" y="4141"/>
                  </a:cubicBezTo>
                  <a:cubicBezTo>
                    <a:pt x="31373" y="4094"/>
                    <a:pt x="31385" y="4034"/>
                    <a:pt x="31385" y="3986"/>
                  </a:cubicBezTo>
                  <a:lnTo>
                    <a:pt x="31695" y="3855"/>
                  </a:lnTo>
                  <a:close/>
                  <a:moveTo>
                    <a:pt x="31052" y="4141"/>
                  </a:moveTo>
                  <a:cubicBezTo>
                    <a:pt x="31052" y="4213"/>
                    <a:pt x="31123" y="4260"/>
                    <a:pt x="31159" y="4272"/>
                  </a:cubicBezTo>
                  <a:cubicBezTo>
                    <a:pt x="31016" y="4367"/>
                    <a:pt x="30861" y="4451"/>
                    <a:pt x="30707" y="4522"/>
                  </a:cubicBezTo>
                  <a:cubicBezTo>
                    <a:pt x="30719" y="4451"/>
                    <a:pt x="30731" y="4356"/>
                    <a:pt x="30731" y="4272"/>
                  </a:cubicBezTo>
                  <a:cubicBezTo>
                    <a:pt x="30850" y="4248"/>
                    <a:pt x="30957" y="4201"/>
                    <a:pt x="31052" y="4141"/>
                  </a:cubicBezTo>
                  <a:close/>
                  <a:moveTo>
                    <a:pt x="30326" y="4475"/>
                  </a:moveTo>
                  <a:cubicBezTo>
                    <a:pt x="30326" y="4570"/>
                    <a:pt x="30326" y="4641"/>
                    <a:pt x="30361" y="4725"/>
                  </a:cubicBezTo>
                  <a:cubicBezTo>
                    <a:pt x="30302" y="4760"/>
                    <a:pt x="30230" y="4808"/>
                    <a:pt x="30171" y="4856"/>
                  </a:cubicBezTo>
                  <a:cubicBezTo>
                    <a:pt x="30183" y="4748"/>
                    <a:pt x="30195" y="4653"/>
                    <a:pt x="30195" y="4534"/>
                  </a:cubicBezTo>
                  <a:cubicBezTo>
                    <a:pt x="30242" y="4522"/>
                    <a:pt x="30290" y="4498"/>
                    <a:pt x="30326" y="4475"/>
                  </a:cubicBezTo>
                  <a:close/>
                  <a:moveTo>
                    <a:pt x="29778" y="4737"/>
                  </a:moveTo>
                  <a:lnTo>
                    <a:pt x="29778" y="4737"/>
                  </a:lnTo>
                  <a:cubicBezTo>
                    <a:pt x="29766" y="4856"/>
                    <a:pt x="29754" y="4963"/>
                    <a:pt x="29766" y="5082"/>
                  </a:cubicBezTo>
                  <a:cubicBezTo>
                    <a:pt x="29588" y="5177"/>
                    <a:pt x="29409" y="5284"/>
                    <a:pt x="29242" y="5391"/>
                  </a:cubicBezTo>
                  <a:cubicBezTo>
                    <a:pt x="29254" y="5320"/>
                    <a:pt x="29254" y="5237"/>
                    <a:pt x="29254" y="5165"/>
                  </a:cubicBezTo>
                  <a:cubicBezTo>
                    <a:pt x="29254" y="5106"/>
                    <a:pt x="29266" y="5034"/>
                    <a:pt x="29266" y="4975"/>
                  </a:cubicBezTo>
                  <a:cubicBezTo>
                    <a:pt x="29421" y="4879"/>
                    <a:pt x="29599" y="4808"/>
                    <a:pt x="29778" y="4737"/>
                  </a:cubicBezTo>
                  <a:close/>
                  <a:moveTo>
                    <a:pt x="28956" y="5106"/>
                  </a:moveTo>
                  <a:lnTo>
                    <a:pt x="28956" y="5106"/>
                  </a:lnTo>
                  <a:cubicBezTo>
                    <a:pt x="28933" y="5260"/>
                    <a:pt x="28945" y="5403"/>
                    <a:pt x="28992" y="5522"/>
                  </a:cubicBezTo>
                  <a:cubicBezTo>
                    <a:pt x="28873" y="5594"/>
                    <a:pt x="28754" y="5653"/>
                    <a:pt x="28635" y="5725"/>
                  </a:cubicBezTo>
                  <a:cubicBezTo>
                    <a:pt x="28671" y="5582"/>
                    <a:pt x="28671" y="5403"/>
                    <a:pt x="28659" y="5237"/>
                  </a:cubicBezTo>
                  <a:cubicBezTo>
                    <a:pt x="28754" y="5189"/>
                    <a:pt x="28861" y="5153"/>
                    <a:pt x="28956" y="5106"/>
                  </a:cubicBezTo>
                  <a:close/>
                  <a:moveTo>
                    <a:pt x="28349" y="5391"/>
                  </a:moveTo>
                  <a:cubicBezTo>
                    <a:pt x="28349" y="5558"/>
                    <a:pt x="28361" y="5701"/>
                    <a:pt x="28421" y="5820"/>
                  </a:cubicBezTo>
                  <a:cubicBezTo>
                    <a:pt x="28421" y="5832"/>
                    <a:pt x="28445" y="5832"/>
                    <a:pt x="28456" y="5832"/>
                  </a:cubicBezTo>
                  <a:cubicBezTo>
                    <a:pt x="28278" y="5939"/>
                    <a:pt x="28099" y="6046"/>
                    <a:pt x="27921" y="6165"/>
                  </a:cubicBezTo>
                  <a:cubicBezTo>
                    <a:pt x="27992" y="5987"/>
                    <a:pt x="28004" y="5760"/>
                    <a:pt x="28004" y="5546"/>
                  </a:cubicBezTo>
                  <a:cubicBezTo>
                    <a:pt x="28052" y="5534"/>
                    <a:pt x="28111" y="5510"/>
                    <a:pt x="28171" y="5475"/>
                  </a:cubicBezTo>
                  <a:lnTo>
                    <a:pt x="28349" y="5391"/>
                  </a:lnTo>
                  <a:close/>
                  <a:moveTo>
                    <a:pt x="45066" y="5963"/>
                  </a:moveTo>
                  <a:lnTo>
                    <a:pt x="45066" y="6284"/>
                  </a:lnTo>
                  <a:lnTo>
                    <a:pt x="45018" y="6332"/>
                  </a:lnTo>
                  <a:lnTo>
                    <a:pt x="45066" y="5963"/>
                  </a:lnTo>
                  <a:close/>
                  <a:moveTo>
                    <a:pt x="44970" y="6653"/>
                  </a:moveTo>
                  <a:cubicBezTo>
                    <a:pt x="44970" y="6665"/>
                    <a:pt x="44970" y="6689"/>
                    <a:pt x="44982" y="6701"/>
                  </a:cubicBezTo>
                  <a:cubicBezTo>
                    <a:pt x="44970" y="6713"/>
                    <a:pt x="44970" y="6749"/>
                    <a:pt x="44958" y="6761"/>
                  </a:cubicBezTo>
                  <a:cubicBezTo>
                    <a:pt x="44958" y="6725"/>
                    <a:pt x="44958" y="6689"/>
                    <a:pt x="44970" y="6653"/>
                  </a:cubicBezTo>
                  <a:close/>
                  <a:moveTo>
                    <a:pt x="27706" y="5737"/>
                  </a:moveTo>
                  <a:cubicBezTo>
                    <a:pt x="27694" y="5891"/>
                    <a:pt x="27694" y="6058"/>
                    <a:pt x="27742" y="6213"/>
                  </a:cubicBezTo>
                  <a:cubicBezTo>
                    <a:pt x="27754" y="6237"/>
                    <a:pt x="27766" y="6249"/>
                    <a:pt x="27802" y="6261"/>
                  </a:cubicBezTo>
                  <a:cubicBezTo>
                    <a:pt x="27373" y="6522"/>
                    <a:pt x="26932" y="6784"/>
                    <a:pt x="26504" y="7058"/>
                  </a:cubicBezTo>
                  <a:cubicBezTo>
                    <a:pt x="26563" y="6820"/>
                    <a:pt x="26575" y="6558"/>
                    <a:pt x="26575" y="6308"/>
                  </a:cubicBezTo>
                  <a:cubicBezTo>
                    <a:pt x="26718" y="6213"/>
                    <a:pt x="26861" y="6130"/>
                    <a:pt x="27028" y="6058"/>
                  </a:cubicBezTo>
                  <a:lnTo>
                    <a:pt x="27028" y="6058"/>
                  </a:lnTo>
                  <a:cubicBezTo>
                    <a:pt x="27016" y="6189"/>
                    <a:pt x="27016" y="6332"/>
                    <a:pt x="27040" y="6463"/>
                  </a:cubicBezTo>
                  <a:cubicBezTo>
                    <a:pt x="27045" y="6519"/>
                    <a:pt x="27088" y="6544"/>
                    <a:pt x="27135" y="6544"/>
                  </a:cubicBezTo>
                  <a:cubicBezTo>
                    <a:pt x="27188" y="6544"/>
                    <a:pt x="27247" y="6513"/>
                    <a:pt x="27266" y="6463"/>
                  </a:cubicBezTo>
                  <a:cubicBezTo>
                    <a:pt x="27302" y="6284"/>
                    <a:pt x="27325" y="6106"/>
                    <a:pt x="27337" y="5915"/>
                  </a:cubicBezTo>
                  <a:cubicBezTo>
                    <a:pt x="27456" y="5856"/>
                    <a:pt x="27587" y="5796"/>
                    <a:pt x="27706" y="5737"/>
                  </a:cubicBezTo>
                  <a:close/>
                  <a:moveTo>
                    <a:pt x="26278" y="6415"/>
                  </a:moveTo>
                  <a:lnTo>
                    <a:pt x="26278" y="6415"/>
                  </a:lnTo>
                  <a:cubicBezTo>
                    <a:pt x="26254" y="6642"/>
                    <a:pt x="26242" y="6880"/>
                    <a:pt x="26266" y="7106"/>
                  </a:cubicBezTo>
                  <a:cubicBezTo>
                    <a:pt x="26266" y="7118"/>
                    <a:pt x="26278" y="7130"/>
                    <a:pt x="26301" y="7142"/>
                  </a:cubicBezTo>
                  <a:cubicBezTo>
                    <a:pt x="26182" y="7225"/>
                    <a:pt x="26063" y="7296"/>
                    <a:pt x="25920" y="7368"/>
                  </a:cubicBezTo>
                  <a:cubicBezTo>
                    <a:pt x="25956" y="7249"/>
                    <a:pt x="25908" y="7142"/>
                    <a:pt x="25908" y="7023"/>
                  </a:cubicBezTo>
                  <a:cubicBezTo>
                    <a:pt x="25897" y="6892"/>
                    <a:pt x="25897" y="6749"/>
                    <a:pt x="25908" y="6606"/>
                  </a:cubicBezTo>
                  <a:cubicBezTo>
                    <a:pt x="26039" y="6546"/>
                    <a:pt x="26159" y="6475"/>
                    <a:pt x="26278" y="6415"/>
                  </a:cubicBezTo>
                  <a:close/>
                  <a:moveTo>
                    <a:pt x="25647" y="6749"/>
                  </a:moveTo>
                  <a:lnTo>
                    <a:pt x="25647" y="6749"/>
                  </a:lnTo>
                  <a:cubicBezTo>
                    <a:pt x="25611" y="6999"/>
                    <a:pt x="25611" y="7296"/>
                    <a:pt x="25766" y="7475"/>
                  </a:cubicBezTo>
                  <a:cubicBezTo>
                    <a:pt x="25647" y="7558"/>
                    <a:pt x="25504" y="7642"/>
                    <a:pt x="25385" y="7713"/>
                  </a:cubicBezTo>
                  <a:cubicBezTo>
                    <a:pt x="25373" y="7642"/>
                    <a:pt x="25361" y="7558"/>
                    <a:pt x="25361" y="7475"/>
                  </a:cubicBezTo>
                  <a:cubicBezTo>
                    <a:pt x="25325" y="7296"/>
                    <a:pt x="25301" y="7106"/>
                    <a:pt x="25266" y="6927"/>
                  </a:cubicBezTo>
                  <a:cubicBezTo>
                    <a:pt x="25385" y="6868"/>
                    <a:pt x="25527" y="6808"/>
                    <a:pt x="25647" y="6749"/>
                  </a:cubicBezTo>
                  <a:close/>
                  <a:moveTo>
                    <a:pt x="25004" y="7058"/>
                  </a:moveTo>
                  <a:cubicBezTo>
                    <a:pt x="25016" y="7201"/>
                    <a:pt x="25016" y="7368"/>
                    <a:pt x="25027" y="7523"/>
                  </a:cubicBezTo>
                  <a:cubicBezTo>
                    <a:pt x="25051" y="7654"/>
                    <a:pt x="25051" y="7773"/>
                    <a:pt x="25075" y="7892"/>
                  </a:cubicBezTo>
                  <a:cubicBezTo>
                    <a:pt x="24968" y="7951"/>
                    <a:pt x="24873" y="8023"/>
                    <a:pt x="24765" y="8082"/>
                  </a:cubicBezTo>
                  <a:cubicBezTo>
                    <a:pt x="24754" y="7975"/>
                    <a:pt x="24718" y="7856"/>
                    <a:pt x="24694" y="7737"/>
                  </a:cubicBezTo>
                  <a:cubicBezTo>
                    <a:pt x="24658" y="7582"/>
                    <a:pt x="24658" y="7427"/>
                    <a:pt x="24670" y="7261"/>
                  </a:cubicBezTo>
                  <a:cubicBezTo>
                    <a:pt x="24670" y="7249"/>
                    <a:pt x="24658" y="7237"/>
                    <a:pt x="24658" y="7225"/>
                  </a:cubicBezTo>
                  <a:cubicBezTo>
                    <a:pt x="24777" y="7165"/>
                    <a:pt x="24896" y="7118"/>
                    <a:pt x="25004" y="7058"/>
                  </a:cubicBezTo>
                  <a:close/>
                  <a:moveTo>
                    <a:pt x="23301" y="7880"/>
                  </a:moveTo>
                  <a:cubicBezTo>
                    <a:pt x="23301" y="7892"/>
                    <a:pt x="23289" y="7904"/>
                    <a:pt x="23289" y="7915"/>
                  </a:cubicBezTo>
                  <a:cubicBezTo>
                    <a:pt x="23289" y="7975"/>
                    <a:pt x="23289" y="8035"/>
                    <a:pt x="23301" y="8094"/>
                  </a:cubicBezTo>
                  <a:cubicBezTo>
                    <a:pt x="23241" y="8046"/>
                    <a:pt x="23170" y="7999"/>
                    <a:pt x="23099" y="7963"/>
                  </a:cubicBezTo>
                  <a:cubicBezTo>
                    <a:pt x="23170" y="7939"/>
                    <a:pt x="23230" y="7904"/>
                    <a:pt x="23301" y="7880"/>
                  </a:cubicBezTo>
                  <a:close/>
                  <a:moveTo>
                    <a:pt x="47328" y="7463"/>
                  </a:moveTo>
                  <a:cubicBezTo>
                    <a:pt x="47352" y="7582"/>
                    <a:pt x="47387" y="7725"/>
                    <a:pt x="47387" y="7892"/>
                  </a:cubicBezTo>
                  <a:cubicBezTo>
                    <a:pt x="47399" y="7951"/>
                    <a:pt x="47423" y="7999"/>
                    <a:pt x="47471" y="8023"/>
                  </a:cubicBezTo>
                  <a:cubicBezTo>
                    <a:pt x="47435" y="8046"/>
                    <a:pt x="47399" y="8082"/>
                    <a:pt x="47352" y="8118"/>
                  </a:cubicBezTo>
                  <a:cubicBezTo>
                    <a:pt x="47316" y="8142"/>
                    <a:pt x="47268" y="8154"/>
                    <a:pt x="47221" y="8189"/>
                  </a:cubicBezTo>
                  <a:cubicBezTo>
                    <a:pt x="47268" y="7951"/>
                    <a:pt x="47316" y="7701"/>
                    <a:pt x="47328" y="7463"/>
                  </a:cubicBezTo>
                  <a:close/>
                  <a:moveTo>
                    <a:pt x="22789" y="8106"/>
                  </a:moveTo>
                  <a:cubicBezTo>
                    <a:pt x="22789" y="8130"/>
                    <a:pt x="22813" y="8130"/>
                    <a:pt x="22849" y="8130"/>
                  </a:cubicBezTo>
                  <a:cubicBezTo>
                    <a:pt x="22860" y="8142"/>
                    <a:pt x="22860" y="8154"/>
                    <a:pt x="22872" y="8154"/>
                  </a:cubicBezTo>
                  <a:cubicBezTo>
                    <a:pt x="22825" y="8154"/>
                    <a:pt x="22801" y="8189"/>
                    <a:pt x="22789" y="8225"/>
                  </a:cubicBezTo>
                  <a:lnTo>
                    <a:pt x="22706" y="8154"/>
                  </a:lnTo>
                  <a:cubicBezTo>
                    <a:pt x="22741" y="8142"/>
                    <a:pt x="22753" y="8130"/>
                    <a:pt x="22789" y="8106"/>
                  </a:cubicBezTo>
                  <a:close/>
                  <a:moveTo>
                    <a:pt x="23134" y="8225"/>
                  </a:moveTo>
                  <a:cubicBezTo>
                    <a:pt x="23170" y="8249"/>
                    <a:pt x="23218" y="8261"/>
                    <a:pt x="23241" y="8273"/>
                  </a:cubicBezTo>
                  <a:cubicBezTo>
                    <a:pt x="23253" y="8281"/>
                    <a:pt x="23264" y="8283"/>
                    <a:pt x="23273" y="8283"/>
                  </a:cubicBezTo>
                  <a:cubicBezTo>
                    <a:pt x="23292" y="8283"/>
                    <a:pt x="23305" y="8273"/>
                    <a:pt x="23313" y="8273"/>
                  </a:cubicBezTo>
                  <a:cubicBezTo>
                    <a:pt x="23313" y="8320"/>
                    <a:pt x="23337" y="8344"/>
                    <a:pt x="23349" y="8392"/>
                  </a:cubicBezTo>
                  <a:cubicBezTo>
                    <a:pt x="23277" y="8332"/>
                    <a:pt x="23218" y="8296"/>
                    <a:pt x="23134" y="8225"/>
                  </a:cubicBezTo>
                  <a:close/>
                  <a:moveTo>
                    <a:pt x="23682" y="7713"/>
                  </a:moveTo>
                  <a:cubicBezTo>
                    <a:pt x="23658" y="7975"/>
                    <a:pt x="23658" y="8296"/>
                    <a:pt x="23718" y="8570"/>
                  </a:cubicBezTo>
                  <a:cubicBezTo>
                    <a:pt x="23682" y="8558"/>
                    <a:pt x="23634" y="8523"/>
                    <a:pt x="23587" y="8511"/>
                  </a:cubicBezTo>
                  <a:cubicBezTo>
                    <a:pt x="23551" y="8320"/>
                    <a:pt x="23515" y="8130"/>
                    <a:pt x="23503" y="7915"/>
                  </a:cubicBezTo>
                  <a:cubicBezTo>
                    <a:pt x="23503" y="7856"/>
                    <a:pt x="23456" y="7832"/>
                    <a:pt x="23408" y="7832"/>
                  </a:cubicBezTo>
                  <a:cubicBezTo>
                    <a:pt x="23503" y="7785"/>
                    <a:pt x="23587" y="7737"/>
                    <a:pt x="23682" y="7713"/>
                  </a:cubicBezTo>
                  <a:close/>
                  <a:moveTo>
                    <a:pt x="24432" y="7344"/>
                  </a:moveTo>
                  <a:lnTo>
                    <a:pt x="24432" y="7344"/>
                  </a:lnTo>
                  <a:cubicBezTo>
                    <a:pt x="24396" y="7642"/>
                    <a:pt x="24396" y="7999"/>
                    <a:pt x="24527" y="8261"/>
                  </a:cubicBezTo>
                  <a:cubicBezTo>
                    <a:pt x="24468" y="8296"/>
                    <a:pt x="24408" y="8332"/>
                    <a:pt x="24361" y="8368"/>
                  </a:cubicBezTo>
                  <a:cubicBezTo>
                    <a:pt x="24373" y="8237"/>
                    <a:pt x="24349" y="8142"/>
                    <a:pt x="24325" y="8011"/>
                  </a:cubicBezTo>
                  <a:cubicBezTo>
                    <a:pt x="24313" y="7844"/>
                    <a:pt x="24313" y="7701"/>
                    <a:pt x="24325" y="7534"/>
                  </a:cubicBezTo>
                  <a:cubicBezTo>
                    <a:pt x="24325" y="7481"/>
                    <a:pt x="24289" y="7454"/>
                    <a:pt x="24252" y="7454"/>
                  </a:cubicBezTo>
                  <a:cubicBezTo>
                    <a:pt x="24215" y="7454"/>
                    <a:pt x="24176" y="7481"/>
                    <a:pt x="24170" y="7534"/>
                  </a:cubicBezTo>
                  <a:cubicBezTo>
                    <a:pt x="24134" y="7796"/>
                    <a:pt x="24075" y="8177"/>
                    <a:pt x="24230" y="8416"/>
                  </a:cubicBezTo>
                  <a:cubicBezTo>
                    <a:pt x="24230" y="8427"/>
                    <a:pt x="24242" y="8427"/>
                    <a:pt x="24254" y="8439"/>
                  </a:cubicBezTo>
                  <a:cubicBezTo>
                    <a:pt x="24170" y="8499"/>
                    <a:pt x="24075" y="8558"/>
                    <a:pt x="23992" y="8606"/>
                  </a:cubicBezTo>
                  <a:cubicBezTo>
                    <a:pt x="23956" y="8475"/>
                    <a:pt x="23932" y="8320"/>
                    <a:pt x="23920" y="8189"/>
                  </a:cubicBezTo>
                  <a:cubicBezTo>
                    <a:pt x="23896" y="7999"/>
                    <a:pt x="23884" y="7796"/>
                    <a:pt x="23896" y="7606"/>
                  </a:cubicBezTo>
                  <a:cubicBezTo>
                    <a:pt x="24063" y="7523"/>
                    <a:pt x="24242" y="7427"/>
                    <a:pt x="24432" y="7344"/>
                  </a:cubicBezTo>
                  <a:close/>
                  <a:moveTo>
                    <a:pt x="21896" y="8535"/>
                  </a:moveTo>
                  <a:lnTo>
                    <a:pt x="21896" y="8535"/>
                  </a:lnTo>
                  <a:cubicBezTo>
                    <a:pt x="21860" y="8606"/>
                    <a:pt x="21848" y="8666"/>
                    <a:pt x="21825" y="8749"/>
                  </a:cubicBezTo>
                  <a:lnTo>
                    <a:pt x="21825" y="8606"/>
                  </a:lnTo>
                  <a:cubicBezTo>
                    <a:pt x="21825" y="8570"/>
                    <a:pt x="21860" y="8547"/>
                    <a:pt x="21896" y="8535"/>
                  </a:cubicBezTo>
                  <a:close/>
                  <a:moveTo>
                    <a:pt x="26099" y="7665"/>
                  </a:moveTo>
                  <a:cubicBezTo>
                    <a:pt x="25539" y="8046"/>
                    <a:pt x="25004" y="8463"/>
                    <a:pt x="24468" y="8880"/>
                  </a:cubicBezTo>
                  <a:cubicBezTo>
                    <a:pt x="24337" y="8832"/>
                    <a:pt x="24182" y="8785"/>
                    <a:pt x="24051" y="8725"/>
                  </a:cubicBezTo>
                  <a:cubicBezTo>
                    <a:pt x="24730" y="8380"/>
                    <a:pt x="25420" y="8023"/>
                    <a:pt x="26099" y="7665"/>
                  </a:cubicBezTo>
                  <a:close/>
                  <a:moveTo>
                    <a:pt x="39767" y="2141"/>
                  </a:moveTo>
                  <a:cubicBezTo>
                    <a:pt x="39886" y="2141"/>
                    <a:pt x="39982" y="2141"/>
                    <a:pt x="40101" y="2153"/>
                  </a:cubicBezTo>
                  <a:cubicBezTo>
                    <a:pt x="37303" y="4558"/>
                    <a:pt x="34374" y="6749"/>
                    <a:pt x="31433" y="8939"/>
                  </a:cubicBezTo>
                  <a:cubicBezTo>
                    <a:pt x="31326" y="8963"/>
                    <a:pt x="31219" y="8987"/>
                    <a:pt x="31123" y="8999"/>
                  </a:cubicBezTo>
                  <a:cubicBezTo>
                    <a:pt x="31016" y="9023"/>
                    <a:pt x="30921" y="9023"/>
                    <a:pt x="30826" y="9035"/>
                  </a:cubicBezTo>
                  <a:cubicBezTo>
                    <a:pt x="33945" y="7070"/>
                    <a:pt x="36898" y="4748"/>
                    <a:pt x="39684" y="2379"/>
                  </a:cubicBezTo>
                  <a:cubicBezTo>
                    <a:pt x="39779" y="2308"/>
                    <a:pt x="39791" y="2212"/>
                    <a:pt x="39767" y="2141"/>
                  </a:cubicBezTo>
                  <a:close/>
                  <a:moveTo>
                    <a:pt x="33743" y="3796"/>
                  </a:moveTo>
                  <a:lnTo>
                    <a:pt x="33743" y="3796"/>
                  </a:lnTo>
                  <a:cubicBezTo>
                    <a:pt x="30861" y="5475"/>
                    <a:pt x="27992" y="7225"/>
                    <a:pt x="25313" y="9166"/>
                  </a:cubicBezTo>
                  <a:cubicBezTo>
                    <a:pt x="25099" y="9106"/>
                    <a:pt x="24885" y="9035"/>
                    <a:pt x="24670" y="8963"/>
                  </a:cubicBezTo>
                  <a:cubicBezTo>
                    <a:pt x="27647" y="7106"/>
                    <a:pt x="30659" y="5415"/>
                    <a:pt x="33743" y="3796"/>
                  </a:cubicBezTo>
                  <a:close/>
                  <a:moveTo>
                    <a:pt x="38303" y="2141"/>
                  </a:moveTo>
                  <a:cubicBezTo>
                    <a:pt x="35291" y="4570"/>
                    <a:pt x="32266" y="6963"/>
                    <a:pt x="29159" y="9261"/>
                  </a:cubicBezTo>
                  <a:cubicBezTo>
                    <a:pt x="28587" y="9332"/>
                    <a:pt x="28004" y="9392"/>
                    <a:pt x="27444" y="9404"/>
                  </a:cubicBezTo>
                  <a:cubicBezTo>
                    <a:pt x="30909" y="7118"/>
                    <a:pt x="34660" y="4927"/>
                    <a:pt x="37743" y="2189"/>
                  </a:cubicBezTo>
                  <a:cubicBezTo>
                    <a:pt x="37934" y="2165"/>
                    <a:pt x="38124" y="2141"/>
                    <a:pt x="38303" y="2141"/>
                  </a:cubicBezTo>
                  <a:close/>
                  <a:moveTo>
                    <a:pt x="34469" y="3879"/>
                  </a:moveTo>
                  <a:lnTo>
                    <a:pt x="34469" y="3879"/>
                  </a:lnTo>
                  <a:cubicBezTo>
                    <a:pt x="31754" y="5618"/>
                    <a:pt x="29171" y="7618"/>
                    <a:pt x="26575" y="9428"/>
                  </a:cubicBezTo>
                  <a:lnTo>
                    <a:pt x="26420" y="9428"/>
                  </a:lnTo>
                  <a:cubicBezTo>
                    <a:pt x="26159" y="9380"/>
                    <a:pt x="25897" y="9320"/>
                    <a:pt x="25647" y="9261"/>
                  </a:cubicBezTo>
                  <a:cubicBezTo>
                    <a:pt x="28635" y="7582"/>
                    <a:pt x="31540" y="5701"/>
                    <a:pt x="34469" y="3879"/>
                  </a:cubicBezTo>
                  <a:close/>
                  <a:moveTo>
                    <a:pt x="46695" y="6854"/>
                  </a:moveTo>
                  <a:cubicBezTo>
                    <a:pt x="46825" y="6854"/>
                    <a:pt x="46938" y="6889"/>
                    <a:pt x="47042" y="6951"/>
                  </a:cubicBezTo>
                  <a:cubicBezTo>
                    <a:pt x="47018" y="7118"/>
                    <a:pt x="46994" y="7284"/>
                    <a:pt x="47018" y="7427"/>
                  </a:cubicBezTo>
                  <a:cubicBezTo>
                    <a:pt x="47018" y="7451"/>
                    <a:pt x="47030" y="7475"/>
                    <a:pt x="47042" y="7499"/>
                  </a:cubicBezTo>
                  <a:cubicBezTo>
                    <a:pt x="46983" y="7773"/>
                    <a:pt x="46935" y="8023"/>
                    <a:pt x="46923" y="8296"/>
                  </a:cubicBezTo>
                  <a:cubicBezTo>
                    <a:pt x="46923" y="8320"/>
                    <a:pt x="46935" y="8332"/>
                    <a:pt x="46935" y="8344"/>
                  </a:cubicBezTo>
                  <a:cubicBezTo>
                    <a:pt x="46744" y="8475"/>
                    <a:pt x="46554" y="8606"/>
                    <a:pt x="46352" y="8773"/>
                  </a:cubicBezTo>
                  <a:cubicBezTo>
                    <a:pt x="45828" y="9189"/>
                    <a:pt x="45280" y="9582"/>
                    <a:pt x="44732" y="9975"/>
                  </a:cubicBezTo>
                  <a:lnTo>
                    <a:pt x="44720" y="9963"/>
                  </a:lnTo>
                  <a:cubicBezTo>
                    <a:pt x="44828" y="9320"/>
                    <a:pt x="44887" y="8677"/>
                    <a:pt x="44958" y="8035"/>
                  </a:cubicBezTo>
                  <a:cubicBezTo>
                    <a:pt x="44970" y="7951"/>
                    <a:pt x="44899" y="7904"/>
                    <a:pt x="44828" y="7892"/>
                  </a:cubicBezTo>
                  <a:cubicBezTo>
                    <a:pt x="45006" y="7737"/>
                    <a:pt x="45197" y="7594"/>
                    <a:pt x="45387" y="7439"/>
                  </a:cubicBezTo>
                  <a:lnTo>
                    <a:pt x="45387" y="7439"/>
                  </a:lnTo>
                  <a:cubicBezTo>
                    <a:pt x="45256" y="8058"/>
                    <a:pt x="45125" y="8666"/>
                    <a:pt x="45018" y="9273"/>
                  </a:cubicBezTo>
                  <a:cubicBezTo>
                    <a:pt x="44989" y="9424"/>
                    <a:pt x="45109" y="9527"/>
                    <a:pt x="45228" y="9527"/>
                  </a:cubicBezTo>
                  <a:cubicBezTo>
                    <a:pt x="45307" y="9527"/>
                    <a:pt x="45385" y="9483"/>
                    <a:pt x="45423" y="9380"/>
                  </a:cubicBezTo>
                  <a:cubicBezTo>
                    <a:pt x="45435" y="9320"/>
                    <a:pt x="45459" y="9249"/>
                    <a:pt x="45482" y="9189"/>
                  </a:cubicBezTo>
                  <a:cubicBezTo>
                    <a:pt x="45494" y="9142"/>
                    <a:pt x="45482" y="9094"/>
                    <a:pt x="45459" y="9070"/>
                  </a:cubicBezTo>
                  <a:cubicBezTo>
                    <a:pt x="45554" y="8475"/>
                    <a:pt x="45625" y="7880"/>
                    <a:pt x="45697" y="7284"/>
                  </a:cubicBezTo>
                  <a:cubicBezTo>
                    <a:pt x="45697" y="7261"/>
                    <a:pt x="45685" y="7249"/>
                    <a:pt x="45685" y="7237"/>
                  </a:cubicBezTo>
                  <a:cubicBezTo>
                    <a:pt x="45756" y="7189"/>
                    <a:pt x="45840" y="7142"/>
                    <a:pt x="45923" y="7106"/>
                  </a:cubicBezTo>
                  <a:lnTo>
                    <a:pt x="45923" y="7106"/>
                  </a:lnTo>
                  <a:cubicBezTo>
                    <a:pt x="45804" y="7665"/>
                    <a:pt x="45685" y="8249"/>
                    <a:pt x="45601" y="8832"/>
                  </a:cubicBezTo>
                  <a:cubicBezTo>
                    <a:pt x="45580" y="8963"/>
                    <a:pt x="45686" y="9053"/>
                    <a:pt x="45791" y="9053"/>
                  </a:cubicBezTo>
                  <a:cubicBezTo>
                    <a:pt x="45859" y="9053"/>
                    <a:pt x="45926" y="9016"/>
                    <a:pt x="45959" y="8928"/>
                  </a:cubicBezTo>
                  <a:cubicBezTo>
                    <a:pt x="45994" y="8797"/>
                    <a:pt x="46030" y="8666"/>
                    <a:pt x="46078" y="8535"/>
                  </a:cubicBezTo>
                  <a:cubicBezTo>
                    <a:pt x="46090" y="8487"/>
                    <a:pt x="46078" y="8439"/>
                    <a:pt x="46042" y="8416"/>
                  </a:cubicBezTo>
                  <a:cubicBezTo>
                    <a:pt x="46113" y="7951"/>
                    <a:pt x="46173" y="7475"/>
                    <a:pt x="46256" y="7011"/>
                  </a:cubicBezTo>
                  <a:lnTo>
                    <a:pt x="46256" y="6963"/>
                  </a:lnTo>
                  <a:cubicBezTo>
                    <a:pt x="46316" y="6939"/>
                    <a:pt x="46375" y="6927"/>
                    <a:pt x="46435" y="6903"/>
                  </a:cubicBezTo>
                  <a:lnTo>
                    <a:pt x="46435" y="6903"/>
                  </a:lnTo>
                  <a:cubicBezTo>
                    <a:pt x="46435" y="7142"/>
                    <a:pt x="46435" y="7404"/>
                    <a:pt x="46399" y="7642"/>
                  </a:cubicBezTo>
                  <a:cubicBezTo>
                    <a:pt x="46375" y="7915"/>
                    <a:pt x="46256" y="8213"/>
                    <a:pt x="46280" y="8487"/>
                  </a:cubicBezTo>
                  <a:cubicBezTo>
                    <a:pt x="46287" y="8554"/>
                    <a:pt x="46341" y="8593"/>
                    <a:pt x="46397" y="8593"/>
                  </a:cubicBezTo>
                  <a:cubicBezTo>
                    <a:pt x="46432" y="8593"/>
                    <a:pt x="46467" y="8578"/>
                    <a:pt x="46494" y="8547"/>
                  </a:cubicBezTo>
                  <a:cubicBezTo>
                    <a:pt x="46649" y="8320"/>
                    <a:pt x="46649" y="7963"/>
                    <a:pt x="46685" y="7701"/>
                  </a:cubicBezTo>
                  <a:cubicBezTo>
                    <a:pt x="46697" y="7415"/>
                    <a:pt x="46685" y="7142"/>
                    <a:pt x="46637" y="6856"/>
                  </a:cubicBezTo>
                  <a:cubicBezTo>
                    <a:pt x="46657" y="6854"/>
                    <a:pt x="46676" y="6854"/>
                    <a:pt x="46695" y="6854"/>
                  </a:cubicBezTo>
                  <a:close/>
                  <a:moveTo>
                    <a:pt x="47471" y="8630"/>
                  </a:moveTo>
                  <a:cubicBezTo>
                    <a:pt x="46661" y="9154"/>
                    <a:pt x="45851" y="9701"/>
                    <a:pt x="45054" y="10273"/>
                  </a:cubicBezTo>
                  <a:cubicBezTo>
                    <a:pt x="45590" y="9868"/>
                    <a:pt x="46101" y="9451"/>
                    <a:pt x="46673" y="9094"/>
                  </a:cubicBezTo>
                  <a:cubicBezTo>
                    <a:pt x="46935" y="8916"/>
                    <a:pt x="47209" y="8749"/>
                    <a:pt x="47471" y="8630"/>
                  </a:cubicBezTo>
                  <a:close/>
                  <a:moveTo>
                    <a:pt x="43042" y="9404"/>
                  </a:moveTo>
                  <a:lnTo>
                    <a:pt x="43042" y="9404"/>
                  </a:lnTo>
                  <a:cubicBezTo>
                    <a:pt x="42982" y="9725"/>
                    <a:pt x="42923" y="10047"/>
                    <a:pt x="42875" y="10380"/>
                  </a:cubicBezTo>
                  <a:lnTo>
                    <a:pt x="42827" y="9570"/>
                  </a:lnTo>
                  <a:cubicBezTo>
                    <a:pt x="42911" y="9511"/>
                    <a:pt x="42982" y="9463"/>
                    <a:pt x="43042" y="9404"/>
                  </a:cubicBezTo>
                  <a:close/>
                  <a:moveTo>
                    <a:pt x="44673" y="8023"/>
                  </a:moveTo>
                  <a:lnTo>
                    <a:pt x="44673" y="8023"/>
                  </a:lnTo>
                  <a:cubicBezTo>
                    <a:pt x="44554" y="8725"/>
                    <a:pt x="44399" y="9439"/>
                    <a:pt x="44316" y="10154"/>
                  </a:cubicBezTo>
                  <a:cubicBezTo>
                    <a:pt x="44316" y="10201"/>
                    <a:pt x="44316" y="10225"/>
                    <a:pt x="44339" y="10261"/>
                  </a:cubicBezTo>
                  <a:lnTo>
                    <a:pt x="43625" y="10749"/>
                  </a:lnTo>
                  <a:lnTo>
                    <a:pt x="43625" y="10713"/>
                  </a:lnTo>
                  <a:lnTo>
                    <a:pt x="43625" y="10690"/>
                  </a:lnTo>
                  <a:cubicBezTo>
                    <a:pt x="43708" y="10154"/>
                    <a:pt x="43780" y="9606"/>
                    <a:pt x="43851" y="9070"/>
                  </a:cubicBezTo>
                  <a:cubicBezTo>
                    <a:pt x="43871" y="8970"/>
                    <a:pt x="43790" y="8895"/>
                    <a:pt x="43714" y="8895"/>
                  </a:cubicBezTo>
                  <a:cubicBezTo>
                    <a:pt x="43700" y="8895"/>
                    <a:pt x="43686" y="8898"/>
                    <a:pt x="43673" y="8904"/>
                  </a:cubicBezTo>
                  <a:cubicBezTo>
                    <a:pt x="43768" y="8808"/>
                    <a:pt x="43887" y="8725"/>
                    <a:pt x="44006" y="8606"/>
                  </a:cubicBezTo>
                  <a:lnTo>
                    <a:pt x="44006" y="8606"/>
                  </a:lnTo>
                  <a:cubicBezTo>
                    <a:pt x="43958" y="8916"/>
                    <a:pt x="43899" y="9213"/>
                    <a:pt x="43851" y="9523"/>
                  </a:cubicBezTo>
                  <a:cubicBezTo>
                    <a:pt x="43815" y="9820"/>
                    <a:pt x="43720" y="10118"/>
                    <a:pt x="43768" y="10440"/>
                  </a:cubicBezTo>
                  <a:cubicBezTo>
                    <a:pt x="43774" y="10486"/>
                    <a:pt x="43822" y="10510"/>
                    <a:pt x="43869" y="10510"/>
                  </a:cubicBezTo>
                  <a:cubicBezTo>
                    <a:pt x="43906" y="10510"/>
                    <a:pt x="43943" y="10495"/>
                    <a:pt x="43958" y="10463"/>
                  </a:cubicBezTo>
                  <a:cubicBezTo>
                    <a:pt x="44101" y="10178"/>
                    <a:pt x="44101" y="9868"/>
                    <a:pt x="44125" y="9570"/>
                  </a:cubicBezTo>
                  <a:cubicBezTo>
                    <a:pt x="44173" y="9189"/>
                    <a:pt x="44208" y="8808"/>
                    <a:pt x="44268" y="8427"/>
                  </a:cubicBezTo>
                  <a:cubicBezTo>
                    <a:pt x="44268" y="8416"/>
                    <a:pt x="44256" y="8416"/>
                    <a:pt x="44256" y="8392"/>
                  </a:cubicBezTo>
                  <a:cubicBezTo>
                    <a:pt x="44399" y="8273"/>
                    <a:pt x="44530" y="8154"/>
                    <a:pt x="44673" y="8023"/>
                  </a:cubicBezTo>
                  <a:close/>
                  <a:moveTo>
                    <a:pt x="20836" y="9737"/>
                  </a:moveTo>
                  <a:cubicBezTo>
                    <a:pt x="20860" y="9761"/>
                    <a:pt x="20848" y="9797"/>
                    <a:pt x="20836" y="9832"/>
                  </a:cubicBezTo>
                  <a:cubicBezTo>
                    <a:pt x="20801" y="10130"/>
                    <a:pt x="20717" y="10487"/>
                    <a:pt x="20777" y="10785"/>
                  </a:cubicBezTo>
                  <a:lnTo>
                    <a:pt x="20682" y="10832"/>
                  </a:lnTo>
                  <a:cubicBezTo>
                    <a:pt x="20682" y="10809"/>
                    <a:pt x="20670" y="10785"/>
                    <a:pt x="20658" y="10761"/>
                  </a:cubicBezTo>
                  <a:cubicBezTo>
                    <a:pt x="20670" y="10511"/>
                    <a:pt x="20682" y="10273"/>
                    <a:pt x="20670" y="10011"/>
                  </a:cubicBezTo>
                  <a:cubicBezTo>
                    <a:pt x="20670" y="9940"/>
                    <a:pt x="20634" y="9892"/>
                    <a:pt x="20598" y="9856"/>
                  </a:cubicBezTo>
                  <a:cubicBezTo>
                    <a:pt x="20670" y="9809"/>
                    <a:pt x="20753" y="9773"/>
                    <a:pt x="20836" y="9737"/>
                  </a:cubicBezTo>
                  <a:close/>
                  <a:moveTo>
                    <a:pt x="43601" y="8983"/>
                  </a:moveTo>
                  <a:cubicBezTo>
                    <a:pt x="43601" y="8984"/>
                    <a:pt x="43601" y="8986"/>
                    <a:pt x="43601" y="8987"/>
                  </a:cubicBezTo>
                  <a:cubicBezTo>
                    <a:pt x="43482" y="9606"/>
                    <a:pt x="43351" y="10201"/>
                    <a:pt x="43232" y="10809"/>
                  </a:cubicBezTo>
                  <a:cubicBezTo>
                    <a:pt x="43220" y="10868"/>
                    <a:pt x="43244" y="10928"/>
                    <a:pt x="43280" y="10975"/>
                  </a:cubicBezTo>
                  <a:cubicBezTo>
                    <a:pt x="43220" y="11011"/>
                    <a:pt x="43161" y="11047"/>
                    <a:pt x="43101" y="11094"/>
                  </a:cubicBezTo>
                  <a:cubicBezTo>
                    <a:pt x="43101" y="11071"/>
                    <a:pt x="43113" y="11071"/>
                    <a:pt x="43113" y="11059"/>
                  </a:cubicBezTo>
                  <a:cubicBezTo>
                    <a:pt x="43125" y="10987"/>
                    <a:pt x="43077" y="10940"/>
                    <a:pt x="43030" y="10940"/>
                  </a:cubicBezTo>
                  <a:cubicBezTo>
                    <a:pt x="43089" y="10380"/>
                    <a:pt x="43161" y="9809"/>
                    <a:pt x="43244" y="9261"/>
                  </a:cubicBezTo>
                  <a:cubicBezTo>
                    <a:pt x="43351" y="9166"/>
                    <a:pt x="43458" y="9094"/>
                    <a:pt x="43554" y="9023"/>
                  </a:cubicBezTo>
                  <a:cubicBezTo>
                    <a:pt x="43575" y="9009"/>
                    <a:pt x="43587" y="8995"/>
                    <a:pt x="43601" y="8983"/>
                  </a:cubicBezTo>
                  <a:close/>
                  <a:moveTo>
                    <a:pt x="42208" y="10047"/>
                  </a:moveTo>
                  <a:lnTo>
                    <a:pt x="42208" y="10047"/>
                  </a:lnTo>
                  <a:cubicBezTo>
                    <a:pt x="42137" y="10428"/>
                    <a:pt x="42053" y="10821"/>
                    <a:pt x="42053" y="11213"/>
                  </a:cubicBezTo>
                  <a:cubicBezTo>
                    <a:pt x="42018" y="10892"/>
                    <a:pt x="41970" y="10582"/>
                    <a:pt x="41899" y="10273"/>
                  </a:cubicBezTo>
                  <a:lnTo>
                    <a:pt x="42208" y="10047"/>
                  </a:lnTo>
                  <a:close/>
                  <a:moveTo>
                    <a:pt x="20205" y="10035"/>
                  </a:moveTo>
                  <a:cubicBezTo>
                    <a:pt x="20205" y="10380"/>
                    <a:pt x="20182" y="10702"/>
                    <a:pt x="20134" y="11023"/>
                  </a:cubicBezTo>
                  <a:cubicBezTo>
                    <a:pt x="20122" y="11071"/>
                    <a:pt x="20134" y="11118"/>
                    <a:pt x="20134" y="11154"/>
                  </a:cubicBezTo>
                  <a:cubicBezTo>
                    <a:pt x="20015" y="11225"/>
                    <a:pt x="19896" y="11297"/>
                    <a:pt x="19789" y="11356"/>
                  </a:cubicBezTo>
                  <a:cubicBezTo>
                    <a:pt x="19812" y="11023"/>
                    <a:pt x="19789" y="10702"/>
                    <a:pt x="19789" y="10368"/>
                  </a:cubicBezTo>
                  <a:cubicBezTo>
                    <a:pt x="19789" y="10332"/>
                    <a:pt x="19777" y="10297"/>
                    <a:pt x="19765" y="10249"/>
                  </a:cubicBezTo>
                  <a:lnTo>
                    <a:pt x="20205" y="10035"/>
                  </a:lnTo>
                  <a:close/>
                  <a:moveTo>
                    <a:pt x="42577" y="9749"/>
                  </a:moveTo>
                  <a:cubicBezTo>
                    <a:pt x="42565" y="10035"/>
                    <a:pt x="42553" y="10297"/>
                    <a:pt x="42530" y="10582"/>
                  </a:cubicBezTo>
                  <a:cubicBezTo>
                    <a:pt x="42530" y="10868"/>
                    <a:pt x="42506" y="11166"/>
                    <a:pt x="42565" y="11428"/>
                  </a:cubicBezTo>
                  <a:cubicBezTo>
                    <a:pt x="42411" y="11523"/>
                    <a:pt x="42268" y="11630"/>
                    <a:pt x="42113" y="11714"/>
                  </a:cubicBezTo>
                  <a:cubicBezTo>
                    <a:pt x="42101" y="11594"/>
                    <a:pt x="42101" y="11487"/>
                    <a:pt x="42089" y="11368"/>
                  </a:cubicBezTo>
                  <a:lnTo>
                    <a:pt x="42089" y="11368"/>
                  </a:lnTo>
                  <a:cubicBezTo>
                    <a:pt x="42113" y="11416"/>
                    <a:pt x="42158" y="11443"/>
                    <a:pt x="42199" y="11443"/>
                  </a:cubicBezTo>
                  <a:cubicBezTo>
                    <a:pt x="42241" y="11443"/>
                    <a:pt x="42280" y="11416"/>
                    <a:pt x="42291" y="11356"/>
                  </a:cubicBezTo>
                  <a:cubicBezTo>
                    <a:pt x="42446" y="10880"/>
                    <a:pt x="42446" y="10332"/>
                    <a:pt x="42470" y="9820"/>
                  </a:cubicBezTo>
                  <a:cubicBezTo>
                    <a:pt x="42506" y="9797"/>
                    <a:pt x="42553" y="9761"/>
                    <a:pt x="42577" y="9749"/>
                  </a:cubicBezTo>
                  <a:close/>
                  <a:moveTo>
                    <a:pt x="19301" y="10511"/>
                  </a:moveTo>
                  <a:cubicBezTo>
                    <a:pt x="19289" y="10856"/>
                    <a:pt x="19241" y="11213"/>
                    <a:pt x="19253" y="11571"/>
                  </a:cubicBezTo>
                  <a:cubicBezTo>
                    <a:pt x="19253" y="11606"/>
                    <a:pt x="19265" y="11654"/>
                    <a:pt x="19289" y="11690"/>
                  </a:cubicBezTo>
                  <a:cubicBezTo>
                    <a:pt x="19217" y="11725"/>
                    <a:pt x="19122" y="11785"/>
                    <a:pt x="19050" y="11833"/>
                  </a:cubicBezTo>
                  <a:lnTo>
                    <a:pt x="19050" y="11702"/>
                  </a:lnTo>
                  <a:lnTo>
                    <a:pt x="19050" y="10880"/>
                  </a:lnTo>
                  <a:cubicBezTo>
                    <a:pt x="19050" y="10773"/>
                    <a:pt x="19003" y="10713"/>
                    <a:pt x="18931" y="10690"/>
                  </a:cubicBezTo>
                  <a:cubicBezTo>
                    <a:pt x="19050" y="10630"/>
                    <a:pt x="19181" y="10571"/>
                    <a:pt x="19301" y="10511"/>
                  </a:cubicBezTo>
                  <a:close/>
                  <a:moveTo>
                    <a:pt x="18598" y="10832"/>
                  </a:moveTo>
                  <a:lnTo>
                    <a:pt x="18598" y="10868"/>
                  </a:lnTo>
                  <a:cubicBezTo>
                    <a:pt x="18586" y="11130"/>
                    <a:pt x="18562" y="11416"/>
                    <a:pt x="18539" y="11690"/>
                  </a:cubicBezTo>
                  <a:cubicBezTo>
                    <a:pt x="18527" y="11868"/>
                    <a:pt x="18503" y="12023"/>
                    <a:pt x="18539" y="12166"/>
                  </a:cubicBezTo>
                  <a:cubicBezTo>
                    <a:pt x="18455" y="12214"/>
                    <a:pt x="18360" y="12285"/>
                    <a:pt x="18253" y="12345"/>
                  </a:cubicBezTo>
                  <a:cubicBezTo>
                    <a:pt x="18288" y="12214"/>
                    <a:pt x="18288" y="12083"/>
                    <a:pt x="18288" y="11952"/>
                  </a:cubicBezTo>
                  <a:cubicBezTo>
                    <a:pt x="18300" y="11654"/>
                    <a:pt x="18324" y="11344"/>
                    <a:pt x="18336" y="11047"/>
                  </a:cubicBezTo>
                  <a:cubicBezTo>
                    <a:pt x="18336" y="11011"/>
                    <a:pt x="18336" y="10987"/>
                    <a:pt x="18324" y="10963"/>
                  </a:cubicBezTo>
                  <a:cubicBezTo>
                    <a:pt x="18408" y="10928"/>
                    <a:pt x="18503" y="10880"/>
                    <a:pt x="18598" y="10832"/>
                  </a:cubicBezTo>
                  <a:close/>
                  <a:moveTo>
                    <a:pt x="41696" y="10428"/>
                  </a:moveTo>
                  <a:cubicBezTo>
                    <a:pt x="41744" y="10940"/>
                    <a:pt x="41768" y="11452"/>
                    <a:pt x="41768" y="11952"/>
                  </a:cubicBezTo>
                  <a:cubicBezTo>
                    <a:pt x="41494" y="12130"/>
                    <a:pt x="41196" y="12321"/>
                    <a:pt x="40910" y="12499"/>
                  </a:cubicBezTo>
                  <a:cubicBezTo>
                    <a:pt x="40946" y="12440"/>
                    <a:pt x="40958" y="12368"/>
                    <a:pt x="40982" y="12309"/>
                  </a:cubicBezTo>
                  <a:cubicBezTo>
                    <a:pt x="40994" y="12261"/>
                    <a:pt x="40982" y="12237"/>
                    <a:pt x="40970" y="12214"/>
                  </a:cubicBezTo>
                  <a:cubicBezTo>
                    <a:pt x="41041" y="11773"/>
                    <a:pt x="41125" y="11309"/>
                    <a:pt x="41148" y="10868"/>
                  </a:cubicBezTo>
                  <a:cubicBezTo>
                    <a:pt x="41220" y="10809"/>
                    <a:pt x="41303" y="10761"/>
                    <a:pt x="41375" y="10702"/>
                  </a:cubicBezTo>
                  <a:lnTo>
                    <a:pt x="41375" y="10702"/>
                  </a:lnTo>
                  <a:lnTo>
                    <a:pt x="41279" y="11368"/>
                  </a:lnTo>
                  <a:cubicBezTo>
                    <a:pt x="41208" y="11594"/>
                    <a:pt x="41101" y="11868"/>
                    <a:pt x="41208" y="12106"/>
                  </a:cubicBezTo>
                  <a:cubicBezTo>
                    <a:pt x="41235" y="12160"/>
                    <a:pt x="41280" y="12191"/>
                    <a:pt x="41328" y="12191"/>
                  </a:cubicBezTo>
                  <a:cubicBezTo>
                    <a:pt x="41365" y="12191"/>
                    <a:pt x="41403" y="12172"/>
                    <a:pt x="41434" y="12130"/>
                  </a:cubicBezTo>
                  <a:cubicBezTo>
                    <a:pt x="41577" y="11928"/>
                    <a:pt x="41553" y="11642"/>
                    <a:pt x="41577" y="11404"/>
                  </a:cubicBezTo>
                  <a:cubicBezTo>
                    <a:pt x="41613" y="11106"/>
                    <a:pt x="41637" y="10797"/>
                    <a:pt x="41684" y="10499"/>
                  </a:cubicBezTo>
                  <a:lnTo>
                    <a:pt x="41684" y="10451"/>
                  </a:lnTo>
                  <a:lnTo>
                    <a:pt x="41696" y="10428"/>
                  </a:lnTo>
                  <a:close/>
                  <a:moveTo>
                    <a:pt x="50769" y="8118"/>
                  </a:moveTo>
                  <a:cubicBezTo>
                    <a:pt x="51031" y="8142"/>
                    <a:pt x="51316" y="8189"/>
                    <a:pt x="51590" y="8237"/>
                  </a:cubicBezTo>
                  <a:cubicBezTo>
                    <a:pt x="49498" y="9583"/>
                    <a:pt x="47495" y="11101"/>
                    <a:pt x="45549" y="12685"/>
                  </a:cubicBezTo>
                  <a:lnTo>
                    <a:pt x="45549" y="12685"/>
                  </a:lnTo>
                  <a:cubicBezTo>
                    <a:pt x="47341" y="11198"/>
                    <a:pt x="49083" y="9640"/>
                    <a:pt x="50769" y="8118"/>
                  </a:cubicBezTo>
                  <a:close/>
                  <a:moveTo>
                    <a:pt x="21420" y="12702"/>
                  </a:moveTo>
                  <a:lnTo>
                    <a:pt x="21420" y="12916"/>
                  </a:lnTo>
                  <a:cubicBezTo>
                    <a:pt x="21420" y="12857"/>
                    <a:pt x="21384" y="12797"/>
                    <a:pt x="21336" y="12761"/>
                  </a:cubicBezTo>
                  <a:cubicBezTo>
                    <a:pt x="21372" y="12737"/>
                    <a:pt x="21396" y="12714"/>
                    <a:pt x="21420" y="12702"/>
                  </a:cubicBezTo>
                  <a:close/>
                  <a:moveTo>
                    <a:pt x="40779" y="11106"/>
                  </a:moveTo>
                  <a:cubicBezTo>
                    <a:pt x="40732" y="11535"/>
                    <a:pt x="40660" y="11964"/>
                    <a:pt x="40553" y="12416"/>
                  </a:cubicBezTo>
                  <a:cubicBezTo>
                    <a:pt x="40529" y="12535"/>
                    <a:pt x="40613" y="12607"/>
                    <a:pt x="40684" y="12618"/>
                  </a:cubicBezTo>
                  <a:cubicBezTo>
                    <a:pt x="40529" y="12726"/>
                    <a:pt x="40351" y="12833"/>
                    <a:pt x="40184" y="12940"/>
                  </a:cubicBezTo>
                  <a:cubicBezTo>
                    <a:pt x="40303" y="12714"/>
                    <a:pt x="40303" y="12464"/>
                    <a:pt x="40327" y="12202"/>
                  </a:cubicBezTo>
                  <a:cubicBezTo>
                    <a:pt x="40375" y="11904"/>
                    <a:pt x="40410" y="11606"/>
                    <a:pt x="40446" y="11333"/>
                  </a:cubicBezTo>
                  <a:cubicBezTo>
                    <a:pt x="40553" y="11249"/>
                    <a:pt x="40672" y="11178"/>
                    <a:pt x="40779" y="11106"/>
                  </a:cubicBezTo>
                  <a:close/>
                  <a:moveTo>
                    <a:pt x="40148" y="11523"/>
                  </a:moveTo>
                  <a:lnTo>
                    <a:pt x="40148" y="11523"/>
                  </a:lnTo>
                  <a:cubicBezTo>
                    <a:pt x="40125" y="11725"/>
                    <a:pt x="40089" y="11940"/>
                    <a:pt x="40041" y="12142"/>
                  </a:cubicBezTo>
                  <a:cubicBezTo>
                    <a:pt x="40017" y="12404"/>
                    <a:pt x="39934" y="12654"/>
                    <a:pt x="39982" y="12892"/>
                  </a:cubicBezTo>
                  <a:cubicBezTo>
                    <a:pt x="40002" y="12942"/>
                    <a:pt x="40046" y="12967"/>
                    <a:pt x="40095" y="12967"/>
                  </a:cubicBezTo>
                  <a:cubicBezTo>
                    <a:pt x="40105" y="12967"/>
                    <a:pt x="40115" y="12966"/>
                    <a:pt x="40125" y="12964"/>
                  </a:cubicBezTo>
                  <a:lnTo>
                    <a:pt x="40125" y="12964"/>
                  </a:lnTo>
                  <a:cubicBezTo>
                    <a:pt x="39958" y="13071"/>
                    <a:pt x="39815" y="13154"/>
                    <a:pt x="39648" y="13261"/>
                  </a:cubicBezTo>
                  <a:lnTo>
                    <a:pt x="39648" y="13238"/>
                  </a:lnTo>
                  <a:cubicBezTo>
                    <a:pt x="39601" y="13035"/>
                    <a:pt x="39708" y="12702"/>
                    <a:pt x="39720" y="12499"/>
                  </a:cubicBezTo>
                  <a:cubicBezTo>
                    <a:pt x="39755" y="12249"/>
                    <a:pt x="39779" y="12011"/>
                    <a:pt x="39803" y="11761"/>
                  </a:cubicBezTo>
                  <a:cubicBezTo>
                    <a:pt x="39922" y="11690"/>
                    <a:pt x="40029" y="11594"/>
                    <a:pt x="40148" y="11523"/>
                  </a:cubicBezTo>
                  <a:close/>
                  <a:moveTo>
                    <a:pt x="13728" y="12976"/>
                  </a:moveTo>
                  <a:cubicBezTo>
                    <a:pt x="13490" y="13118"/>
                    <a:pt x="13240" y="13249"/>
                    <a:pt x="13002" y="13392"/>
                  </a:cubicBezTo>
                  <a:cubicBezTo>
                    <a:pt x="13002" y="13380"/>
                    <a:pt x="12990" y="13369"/>
                    <a:pt x="12978" y="13357"/>
                  </a:cubicBezTo>
                  <a:cubicBezTo>
                    <a:pt x="13228" y="13238"/>
                    <a:pt x="13478" y="13095"/>
                    <a:pt x="13728" y="12976"/>
                  </a:cubicBezTo>
                  <a:close/>
                  <a:moveTo>
                    <a:pt x="17848" y="11202"/>
                  </a:moveTo>
                  <a:lnTo>
                    <a:pt x="17848" y="11202"/>
                  </a:lnTo>
                  <a:cubicBezTo>
                    <a:pt x="17812" y="11452"/>
                    <a:pt x="17800" y="11666"/>
                    <a:pt x="17765" y="11904"/>
                  </a:cubicBezTo>
                  <a:cubicBezTo>
                    <a:pt x="17741" y="12142"/>
                    <a:pt x="17669" y="12392"/>
                    <a:pt x="17860" y="12571"/>
                  </a:cubicBezTo>
                  <a:cubicBezTo>
                    <a:pt x="17872" y="12595"/>
                    <a:pt x="17872" y="12595"/>
                    <a:pt x="17884" y="12595"/>
                  </a:cubicBezTo>
                  <a:cubicBezTo>
                    <a:pt x="17765" y="12666"/>
                    <a:pt x="17634" y="12761"/>
                    <a:pt x="17515" y="12833"/>
                  </a:cubicBezTo>
                  <a:lnTo>
                    <a:pt x="16574" y="13416"/>
                  </a:lnTo>
                  <a:cubicBezTo>
                    <a:pt x="16657" y="13166"/>
                    <a:pt x="16634" y="12904"/>
                    <a:pt x="16657" y="12666"/>
                  </a:cubicBezTo>
                  <a:cubicBezTo>
                    <a:pt x="16669" y="12368"/>
                    <a:pt x="16681" y="12071"/>
                    <a:pt x="16717" y="11785"/>
                  </a:cubicBezTo>
                  <a:cubicBezTo>
                    <a:pt x="16848" y="11714"/>
                    <a:pt x="16979" y="11654"/>
                    <a:pt x="17134" y="11583"/>
                  </a:cubicBezTo>
                  <a:lnTo>
                    <a:pt x="17134" y="11583"/>
                  </a:lnTo>
                  <a:cubicBezTo>
                    <a:pt x="17110" y="11809"/>
                    <a:pt x="17098" y="12023"/>
                    <a:pt x="17086" y="12261"/>
                  </a:cubicBezTo>
                  <a:cubicBezTo>
                    <a:pt x="17038" y="12476"/>
                    <a:pt x="16979" y="12702"/>
                    <a:pt x="17110" y="12892"/>
                  </a:cubicBezTo>
                  <a:cubicBezTo>
                    <a:pt x="17138" y="12935"/>
                    <a:pt x="17193" y="12969"/>
                    <a:pt x="17247" y="12969"/>
                  </a:cubicBezTo>
                  <a:cubicBezTo>
                    <a:pt x="17283" y="12969"/>
                    <a:pt x="17319" y="12954"/>
                    <a:pt x="17348" y="12916"/>
                  </a:cubicBezTo>
                  <a:cubicBezTo>
                    <a:pt x="17503" y="12726"/>
                    <a:pt x="17467" y="12535"/>
                    <a:pt x="17455" y="12297"/>
                  </a:cubicBezTo>
                  <a:cubicBezTo>
                    <a:pt x="17455" y="12023"/>
                    <a:pt x="17443" y="11749"/>
                    <a:pt x="17443" y="11475"/>
                  </a:cubicBezTo>
                  <a:cubicBezTo>
                    <a:pt x="17443" y="11452"/>
                    <a:pt x="17443" y="11428"/>
                    <a:pt x="17431" y="11404"/>
                  </a:cubicBezTo>
                  <a:cubicBezTo>
                    <a:pt x="17562" y="11344"/>
                    <a:pt x="17693" y="11273"/>
                    <a:pt x="17848" y="11202"/>
                  </a:cubicBezTo>
                  <a:close/>
                  <a:moveTo>
                    <a:pt x="39482" y="11999"/>
                  </a:moveTo>
                  <a:cubicBezTo>
                    <a:pt x="39422" y="12285"/>
                    <a:pt x="39374" y="12559"/>
                    <a:pt x="39339" y="12845"/>
                  </a:cubicBezTo>
                  <a:cubicBezTo>
                    <a:pt x="39303" y="13035"/>
                    <a:pt x="39196" y="13297"/>
                    <a:pt x="39398" y="13428"/>
                  </a:cubicBezTo>
                  <a:cubicBezTo>
                    <a:pt x="39303" y="13488"/>
                    <a:pt x="39196" y="13547"/>
                    <a:pt x="39113" y="13607"/>
                  </a:cubicBezTo>
                  <a:cubicBezTo>
                    <a:pt x="39184" y="13416"/>
                    <a:pt x="39184" y="13202"/>
                    <a:pt x="39220" y="12999"/>
                  </a:cubicBezTo>
                  <a:cubicBezTo>
                    <a:pt x="39255" y="12702"/>
                    <a:pt x="39291" y="12392"/>
                    <a:pt x="39339" y="12095"/>
                  </a:cubicBezTo>
                  <a:cubicBezTo>
                    <a:pt x="39374" y="12071"/>
                    <a:pt x="39434" y="12023"/>
                    <a:pt x="39482" y="11999"/>
                  </a:cubicBezTo>
                  <a:close/>
                  <a:moveTo>
                    <a:pt x="16288" y="11975"/>
                  </a:moveTo>
                  <a:cubicBezTo>
                    <a:pt x="16276" y="12202"/>
                    <a:pt x="16253" y="12440"/>
                    <a:pt x="16229" y="12666"/>
                  </a:cubicBezTo>
                  <a:cubicBezTo>
                    <a:pt x="16205" y="12940"/>
                    <a:pt x="16145" y="13202"/>
                    <a:pt x="16205" y="13476"/>
                  </a:cubicBezTo>
                  <a:cubicBezTo>
                    <a:pt x="16217" y="13535"/>
                    <a:pt x="16253" y="13559"/>
                    <a:pt x="16288" y="13571"/>
                  </a:cubicBezTo>
                  <a:cubicBezTo>
                    <a:pt x="16110" y="13678"/>
                    <a:pt x="15931" y="13785"/>
                    <a:pt x="15764" y="13904"/>
                  </a:cubicBezTo>
                  <a:cubicBezTo>
                    <a:pt x="15836" y="13678"/>
                    <a:pt x="15800" y="13428"/>
                    <a:pt x="15800" y="13202"/>
                  </a:cubicBezTo>
                  <a:cubicBezTo>
                    <a:pt x="15800" y="12880"/>
                    <a:pt x="15812" y="12547"/>
                    <a:pt x="15812" y="12214"/>
                  </a:cubicBezTo>
                  <a:cubicBezTo>
                    <a:pt x="15979" y="12142"/>
                    <a:pt x="16133" y="12071"/>
                    <a:pt x="16288" y="11975"/>
                  </a:cubicBezTo>
                  <a:close/>
                  <a:moveTo>
                    <a:pt x="39005" y="12309"/>
                  </a:moveTo>
                  <a:cubicBezTo>
                    <a:pt x="38993" y="12511"/>
                    <a:pt x="38958" y="12737"/>
                    <a:pt x="38922" y="12952"/>
                  </a:cubicBezTo>
                  <a:cubicBezTo>
                    <a:pt x="38886" y="13190"/>
                    <a:pt x="38803" y="13452"/>
                    <a:pt x="38874" y="13690"/>
                  </a:cubicBezTo>
                  <a:cubicBezTo>
                    <a:pt x="38874" y="13714"/>
                    <a:pt x="38886" y="13726"/>
                    <a:pt x="38898" y="13738"/>
                  </a:cubicBezTo>
                  <a:cubicBezTo>
                    <a:pt x="38779" y="13809"/>
                    <a:pt x="38660" y="13892"/>
                    <a:pt x="38529" y="13964"/>
                  </a:cubicBezTo>
                  <a:cubicBezTo>
                    <a:pt x="38624" y="13547"/>
                    <a:pt x="38648" y="13118"/>
                    <a:pt x="38708" y="12714"/>
                  </a:cubicBezTo>
                  <a:cubicBezTo>
                    <a:pt x="38720" y="12642"/>
                    <a:pt x="38684" y="12595"/>
                    <a:pt x="38624" y="12559"/>
                  </a:cubicBezTo>
                  <a:cubicBezTo>
                    <a:pt x="38755" y="12476"/>
                    <a:pt x="38874" y="12404"/>
                    <a:pt x="39005" y="12309"/>
                  </a:cubicBezTo>
                  <a:close/>
                  <a:moveTo>
                    <a:pt x="22420" y="8320"/>
                  </a:moveTo>
                  <a:cubicBezTo>
                    <a:pt x="22634" y="8594"/>
                    <a:pt x="22872" y="8844"/>
                    <a:pt x="23158" y="9035"/>
                  </a:cubicBezTo>
                  <a:cubicBezTo>
                    <a:pt x="22884" y="8892"/>
                    <a:pt x="22670" y="8689"/>
                    <a:pt x="22503" y="8451"/>
                  </a:cubicBezTo>
                  <a:cubicBezTo>
                    <a:pt x="22474" y="8415"/>
                    <a:pt x="22435" y="8400"/>
                    <a:pt x="22397" y="8400"/>
                  </a:cubicBezTo>
                  <a:cubicBezTo>
                    <a:pt x="22311" y="8400"/>
                    <a:pt x="22231" y="8479"/>
                    <a:pt x="22289" y="8570"/>
                  </a:cubicBezTo>
                  <a:cubicBezTo>
                    <a:pt x="23051" y="9856"/>
                    <a:pt x="24623" y="9928"/>
                    <a:pt x="25980" y="10106"/>
                  </a:cubicBezTo>
                  <a:cubicBezTo>
                    <a:pt x="26755" y="10199"/>
                    <a:pt x="27544" y="10272"/>
                    <a:pt x="28325" y="10272"/>
                  </a:cubicBezTo>
                  <a:cubicBezTo>
                    <a:pt x="29152" y="10272"/>
                    <a:pt x="29971" y="10190"/>
                    <a:pt x="30754" y="9963"/>
                  </a:cubicBezTo>
                  <a:cubicBezTo>
                    <a:pt x="30774" y="9967"/>
                    <a:pt x="30794" y="9970"/>
                    <a:pt x="30815" y="9970"/>
                  </a:cubicBezTo>
                  <a:cubicBezTo>
                    <a:pt x="30856" y="9970"/>
                    <a:pt x="30901" y="9959"/>
                    <a:pt x="30957" y="9928"/>
                  </a:cubicBezTo>
                  <a:cubicBezTo>
                    <a:pt x="30981" y="9916"/>
                    <a:pt x="30992" y="9904"/>
                    <a:pt x="31028" y="9868"/>
                  </a:cubicBezTo>
                  <a:cubicBezTo>
                    <a:pt x="31397" y="9737"/>
                    <a:pt x="31766" y="9570"/>
                    <a:pt x="32124" y="9380"/>
                  </a:cubicBezTo>
                  <a:cubicBezTo>
                    <a:pt x="32141" y="9386"/>
                    <a:pt x="32153" y="9389"/>
                    <a:pt x="32165" y="9389"/>
                  </a:cubicBezTo>
                  <a:cubicBezTo>
                    <a:pt x="32177" y="9389"/>
                    <a:pt x="32189" y="9386"/>
                    <a:pt x="32207" y="9380"/>
                  </a:cubicBezTo>
                  <a:cubicBezTo>
                    <a:pt x="32231" y="9368"/>
                    <a:pt x="32243" y="9344"/>
                    <a:pt x="32278" y="9320"/>
                  </a:cubicBezTo>
                  <a:lnTo>
                    <a:pt x="32278" y="9320"/>
                  </a:lnTo>
                  <a:cubicBezTo>
                    <a:pt x="32207" y="10356"/>
                    <a:pt x="32159" y="11404"/>
                    <a:pt x="32112" y="12464"/>
                  </a:cubicBezTo>
                  <a:cubicBezTo>
                    <a:pt x="32100" y="12440"/>
                    <a:pt x="32088" y="12428"/>
                    <a:pt x="32052" y="12428"/>
                  </a:cubicBezTo>
                  <a:cubicBezTo>
                    <a:pt x="31862" y="12428"/>
                    <a:pt x="31862" y="12726"/>
                    <a:pt x="32052" y="12726"/>
                  </a:cubicBezTo>
                  <a:cubicBezTo>
                    <a:pt x="32064" y="12726"/>
                    <a:pt x="32088" y="12714"/>
                    <a:pt x="32100" y="12714"/>
                  </a:cubicBezTo>
                  <a:cubicBezTo>
                    <a:pt x="32088" y="13071"/>
                    <a:pt x="32064" y="13428"/>
                    <a:pt x="32064" y="13785"/>
                  </a:cubicBezTo>
                  <a:cubicBezTo>
                    <a:pt x="32044" y="13726"/>
                    <a:pt x="32001" y="13684"/>
                    <a:pt x="31933" y="13684"/>
                  </a:cubicBezTo>
                  <a:cubicBezTo>
                    <a:pt x="31918" y="13684"/>
                    <a:pt x="31902" y="13686"/>
                    <a:pt x="31885" y="13690"/>
                  </a:cubicBezTo>
                  <a:cubicBezTo>
                    <a:pt x="30971" y="13997"/>
                    <a:pt x="29963" y="14118"/>
                    <a:pt x="28920" y="14118"/>
                  </a:cubicBezTo>
                  <a:cubicBezTo>
                    <a:pt x="26570" y="14118"/>
                    <a:pt x="24037" y="13505"/>
                    <a:pt x="21968" y="13035"/>
                  </a:cubicBezTo>
                  <a:cubicBezTo>
                    <a:pt x="21968" y="12797"/>
                    <a:pt x="21944" y="12571"/>
                    <a:pt x="21944" y="12345"/>
                  </a:cubicBezTo>
                  <a:cubicBezTo>
                    <a:pt x="21991" y="12309"/>
                    <a:pt x="22051" y="12261"/>
                    <a:pt x="22098" y="12237"/>
                  </a:cubicBezTo>
                  <a:cubicBezTo>
                    <a:pt x="22122" y="12214"/>
                    <a:pt x="22146" y="12202"/>
                    <a:pt x="22158" y="12178"/>
                  </a:cubicBezTo>
                  <a:cubicBezTo>
                    <a:pt x="24305" y="12799"/>
                    <a:pt x="26654" y="13313"/>
                    <a:pt x="28953" y="13313"/>
                  </a:cubicBezTo>
                  <a:cubicBezTo>
                    <a:pt x="29917" y="13313"/>
                    <a:pt x="30873" y="13222"/>
                    <a:pt x="31802" y="13011"/>
                  </a:cubicBezTo>
                  <a:cubicBezTo>
                    <a:pt x="31941" y="12977"/>
                    <a:pt x="31877" y="12785"/>
                    <a:pt x="31754" y="12785"/>
                  </a:cubicBezTo>
                  <a:cubicBezTo>
                    <a:pt x="31750" y="12785"/>
                    <a:pt x="31746" y="12785"/>
                    <a:pt x="31743" y="12785"/>
                  </a:cubicBezTo>
                  <a:cubicBezTo>
                    <a:pt x="30851" y="12922"/>
                    <a:pt x="29987" y="12980"/>
                    <a:pt x="29139" y="12980"/>
                  </a:cubicBezTo>
                  <a:cubicBezTo>
                    <a:pt x="26804" y="12980"/>
                    <a:pt x="24584" y="12536"/>
                    <a:pt x="22218" y="12047"/>
                  </a:cubicBezTo>
                  <a:cubicBezTo>
                    <a:pt x="22218" y="11928"/>
                    <a:pt x="22122" y="11821"/>
                    <a:pt x="22027" y="11821"/>
                  </a:cubicBezTo>
                  <a:cubicBezTo>
                    <a:pt x="22146" y="11416"/>
                    <a:pt x="22158" y="11011"/>
                    <a:pt x="22146" y="10582"/>
                  </a:cubicBezTo>
                  <a:cubicBezTo>
                    <a:pt x="22146" y="10178"/>
                    <a:pt x="22063" y="9630"/>
                    <a:pt x="22098" y="9142"/>
                  </a:cubicBezTo>
                  <a:cubicBezTo>
                    <a:pt x="22122" y="9130"/>
                    <a:pt x="22146" y="9094"/>
                    <a:pt x="22158" y="9082"/>
                  </a:cubicBezTo>
                  <a:cubicBezTo>
                    <a:pt x="22325" y="9070"/>
                    <a:pt x="22325" y="8808"/>
                    <a:pt x="22146" y="8808"/>
                  </a:cubicBezTo>
                  <a:cubicBezTo>
                    <a:pt x="22170" y="8666"/>
                    <a:pt x="22229" y="8511"/>
                    <a:pt x="22313" y="8380"/>
                  </a:cubicBezTo>
                  <a:lnTo>
                    <a:pt x="22337" y="8380"/>
                  </a:lnTo>
                  <a:cubicBezTo>
                    <a:pt x="22372" y="8368"/>
                    <a:pt x="22396" y="8356"/>
                    <a:pt x="22420" y="8320"/>
                  </a:cubicBezTo>
                  <a:close/>
                  <a:moveTo>
                    <a:pt x="38446" y="12666"/>
                  </a:moveTo>
                  <a:cubicBezTo>
                    <a:pt x="38386" y="13154"/>
                    <a:pt x="38267" y="13666"/>
                    <a:pt x="38243" y="14142"/>
                  </a:cubicBezTo>
                  <a:cubicBezTo>
                    <a:pt x="38172" y="14190"/>
                    <a:pt x="38089" y="14250"/>
                    <a:pt x="38005" y="14285"/>
                  </a:cubicBezTo>
                  <a:cubicBezTo>
                    <a:pt x="38041" y="14154"/>
                    <a:pt x="38065" y="14023"/>
                    <a:pt x="38089" y="13892"/>
                  </a:cubicBezTo>
                  <a:cubicBezTo>
                    <a:pt x="38124" y="13619"/>
                    <a:pt x="38160" y="13333"/>
                    <a:pt x="38172" y="13059"/>
                  </a:cubicBezTo>
                  <a:cubicBezTo>
                    <a:pt x="38172" y="12964"/>
                    <a:pt x="38112" y="12916"/>
                    <a:pt x="38041" y="12916"/>
                  </a:cubicBezTo>
                  <a:cubicBezTo>
                    <a:pt x="38172" y="12833"/>
                    <a:pt x="38303" y="12737"/>
                    <a:pt x="38446" y="12666"/>
                  </a:cubicBezTo>
                  <a:close/>
                  <a:moveTo>
                    <a:pt x="15407" y="12440"/>
                  </a:moveTo>
                  <a:lnTo>
                    <a:pt x="15407" y="12440"/>
                  </a:lnTo>
                  <a:cubicBezTo>
                    <a:pt x="15383" y="12702"/>
                    <a:pt x="15371" y="12964"/>
                    <a:pt x="15371" y="13214"/>
                  </a:cubicBezTo>
                  <a:cubicBezTo>
                    <a:pt x="15324" y="13488"/>
                    <a:pt x="15252" y="13797"/>
                    <a:pt x="15419" y="14047"/>
                  </a:cubicBezTo>
                  <a:lnTo>
                    <a:pt x="15467" y="14095"/>
                  </a:lnTo>
                  <a:cubicBezTo>
                    <a:pt x="15324" y="14190"/>
                    <a:pt x="15181" y="14273"/>
                    <a:pt x="15050" y="14369"/>
                  </a:cubicBezTo>
                  <a:lnTo>
                    <a:pt x="15050" y="14321"/>
                  </a:lnTo>
                  <a:cubicBezTo>
                    <a:pt x="15110" y="13785"/>
                    <a:pt x="15014" y="13214"/>
                    <a:pt x="14895" y="12702"/>
                  </a:cubicBezTo>
                  <a:cubicBezTo>
                    <a:pt x="15062" y="12607"/>
                    <a:pt x="15240" y="12535"/>
                    <a:pt x="15407" y="12440"/>
                  </a:cubicBezTo>
                  <a:close/>
                  <a:moveTo>
                    <a:pt x="12812" y="13428"/>
                  </a:moveTo>
                  <a:cubicBezTo>
                    <a:pt x="12824" y="13750"/>
                    <a:pt x="12859" y="14083"/>
                    <a:pt x="12883" y="14392"/>
                  </a:cubicBezTo>
                  <a:cubicBezTo>
                    <a:pt x="12728" y="14273"/>
                    <a:pt x="12550" y="14142"/>
                    <a:pt x="12383" y="14011"/>
                  </a:cubicBezTo>
                  <a:cubicBezTo>
                    <a:pt x="12371" y="13892"/>
                    <a:pt x="12347" y="13773"/>
                    <a:pt x="12347" y="13654"/>
                  </a:cubicBezTo>
                  <a:cubicBezTo>
                    <a:pt x="12502" y="13571"/>
                    <a:pt x="12669" y="13499"/>
                    <a:pt x="12812" y="13428"/>
                  </a:cubicBezTo>
                  <a:close/>
                  <a:moveTo>
                    <a:pt x="13169" y="13547"/>
                  </a:moveTo>
                  <a:cubicBezTo>
                    <a:pt x="13181" y="13904"/>
                    <a:pt x="13228" y="14273"/>
                    <a:pt x="13264" y="14631"/>
                  </a:cubicBezTo>
                  <a:cubicBezTo>
                    <a:pt x="13264" y="14631"/>
                    <a:pt x="13240" y="14631"/>
                    <a:pt x="13240" y="14619"/>
                  </a:cubicBezTo>
                  <a:lnTo>
                    <a:pt x="13240" y="14583"/>
                  </a:lnTo>
                  <a:cubicBezTo>
                    <a:pt x="13264" y="14523"/>
                    <a:pt x="13216" y="14488"/>
                    <a:pt x="13169" y="14488"/>
                  </a:cubicBezTo>
                  <a:cubicBezTo>
                    <a:pt x="13121" y="14190"/>
                    <a:pt x="13085" y="13892"/>
                    <a:pt x="13050" y="13595"/>
                  </a:cubicBezTo>
                  <a:cubicBezTo>
                    <a:pt x="13085" y="13595"/>
                    <a:pt x="13121" y="13571"/>
                    <a:pt x="13169" y="13547"/>
                  </a:cubicBezTo>
                  <a:close/>
                  <a:moveTo>
                    <a:pt x="37924" y="13049"/>
                  </a:moveTo>
                  <a:lnTo>
                    <a:pt x="37924" y="13049"/>
                  </a:lnTo>
                  <a:cubicBezTo>
                    <a:pt x="37923" y="13055"/>
                    <a:pt x="37922" y="13062"/>
                    <a:pt x="37922" y="13071"/>
                  </a:cubicBezTo>
                  <a:cubicBezTo>
                    <a:pt x="37886" y="13357"/>
                    <a:pt x="37862" y="13654"/>
                    <a:pt x="37803" y="13928"/>
                  </a:cubicBezTo>
                  <a:cubicBezTo>
                    <a:pt x="37755" y="14131"/>
                    <a:pt x="37684" y="14321"/>
                    <a:pt x="37708" y="14512"/>
                  </a:cubicBezTo>
                  <a:cubicBezTo>
                    <a:pt x="37612" y="14571"/>
                    <a:pt x="37517" y="14642"/>
                    <a:pt x="37410" y="14702"/>
                  </a:cubicBezTo>
                  <a:cubicBezTo>
                    <a:pt x="37517" y="14214"/>
                    <a:pt x="37577" y="13690"/>
                    <a:pt x="37648" y="13214"/>
                  </a:cubicBezTo>
                  <a:cubicBezTo>
                    <a:pt x="37740" y="13163"/>
                    <a:pt x="37832" y="13103"/>
                    <a:pt x="37924" y="13049"/>
                  </a:cubicBezTo>
                  <a:close/>
                  <a:moveTo>
                    <a:pt x="34945" y="14631"/>
                  </a:moveTo>
                  <a:cubicBezTo>
                    <a:pt x="34945" y="14678"/>
                    <a:pt x="34933" y="14702"/>
                    <a:pt x="34933" y="14750"/>
                  </a:cubicBezTo>
                  <a:cubicBezTo>
                    <a:pt x="34910" y="14726"/>
                    <a:pt x="34886" y="14690"/>
                    <a:pt x="34874" y="14666"/>
                  </a:cubicBezTo>
                  <a:cubicBezTo>
                    <a:pt x="34886" y="14666"/>
                    <a:pt x="34910" y="14642"/>
                    <a:pt x="34945" y="14631"/>
                  </a:cubicBezTo>
                  <a:close/>
                  <a:moveTo>
                    <a:pt x="14550" y="12857"/>
                  </a:moveTo>
                  <a:cubicBezTo>
                    <a:pt x="14586" y="13380"/>
                    <a:pt x="14538" y="13892"/>
                    <a:pt x="14586" y="14404"/>
                  </a:cubicBezTo>
                  <a:cubicBezTo>
                    <a:pt x="14586" y="14488"/>
                    <a:pt x="14645" y="14547"/>
                    <a:pt x="14705" y="14583"/>
                  </a:cubicBezTo>
                  <a:cubicBezTo>
                    <a:pt x="14574" y="14678"/>
                    <a:pt x="14455" y="14762"/>
                    <a:pt x="14312" y="14857"/>
                  </a:cubicBezTo>
                  <a:lnTo>
                    <a:pt x="14312" y="14726"/>
                  </a:lnTo>
                  <a:cubicBezTo>
                    <a:pt x="14300" y="14166"/>
                    <a:pt x="14217" y="13607"/>
                    <a:pt x="14157" y="13071"/>
                  </a:cubicBezTo>
                  <a:cubicBezTo>
                    <a:pt x="14288" y="12999"/>
                    <a:pt x="14419" y="12940"/>
                    <a:pt x="14550" y="12857"/>
                  </a:cubicBezTo>
                  <a:close/>
                  <a:moveTo>
                    <a:pt x="34624" y="14762"/>
                  </a:moveTo>
                  <a:cubicBezTo>
                    <a:pt x="34648" y="14821"/>
                    <a:pt x="34671" y="14869"/>
                    <a:pt x="34695" y="14928"/>
                  </a:cubicBezTo>
                  <a:cubicBezTo>
                    <a:pt x="34648" y="14881"/>
                    <a:pt x="34588" y="14845"/>
                    <a:pt x="34541" y="14797"/>
                  </a:cubicBezTo>
                  <a:cubicBezTo>
                    <a:pt x="34576" y="14785"/>
                    <a:pt x="34600" y="14785"/>
                    <a:pt x="34624" y="14762"/>
                  </a:cubicBezTo>
                  <a:close/>
                  <a:moveTo>
                    <a:pt x="13764" y="13249"/>
                  </a:moveTo>
                  <a:cubicBezTo>
                    <a:pt x="13776" y="13785"/>
                    <a:pt x="13764" y="14333"/>
                    <a:pt x="13824" y="14869"/>
                  </a:cubicBezTo>
                  <a:cubicBezTo>
                    <a:pt x="13831" y="14942"/>
                    <a:pt x="13861" y="14997"/>
                    <a:pt x="13905" y="15034"/>
                  </a:cubicBezTo>
                  <a:lnTo>
                    <a:pt x="13905" y="15034"/>
                  </a:lnTo>
                  <a:cubicBezTo>
                    <a:pt x="13843" y="15000"/>
                    <a:pt x="13777" y="14966"/>
                    <a:pt x="13716" y="14928"/>
                  </a:cubicBezTo>
                  <a:lnTo>
                    <a:pt x="13716" y="14916"/>
                  </a:lnTo>
                  <a:cubicBezTo>
                    <a:pt x="13728" y="14821"/>
                    <a:pt x="13693" y="14762"/>
                    <a:pt x="13633" y="14738"/>
                  </a:cubicBezTo>
                  <a:cubicBezTo>
                    <a:pt x="13562" y="14309"/>
                    <a:pt x="13466" y="13857"/>
                    <a:pt x="13407" y="13428"/>
                  </a:cubicBezTo>
                  <a:lnTo>
                    <a:pt x="13764" y="13249"/>
                  </a:lnTo>
                  <a:close/>
                  <a:moveTo>
                    <a:pt x="13968" y="15072"/>
                  </a:moveTo>
                  <a:lnTo>
                    <a:pt x="13968" y="15072"/>
                  </a:lnTo>
                  <a:cubicBezTo>
                    <a:pt x="13979" y="15076"/>
                    <a:pt x="13991" y="15080"/>
                    <a:pt x="14002" y="15083"/>
                  </a:cubicBezTo>
                  <a:lnTo>
                    <a:pt x="14002" y="15095"/>
                  </a:lnTo>
                  <a:cubicBezTo>
                    <a:pt x="13991" y="15087"/>
                    <a:pt x="13980" y="15080"/>
                    <a:pt x="13968" y="15072"/>
                  </a:cubicBezTo>
                  <a:close/>
                  <a:moveTo>
                    <a:pt x="35362" y="14452"/>
                  </a:moveTo>
                  <a:cubicBezTo>
                    <a:pt x="35326" y="14678"/>
                    <a:pt x="35314" y="14904"/>
                    <a:pt x="35314" y="15143"/>
                  </a:cubicBezTo>
                  <a:cubicBezTo>
                    <a:pt x="35303" y="15119"/>
                    <a:pt x="35267" y="15107"/>
                    <a:pt x="35255" y="15095"/>
                  </a:cubicBezTo>
                  <a:cubicBezTo>
                    <a:pt x="35243" y="14916"/>
                    <a:pt x="35207" y="14726"/>
                    <a:pt x="35183" y="14547"/>
                  </a:cubicBezTo>
                  <a:lnTo>
                    <a:pt x="35362" y="14452"/>
                  </a:lnTo>
                  <a:close/>
                  <a:moveTo>
                    <a:pt x="37338" y="13392"/>
                  </a:moveTo>
                  <a:cubicBezTo>
                    <a:pt x="37231" y="13904"/>
                    <a:pt x="37136" y="14404"/>
                    <a:pt x="37100" y="14916"/>
                  </a:cubicBezTo>
                  <a:cubicBezTo>
                    <a:pt x="36874" y="15059"/>
                    <a:pt x="36672" y="15214"/>
                    <a:pt x="36446" y="15357"/>
                  </a:cubicBezTo>
                  <a:cubicBezTo>
                    <a:pt x="36457" y="15166"/>
                    <a:pt x="36481" y="14976"/>
                    <a:pt x="36493" y="14797"/>
                  </a:cubicBezTo>
                  <a:lnTo>
                    <a:pt x="36576" y="13857"/>
                  </a:lnTo>
                  <a:cubicBezTo>
                    <a:pt x="36660" y="13809"/>
                    <a:pt x="36719" y="13785"/>
                    <a:pt x="36791" y="13738"/>
                  </a:cubicBezTo>
                  <a:lnTo>
                    <a:pt x="36791" y="13738"/>
                  </a:lnTo>
                  <a:cubicBezTo>
                    <a:pt x="36707" y="14107"/>
                    <a:pt x="36636" y="14547"/>
                    <a:pt x="36684" y="14928"/>
                  </a:cubicBezTo>
                  <a:cubicBezTo>
                    <a:pt x="36690" y="14997"/>
                    <a:pt x="36744" y="15037"/>
                    <a:pt x="36798" y="15037"/>
                  </a:cubicBezTo>
                  <a:cubicBezTo>
                    <a:pt x="36838" y="15037"/>
                    <a:pt x="36878" y="15015"/>
                    <a:pt x="36898" y="14964"/>
                  </a:cubicBezTo>
                  <a:cubicBezTo>
                    <a:pt x="37017" y="14523"/>
                    <a:pt x="37017" y="14023"/>
                    <a:pt x="37041" y="13571"/>
                  </a:cubicBezTo>
                  <a:cubicBezTo>
                    <a:pt x="37148" y="13511"/>
                    <a:pt x="37255" y="13452"/>
                    <a:pt x="37338" y="13392"/>
                  </a:cubicBezTo>
                  <a:close/>
                  <a:moveTo>
                    <a:pt x="35862" y="14202"/>
                  </a:moveTo>
                  <a:lnTo>
                    <a:pt x="35862" y="14202"/>
                  </a:lnTo>
                  <a:cubicBezTo>
                    <a:pt x="35886" y="14428"/>
                    <a:pt x="35826" y="14738"/>
                    <a:pt x="35826" y="14845"/>
                  </a:cubicBezTo>
                  <a:lnTo>
                    <a:pt x="35779" y="15416"/>
                  </a:lnTo>
                  <a:cubicBezTo>
                    <a:pt x="35672" y="15357"/>
                    <a:pt x="35564" y="15321"/>
                    <a:pt x="35481" y="15250"/>
                  </a:cubicBezTo>
                  <a:cubicBezTo>
                    <a:pt x="35469" y="14976"/>
                    <a:pt x="35433" y="14702"/>
                    <a:pt x="35422" y="14416"/>
                  </a:cubicBezTo>
                  <a:lnTo>
                    <a:pt x="35862" y="14202"/>
                  </a:lnTo>
                  <a:close/>
                  <a:moveTo>
                    <a:pt x="21563" y="9428"/>
                  </a:moveTo>
                  <a:cubicBezTo>
                    <a:pt x="21515" y="9987"/>
                    <a:pt x="21491" y="10571"/>
                    <a:pt x="21456" y="11154"/>
                  </a:cubicBezTo>
                  <a:cubicBezTo>
                    <a:pt x="21420" y="11154"/>
                    <a:pt x="21384" y="11166"/>
                    <a:pt x="21336" y="11190"/>
                  </a:cubicBezTo>
                  <a:cubicBezTo>
                    <a:pt x="19193" y="12654"/>
                    <a:pt x="16979" y="14023"/>
                    <a:pt x="14895" y="15559"/>
                  </a:cubicBezTo>
                  <a:cubicBezTo>
                    <a:pt x="14645" y="15440"/>
                    <a:pt x="14407" y="15321"/>
                    <a:pt x="14169" y="15178"/>
                  </a:cubicBezTo>
                  <a:cubicBezTo>
                    <a:pt x="16503" y="14107"/>
                    <a:pt x="19015" y="12642"/>
                    <a:pt x="21027" y="10999"/>
                  </a:cubicBezTo>
                  <a:cubicBezTo>
                    <a:pt x="21086" y="10999"/>
                    <a:pt x="21158" y="10975"/>
                    <a:pt x="21194" y="10904"/>
                  </a:cubicBezTo>
                  <a:cubicBezTo>
                    <a:pt x="21206" y="10868"/>
                    <a:pt x="21217" y="10821"/>
                    <a:pt x="21229" y="10761"/>
                  </a:cubicBezTo>
                  <a:cubicBezTo>
                    <a:pt x="21253" y="10785"/>
                    <a:pt x="21277" y="10809"/>
                    <a:pt x="21325" y="10809"/>
                  </a:cubicBezTo>
                  <a:cubicBezTo>
                    <a:pt x="21491" y="10809"/>
                    <a:pt x="21491" y="10571"/>
                    <a:pt x="21325" y="10571"/>
                  </a:cubicBezTo>
                  <a:cubicBezTo>
                    <a:pt x="21313" y="10571"/>
                    <a:pt x="21289" y="10582"/>
                    <a:pt x="21277" y="10582"/>
                  </a:cubicBezTo>
                  <a:cubicBezTo>
                    <a:pt x="21313" y="10332"/>
                    <a:pt x="21289" y="10059"/>
                    <a:pt x="21289" y="9832"/>
                  </a:cubicBezTo>
                  <a:cubicBezTo>
                    <a:pt x="21289" y="9701"/>
                    <a:pt x="21206" y="9642"/>
                    <a:pt x="21110" y="9630"/>
                  </a:cubicBezTo>
                  <a:cubicBezTo>
                    <a:pt x="21265" y="9559"/>
                    <a:pt x="21408" y="9487"/>
                    <a:pt x="21563" y="9428"/>
                  </a:cubicBezTo>
                  <a:close/>
                  <a:moveTo>
                    <a:pt x="36315" y="13976"/>
                  </a:moveTo>
                  <a:lnTo>
                    <a:pt x="36219" y="14785"/>
                  </a:lnTo>
                  <a:cubicBezTo>
                    <a:pt x="36195" y="15035"/>
                    <a:pt x="36148" y="15297"/>
                    <a:pt x="36148" y="15547"/>
                  </a:cubicBezTo>
                  <a:cubicBezTo>
                    <a:pt x="36136" y="15571"/>
                    <a:pt x="36124" y="15571"/>
                    <a:pt x="36124" y="15583"/>
                  </a:cubicBezTo>
                  <a:cubicBezTo>
                    <a:pt x="36065" y="15547"/>
                    <a:pt x="36005" y="15535"/>
                    <a:pt x="35945" y="15512"/>
                  </a:cubicBezTo>
                  <a:cubicBezTo>
                    <a:pt x="35969" y="15154"/>
                    <a:pt x="35969" y="14797"/>
                    <a:pt x="35969" y="14440"/>
                  </a:cubicBezTo>
                  <a:cubicBezTo>
                    <a:pt x="35969" y="14345"/>
                    <a:pt x="35981" y="14238"/>
                    <a:pt x="35969" y="14154"/>
                  </a:cubicBezTo>
                  <a:cubicBezTo>
                    <a:pt x="36088" y="14083"/>
                    <a:pt x="36195" y="14035"/>
                    <a:pt x="36315" y="13976"/>
                  </a:cubicBezTo>
                  <a:close/>
                  <a:moveTo>
                    <a:pt x="21432" y="11761"/>
                  </a:moveTo>
                  <a:cubicBezTo>
                    <a:pt x="21444" y="11868"/>
                    <a:pt x="21444" y="11964"/>
                    <a:pt x="21432" y="12083"/>
                  </a:cubicBezTo>
                  <a:cubicBezTo>
                    <a:pt x="19479" y="13214"/>
                    <a:pt x="17800" y="14785"/>
                    <a:pt x="15860" y="15952"/>
                  </a:cubicBezTo>
                  <a:cubicBezTo>
                    <a:pt x="15657" y="15881"/>
                    <a:pt x="15443" y="15809"/>
                    <a:pt x="15240" y="15714"/>
                  </a:cubicBezTo>
                  <a:cubicBezTo>
                    <a:pt x="17396" y="14571"/>
                    <a:pt x="19431" y="13142"/>
                    <a:pt x="21432" y="11761"/>
                  </a:cubicBezTo>
                  <a:close/>
                  <a:moveTo>
                    <a:pt x="42684" y="11952"/>
                  </a:moveTo>
                  <a:lnTo>
                    <a:pt x="42684" y="11952"/>
                  </a:lnTo>
                  <a:cubicBezTo>
                    <a:pt x="40910" y="13249"/>
                    <a:pt x="39160" y="14607"/>
                    <a:pt x="37434" y="15952"/>
                  </a:cubicBezTo>
                  <a:cubicBezTo>
                    <a:pt x="37088" y="15881"/>
                    <a:pt x="36731" y="15797"/>
                    <a:pt x="36398" y="15690"/>
                  </a:cubicBezTo>
                  <a:cubicBezTo>
                    <a:pt x="38577" y="14619"/>
                    <a:pt x="40660" y="13309"/>
                    <a:pt x="42684" y="11952"/>
                  </a:cubicBezTo>
                  <a:close/>
                  <a:moveTo>
                    <a:pt x="51971" y="8296"/>
                  </a:moveTo>
                  <a:cubicBezTo>
                    <a:pt x="52186" y="8332"/>
                    <a:pt x="52424" y="8380"/>
                    <a:pt x="52686" y="8427"/>
                  </a:cubicBezTo>
                  <a:cubicBezTo>
                    <a:pt x="49316" y="10761"/>
                    <a:pt x="45923" y="13202"/>
                    <a:pt x="43006" y="16000"/>
                  </a:cubicBezTo>
                  <a:cubicBezTo>
                    <a:pt x="42986" y="15960"/>
                    <a:pt x="42950" y="15937"/>
                    <a:pt x="42904" y="15937"/>
                  </a:cubicBezTo>
                  <a:cubicBezTo>
                    <a:pt x="42895" y="15937"/>
                    <a:pt x="42885" y="15938"/>
                    <a:pt x="42875" y="15940"/>
                  </a:cubicBezTo>
                  <a:cubicBezTo>
                    <a:pt x="42696" y="15952"/>
                    <a:pt x="42530" y="15988"/>
                    <a:pt x="42351" y="16000"/>
                  </a:cubicBezTo>
                  <a:cubicBezTo>
                    <a:pt x="45506" y="13357"/>
                    <a:pt x="48804" y="10916"/>
                    <a:pt x="51971" y="8296"/>
                  </a:cubicBezTo>
                  <a:close/>
                  <a:moveTo>
                    <a:pt x="49316" y="8082"/>
                  </a:moveTo>
                  <a:lnTo>
                    <a:pt x="49316" y="8082"/>
                  </a:lnTo>
                  <a:cubicBezTo>
                    <a:pt x="45637" y="10451"/>
                    <a:pt x="42208" y="13357"/>
                    <a:pt x="38874" y="16155"/>
                  </a:cubicBezTo>
                  <a:cubicBezTo>
                    <a:pt x="38601" y="16119"/>
                    <a:pt x="38303" y="16095"/>
                    <a:pt x="37993" y="16047"/>
                  </a:cubicBezTo>
                  <a:cubicBezTo>
                    <a:pt x="41518" y="13333"/>
                    <a:pt x="45149" y="10797"/>
                    <a:pt x="48733" y="8177"/>
                  </a:cubicBezTo>
                  <a:cubicBezTo>
                    <a:pt x="48935" y="8130"/>
                    <a:pt x="49126" y="8094"/>
                    <a:pt x="49316" y="8082"/>
                  </a:cubicBezTo>
                  <a:close/>
                  <a:moveTo>
                    <a:pt x="44796" y="13303"/>
                  </a:moveTo>
                  <a:lnTo>
                    <a:pt x="44796" y="13303"/>
                  </a:lnTo>
                  <a:cubicBezTo>
                    <a:pt x="43680" y="14227"/>
                    <a:pt x="42582" y="15168"/>
                    <a:pt x="41494" y="16107"/>
                  </a:cubicBezTo>
                  <a:cubicBezTo>
                    <a:pt x="41339" y="16119"/>
                    <a:pt x="41172" y="16131"/>
                    <a:pt x="41029" y="16155"/>
                  </a:cubicBezTo>
                  <a:cubicBezTo>
                    <a:pt x="42306" y="15266"/>
                    <a:pt x="43563" y="14304"/>
                    <a:pt x="44796" y="13303"/>
                  </a:cubicBezTo>
                  <a:close/>
                  <a:moveTo>
                    <a:pt x="49948" y="8060"/>
                  </a:moveTo>
                  <a:cubicBezTo>
                    <a:pt x="50091" y="8060"/>
                    <a:pt x="50236" y="8074"/>
                    <a:pt x="50376" y="8082"/>
                  </a:cubicBezTo>
                  <a:cubicBezTo>
                    <a:pt x="46923" y="10582"/>
                    <a:pt x="43327" y="13249"/>
                    <a:pt x="40256" y="16190"/>
                  </a:cubicBezTo>
                  <a:cubicBezTo>
                    <a:pt x="40172" y="16198"/>
                    <a:pt x="40086" y="16201"/>
                    <a:pt x="39999" y="16201"/>
                  </a:cubicBezTo>
                  <a:cubicBezTo>
                    <a:pt x="39824" y="16201"/>
                    <a:pt x="39644" y="16190"/>
                    <a:pt x="39470" y="16190"/>
                  </a:cubicBezTo>
                  <a:cubicBezTo>
                    <a:pt x="42815" y="13380"/>
                    <a:pt x="46363" y="10821"/>
                    <a:pt x="49757" y="8070"/>
                  </a:cubicBezTo>
                  <a:cubicBezTo>
                    <a:pt x="49819" y="8063"/>
                    <a:pt x="49883" y="8060"/>
                    <a:pt x="49948" y="8060"/>
                  </a:cubicBezTo>
                  <a:close/>
                  <a:moveTo>
                    <a:pt x="21420" y="12952"/>
                  </a:moveTo>
                  <a:cubicBezTo>
                    <a:pt x="21420" y="13059"/>
                    <a:pt x="21420" y="13178"/>
                    <a:pt x="21396" y="13273"/>
                  </a:cubicBezTo>
                  <a:cubicBezTo>
                    <a:pt x="20658" y="13690"/>
                    <a:pt x="20003" y="14381"/>
                    <a:pt x="19336" y="14881"/>
                  </a:cubicBezTo>
                  <a:cubicBezTo>
                    <a:pt x="18705" y="15357"/>
                    <a:pt x="18062" y="15821"/>
                    <a:pt x="17407" y="16286"/>
                  </a:cubicBezTo>
                  <a:cubicBezTo>
                    <a:pt x="17145" y="16274"/>
                    <a:pt x="16872" y="16226"/>
                    <a:pt x="16598" y="16178"/>
                  </a:cubicBezTo>
                  <a:cubicBezTo>
                    <a:pt x="16467" y="16155"/>
                    <a:pt x="16336" y="16107"/>
                    <a:pt x="16217" y="16071"/>
                  </a:cubicBezTo>
                  <a:cubicBezTo>
                    <a:pt x="17979" y="15381"/>
                    <a:pt x="19467" y="14154"/>
                    <a:pt x="20979" y="13023"/>
                  </a:cubicBezTo>
                  <a:cubicBezTo>
                    <a:pt x="21015" y="13095"/>
                    <a:pt x="21086" y="13178"/>
                    <a:pt x="21194" y="13178"/>
                  </a:cubicBezTo>
                  <a:cubicBezTo>
                    <a:pt x="21336" y="13178"/>
                    <a:pt x="21420" y="13071"/>
                    <a:pt x="21420" y="12952"/>
                  </a:cubicBezTo>
                  <a:close/>
                  <a:moveTo>
                    <a:pt x="21384" y="13904"/>
                  </a:moveTo>
                  <a:cubicBezTo>
                    <a:pt x="21384" y="14083"/>
                    <a:pt x="21372" y="14261"/>
                    <a:pt x="21372" y="14440"/>
                  </a:cubicBezTo>
                  <a:cubicBezTo>
                    <a:pt x="20955" y="14666"/>
                    <a:pt x="20563" y="15023"/>
                    <a:pt x="20229" y="15285"/>
                  </a:cubicBezTo>
                  <a:cubicBezTo>
                    <a:pt x="19777" y="15631"/>
                    <a:pt x="19301" y="15940"/>
                    <a:pt x="18884" y="16309"/>
                  </a:cubicBezTo>
                  <a:lnTo>
                    <a:pt x="18003" y="16309"/>
                  </a:lnTo>
                  <a:cubicBezTo>
                    <a:pt x="18634" y="15928"/>
                    <a:pt x="19241" y="15524"/>
                    <a:pt x="19836" y="15083"/>
                  </a:cubicBezTo>
                  <a:cubicBezTo>
                    <a:pt x="20324" y="14702"/>
                    <a:pt x="20920" y="14333"/>
                    <a:pt x="21384" y="13904"/>
                  </a:cubicBezTo>
                  <a:close/>
                  <a:moveTo>
                    <a:pt x="21372" y="15095"/>
                  </a:moveTo>
                  <a:cubicBezTo>
                    <a:pt x="21372" y="15535"/>
                    <a:pt x="21372" y="15976"/>
                    <a:pt x="21360" y="16417"/>
                  </a:cubicBezTo>
                  <a:cubicBezTo>
                    <a:pt x="21268" y="16338"/>
                    <a:pt x="21158" y="16294"/>
                    <a:pt x="21047" y="16294"/>
                  </a:cubicBezTo>
                  <a:cubicBezTo>
                    <a:pt x="20972" y="16294"/>
                    <a:pt x="20896" y="16314"/>
                    <a:pt x="20825" y="16357"/>
                  </a:cubicBezTo>
                  <a:cubicBezTo>
                    <a:pt x="20801" y="16345"/>
                    <a:pt x="20777" y="16333"/>
                    <a:pt x="20741" y="16333"/>
                  </a:cubicBezTo>
                  <a:cubicBezTo>
                    <a:pt x="20622" y="16333"/>
                    <a:pt x="20527" y="16333"/>
                    <a:pt x="20408" y="16309"/>
                  </a:cubicBezTo>
                  <a:cubicBezTo>
                    <a:pt x="20598" y="16166"/>
                    <a:pt x="20777" y="15988"/>
                    <a:pt x="20920" y="15809"/>
                  </a:cubicBezTo>
                  <a:lnTo>
                    <a:pt x="20920" y="15809"/>
                  </a:lnTo>
                  <a:cubicBezTo>
                    <a:pt x="20860" y="15916"/>
                    <a:pt x="20920" y="16155"/>
                    <a:pt x="21134" y="16155"/>
                  </a:cubicBezTo>
                  <a:cubicBezTo>
                    <a:pt x="21420" y="16155"/>
                    <a:pt x="21432" y="15702"/>
                    <a:pt x="21134" y="15702"/>
                  </a:cubicBezTo>
                  <a:cubicBezTo>
                    <a:pt x="21075" y="15702"/>
                    <a:pt x="21027" y="15738"/>
                    <a:pt x="20979" y="15762"/>
                  </a:cubicBezTo>
                  <a:cubicBezTo>
                    <a:pt x="21027" y="15714"/>
                    <a:pt x="21075" y="15678"/>
                    <a:pt x="21098" y="15631"/>
                  </a:cubicBezTo>
                  <a:cubicBezTo>
                    <a:pt x="21166" y="15543"/>
                    <a:pt x="21076" y="15448"/>
                    <a:pt x="20995" y="15448"/>
                  </a:cubicBezTo>
                  <a:cubicBezTo>
                    <a:pt x="20977" y="15448"/>
                    <a:pt x="20959" y="15453"/>
                    <a:pt x="20944" y="15464"/>
                  </a:cubicBezTo>
                  <a:cubicBezTo>
                    <a:pt x="20551" y="15678"/>
                    <a:pt x="20205" y="16000"/>
                    <a:pt x="19884" y="16309"/>
                  </a:cubicBezTo>
                  <a:lnTo>
                    <a:pt x="19515" y="16309"/>
                  </a:lnTo>
                  <a:cubicBezTo>
                    <a:pt x="19896" y="16071"/>
                    <a:pt x="20265" y="15821"/>
                    <a:pt x="20646" y="15571"/>
                  </a:cubicBezTo>
                  <a:cubicBezTo>
                    <a:pt x="20860" y="15416"/>
                    <a:pt x="21134" y="15250"/>
                    <a:pt x="21372" y="15095"/>
                  </a:cubicBezTo>
                  <a:close/>
                  <a:moveTo>
                    <a:pt x="21360" y="16750"/>
                  </a:moveTo>
                  <a:lnTo>
                    <a:pt x="21360" y="17190"/>
                  </a:lnTo>
                  <a:cubicBezTo>
                    <a:pt x="21339" y="17158"/>
                    <a:pt x="21301" y="17141"/>
                    <a:pt x="21261" y="17141"/>
                  </a:cubicBezTo>
                  <a:cubicBezTo>
                    <a:pt x="21212" y="17141"/>
                    <a:pt x="21160" y="17167"/>
                    <a:pt x="21134" y="17226"/>
                  </a:cubicBezTo>
                  <a:lnTo>
                    <a:pt x="21134" y="17238"/>
                  </a:lnTo>
                  <a:cubicBezTo>
                    <a:pt x="21134" y="17107"/>
                    <a:pt x="21122" y="16952"/>
                    <a:pt x="21098" y="16821"/>
                  </a:cubicBezTo>
                  <a:cubicBezTo>
                    <a:pt x="21194" y="16809"/>
                    <a:pt x="21277" y="16786"/>
                    <a:pt x="21360" y="16750"/>
                  </a:cubicBezTo>
                  <a:close/>
                  <a:moveTo>
                    <a:pt x="20860" y="19393"/>
                  </a:moveTo>
                  <a:cubicBezTo>
                    <a:pt x="20896" y="19393"/>
                    <a:pt x="20932" y="19405"/>
                    <a:pt x="20967" y="19405"/>
                  </a:cubicBezTo>
                  <a:cubicBezTo>
                    <a:pt x="20884" y="19619"/>
                    <a:pt x="20789" y="19810"/>
                    <a:pt x="20717" y="20024"/>
                  </a:cubicBezTo>
                  <a:cubicBezTo>
                    <a:pt x="20765" y="19810"/>
                    <a:pt x="20825" y="19607"/>
                    <a:pt x="20860" y="19393"/>
                  </a:cubicBezTo>
                  <a:close/>
                  <a:moveTo>
                    <a:pt x="33719" y="21822"/>
                  </a:moveTo>
                  <a:cubicBezTo>
                    <a:pt x="33731" y="21846"/>
                    <a:pt x="33767" y="21870"/>
                    <a:pt x="33779" y="21893"/>
                  </a:cubicBezTo>
                  <a:cubicBezTo>
                    <a:pt x="33767" y="21881"/>
                    <a:pt x="33743" y="21881"/>
                    <a:pt x="33719" y="21870"/>
                  </a:cubicBezTo>
                  <a:lnTo>
                    <a:pt x="33719" y="21822"/>
                  </a:lnTo>
                  <a:close/>
                  <a:moveTo>
                    <a:pt x="33814" y="21453"/>
                  </a:moveTo>
                  <a:lnTo>
                    <a:pt x="33814" y="21453"/>
                  </a:lnTo>
                  <a:cubicBezTo>
                    <a:pt x="33945" y="21536"/>
                    <a:pt x="34100" y="21608"/>
                    <a:pt x="34243" y="21691"/>
                  </a:cubicBezTo>
                  <a:cubicBezTo>
                    <a:pt x="34219" y="21727"/>
                    <a:pt x="34219" y="21786"/>
                    <a:pt x="34255" y="21834"/>
                  </a:cubicBezTo>
                  <a:cubicBezTo>
                    <a:pt x="34362" y="21953"/>
                    <a:pt x="34481" y="22084"/>
                    <a:pt x="34588" y="22203"/>
                  </a:cubicBezTo>
                  <a:cubicBezTo>
                    <a:pt x="34517" y="22179"/>
                    <a:pt x="34421" y="22143"/>
                    <a:pt x="34350" y="22120"/>
                  </a:cubicBezTo>
                  <a:cubicBezTo>
                    <a:pt x="34362" y="22084"/>
                    <a:pt x="34350" y="22072"/>
                    <a:pt x="34326" y="22048"/>
                  </a:cubicBezTo>
                  <a:cubicBezTo>
                    <a:pt x="34183" y="21834"/>
                    <a:pt x="33993" y="21643"/>
                    <a:pt x="33814" y="21453"/>
                  </a:cubicBezTo>
                  <a:close/>
                  <a:moveTo>
                    <a:pt x="34671" y="21870"/>
                  </a:moveTo>
                  <a:cubicBezTo>
                    <a:pt x="34814" y="21929"/>
                    <a:pt x="34957" y="21965"/>
                    <a:pt x="35088" y="22012"/>
                  </a:cubicBezTo>
                  <a:cubicBezTo>
                    <a:pt x="35076" y="22048"/>
                    <a:pt x="35064" y="22072"/>
                    <a:pt x="35088" y="22120"/>
                  </a:cubicBezTo>
                  <a:cubicBezTo>
                    <a:pt x="35172" y="22227"/>
                    <a:pt x="35255" y="22346"/>
                    <a:pt x="35362" y="22465"/>
                  </a:cubicBezTo>
                  <a:cubicBezTo>
                    <a:pt x="35267" y="22441"/>
                    <a:pt x="35195" y="22417"/>
                    <a:pt x="35124" y="22382"/>
                  </a:cubicBezTo>
                  <a:cubicBezTo>
                    <a:pt x="34993" y="22191"/>
                    <a:pt x="34838" y="22024"/>
                    <a:pt x="34671" y="21870"/>
                  </a:cubicBezTo>
                  <a:close/>
                  <a:moveTo>
                    <a:pt x="33779" y="15119"/>
                  </a:moveTo>
                  <a:cubicBezTo>
                    <a:pt x="35407" y="16556"/>
                    <a:pt x="37339" y="17178"/>
                    <a:pt x="39333" y="17178"/>
                  </a:cubicBezTo>
                  <a:cubicBezTo>
                    <a:pt x="40445" y="17178"/>
                    <a:pt x="41576" y="16985"/>
                    <a:pt x="42684" y="16631"/>
                  </a:cubicBezTo>
                  <a:cubicBezTo>
                    <a:pt x="42708" y="16631"/>
                    <a:pt x="42744" y="16631"/>
                    <a:pt x="42768" y="16607"/>
                  </a:cubicBezTo>
                  <a:cubicBezTo>
                    <a:pt x="42780" y="16607"/>
                    <a:pt x="42780" y="16595"/>
                    <a:pt x="42803" y="16595"/>
                  </a:cubicBezTo>
                  <a:cubicBezTo>
                    <a:pt x="42851" y="16583"/>
                    <a:pt x="42911" y="16571"/>
                    <a:pt x="42946" y="16547"/>
                  </a:cubicBezTo>
                  <a:lnTo>
                    <a:pt x="42946" y="16547"/>
                  </a:lnTo>
                  <a:cubicBezTo>
                    <a:pt x="42815" y="18167"/>
                    <a:pt x="42744" y="19798"/>
                    <a:pt x="42696" y="21429"/>
                  </a:cubicBezTo>
                  <a:cubicBezTo>
                    <a:pt x="42684" y="21381"/>
                    <a:pt x="42649" y="21358"/>
                    <a:pt x="42589" y="21358"/>
                  </a:cubicBezTo>
                  <a:cubicBezTo>
                    <a:pt x="42307" y="21334"/>
                    <a:pt x="42022" y="21326"/>
                    <a:pt x="41735" y="21326"/>
                  </a:cubicBezTo>
                  <a:cubicBezTo>
                    <a:pt x="41160" y="21326"/>
                    <a:pt x="40581" y="21358"/>
                    <a:pt x="40017" y="21358"/>
                  </a:cubicBezTo>
                  <a:cubicBezTo>
                    <a:pt x="39851" y="21358"/>
                    <a:pt x="39851" y="21608"/>
                    <a:pt x="40017" y="21608"/>
                  </a:cubicBezTo>
                  <a:cubicBezTo>
                    <a:pt x="40531" y="21622"/>
                    <a:pt x="41058" y="21645"/>
                    <a:pt x="41582" y="21645"/>
                  </a:cubicBezTo>
                  <a:cubicBezTo>
                    <a:pt x="41920" y="21645"/>
                    <a:pt x="42257" y="21636"/>
                    <a:pt x="42589" y="21608"/>
                  </a:cubicBezTo>
                  <a:cubicBezTo>
                    <a:pt x="42649" y="21608"/>
                    <a:pt x="42684" y="21584"/>
                    <a:pt x="42696" y="21536"/>
                  </a:cubicBezTo>
                  <a:lnTo>
                    <a:pt x="42696" y="21536"/>
                  </a:lnTo>
                  <a:cubicBezTo>
                    <a:pt x="42684" y="21881"/>
                    <a:pt x="42684" y="22227"/>
                    <a:pt x="42684" y="22548"/>
                  </a:cubicBezTo>
                  <a:cubicBezTo>
                    <a:pt x="39636" y="22274"/>
                    <a:pt x="36672" y="22203"/>
                    <a:pt x="33743" y="21250"/>
                  </a:cubicBezTo>
                  <a:cubicBezTo>
                    <a:pt x="33767" y="20691"/>
                    <a:pt x="33767" y="20119"/>
                    <a:pt x="33767" y="19560"/>
                  </a:cubicBezTo>
                  <a:cubicBezTo>
                    <a:pt x="33755" y="18119"/>
                    <a:pt x="33386" y="16524"/>
                    <a:pt x="33779" y="15119"/>
                  </a:cubicBezTo>
                  <a:close/>
                  <a:moveTo>
                    <a:pt x="35338" y="22084"/>
                  </a:moveTo>
                  <a:cubicBezTo>
                    <a:pt x="35774" y="22199"/>
                    <a:pt x="36216" y="22286"/>
                    <a:pt x="36664" y="22360"/>
                  </a:cubicBezTo>
                  <a:lnTo>
                    <a:pt x="36664" y="22360"/>
                  </a:lnTo>
                  <a:cubicBezTo>
                    <a:pt x="36609" y="22372"/>
                    <a:pt x="36559" y="22439"/>
                    <a:pt x="36600" y="22489"/>
                  </a:cubicBezTo>
                  <a:cubicBezTo>
                    <a:pt x="36684" y="22608"/>
                    <a:pt x="36791" y="22751"/>
                    <a:pt x="36910" y="22905"/>
                  </a:cubicBezTo>
                  <a:cubicBezTo>
                    <a:pt x="36791" y="22870"/>
                    <a:pt x="36672" y="22846"/>
                    <a:pt x="36565" y="22810"/>
                  </a:cubicBezTo>
                  <a:cubicBezTo>
                    <a:pt x="36517" y="22774"/>
                    <a:pt x="36481" y="22739"/>
                    <a:pt x="36410" y="22691"/>
                  </a:cubicBezTo>
                  <a:cubicBezTo>
                    <a:pt x="36255" y="22560"/>
                    <a:pt x="36112" y="22393"/>
                    <a:pt x="35981" y="22251"/>
                  </a:cubicBezTo>
                  <a:cubicBezTo>
                    <a:pt x="35974" y="22240"/>
                    <a:pt x="35965" y="22236"/>
                    <a:pt x="35955" y="22236"/>
                  </a:cubicBezTo>
                  <a:cubicBezTo>
                    <a:pt x="35929" y="22236"/>
                    <a:pt x="35901" y="22264"/>
                    <a:pt x="35910" y="22298"/>
                  </a:cubicBezTo>
                  <a:cubicBezTo>
                    <a:pt x="35957" y="22429"/>
                    <a:pt x="36017" y="22560"/>
                    <a:pt x="36100" y="22691"/>
                  </a:cubicBezTo>
                  <a:lnTo>
                    <a:pt x="35791" y="22608"/>
                  </a:lnTo>
                  <a:cubicBezTo>
                    <a:pt x="35731" y="22536"/>
                    <a:pt x="35660" y="22477"/>
                    <a:pt x="35600" y="22393"/>
                  </a:cubicBezTo>
                  <a:cubicBezTo>
                    <a:pt x="35505" y="22298"/>
                    <a:pt x="35422" y="22191"/>
                    <a:pt x="35338" y="22084"/>
                  </a:cubicBezTo>
                  <a:close/>
                  <a:moveTo>
                    <a:pt x="42137" y="22977"/>
                  </a:moveTo>
                  <a:cubicBezTo>
                    <a:pt x="42113" y="23013"/>
                    <a:pt x="42113" y="23013"/>
                    <a:pt x="42101" y="23024"/>
                  </a:cubicBezTo>
                  <a:cubicBezTo>
                    <a:pt x="42101" y="23013"/>
                    <a:pt x="42089" y="23001"/>
                    <a:pt x="42065" y="22977"/>
                  </a:cubicBezTo>
                  <a:close/>
                  <a:moveTo>
                    <a:pt x="36717" y="22369"/>
                  </a:moveTo>
                  <a:cubicBezTo>
                    <a:pt x="36900" y="22398"/>
                    <a:pt x="37083" y="22426"/>
                    <a:pt x="37267" y="22453"/>
                  </a:cubicBezTo>
                  <a:cubicBezTo>
                    <a:pt x="37374" y="22655"/>
                    <a:pt x="37553" y="22929"/>
                    <a:pt x="37755" y="23084"/>
                  </a:cubicBezTo>
                  <a:cubicBezTo>
                    <a:pt x="37636" y="23060"/>
                    <a:pt x="37529" y="23036"/>
                    <a:pt x="37434" y="23013"/>
                  </a:cubicBezTo>
                  <a:cubicBezTo>
                    <a:pt x="37338" y="22917"/>
                    <a:pt x="37219" y="22846"/>
                    <a:pt x="37136" y="22774"/>
                  </a:cubicBezTo>
                  <a:cubicBezTo>
                    <a:pt x="36981" y="22655"/>
                    <a:pt x="36850" y="22524"/>
                    <a:pt x="36731" y="22382"/>
                  </a:cubicBezTo>
                  <a:cubicBezTo>
                    <a:pt x="36727" y="22376"/>
                    <a:pt x="36722" y="22372"/>
                    <a:pt x="36717" y="22369"/>
                  </a:cubicBezTo>
                  <a:close/>
                  <a:moveTo>
                    <a:pt x="40005" y="22882"/>
                  </a:moveTo>
                  <a:lnTo>
                    <a:pt x="40005" y="22882"/>
                  </a:lnTo>
                  <a:cubicBezTo>
                    <a:pt x="40089" y="22894"/>
                    <a:pt x="40172" y="22894"/>
                    <a:pt x="40256" y="22905"/>
                  </a:cubicBezTo>
                  <a:cubicBezTo>
                    <a:pt x="40303" y="22953"/>
                    <a:pt x="40327" y="23001"/>
                    <a:pt x="40363" y="23036"/>
                  </a:cubicBezTo>
                  <a:cubicBezTo>
                    <a:pt x="40327" y="23036"/>
                    <a:pt x="40303" y="23072"/>
                    <a:pt x="40267" y="23096"/>
                  </a:cubicBezTo>
                  <a:cubicBezTo>
                    <a:pt x="40266" y="23098"/>
                    <a:pt x="40264" y="23099"/>
                    <a:pt x="40261" y="23099"/>
                  </a:cubicBezTo>
                  <a:cubicBezTo>
                    <a:pt x="40233" y="23099"/>
                    <a:pt x="40124" y="23000"/>
                    <a:pt x="40005" y="22882"/>
                  </a:cubicBezTo>
                  <a:close/>
                  <a:moveTo>
                    <a:pt x="42684" y="22965"/>
                  </a:moveTo>
                  <a:lnTo>
                    <a:pt x="42684" y="23084"/>
                  </a:lnTo>
                  <a:cubicBezTo>
                    <a:pt x="42637" y="23084"/>
                    <a:pt x="42613" y="23084"/>
                    <a:pt x="42577" y="23120"/>
                  </a:cubicBezTo>
                  <a:lnTo>
                    <a:pt x="42565" y="23132"/>
                  </a:lnTo>
                  <a:lnTo>
                    <a:pt x="42339" y="23001"/>
                  </a:lnTo>
                  <a:cubicBezTo>
                    <a:pt x="42458" y="23001"/>
                    <a:pt x="42577" y="22977"/>
                    <a:pt x="42684" y="22965"/>
                  </a:cubicBezTo>
                  <a:close/>
                  <a:moveTo>
                    <a:pt x="40696" y="22953"/>
                  </a:moveTo>
                  <a:cubicBezTo>
                    <a:pt x="40767" y="22953"/>
                    <a:pt x="40803" y="22965"/>
                    <a:pt x="40863" y="22965"/>
                  </a:cubicBezTo>
                  <a:cubicBezTo>
                    <a:pt x="40910" y="23013"/>
                    <a:pt x="40946" y="23072"/>
                    <a:pt x="40970" y="23132"/>
                  </a:cubicBezTo>
                  <a:cubicBezTo>
                    <a:pt x="40958" y="23132"/>
                    <a:pt x="40946" y="23132"/>
                    <a:pt x="40910" y="23144"/>
                  </a:cubicBezTo>
                  <a:cubicBezTo>
                    <a:pt x="40839" y="23084"/>
                    <a:pt x="40779" y="23013"/>
                    <a:pt x="40696" y="22953"/>
                  </a:cubicBezTo>
                  <a:close/>
                  <a:moveTo>
                    <a:pt x="41268" y="22977"/>
                  </a:moveTo>
                  <a:cubicBezTo>
                    <a:pt x="41387" y="22977"/>
                    <a:pt x="41506" y="23001"/>
                    <a:pt x="41625" y="23001"/>
                  </a:cubicBezTo>
                  <a:cubicBezTo>
                    <a:pt x="41684" y="23072"/>
                    <a:pt x="41708" y="23251"/>
                    <a:pt x="41672" y="23263"/>
                  </a:cubicBezTo>
                  <a:cubicBezTo>
                    <a:pt x="41660" y="23263"/>
                    <a:pt x="41470" y="23132"/>
                    <a:pt x="41470" y="23132"/>
                  </a:cubicBezTo>
                  <a:cubicBezTo>
                    <a:pt x="41399" y="23084"/>
                    <a:pt x="41339" y="23024"/>
                    <a:pt x="41268" y="22977"/>
                  </a:cubicBezTo>
                  <a:close/>
                  <a:moveTo>
                    <a:pt x="37636" y="22524"/>
                  </a:moveTo>
                  <a:lnTo>
                    <a:pt x="37946" y="22560"/>
                  </a:lnTo>
                  <a:cubicBezTo>
                    <a:pt x="38041" y="22679"/>
                    <a:pt x="38136" y="22798"/>
                    <a:pt x="38243" y="22905"/>
                  </a:cubicBezTo>
                  <a:cubicBezTo>
                    <a:pt x="38386" y="23036"/>
                    <a:pt x="38553" y="23215"/>
                    <a:pt x="38767" y="23215"/>
                  </a:cubicBezTo>
                  <a:cubicBezTo>
                    <a:pt x="38874" y="23215"/>
                    <a:pt x="38934" y="23096"/>
                    <a:pt x="38886" y="23013"/>
                  </a:cubicBezTo>
                  <a:cubicBezTo>
                    <a:pt x="38791" y="22846"/>
                    <a:pt x="38601" y="22786"/>
                    <a:pt x="38470" y="22703"/>
                  </a:cubicBezTo>
                  <a:cubicBezTo>
                    <a:pt x="38434" y="22679"/>
                    <a:pt x="38422" y="22655"/>
                    <a:pt x="38398" y="22643"/>
                  </a:cubicBezTo>
                  <a:lnTo>
                    <a:pt x="38398" y="22643"/>
                  </a:lnTo>
                  <a:cubicBezTo>
                    <a:pt x="38553" y="22667"/>
                    <a:pt x="38708" y="22679"/>
                    <a:pt x="38874" y="22715"/>
                  </a:cubicBezTo>
                  <a:cubicBezTo>
                    <a:pt x="39017" y="22905"/>
                    <a:pt x="39184" y="23120"/>
                    <a:pt x="39363" y="23215"/>
                  </a:cubicBezTo>
                  <a:cubicBezTo>
                    <a:pt x="39383" y="23226"/>
                    <a:pt x="39402" y="23231"/>
                    <a:pt x="39421" y="23231"/>
                  </a:cubicBezTo>
                  <a:cubicBezTo>
                    <a:pt x="39504" y="23231"/>
                    <a:pt x="39568" y="23138"/>
                    <a:pt x="39529" y="23060"/>
                  </a:cubicBezTo>
                  <a:cubicBezTo>
                    <a:pt x="39482" y="22953"/>
                    <a:pt x="39410" y="22858"/>
                    <a:pt x="39327" y="22774"/>
                  </a:cubicBezTo>
                  <a:lnTo>
                    <a:pt x="39327" y="22774"/>
                  </a:lnTo>
                  <a:cubicBezTo>
                    <a:pt x="39386" y="22786"/>
                    <a:pt x="39446" y="22786"/>
                    <a:pt x="39505" y="22798"/>
                  </a:cubicBezTo>
                  <a:cubicBezTo>
                    <a:pt x="39660" y="23013"/>
                    <a:pt x="39827" y="23215"/>
                    <a:pt x="40017" y="23358"/>
                  </a:cubicBezTo>
                  <a:cubicBezTo>
                    <a:pt x="39363" y="23310"/>
                    <a:pt x="38708" y="23239"/>
                    <a:pt x="38065" y="23132"/>
                  </a:cubicBezTo>
                  <a:cubicBezTo>
                    <a:pt x="38112" y="23120"/>
                    <a:pt x="38124" y="23084"/>
                    <a:pt x="38112" y="23036"/>
                  </a:cubicBezTo>
                  <a:cubicBezTo>
                    <a:pt x="38065" y="22882"/>
                    <a:pt x="37934" y="22834"/>
                    <a:pt x="37815" y="22727"/>
                  </a:cubicBezTo>
                  <a:cubicBezTo>
                    <a:pt x="37743" y="22667"/>
                    <a:pt x="37672" y="22596"/>
                    <a:pt x="37600" y="22524"/>
                  </a:cubicBezTo>
                  <a:close/>
                  <a:moveTo>
                    <a:pt x="40529" y="23251"/>
                  </a:moveTo>
                  <a:cubicBezTo>
                    <a:pt x="40565" y="23310"/>
                    <a:pt x="40613" y="23358"/>
                    <a:pt x="40672" y="23417"/>
                  </a:cubicBezTo>
                  <a:cubicBezTo>
                    <a:pt x="40601" y="23417"/>
                    <a:pt x="40529" y="23417"/>
                    <a:pt x="40446" y="23394"/>
                  </a:cubicBezTo>
                  <a:cubicBezTo>
                    <a:pt x="40494" y="23370"/>
                    <a:pt x="40529" y="23310"/>
                    <a:pt x="40529" y="23251"/>
                  </a:cubicBezTo>
                  <a:close/>
                  <a:moveTo>
                    <a:pt x="41148" y="23382"/>
                  </a:moveTo>
                  <a:cubicBezTo>
                    <a:pt x="41160" y="23394"/>
                    <a:pt x="41160" y="23417"/>
                    <a:pt x="41184" y="23429"/>
                  </a:cubicBezTo>
                  <a:lnTo>
                    <a:pt x="41137" y="23429"/>
                  </a:lnTo>
                  <a:cubicBezTo>
                    <a:pt x="41137" y="23417"/>
                    <a:pt x="41148" y="23394"/>
                    <a:pt x="41148" y="23382"/>
                  </a:cubicBezTo>
                  <a:close/>
                  <a:moveTo>
                    <a:pt x="33540" y="24215"/>
                  </a:moveTo>
                  <a:cubicBezTo>
                    <a:pt x="33588" y="24287"/>
                    <a:pt x="33636" y="24346"/>
                    <a:pt x="33683" y="24406"/>
                  </a:cubicBezTo>
                  <a:cubicBezTo>
                    <a:pt x="33659" y="24406"/>
                    <a:pt x="33636" y="24429"/>
                    <a:pt x="33636" y="24453"/>
                  </a:cubicBezTo>
                  <a:lnTo>
                    <a:pt x="33540" y="24763"/>
                  </a:lnTo>
                  <a:cubicBezTo>
                    <a:pt x="33528" y="24584"/>
                    <a:pt x="33528" y="24406"/>
                    <a:pt x="33540" y="24215"/>
                  </a:cubicBezTo>
                  <a:close/>
                  <a:moveTo>
                    <a:pt x="33755" y="24525"/>
                  </a:moveTo>
                  <a:cubicBezTo>
                    <a:pt x="33862" y="24632"/>
                    <a:pt x="33957" y="24751"/>
                    <a:pt x="34100" y="24858"/>
                  </a:cubicBezTo>
                  <a:cubicBezTo>
                    <a:pt x="34076" y="24858"/>
                    <a:pt x="34064" y="24870"/>
                    <a:pt x="34052" y="24882"/>
                  </a:cubicBezTo>
                  <a:cubicBezTo>
                    <a:pt x="33874" y="25215"/>
                    <a:pt x="33695" y="25560"/>
                    <a:pt x="33528" y="25918"/>
                  </a:cubicBezTo>
                  <a:lnTo>
                    <a:pt x="33528" y="25513"/>
                  </a:lnTo>
                  <a:lnTo>
                    <a:pt x="33755" y="24525"/>
                  </a:lnTo>
                  <a:close/>
                  <a:moveTo>
                    <a:pt x="33707" y="22120"/>
                  </a:moveTo>
                  <a:cubicBezTo>
                    <a:pt x="35709" y="23302"/>
                    <a:pt x="38257" y="24018"/>
                    <a:pt x="40684" y="24018"/>
                  </a:cubicBezTo>
                  <a:cubicBezTo>
                    <a:pt x="41361" y="24018"/>
                    <a:pt x="42029" y="23963"/>
                    <a:pt x="42672" y="23846"/>
                  </a:cubicBezTo>
                  <a:lnTo>
                    <a:pt x="42672" y="25894"/>
                  </a:lnTo>
                  <a:cubicBezTo>
                    <a:pt x="41862" y="26029"/>
                    <a:pt x="40891" y="26120"/>
                    <a:pt x="39879" y="26120"/>
                  </a:cubicBezTo>
                  <a:cubicBezTo>
                    <a:pt x="38660" y="26120"/>
                    <a:pt x="37381" y="25988"/>
                    <a:pt x="36243" y="25644"/>
                  </a:cubicBezTo>
                  <a:cubicBezTo>
                    <a:pt x="36218" y="25627"/>
                    <a:pt x="36187" y="25610"/>
                    <a:pt x="36158" y="25610"/>
                  </a:cubicBezTo>
                  <a:cubicBezTo>
                    <a:pt x="36146" y="25610"/>
                    <a:pt x="36135" y="25613"/>
                    <a:pt x="36124" y="25620"/>
                  </a:cubicBezTo>
                  <a:cubicBezTo>
                    <a:pt x="35791" y="25513"/>
                    <a:pt x="35481" y="25394"/>
                    <a:pt x="35183" y="25239"/>
                  </a:cubicBezTo>
                  <a:cubicBezTo>
                    <a:pt x="35172" y="25227"/>
                    <a:pt x="35148" y="25227"/>
                    <a:pt x="35136" y="25227"/>
                  </a:cubicBezTo>
                  <a:cubicBezTo>
                    <a:pt x="34493" y="24918"/>
                    <a:pt x="33945" y="24513"/>
                    <a:pt x="33528" y="23989"/>
                  </a:cubicBezTo>
                  <a:cubicBezTo>
                    <a:pt x="33528" y="23989"/>
                    <a:pt x="33517" y="23989"/>
                    <a:pt x="33517" y="23977"/>
                  </a:cubicBezTo>
                  <a:cubicBezTo>
                    <a:pt x="33624" y="23358"/>
                    <a:pt x="33683" y="22739"/>
                    <a:pt x="33707" y="22120"/>
                  </a:cubicBezTo>
                  <a:close/>
                  <a:moveTo>
                    <a:pt x="34195" y="24929"/>
                  </a:moveTo>
                  <a:cubicBezTo>
                    <a:pt x="34421" y="25096"/>
                    <a:pt x="34671" y="25239"/>
                    <a:pt x="34957" y="25382"/>
                  </a:cubicBezTo>
                  <a:cubicBezTo>
                    <a:pt x="34683" y="26061"/>
                    <a:pt x="34326" y="26692"/>
                    <a:pt x="34017" y="27346"/>
                  </a:cubicBezTo>
                  <a:cubicBezTo>
                    <a:pt x="33909" y="27299"/>
                    <a:pt x="33826" y="27239"/>
                    <a:pt x="33719" y="27192"/>
                  </a:cubicBezTo>
                  <a:cubicBezTo>
                    <a:pt x="33933" y="26656"/>
                    <a:pt x="34136" y="26120"/>
                    <a:pt x="34433" y="25620"/>
                  </a:cubicBezTo>
                  <a:cubicBezTo>
                    <a:pt x="34459" y="25586"/>
                    <a:pt x="34430" y="25553"/>
                    <a:pt x="34399" y="25553"/>
                  </a:cubicBezTo>
                  <a:cubicBezTo>
                    <a:pt x="34386" y="25553"/>
                    <a:pt x="34372" y="25558"/>
                    <a:pt x="34362" y="25572"/>
                  </a:cubicBezTo>
                  <a:cubicBezTo>
                    <a:pt x="34064" y="26013"/>
                    <a:pt x="33755" y="26513"/>
                    <a:pt x="33517" y="27025"/>
                  </a:cubicBezTo>
                  <a:lnTo>
                    <a:pt x="33517" y="26656"/>
                  </a:lnTo>
                  <a:cubicBezTo>
                    <a:pt x="33719" y="26096"/>
                    <a:pt x="33921" y="25525"/>
                    <a:pt x="34195" y="24977"/>
                  </a:cubicBezTo>
                  <a:lnTo>
                    <a:pt x="34195" y="24929"/>
                  </a:lnTo>
                  <a:close/>
                  <a:moveTo>
                    <a:pt x="35195" y="25477"/>
                  </a:moveTo>
                  <a:cubicBezTo>
                    <a:pt x="35291" y="25525"/>
                    <a:pt x="35374" y="25560"/>
                    <a:pt x="35469" y="25584"/>
                  </a:cubicBezTo>
                  <a:cubicBezTo>
                    <a:pt x="35267" y="25977"/>
                    <a:pt x="35076" y="26370"/>
                    <a:pt x="34886" y="26763"/>
                  </a:cubicBezTo>
                  <a:cubicBezTo>
                    <a:pt x="34743" y="27025"/>
                    <a:pt x="34600" y="27287"/>
                    <a:pt x="34481" y="27561"/>
                  </a:cubicBezTo>
                  <a:cubicBezTo>
                    <a:pt x="34421" y="27549"/>
                    <a:pt x="34350" y="27501"/>
                    <a:pt x="34279" y="27477"/>
                  </a:cubicBezTo>
                  <a:cubicBezTo>
                    <a:pt x="34648" y="26846"/>
                    <a:pt x="34933" y="26156"/>
                    <a:pt x="35195" y="25477"/>
                  </a:cubicBezTo>
                  <a:close/>
                  <a:moveTo>
                    <a:pt x="33600" y="27477"/>
                  </a:moveTo>
                  <a:lnTo>
                    <a:pt x="33874" y="27656"/>
                  </a:lnTo>
                  <a:cubicBezTo>
                    <a:pt x="33862" y="27704"/>
                    <a:pt x="33826" y="27739"/>
                    <a:pt x="33802" y="27799"/>
                  </a:cubicBezTo>
                  <a:lnTo>
                    <a:pt x="33802" y="27835"/>
                  </a:lnTo>
                  <a:cubicBezTo>
                    <a:pt x="33707" y="27799"/>
                    <a:pt x="33624" y="27751"/>
                    <a:pt x="33517" y="27727"/>
                  </a:cubicBezTo>
                  <a:lnTo>
                    <a:pt x="33517" y="27668"/>
                  </a:lnTo>
                  <a:cubicBezTo>
                    <a:pt x="33540" y="27608"/>
                    <a:pt x="33576" y="27549"/>
                    <a:pt x="33600" y="27477"/>
                  </a:cubicBezTo>
                  <a:close/>
                  <a:moveTo>
                    <a:pt x="35672" y="25680"/>
                  </a:moveTo>
                  <a:cubicBezTo>
                    <a:pt x="35791" y="25715"/>
                    <a:pt x="35898" y="25751"/>
                    <a:pt x="36017" y="25799"/>
                  </a:cubicBezTo>
                  <a:cubicBezTo>
                    <a:pt x="35862" y="26120"/>
                    <a:pt x="35719" y="26465"/>
                    <a:pt x="35553" y="26787"/>
                  </a:cubicBezTo>
                  <a:cubicBezTo>
                    <a:pt x="35410" y="27120"/>
                    <a:pt x="35207" y="27442"/>
                    <a:pt x="35136" y="27799"/>
                  </a:cubicBezTo>
                  <a:cubicBezTo>
                    <a:pt x="35124" y="27846"/>
                    <a:pt x="35148" y="27882"/>
                    <a:pt x="35172" y="27894"/>
                  </a:cubicBezTo>
                  <a:cubicBezTo>
                    <a:pt x="35017" y="27835"/>
                    <a:pt x="34886" y="27763"/>
                    <a:pt x="34731" y="27704"/>
                  </a:cubicBezTo>
                  <a:cubicBezTo>
                    <a:pt x="34886" y="27418"/>
                    <a:pt x="35005" y="27108"/>
                    <a:pt x="35136" y="26823"/>
                  </a:cubicBezTo>
                  <a:cubicBezTo>
                    <a:pt x="35314" y="26430"/>
                    <a:pt x="35493" y="26061"/>
                    <a:pt x="35672" y="25680"/>
                  </a:cubicBezTo>
                  <a:close/>
                  <a:moveTo>
                    <a:pt x="36267" y="25858"/>
                  </a:moveTo>
                  <a:cubicBezTo>
                    <a:pt x="36446" y="25894"/>
                    <a:pt x="36612" y="25953"/>
                    <a:pt x="36779" y="25989"/>
                  </a:cubicBezTo>
                  <a:cubicBezTo>
                    <a:pt x="36553" y="26334"/>
                    <a:pt x="36338" y="26668"/>
                    <a:pt x="36148" y="27013"/>
                  </a:cubicBezTo>
                  <a:cubicBezTo>
                    <a:pt x="35969" y="27335"/>
                    <a:pt x="35719" y="27704"/>
                    <a:pt x="35648" y="28073"/>
                  </a:cubicBezTo>
                  <a:lnTo>
                    <a:pt x="35271" y="27907"/>
                  </a:lnTo>
                  <a:lnTo>
                    <a:pt x="35271" y="27907"/>
                  </a:lnTo>
                  <a:cubicBezTo>
                    <a:pt x="35285" y="27904"/>
                    <a:pt x="35302" y="27895"/>
                    <a:pt x="35314" y="27882"/>
                  </a:cubicBezTo>
                  <a:cubicBezTo>
                    <a:pt x="35541" y="27585"/>
                    <a:pt x="35660" y="27180"/>
                    <a:pt x="35826" y="26834"/>
                  </a:cubicBezTo>
                  <a:lnTo>
                    <a:pt x="36267" y="25858"/>
                  </a:lnTo>
                  <a:close/>
                  <a:moveTo>
                    <a:pt x="34076" y="27787"/>
                  </a:moveTo>
                  <a:cubicBezTo>
                    <a:pt x="34183" y="27846"/>
                    <a:pt x="34279" y="27906"/>
                    <a:pt x="34374" y="27966"/>
                  </a:cubicBezTo>
                  <a:cubicBezTo>
                    <a:pt x="34398" y="28001"/>
                    <a:pt x="34433" y="28025"/>
                    <a:pt x="34469" y="28025"/>
                  </a:cubicBezTo>
                  <a:cubicBezTo>
                    <a:pt x="34600" y="28097"/>
                    <a:pt x="34731" y="28156"/>
                    <a:pt x="34850" y="28216"/>
                  </a:cubicBezTo>
                  <a:cubicBezTo>
                    <a:pt x="34564" y="28120"/>
                    <a:pt x="34267" y="28013"/>
                    <a:pt x="33969" y="27906"/>
                  </a:cubicBezTo>
                  <a:cubicBezTo>
                    <a:pt x="34017" y="27882"/>
                    <a:pt x="34052" y="27823"/>
                    <a:pt x="34076" y="27787"/>
                  </a:cubicBezTo>
                  <a:close/>
                  <a:moveTo>
                    <a:pt x="36957" y="26061"/>
                  </a:moveTo>
                  <a:cubicBezTo>
                    <a:pt x="37041" y="26072"/>
                    <a:pt x="37136" y="26096"/>
                    <a:pt x="37219" y="26120"/>
                  </a:cubicBezTo>
                  <a:cubicBezTo>
                    <a:pt x="36993" y="26573"/>
                    <a:pt x="36779" y="27013"/>
                    <a:pt x="36553" y="27442"/>
                  </a:cubicBezTo>
                  <a:cubicBezTo>
                    <a:pt x="36398" y="27716"/>
                    <a:pt x="36219" y="28001"/>
                    <a:pt x="36076" y="28275"/>
                  </a:cubicBezTo>
                  <a:cubicBezTo>
                    <a:pt x="35981" y="28251"/>
                    <a:pt x="35898" y="28204"/>
                    <a:pt x="35803" y="28180"/>
                  </a:cubicBezTo>
                  <a:cubicBezTo>
                    <a:pt x="36029" y="27882"/>
                    <a:pt x="36160" y="27489"/>
                    <a:pt x="36326" y="27168"/>
                  </a:cubicBezTo>
                  <a:cubicBezTo>
                    <a:pt x="36517" y="26787"/>
                    <a:pt x="36731" y="26418"/>
                    <a:pt x="36957" y="26061"/>
                  </a:cubicBezTo>
                  <a:close/>
                  <a:moveTo>
                    <a:pt x="37434" y="26180"/>
                  </a:moveTo>
                  <a:cubicBezTo>
                    <a:pt x="37458" y="26180"/>
                    <a:pt x="37493" y="26192"/>
                    <a:pt x="37505" y="26192"/>
                  </a:cubicBezTo>
                  <a:cubicBezTo>
                    <a:pt x="38231" y="26370"/>
                    <a:pt x="38946" y="26477"/>
                    <a:pt x="39672" y="26537"/>
                  </a:cubicBezTo>
                  <a:cubicBezTo>
                    <a:pt x="39315" y="27346"/>
                    <a:pt x="38946" y="28144"/>
                    <a:pt x="38636" y="28978"/>
                  </a:cubicBezTo>
                  <a:cubicBezTo>
                    <a:pt x="38470" y="28954"/>
                    <a:pt x="38327" y="28918"/>
                    <a:pt x="38184" y="28894"/>
                  </a:cubicBezTo>
                  <a:cubicBezTo>
                    <a:pt x="38243" y="28751"/>
                    <a:pt x="38339" y="28549"/>
                    <a:pt x="38362" y="28454"/>
                  </a:cubicBezTo>
                  <a:cubicBezTo>
                    <a:pt x="38589" y="27894"/>
                    <a:pt x="38886" y="27358"/>
                    <a:pt x="39124" y="26787"/>
                  </a:cubicBezTo>
                  <a:cubicBezTo>
                    <a:pt x="39166" y="26687"/>
                    <a:pt x="39080" y="26599"/>
                    <a:pt x="39004" y="26599"/>
                  </a:cubicBezTo>
                  <a:cubicBezTo>
                    <a:pt x="38971" y="26599"/>
                    <a:pt x="38940" y="26616"/>
                    <a:pt x="38922" y="26656"/>
                  </a:cubicBezTo>
                  <a:cubicBezTo>
                    <a:pt x="38636" y="27287"/>
                    <a:pt x="38303" y="27882"/>
                    <a:pt x="38029" y="28501"/>
                  </a:cubicBezTo>
                  <a:cubicBezTo>
                    <a:pt x="37981" y="28597"/>
                    <a:pt x="37922" y="28692"/>
                    <a:pt x="37874" y="28811"/>
                  </a:cubicBezTo>
                  <a:lnTo>
                    <a:pt x="37862" y="28811"/>
                  </a:lnTo>
                  <a:cubicBezTo>
                    <a:pt x="37767" y="28799"/>
                    <a:pt x="37696" y="28775"/>
                    <a:pt x="37612" y="28751"/>
                  </a:cubicBezTo>
                  <a:cubicBezTo>
                    <a:pt x="37946" y="28061"/>
                    <a:pt x="38220" y="27311"/>
                    <a:pt x="38565" y="26596"/>
                  </a:cubicBezTo>
                  <a:cubicBezTo>
                    <a:pt x="38614" y="26497"/>
                    <a:pt x="38521" y="26398"/>
                    <a:pt x="38435" y="26398"/>
                  </a:cubicBezTo>
                  <a:cubicBezTo>
                    <a:pt x="38397" y="26398"/>
                    <a:pt x="38361" y="26418"/>
                    <a:pt x="38339" y="26465"/>
                  </a:cubicBezTo>
                  <a:cubicBezTo>
                    <a:pt x="37981" y="27180"/>
                    <a:pt x="37577" y="27918"/>
                    <a:pt x="37315" y="28668"/>
                  </a:cubicBezTo>
                  <a:lnTo>
                    <a:pt x="36993" y="28573"/>
                  </a:lnTo>
                  <a:cubicBezTo>
                    <a:pt x="37315" y="27954"/>
                    <a:pt x="37565" y="27263"/>
                    <a:pt x="37850" y="26632"/>
                  </a:cubicBezTo>
                  <a:cubicBezTo>
                    <a:pt x="37875" y="26558"/>
                    <a:pt x="37815" y="26490"/>
                    <a:pt x="37759" y="26490"/>
                  </a:cubicBezTo>
                  <a:cubicBezTo>
                    <a:pt x="37734" y="26490"/>
                    <a:pt x="37710" y="26504"/>
                    <a:pt x="37696" y="26537"/>
                  </a:cubicBezTo>
                  <a:cubicBezTo>
                    <a:pt x="37374" y="27180"/>
                    <a:pt x="36993" y="27823"/>
                    <a:pt x="36696" y="28489"/>
                  </a:cubicBezTo>
                  <a:cubicBezTo>
                    <a:pt x="36600" y="28454"/>
                    <a:pt x="36493" y="28418"/>
                    <a:pt x="36386" y="28382"/>
                  </a:cubicBezTo>
                  <a:cubicBezTo>
                    <a:pt x="36541" y="28132"/>
                    <a:pt x="36660" y="27835"/>
                    <a:pt x="36791" y="27585"/>
                  </a:cubicBezTo>
                  <a:cubicBezTo>
                    <a:pt x="37017" y="27120"/>
                    <a:pt x="37231" y="26656"/>
                    <a:pt x="37434" y="26192"/>
                  </a:cubicBezTo>
                  <a:lnTo>
                    <a:pt x="37434" y="26180"/>
                  </a:lnTo>
                  <a:close/>
                  <a:moveTo>
                    <a:pt x="42684" y="28537"/>
                  </a:moveTo>
                  <a:cubicBezTo>
                    <a:pt x="42696" y="28668"/>
                    <a:pt x="42696" y="28787"/>
                    <a:pt x="42696" y="28918"/>
                  </a:cubicBezTo>
                  <a:cubicBezTo>
                    <a:pt x="42637" y="28930"/>
                    <a:pt x="42589" y="28954"/>
                    <a:pt x="42530" y="28978"/>
                  </a:cubicBezTo>
                  <a:cubicBezTo>
                    <a:pt x="42577" y="28835"/>
                    <a:pt x="42637" y="28680"/>
                    <a:pt x="42684" y="28537"/>
                  </a:cubicBezTo>
                  <a:close/>
                  <a:moveTo>
                    <a:pt x="39970" y="26537"/>
                  </a:moveTo>
                  <a:cubicBezTo>
                    <a:pt x="40089" y="26537"/>
                    <a:pt x="40196" y="26549"/>
                    <a:pt x="40315" y="26549"/>
                  </a:cubicBezTo>
                  <a:cubicBezTo>
                    <a:pt x="39934" y="27346"/>
                    <a:pt x="39494" y="28192"/>
                    <a:pt x="39255" y="29049"/>
                  </a:cubicBezTo>
                  <a:cubicBezTo>
                    <a:pt x="39184" y="29037"/>
                    <a:pt x="39101" y="29025"/>
                    <a:pt x="39017" y="29025"/>
                  </a:cubicBezTo>
                  <a:cubicBezTo>
                    <a:pt x="39363" y="28204"/>
                    <a:pt x="39660" y="27370"/>
                    <a:pt x="39970" y="26537"/>
                  </a:cubicBezTo>
                  <a:close/>
                  <a:moveTo>
                    <a:pt x="40922" y="26549"/>
                  </a:moveTo>
                  <a:cubicBezTo>
                    <a:pt x="40684" y="27025"/>
                    <a:pt x="40470" y="27525"/>
                    <a:pt x="40244" y="28013"/>
                  </a:cubicBezTo>
                  <a:cubicBezTo>
                    <a:pt x="40089" y="28370"/>
                    <a:pt x="39898" y="28739"/>
                    <a:pt x="39815" y="29132"/>
                  </a:cubicBezTo>
                  <a:cubicBezTo>
                    <a:pt x="39767" y="29132"/>
                    <a:pt x="39720" y="29109"/>
                    <a:pt x="39672" y="29109"/>
                  </a:cubicBezTo>
                  <a:cubicBezTo>
                    <a:pt x="40017" y="28335"/>
                    <a:pt x="40279" y="27525"/>
                    <a:pt x="40625" y="26751"/>
                  </a:cubicBezTo>
                  <a:cubicBezTo>
                    <a:pt x="40660" y="26668"/>
                    <a:pt x="40648" y="26608"/>
                    <a:pt x="40613" y="26549"/>
                  </a:cubicBezTo>
                  <a:close/>
                  <a:moveTo>
                    <a:pt x="42684" y="27073"/>
                  </a:moveTo>
                  <a:lnTo>
                    <a:pt x="42684" y="27537"/>
                  </a:lnTo>
                  <a:cubicBezTo>
                    <a:pt x="42470" y="28073"/>
                    <a:pt x="42280" y="28597"/>
                    <a:pt x="42089" y="29132"/>
                  </a:cubicBezTo>
                  <a:cubicBezTo>
                    <a:pt x="42041" y="29144"/>
                    <a:pt x="41982" y="29156"/>
                    <a:pt x="41934" y="29168"/>
                  </a:cubicBezTo>
                  <a:cubicBezTo>
                    <a:pt x="42161" y="28751"/>
                    <a:pt x="42256" y="28263"/>
                    <a:pt x="42411" y="27823"/>
                  </a:cubicBezTo>
                  <a:cubicBezTo>
                    <a:pt x="42506" y="27561"/>
                    <a:pt x="42589" y="27323"/>
                    <a:pt x="42684" y="27073"/>
                  </a:cubicBezTo>
                  <a:close/>
                  <a:moveTo>
                    <a:pt x="41756" y="26513"/>
                  </a:moveTo>
                  <a:lnTo>
                    <a:pt x="41756" y="26513"/>
                  </a:lnTo>
                  <a:cubicBezTo>
                    <a:pt x="41518" y="27049"/>
                    <a:pt x="41315" y="27585"/>
                    <a:pt x="41089" y="28132"/>
                  </a:cubicBezTo>
                  <a:cubicBezTo>
                    <a:pt x="40982" y="28394"/>
                    <a:pt x="40660" y="28870"/>
                    <a:pt x="40708" y="29204"/>
                  </a:cubicBezTo>
                  <a:cubicBezTo>
                    <a:pt x="40553" y="29180"/>
                    <a:pt x="40422" y="29180"/>
                    <a:pt x="40267" y="29168"/>
                  </a:cubicBezTo>
                  <a:cubicBezTo>
                    <a:pt x="40434" y="28859"/>
                    <a:pt x="40541" y="28501"/>
                    <a:pt x="40660" y="28192"/>
                  </a:cubicBezTo>
                  <a:cubicBezTo>
                    <a:pt x="40863" y="27668"/>
                    <a:pt x="41077" y="27144"/>
                    <a:pt x="41315" y="26632"/>
                  </a:cubicBezTo>
                  <a:cubicBezTo>
                    <a:pt x="41327" y="26596"/>
                    <a:pt x="41327" y="26573"/>
                    <a:pt x="41327" y="26537"/>
                  </a:cubicBezTo>
                  <a:cubicBezTo>
                    <a:pt x="41470" y="26537"/>
                    <a:pt x="41613" y="26525"/>
                    <a:pt x="41756" y="26513"/>
                  </a:cubicBezTo>
                  <a:close/>
                  <a:moveTo>
                    <a:pt x="42613" y="26418"/>
                  </a:moveTo>
                  <a:lnTo>
                    <a:pt x="42613" y="26418"/>
                  </a:lnTo>
                  <a:cubicBezTo>
                    <a:pt x="42434" y="26811"/>
                    <a:pt x="42256" y="27204"/>
                    <a:pt x="42089" y="27608"/>
                  </a:cubicBezTo>
                  <a:cubicBezTo>
                    <a:pt x="41875" y="28120"/>
                    <a:pt x="41577" y="28668"/>
                    <a:pt x="41553" y="29216"/>
                  </a:cubicBezTo>
                  <a:lnTo>
                    <a:pt x="41160" y="29216"/>
                  </a:lnTo>
                  <a:cubicBezTo>
                    <a:pt x="41160" y="29204"/>
                    <a:pt x="41184" y="29192"/>
                    <a:pt x="41160" y="29168"/>
                  </a:cubicBezTo>
                  <a:lnTo>
                    <a:pt x="41160" y="29144"/>
                  </a:lnTo>
                  <a:cubicBezTo>
                    <a:pt x="41160" y="29132"/>
                    <a:pt x="41148" y="29132"/>
                    <a:pt x="41148" y="29109"/>
                  </a:cubicBezTo>
                  <a:cubicBezTo>
                    <a:pt x="41196" y="28751"/>
                    <a:pt x="41482" y="28239"/>
                    <a:pt x="41577" y="27918"/>
                  </a:cubicBezTo>
                  <a:cubicBezTo>
                    <a:pt x="41744" y="27442"/>
                    <a:pt x="41910" y="26965"/>
                    <a:pt x="42053" y="26477"/>
                  </a:cubicBezTo>
                  <a:cubicBezTo>
                    <a:pt x="42232" y="26465"/>
                    <a:pt x="42434" y="26430"/>
                    <a:pt x="42613" y="26418"/>
                  </a:cubicBezTo>
                  <a:close/>
                  <a:moveTo>
                    <a:pt x="32159" y="34026"/>
                  </a:moveTo>
                  <a:lnTo>
                    <a:pt x="32159" y="34443"/>
                  </a:lnTo>
                  <a:cubicBezTo>
                    <a:pt x="32028" y="34383"/>
                    <a:pt x="31909" y="34276"/>
                    <a:pt x="31802" y="34169"/>
                  </a:cubicBezTo>
                  <a:cubicBezTo>
                    <a:pt x="31780" y="34149"/>
                    <a:pt x="31755" y="34141"/>
                    <a:pt x="31730" y="34141"/>
                  </a:cubicBezTo>
                  <a:cubicBezTo>
                    <a:pt x="31651" y="34141"/>
                    <a:pt x="31578" y="34230"/>
                    <a:pt x="31623" y="34312"/>
                  </a:cubicBezTo>
                  <a:cubicBezTo>
                    <a:pt x="31731" y="34490"/>
                    <a:pt x="31921" y="34693"/>
                    <a:pt x="32147" y="34812"/>
                  </a:cubicBezTo>
                  <a:lnTo>
                    <a:pt x="32147" y="34919"/>
                  </a:lnTo>
                  <a:cubicBezTo>
                    <a:pt x="31838" y="34943"/>
                    <a:pt x="31516" y="34990"/>
                    <a:pt x="31207" y="35026"/>
                  </a:cubicBezTo>
                  <a:cubicBezTo>
                    <a:pt x="31040" y="34824"/>
                    <a:pt x="30790" y="34752"/>
                    <a:pt x="30600" y="34633"/>
                  </a:cubicBezTo>
                  <a:cubicBezTo>
                    <a:pt x="30385" y="34502"/>
                    <a:pt x="30195" y="34347"/>
                    <a:pt x="30016" y="34193"/>
                  </a:cubicBezTo>
                  <a:cubicBezTo>
                    <a:pt x="30230" y="34169"/>
                    <a:pt x="30433" y="34157"/>
                    <a:pt x="30659" y="34145"/>
                  </a:cubicBezTo>
                  <a:lnTo>
                    <a:pt x="30659" y="34145"/>
                  </a:lnTo>
                  <a:cubicBezTo>
                    <a:pt x="30647" y="34169"/>
                    <a:pt x="30623" y="34204"/>
                    <a:pt x="30647" y="34228"/>
                  </a:cubicBezTo>
                  <a:cubicBezTo>
                    <a:pt x="30778" y="34431"/>
                    <a:pt x="30921" y="34562"/>
                    <a:pt x="31135" y="34693"/>
                  </a:cubicBezTo>
                  <a:cubicBezTo>
                    <a:pt x="31291" y="34796"/>
                    <a:pt x="31456" y="34928"/>
                    <a:pt x="31646" y="34928"/>
                  </a:cubicBezTo>
                  <a:cubicBezTo>
                    <a:pt x="31674" y="34928"/>
                    <a:pt x="31702" y="34925"/>
                    <a:pt x="31731" y="34919"/>
                  </a:cubicBezTo>
                  <a:cubicBezTo>
                    <a:pt x="31802" y="34907"/>
                    <a:pt x="31850" y="34800"/>
                    <a:pt x="31802" y="34740"/>
                  </a:cubicBezTo>
                  <a:cubicBezTo>
                    <a:pt x="31683" y="34574"/>
                    <a:pt x="31504" y="34550"/>
                    <a:pt x="31326" y="34454"/>
                  </a:cubicBezTo>
                  <a:cubicBezTo>
                    <a:pt x="31135" y="34371"/>
                    <a:pt x="30957" y="34252"/>
                    <a:pt x="30778" y="34145"/>
                  </a:cubicBezTo>
                  <a:cubicBezTo>
                    <a:pt x="31231" y="34109"/>
                    <a:pt x="31695" y="34073"/>
                    <a:pt x="32159" y="34026"/>
                  </a:cubicBezTo>
                  <a:close/>
                  <a:moveTo>
                    <a:pt x="29754" y="34169"/>
                  </a:moveTo>
                  <a:lnTo>
                    <a:pt x="29754" y="34169"/>
                  </a:lnTo>
                  <a:cubicBezTo>
                    <a:pt x="29730" y="34204"/>
                    <a:pt x="29754" y="34252"/>
                    <a:pt x="29778" y="34276"/>
                  </a:cubicBezTo>
                  <a:cubicBezTo>
                    <a:pt x="29969" y="34490"/>
                    <a:pt x="30183" y="34681"/>
                    <a:pt x="30409" y="34847"/>
                  </a:cubicBezTo>
                  <a:cubicBezTo>
                    <a:pt x="30492" y="34907"/>
                    <a:pt x="30588" y="34978"/>
                    <a:pt x="30683" y="35038"/>
                  </a:cubicBezTo>
                  <a:cubicBezTo>
                    <a:pt x="30588" y="35085"/>
                    <a:pt x="30480" y="35097"/>
                    <a:pt x="30385" y="35097"/>
                  </a:cubicBezTo>
                  <a:lnTo>
                    <a:pt x="30385" y="35050"/>
                  </a:lnTo>
                  <a:cubicBezTo>
                    <a:pt x="30278" y="34859"/>
                    <a:pt x="29969" y="34800"/>
                    <a:pt x="29778" y="34693"/>
                  </a:cubicBezTo>
                  <a:cubicBezTo>
                    <a:pt x="29540" y="34574"/>
                    <a:pt x="29302" y="34407"/>
                    <a:pt x="29064" y="34288"/>
                  </a:cubicBezTo>
                  <a:cubicBezTo>
                    <a:pt x="29056" y="34284"/>
                    <a:pt x="29048" y="34282"/>
                    <a:pt x="29040" y="34282"/>
                  </a:cubicBezTo>
                  <a:cubicBezTo>
                    <a:pt x="28997" y="34282"/>
                    <a:pt x="28952" y="34331"/>
                    <a:pt x="28992" y="34371"/>
                  </a:cubicBezTo>
                  <a:cubicBezTo>
                    <a:pt x="29135" y="34609"/>
                    <a:pt x="29361" y="34764"/>
                    <a:pt x="29599" y="34931"/>
                  </a:cubicBezTo>
                  <a:cubicBezTo>
                    <a:pt x="29683" y="34990"/>
                    <a:pt x="29790" y="35062"/>
                    <a:pt x="29909" y="35121"/>
                  </a:cubicBezTo>
                  <a:cubicBezTo>
                    <a:pt x="29754" y="35145"/>
                    <a:pt x="29588" y="35145"/>
                    <a:pt x="29421" y="35145"/>
                  </a:cubicBezTo>
                  <a:cubicBezTo>
                    <a:pt x="29457" y="35109"/>
                    <a:pt x="29457" y="35050"/>
                    <a:pt x="29421" y="35026"/>
                  </a:cubicBezTo>
                  <a:cubicBezTo>
                    <a:pt x="29230" y="34824"/>
                    <a:pt x="28945" y="34752"/>
                    <a:pt x="28706" y="34609"/>
                  </a:cubicBezTo>
                  <a:cubicBezTo>
                    <a:pt x="28516" y="34490"/>
                    <a:pt x="28325" y="34347"/>
                    <a:pt x="28159" y="34204"/>
                  </a:cubicBezTo>
                  <a:lnTo>
                    <a:pt x="28159" y="34204"/>
                  </a:lnTo>
                  <a:cubicBezTo>
                    <a:pt x="28293" y="34207"/>
                    <a:pt x="28425" y="34209"/>
                    <a:pt x="28557" y="34209"/>
                  </a:cubicBezTo>
                  <a:cubicBezTo>
                    <a:pt x="28953" y="34209"/>
                    <a:pt x="29343" y="34195"/>
                    <a:pt x="29754" y="34169"/>
                  </a:cubicBezTo>
                  <a:close/>
                  <a:moveTo>
                    <a:pt x="26313" y="34097"/>
                  </a:moveTo>
                  <a:lnTo>
                    <a:pt x="26313" y="34097"/>
                  </a:lnTo>
                  <a:cubicBezTo>
                    <a:pt x="26480" y="34109"/>
                    <a:pt x="26635" y="34145"/>
                    <a:pt x="26801" y="34157"/>
                  </a:cubicBezTo>
                  <a:cubicBezTo>
                    <a:pt x="26992" y="34383"/>
                    <a:pt x="27218" y="34597"/>
                    <a:pt x="27456" y="34776"/>
                  </a:cubicBezTo>
                  <a:cubicBezTo>
                    <a:pt x="27635" y="34919"/>
                    <a:pt x="27849" y="35097"/>
                    <a:pt x="28064" y="35169"/>
                  </a:cubicBezTo>
                  <a:cubicBezTo>
                    <a:pt x="27778" y="35169"/>
                    <a:pt x="27480" y="35157"/>
                    <a:pt x="27206" y="35145"/>
                  </a:cubicBezTo>
                  <a:cubicBezTo>
                    <a:pt x="27254" y="35109"/>
                    <a:pt x="27266" y="35038"/>
                    <a:pt x="27218" y="34990"/>
                  </a:cubicBezTo>
                  <a:cubicBezTo>
                    <a:pt x="26921" y="34693"/>
                    <a:pt x="26623" y="34395"/>
                    <a:pt x="26313" y="34097"/>
                  </a:cubicBezTo>
                  <a:close/>
                  <a:moveTo>
                    <a:pt x="27159" y="34193"/>
                  </a:moveTo>
                  <a:lnTo>
                    <a:pt x="27159" y="34193"/>
                  </a:lnTo>
                  <a:cubicBezTo>
                    <a:pt x="27373" y="34204"/>
                    <a:pt x="27587" y="34216"/>
                    <a:pt x="27813" y="34216"/>
                  </a:cubicBezTo>
                  <a:cubicBezTo>
                    <a:pt x="28040" y="34443"/>
                    <a:pt x="28290" y="34633"/>
                    <a:pt x="28540" y="34812"/>
                  </a:cubicBezTo>
                  <a:cubicBezTo>
                    <a:pt x="28754" y="34943"/>
                    <a:pt x="28980" y="35109"/>
                    <a:pt x="29230" y="35169"/>
                  </a:cubicBezTo>
                  <a:cubicBezTo>
                    <a:pt x="28945" y="35181"/>
                    <a:pt x="28659" y="35181"/>
                    <a:pt x="28397" y="35181"/>
                  </a:cubicBezTo>
                  <a:cubicBezTo>
                    <a:pt x="28421" y="35145"/>
                    <a:pt x="28421" y="35062"/>
                    <a:pt x="28373" y="35026"/>
                  </a:cubicBezTo>
                  <a:cubicBezTo>
                    <a:pt x="28183" y="34824"/>
                    <a:pt x="27873" y="34740"/>
                    <a:pt x="27635" y="34574"/>
                  </a:cubicBezTo>
                  <a:cubicBezTo>
                    <a:pt x="27456" y="34454"/>
                    <a:pt x="27302" y="34323"/>
                    <a:pt x="27159" y="34193"/>
                  </a:cubicBezTo>
                  <a:close/>
                  <a:moveTo>
                    <a:pt x="21098" y="37860"/>
                  </a:moveTo>
                  <a:cubicBezTo>
                    <a:pt x="21206" y="37919"/>
                    <a:pt x="21313" y="37979"/>
                    <a:pt x="21432" y="38026"/>
                  </a:cubicBezTo>
                  <a:lnTo>
                    <a:pt x="21432" y="38312"/>
                  </a:lnTo>
                  <a:cubicBezTo>
                    <a:pt x="21301" y="38217"/>
                    <a:pt x="21158" y="38145"/>
                    <a:pt x="21015" y="38074"/>
                  </a:cubicBezTo>
                  <a:cubicBezTo>
                    <a:pt x="21039" y="38003"/>
                    <a:pt x="21075" y="37943"/>
                    <a:pt x="21098" y="37860"/>
                  </a:cubicBezTo>
                  <a:close/>
                  <a:moveTo>
                    <a:pt x="21432" y="38669"/>
                  </a:moveTo>
                  <a:cubicBezTo>
                    <a:pt x="21432" y="39015"/>
                    <a:pt x="21420" y="39348"/>
                    <a:pt x="21420" y="39705"/>
                  </a:cubicBezTo>
                  <a:cubicBezTo>
                    <a:pt x="21325" y="39610"/>
                    <a:pt x="21253" y="39503"/>
                    <a:pt x="21158" y="39396"/>
                  </a:cubicBezTo>
                  <a:cubicBezTo>
                    <a:pt x="21253" y="39157"/>
                    <a:pt x="21336" y="38907"/>
                    <a:pt x="21432" y="38669"/>
                  </a:cubicBezTo>
                  <a:close/>
                  <a:moveTo>
                    <a:pt x="20896" y="38276"/>
                  </a:moveTo>
                  <a:cubicBezTo>
                    <a:pt x="21027" y="38336"/>
                    <a:pt x="21146" y="38419"/>
                    <a:pt x="21265" y="38455"/>
                  </a:cubicBezTo>
                  <a:cubicBezTo>
                    <a:pt x="21146" y="38669"/>
                    <a:pt x="21039" y="38895"/>
                    <a:pt x="20920" y="39110"/>
                  </a:cubicBezTo>
                  <a:lnTo>
                    <a:pt x="20908" y="39098"/>
                  </a:lnTo>
                  <a:cubicBezTo>
                    <a:pt x="20888" y="39073"/>
                    <a:pt x="20864" y="39062"/>
                    <a:pt x="20839" y="39062"/>
                  </a:cubicBezTo>
                  <a:cubicBezTo>
                    <a:pt x="20760" y="39062"/>
                    <a:pt x="20678" y="39174"/>
                    <a:pt x="20741" y="39265"/>
                  </a:cubicBezTo>
                  <a:cubicBezTo>
                    <a:pt x="20765" y="39288"/>
                    <a:pt x="20789" y="39312"/>
                    <a:pt x="20801" y="39336"/>
                  </a:cubicBezTo>
                  <a:cubicBezTo>
                    <a:pt x="20741" y="39467"/>
                    <a:pt x="20705" y="39586"/>
                    <a:pt x="20646" y="39729"/>
                  </a:cubicBezTo>
                  <a:lnTo>
                    <a:pt x="20372" y="39455"/>
                  </a:lnTo>
                  <a:cubicBezTo>
                    <a:pt x="20348" y="39431"/>
                    <a:pt x="20313" y="39407"/>
                    <a:pt x="20289" y="39407"/>
                  </a:cubicBezTo>
                  <a:cubicBezTo>
                    <a:pt x="20491" y="39038"/>
                    <a:pt x="20705" y="38669"/>
                    <a:pt x="20896" y="38276"/>
                  </a:cubicBezTo>
                  <a:close/>
                  <a:moveTo>
                    <a:pt x="20193" y="39622"/>
                  </a:moveTo>
                  <a:cubicBezTo>
                    <a:pt x="20193" y="39634"/>
                    <a:pt x="20205" y="39634"/>
                    <a:pt x="20205" y="39646"/>
                  </a:cubicBezTo>
                  <a:cubicBezTo>
                    <a:pt x="20313" y="39765"/>
                    <a:pt x="20432" y="39884"/>
                    <a:pt x="20539" y="40003"/>
                  </a:cubicBezTo>
                  <a:cubicBezTo>
                    <a:pt x="20491" y="40122"/>
                    <a:pt x="20432" y="40241"/>
                    <a:pt x="20384" y="40360"/>
                  </a:cubicBezTo>
                  <a:cubicBezTo>
                    <a:pt x="20313" y="40253"/>
                    <a:pt x="20229" y="40169"/>
                    <a:pt x="20146" y="40062"/>
                  </a:cubicBezTo>
                  <a:cubicBezTo>
                    <a:pt x="20122" y="40034"/>
                    <a:pt x="20093" y="40023"/>
                    <a:pt x="20064" y="40023"/>
                  </a:cubicBezTo>
                  <a:cubicBezTo>
                    <a:pt x="20019" y="40023"/>
                    <a:pt x="19972" y="40050"/>
                    <a:pt x="19943" y="40086"/>
                  </a:cubicBezTo>
                  <a:cubicBezTo>
                    <a:pt x="20015" y="39931"/>
                    <a:pt x="20110" y="39765"/>
                    <a:pt x="20193" y="39622"/>
                  </a:cubicBezTo>
                  <a:close/>
                  <a:moveTo>
                    <a:pt x="21075" y="39622"/>
                  </a:moveTo>
                  <a:lnTo>
                    <a:pt x="21301" y="39884"/>
                  </a:lnTo>
                  <a:cubicBezTo>
                    <a:pt x="21321" y="39910"/>
                    <a:pt x="21340" y="39918"/>
                    <a:pt x="21362" y="39918"/>
                  </a:cubicBezTo>
                  <a:cubicBezTo>
                    <a:pt x="21380" y="39918"/>
                    <a:pt x="21399" y="39913"/>
                    <a:pt x="21420" y="39907"/>
                  </a:cubicBezTo>
                  <a:lnTo>
                    <a:pt x="21420" y="40217"/>
                  </a:lnTo>
                  <a:cubicBezTo>
                    <a:pt x="21384" y="40277"/>
                    <a:pt x="21348" y="40324"/>
                    <a:pt x="21325" y="40384"/>
                  </a:cubicBezTo>
                  <a:cubicBezTo>
                    <a:pt x="21253" y="40336"/>
                    <a:pt x="21194" y="40277"/>
                    <a:pt x="21146" y="40229"/>
                  </a:cubicBezTo>
                  <a:cubicBezTo>
                    <a:pt x="21075" y="40146"/>
                    <a:pt x="20979" y="40062"/>
                    <a:pt x="20908" y="39979"/>
                  </a:cubicBezTo>
                  <a:cubicBezTo>
                    <a:pt x="20967" y="39860"/>
                    <a:pt x="21015" y="39741"/>
                    <a:pt x="21075" y="39622"/>
                  </a:cubicBezTo>
                  <a:close/>
                  <a:moveTo>
                    <a:pt x="20777" y="40277"/>
                  </a:moveTo>
                  <a:cubicBezTo>
                    <a:pt x="20836" y="40336"/>
                    <a:pt x="20884" y="40396"/>
                    <a:pt x="20932" y="40455"/>
                  </a:cubicBezTo>
                  <a:cubicBezTo>
                    <a:pt x="21003" y="40527"/>
                    <a:pt x="21075" y="40622"/>
                    <a:pt x="21146" y="40705"/>
                  </a:cubicBezTo>
                  <a:cubicBezTo>
                    <a:pt x="21086" y="40824"/>
                    <a:pt x="21027" y="40931"/>
                    <a:pt x="20967" y="41050"/>
                  </a:cubicBezTo>
                  <a:lnTo>
                    <a:pt x="20955" y="41039"/>
                  </a:lnTo>
                  <a:cubicBezTo>
                    <a:pt x="20836" y="40896"/>
                    <a:pt x="20729" y="40765"/>
                    <a:pt x="20622" y="40634"/>
                  </a:cubicBezTo>
                  <a:cubicBezTo>
                    <a:pt x="20670" y="40515"/>
                    <a:pt x="20729" y="40396"/>
                    <a:pt x="20777" y="40277"/>
                  </a:cubicBezTo>
                  <a:close/>
                  <a:moveTo>
                    <a:pt x="21336" y="40896"/>
                  </a:moveTo>
                  <a:lnTo>
                    <a:pt x="21384" y="40943"/>
                  </a:lnTo>
                  <a:lnTo>
                    <a:pt x="21384" y="41467"/>
                  </a:lnTo>
                  <a:cubicBezTo>
                    <a:pt x="21313" y="41396"/>
                    <a:pt x="21253" y="41312"/>
                    <a:pt x="21170" y="41241"/>
                  </a:cubicBezTo>
                  <a:cubicBezTo>
                    <a:pt x="21229" y="41122"/>
                    <a:pt x="21277" y="41015"/>
                    <a:pt x="21336" y="40896"/>
                  </a:cubicBezTo>
                  <a:close/>
                  <a:moveTo>
                    <a:pt x="20491" y="40931"/>
                  </a:moveTo>
                  <a:cubicBezTo>
                    <a:pt x="20551" y="41015"/>
                    <a:pt x="20622" y="41110"/>
                    <a:pt x="20705" y="41193"/>
                  </a:cubicBezTo>
                  <a:cubicBezTo>
                    <a:pt x="20741" y="41241"/>
                    <a:pt x="20777" y="41301"/>
                    <a:pt x="20825" y="41348"/>
                  </a:cubicBezTo>
                  <a:cubicBezTo>
                    <a:pt x="20753" y="41455"/>
                    <a:pt x="20717" y="41574"/>
                    <a:pt x="20658" y="41670"/>
                  </a:cubicBezTo>
                  <a:cubicBezTo>
                    <a:pt x="20539" y="41539"/>
                    <a:pt x="20432" y="41408"/>
                    <a:pt x="20324" y="41277"/>
                  </a:cubicBezTo>
                  <a:cubicBezTo>
                    <a:pt x="20384" y="41158"/>
                    <a:pt x="20432" y="41050"/>
                    <a:pt x="20491" y="40931"/>
                  </a:cubicBezTo>
                  <a:close/>
                  <a:moveTo>
                    <a:pt x="20193" y="41539"/>
                  </a:moveTo>
                  <a:cubicBezTo>
                    <a:pt x="20289" y="41646"/>
                    <a:pt x="20360" y="41741"/>
                    <a:pt x="20432" y="41848"/>
                  </a:cubicBezTo>
                  <a:cubicBezTo>
                    <a:pt x="20467" y="41884"/>
                    <a:pt x="20491" y="41932"/>
                    <a:pt x="20527" y="41955"/>
                  </a:cubicBezTo>
                  <a:cubicBezTo>
                    <a:pt x="20479" y="42063"/>
                    <a:pt x="20420" y="42182"/>
                    <a:pt x="20372" y="42289"/>
                  </a:cubicBezTo>
                  <a:cubicBezTo>
                    <a:pt x="20253" y="42182"/>
                    <a:pt x="20134" y="42074"/>
                    <a:pt x="20015" y="41955"/>
                  </a:cubicBezTo>
                  <a:cubicBezTo>
                    <a:pt x="20074" y="41824"/>
                    <a:pt x="20134" y="41693"/>
                    <a:pt x="20193" y="41539"/>
                  </a:cubicBezTo>
                  <a:close/>
                  <a:moveTo>
                    <a:pt x="21027" y="41574"/>
                  </a:moveTo>
                  <a:cubicBezTo>
                    <a:pt x="21122" y="41717"/>
                    <a:pt x="21229" y="41824"/>
                    <a:pt x="21384" y="41908"/>
                  </a:cubicBezTo>
                  <a:lnTo>
                    <a:pt x="21384" y="42384"/>
                  </a:lnTo>
                  <a:cubicBezTo>
                    <a:pt x="21384" y="42408"/>
                    <a:pt x="21372" y="42408"/>
                    <a:pt x="21372" y="42420"/>
                  </a:cubicBezTo>
                  <a:cubicBezTo>
                    <a:pt x="21217" y="42241"/>
                    <a:pt x="21039" y="42063"/>
                    <a:pt x="20884" y="41884"/>
                  </a:cubicBezTo>
                  <a:cubicBezTo>
                    <a:pt x="20920" y="41777"/>
                    <a:pt x="20979" y="41670"/>
                    <a:pt x="21027" y="41574"/>
                  </a:cubicBezTo>
                  <a:close/>
                  <a:moveTo>
                    <a:pt x="20717" y="42193"/>
                  </a:moveTo>
                  <a:cubicBezTo>
                    <a:pt x="20848" y="42372"/>
                    <a:pt x="21015" y="42551"/>
                    <a:pt x="21182" y="42717"/>
                  </a:cubicBezTo>
                  <a:cubicBezTo>
                    <a:pt x="21146" y="42777"/>
                    <a:pt x="21098" y="42836"/>
                    <a:pt x="21075" y="42896"/>
                  </a:cubicBezTo>
                  <a:cubicBezTo>
                    <a:pt x="20908" y="42741"/>
                    <a:pt x="20741" y="42610"/>
                    <a:pt x="20586" y="42467"/>
                  </a:cubicBezTo>
                  <a:lnTo>
                    <a:pt x="20717" y="42193"/>
                  </a:lnTo>
                  <a:close/>
                  <a:moveTo>
                    <a:pt x="21372" y="43039"/>
                  </a:moveTo>
                  <a:lnTo>
                    <a:pt x="21372" y="43194"/>
                  </a:lnTo>
                  <a:cubicBezTo>
                    <a:pt x="21360" y="43182"/>
                    <a:pt x="21336" y="43146"/>
                    <a:pt x="21325" y="43134"/>
                  </a:cubicBezTo>
                  <a:cubicBezTo>
                    <a:pt x="21325" y="43098"/>
                    <a:pt x="21336" y="43075"/>
                    <a:pt x="21372" y="43039"/>
                  </a:cubicBezTo>
                  <a:close/>
                  <a:moveTo>
                    <a:pt x="20444" y="42717"/>
                  </a:moveTo>
                  <a:cubicBezTo>
                    <a:pt x="20598" y="42860"/>
                    <a:pt x="20741" y="43015"/>
                    <a:pt x="20908" y="43146"/>
                  </a:cubicBezTo>
                  <a:cubicBezTo>
                    <a:pt x="20836" y="43265"/>
                    <a:pt x="20777" y="43384"/>
                    <a:pt x="20717" y="43503"/>
                  </a:cubicBezTo>
                  <a:cubicBezTo>
                    <a:pt x="20670" y="43467"/>
                    <a:pt x="20634" y="43432"/>
                    <a:pt x="20598" y="43396"/>
                  </a:cubicBezTo>
                  <a:cubicBezTo>
                    <a:pt x="20491" y="43289"/>
                    <a:pt x="20372" y="43194"/>
                    <a:pt x="20265" y="43086"/>
                  </a:cubicBezTo>
                  <a:cubicBezTo>
                    <a:pt x="20324" y="42967"/>
                    <a:pt x="20384" y="42848"/>
                    <a:pt x="20444" y="42717"/>
                  </a:cubicBezTo>
                  <a:close/>
                  <a:moveTo>
                    <a:pt x="21182" y="43360"/>
                  </a:moveTo>
                  <a:cubicBezTo>
                    <a:pt x="21229" y="43396"/>
                    <a:pt x="21265" y="43432"/>
                    <a:pt x="21313" y="43456"/>
                  </a:cubicBezTo>
                  <a:lnTo>
                    <a:pt x="21348" y="43456"/>
                  </a:lnTo>
                  <a:cubicBezTo>
                    <a:pt x="21348" y="43670"/>
                    <a:pt x="21348" y="43872"/>
                    <a:pt x="21336" y="44087"/>
                  </a:cubicBezTo>
                  <a:cubicBezTo>
                    <a:pt x="21325" y="44087"/>
                    <a:pt x="21325" y="44098"/>
                    <a:pt x="21313" y="44098"/>
                  </a:cubicBezTo>
                  <a:lnTo>
                    <a:pt x="20967" y="43753"/>
                  </a:lnTo>
                  <a:cubicBezTo>
                    <a:pt x="21039" y="43622"/>
                    <a:pt x="21098" y="43491"/>
                    <a:pt x="21182" y="43360"/>
                  </a:cubicBezTo>
                  <a:close/>
                  <a:moveTo>
                    <a:pt x="20146" y="43348"/>
                  </a:moveTo>
                  <a:cubicBezTo>
                    <a:pt x="20229" y="43444"/>
                    <a:pt x="20313" y="43527"/>
                    <a:pt x="20408" y="43610"/>
                  </a:cubicBezTo>
                  <a:lnTo>
                    <a:pt x="20586" y="43789"/>
                  </a:lnTo>
                  <a:cubicBezTo>
                    <a:pt x="20527" y="43908"/>
                    <a:pt x="20444" y="44039"/>
                    <a:pt x="20384" y="44158"/>
                  </a:cubicBezTo>
                  <a:cubicBezTo>
                    <a:pt x="20253" y="44027"/>
                    <a:pt x="20110" y="43896"/>
                    <a:pt x="19967" y="43753"/>
                  </a:cubicBezTo>
                  <a:lnTo>
                    <a:pt x="20146" y="43348"/>
                  </a:lnTo>
                  <a:close/>
                  <a:moveTo>
                    <a:pt x="20813" y="44039"/>
                  </a:moveTo>
                  <a:cubicBezTo>
                    <a:pt x="20932" y="44170"/>
                    <a:pt x="21039" y="44277"/>
                    <a:pt x="21158" y="44384"/>
                  </a:cubicBezTo>
                  <a:cubicBezTo>
                    <a:pt x="21098" y="44491"/>
                    <a:pt x="21039" y="44610"/>
                    <a:pt x="20979" y="44706"/>
                  </a:cubicBezTo>
                  <a:lnTo>
                    <a:pt x="20622" y="44396"/>
                  </a:lnTo>
                  <a:cubicBezTo>
                    <a:pt x="20682" y="44277"/>
                    <a:pt x="20753" y="44158"/>
                    <a:pt x="20813" y="44039"/>
                  </a:cubicBezTo>
                  <a:close/>
                  <a:moveTo>
                    <a:pt x="21277" y="44491"/>
                  </a:moveTo>
                  <a:cubicBezTo>
                    <a:pt x="21301" y="44503"/>
                    <a:pt x="21325" y="44515"/>
                    <a:pt x="21336" y="44527"/>
                  </a:cubicBezTo>
                  <a:lnTo>
                    <a:pt x="21336" y="45039"/>
                  </a:lnTo>
                  <a:cubicBezTo>
                    <a:pt x="21265" y="44968"/>
                    <a:pt x="21194" y="44908"/>
                    <a:pt x="21122" y="44825"/>
                  </a:cubicBezTo>
                  <a:cubicBezTo>
                    <a:pt x="21182" y="44718"/>
                    <a:pt x="21217" y="44610"/>
                    <a:pt x="21277" y="44491"/>
                  </a:cubicBezTo>
                  <a:close/>
                  <a:moveTo>
                    <a:pt x="20503" y="44634"/>
                  </a:moveTo>
                  <a:lnTo>
                    <a:pt x="20848" y="44980"/>
                  </a:lnTo>
                  <a:cubicBezTo>
                    <a:pt x="20765" y="45158"/>
                    <a:pt x="20658" y="45337"/>
                    <a:pt x="20563" y="45515"/>
                  </a:cubicBezTo>
                  <a:cubicBezTo>
                    <a:pt x="20444" y="45408"/>
                    <a:pt x="20336" y="45301"/>
                    <a:pt x="20229" y="45206"/>
                  </a:cubicBezTo>
                  <a:cubicBezTo>
                    <a:pt x="20313" y="45015"/>
                    <a:pt x="20408" y="44825"/>
                    <a:pt x="20503" y="44634"/>
                  </a:cubicBezTo>
                  <a:close/>
                  <a:moveTo>
                    <a:pt x="20979" y="45111"/>
                  </a:moveTo>
                  <a:cubicBezTo>
                    <a:pt x="21086" y="45230"/>
                    <a:pt x="21206" y="45337"/>
                    <a:pt x="21336" y="45444"/>
                  </a:cubicBezTo>
                  <a:lnTo>
                    <a:pt x="21336" y="46230"/>
                  </a:lnTo>
                  <a:lnTo>
                    <a:pt x="21301" y="46182"/>
                  </a:lnTo>
                  <a:cubicBezTo>
                    <a:pt x="21122" y="45992"/>
                    <a:pt x="20908" y="45813"/>
                    <a:pt x="20717" y="45646"/>
                  </a:cubicBezTo>
                  <a:lnTo>
                    <a:pt x="20979" y="45111"/>
                  </a:lnTo>
                  <a:close/>
                  <a:moveTo>
                    <a:pt x="20086" y="45480"/>
                  </a:moveTo>
                  <a:cubicBezTo>
                    <a:pt x="20193" y="45587"/>
                    <a:pt x="20301" y="45706"/>
                    <a:pt x="20408" y="45825"/>
                  </a:cubicBezTo>
                  <a:cubicBezTo>
                    <a:pt x="20324" y="45956"/>
                    <a:pt x="20265" y="46111"/>
                    <a:pt x="20193" y="46254"/>
                  </a:cubicBezTo>
                  <a:cubicBezTo>
                    <a:pt x="20074" y="46146"/>
                    <a:pt x="19967" y="46051"/>
                    <a:pt x="19860" y="45944"/>
                  </a:cubicBezTo>
                  <a:cubicBezTo>
                    <a:pt x="19943" y="45777"/>
                    <a:pt x="20015" y="45634"/>
                    <a:pt x="20086" y="45480"/>
                  </a:cubicBezTo>
                  <a:close/>
                  <a:moveTo>
                    <a:pt x="20539" y="45980"/>
                  </a:moveTo>
                  <a:cubicBezTo>
                    <a:pt x="20705" y="46134"/>
                    <a:pt x="20860" y="46301"/>
                    <a:pt x="21027" y="46456"/>
                  </a:cubicBezTo>
                  <a:cubicBezTo>
                    <a:pt x="20955" y="46563"/>
                    <a:pt x="20884" y="46706"/>
                    <a:pt x="20801" y="46825"/>
                  </a:cubicBezTo>
                  <a:cubicBezTo>
                    <a:pt x="20658" y="46670"/>
                    <a:pt x="20503" y="46527"/>
                    <a:pt x="20348" y="46396"/>
                  </a:cubicBezTo>
                  <a:cubicBezTo>
                    <a:pt x="20408" y="46254"/>
                    <a:pt x="20479" y="46111"/>
                    <a:pt x="20539" y="45980"/>
                  </a:cubicBezTo>
                  <a:close/>
                  <a:moveTo>
                    <a:pt x="19693" y="46277"/>
                  </a:moveTo>
                  <a:cubicBezTo>
                    <a:pt x="19812" y="46373"/>
                    <a:pt x="19932" y="46480"/>
                    <a:pt x="20027" y="46587"/>
                  </a:cubicBezTo>
                  <a:cubicBezTo>
                    <a:pt x="19967" y="46694"/>
                    <a:pt x="19932" y="46801"/>
                    <a:pt x="19872" y="46908"/>
                  </a:cubicBezTo>
                  <a:cubicBezTo>
                    <a:pt x="19765" y="46801"/>
                    <a:pt x="19646" y="46706"/>
                    <a:pt x="19539" y="46611"/>
                  </a:cubicBezTo>
                  <a:cubicBezTo>
                    <a:pt x="19586" y="46492"/>
                    <a:pt x="19646" y="46373"/>
                    <a:pt x="19693" y="46277"/>
                  </a:cubicBezTo>
                  <a:close/>
                  <a:moveTo>
                    <a:pt x="21206" y="46599"/>
                  </a:moveTo>
                  <a:cubicBezTo>
                    <a:pt x="21229" y="46635"/>
                    <a:pt x="21277" y="46658"/>
                    <a:pt x="21325" y="46694"/>
                  </a:cubicBezTo>
                  <a:lnTo>
                    <a:pt x="21325" y="47361"/>
                  </a:lnTo>
                  <a:cubicBezTo>
                    <a:pt x="21217" y="47242"/>
                    <a:pt x="21098" y="47135"/>
                    <a:pt x="21003" y="47016"/>
                  </a:cubicBezTo>
                  <a:cubicBezTo>
                    <a:pt x="21075" y="46885"/>
                    <a:pt x="21134" y="46730"/>
                    <a:pt x="21206" y="46599"/>
                  </a:cubicBezTo>
                  <a:close/>
                  <a:moveTo>
                    <a:pt x="20182" y="46718"/>
                  </a:moveTo>
                  <a:cubicBezTo>
                    <a:pt x="20324" y="46873"/>
                    <a:pt x="20467" y="47004"/>
                    <a:pt x="20610" y="47135"/>
                  </a:cubicBezTo>
                  <a:lnTo>
                    <a:pt x="20432" y="47444"/>
                  </a:lnTo>
                  <a:cubicBezTo>
                    <a:pt x="20301" y="47313"/>
                    <a:pt x="20146" y="47182"/>
                    <a:pt x="20015" y="47051"/>
                  </a:cubicBezTo>
                  <a:cubicBezTo>
                    <a:pt x="20063" y="46944"/>
                    <a:pt x="20122" y="46825"/>
                    <a:pt x="20182" y="46718"/>
                  </a:cubicBezTo>
                  <a:close/>
                  <a:moveTo>
                    <a:pt x="19408" y="46944"/>
                  </a:moveTo>
                  <a:cubicBezTo>
                    <a:pt x="19515" y="47027"/>
                    <a:pt x="19610" y="47135"/>
                    <a:pt x="19717" y="47254"/>
                  </a:cubicBezTo>
                  <a:cubicBezTo>
                    <a:pt x="19646" y="47432"/>
                    <a:pt x="19551" y="47611"/>
                    <a:pt x="19479" y="47789"/>
                  </a:cubicBezTo>
                  <a:cubicBezTo>
                    <a:pt x="19372" y="47682"/>
                    <a:pt x="19277" y="47587"/>
                    <a:pt x="19170" y="47492"/>
                  </a:cubicBezTo>
                  <a:cubicBezTo>
                    <a:pt x="19241" y="47301"/>
                    <a:pt x="19336" y="47123"/>
                    <a:pt x="19408" y="46944"/>
                  </a:cubicBezTo>
                  <a:close/>
                  <a:moveTo>
                    <a:pt x="20836" y="47325"/>
                  </a:moveTo>
                  <a:cubicBezTo>
                    <a:pt x="21003" y="47480"/>
                    <a:pt x="21158" y="47611"/>
                    <a:pt x="21313" y="47754"/>
                  </a:cubicBezTo>
                  <a:lnTo>
                    <a:pt x="21313" y="48051"/>
                  </a:lnTo>
                  <a:cubicBezTo>
                    <a:pt x="21277" y="48111"/>
                    <a:pt x="21253" y="48170"/>
                    <a:pt x="21217" y="48218"/>
                  </a:cubicBezTo>
                  <a:cubicBezTo>
                    <a:pt x="21039" y="48028"/>
                    <a:pt x="20860" y="47849"/>
                    <a:pt x="20670" y="47670"/>
                  </a:cubicBezTo>
                  <a:cubicBezTo>
                    <a:pt x="20729" y="47563"/>
                    <a:pt x="20777" y="47444"/>
                    <a:pt x="20836" y="47325"/>
                  </a:cubicBezTo>
                  <a:close/>
                  <a:moveTo>
                    <a:pt x="19848" y="47385"/>
                  </a:moveTo>
                  <a:lnTo>
                    <a:pt x="20253" y="47789"/>
                  </a:lnTo>
                  <a:cubicBezTo>
                    <a:pt x="20170" y="47956"/>
                    <a:pt x="20086" y="48099"/>
                    <a:pt x="20015" y="48266"/>
                  </a:cubicBezTo>
                  <a:lnTo>
                    <a:pt x="19610" y="47908"/>
                  </a:lnTo>
                  <a:cubicBezTo>
                    <a:pt x="19705" y="47730"/>
                    <a:pt x="19777" y="47563"/>
                    <a:pt x="19848" y="47385"/>
                  </a:cubicBezTo>
                  <a:close/>
                  <a:moveTo>
                    <a:pt x="19479" y="48182"/>
                  </a:moveTo>
                  <a:cubicBezTo>
                    <a:pt x="19610" y="48313"/>
                    <a:pt x="19741" y="48444"/>
                    <a:pt x="19872" y="48551"/>
                  </a:cubicBezTo>
                  <a:cubicBezTo>
                    <a:pt x="19812" y="48670"/>
                    <a:pt x="19765" y="48790"/>
                    <a:pt x="19705" y="48885"/>
                  </a:cubicBezTo>
                  <a:cubicBezTo>
                    <a:pt x="19574" y="48790"/>
                    <a:pt x="19455" y="48670"/>
                    <a:pt x="19312" y="48551"/>
                  </a:cubicBezTo>
                  <a:cubicBezTo>
                    <a:pt x="19372" y="48432"/>
                    <a:pt x="19431" y="48289"/>
                    <a:pt x="19479" y="48182"/>
                  </a:cubicBezTo>
                  <a:close/>
                  <a:moveTo>
                    <a:pt x="20503" y="48016"/>
                  </a:moveTo>
                  <a:cubicBezTo>
                    <a:pt x="20682" y="48194"/>
                    <a:pt x="20860" y="48361"/>
                    <a:pt x="21063" y="48516"/>
                  </a:cubicBezTo>
                  <a:cubicBezTo>
                    <a:pt x="20979" y="48670"/>
                    <a:pt x="20896" y="48801"/>
                    <a:pt x="20801" y="48944"/>
                  </a:cubicBezTo>
                  <a:cubicBezTo>
                    <a:pt x="20622" y="48790"/>
                    <a:pt x="20444" y="48635"/>
                    <a:pt x="20265" y="48468"/>
                  </a:cubicBezTo>
                  <a:cubicBezTo>
                    <a:pt x="20348" y="48325"/>
                    <a:pt x="20420" y="48159"/>
                    <a:pt x="20503" y="48016"/>
                  </a:cubicBezTo>
                  <a:close/>
                  <a:moveTo>
                    <a:pt x="21253" y="48682"/>
                  </a:moveTo>
                  <a:cubicBezTo>
                    <a:pt x="21277" y="48718"/>
                    <a:pt x="21313" y="48730"/>
                    <a:pt x="21336" y="48754"/>
                  </a:cubicBezTo>
                  <a:cubicBezTo>
                    <a:pt x="21313" y="48980"/>
                    <a:pt x="21325" y="49218"/>
                    <a:pt x="21325" y="49456"/>
                  </a:cubicBezTo>
                  <a:cubicBezTo>
                    <a:pt x="21217" y="49349"/>
                    <a:pt x="21122" y="49230"/>
                    <a:pt x="21015" y="49135"/>
                  </a:cubicBezTo>
                  <a:cubicBezTo>
                    <a:pt x="21086" y="48980"/>
                    <a:pt x="21158" y="48837"/>
                    <a:pt x="21253" y="48682"/>
                  </a:cubicBezTo>
                  <a:close/>
                  <a:moveTo>
                    <a:pt x="20134" y="48778"/>
                  </a:moveTo>
                  <a:cubicBezTo>
                    <a:pt x="20301" y="48932"/>
                    <a:pt x="20479" y="49087"/>
                    <a:pt x="20670" y="49230"/>
                  </a:cubicBezTo>
                  <a:lnTo>
                    <a:pt x="20491" y="49587"/>
                  </a:lnTo>
                  <a:cubicBezTo>
                    <a:pt x="20313" y="49432"/>
                    <a:pt x="20134" y="49278"/>
                    <a:pt x="19955" y="49111"/>
                  </a:cubicBezTo>
                  <a:cubicBezTo>
                    <a:pt x="20015" y="48992"/>
                    <a:pt x="20074" y="48885"/>
                    <a:pt x="20134" y="48778"/>
                  </a:cubicBezTo>
                  <a:close/>
                  <a:moveTo>
                    <a:pt x="19170" y="48897"/>
                  </a:moveTo>
                  <a:cubicBezTo>
                    <a:pt x="19289" y="49028"/>
                    <a:pt x="19420" y="49147"/>
                    <a:pt x="19539" y="49254"/>
                  </a:cubicBezTo>
                  <a:cubicBezTo>
                    <a:pt x="19467" y="49409"/>
                    <a:pt x="19396" y="49587"/>
                    <a:pt x="19312" y="49754"/>
                  </a:cubicBezTo>
                  <a:lnTo>
                    <a:pt x="18920" y="49492"/>
                  </a:lnTo>
                  <a:cubicBezTo>
                    <a:pt x="19003" y="49290"/>
                    <a:pt x="19074" y="49087"/>
                    <a:pt x="19170" y="48897"/>
                  </a:cubicBezTo>
                  <a:close/>
                  <a:moveTo>
                    <a:pt x="20860" y="49385"/>
                  </a:moveTo>
                  <a:cubicBezTo>
                    <a:pt x="21003" y="49492"/>
                    <a:pt x="21146" y="49587"/>
                    <a:pt x="21301" y="49683"/>
                  </a:cubicBezTo>
                  <a:cubicBezTo>
                    <a:pt x="21301" y="49683"/>
                    <a:pt x="21277" y="49683"/>
                    <a:pt x="21277" y="49694"/>
                  </a:cubicBezTo>
                  <a:cubicBezTo>
                    <a:pt x="21206" y="49849"/>
                    <a:pt x="21134" y="49980"/>
                    <a:pt x="21039" y="50123"/>
                  </a:cubicBezTo>
                  <a:cubicBezTo>
                    <a:pt x="20920" y="50004"/>
                    <a:pt x="20789" y="49885"/>
                    <a:pt x="20670" y="49766"/>
                  </a:cubicBezTo>
                  <a:cubicBezTo>
                    <a:pt x="20729" y="49635"/>
                    <a:pt x="20801" y="49516"/>
                    <a:pt x="20860" y="49385"/>
                  </a:cubicBezTo>
                  <a:close/>
                  <a:moveTo>
                    <a:pt x="19765" y="49468"/>
                  </a:moveTo>
                  <a:cubicBezTo>
                    <a:pt x="19955" y="49623"/>
                    <a:pt x="20134" y="49766"/>
                    <a:pt x="20313" y="49933"/>
                  </a:cubicBezTo>
                  <a:cubicBezTo>
                    <a:pt x="20253" y="50064"/>
                    <a:pt x="20182" y="50183"/>
                    <a:pt x="20122" y="50325"/>
                  </a:cubicBezTo>
                  <a:lnTo>
                    <a:pt x="19539" y="49921"/>
                  </a:lnTo>
                  <a:lnTo>
                    <a:pt x="19765" y="49468"/>
                  </a:lnTo>
                  <a:close/>
                  <a:moveTo>
                    <a:pt x="18824" y="49766"/>
                  </a:moveTo>
                  <a:cubicBezTo>
                    <a:pt x="18931" y="49861"/>
                    <a:pt x="19062" y="49968"/>
                    <a:pt x="19193" y="50064"/>
                  </a:cubicBezTo>
                  <a:cubicBezTo>
                    <a:pt x="19170" y="50159"/>
                    <a:pt x="19122" y="50242"/>
                    <a:pt x="19098" y="50337"/>
                  </a:cubicBezTo>
                  <a:cubicBezTo>
                    <a:pt x="18955" y="50242"/>
                    <a:pt x="18824" y="50171"/>
                    <a:pt x="18693" y="50075"/>
                  </a:cubicBezTo>
                  <a:lnTo>
                    <a:pt x="18824" y="49766"/>
                  </a:lnTo>
                  <a:close/>
                  <a:moveTo>
                    <a:pt x="21325" y="50064"/>
                  </a:moveTo>
                  <a:lnTo>
                    <a:pt x="21325" y="50385"/>
                  </a:lnTo>
                  <a:cubicBezTo>
                    <a:pt x="21277" y="50337"/>
                    <a:pt x="21253" y="50302"/>
                    <a:pt x="21206" y="50278"/>
                  </a:cubicBezTo>
                  <a:cubicBezTo>
                    <a:pt x="21253" y="50206"/>
                    <a:pt x="21277" y="50123"/>
                    <a:pt x="21325" y="50064"/>
                  </a:cubicBezTo>
                  <a:close/>
                  <a:moveTo>
                    <a:pt x="20503" y="50064"/>
                  </a:moveTo>
                  <a:cubicBezTo>
                    <a:pt x="20634" y="50183"/>
                    <a:pt x="20765" y="50290"/>
                    <a:pt x="20896" y="50397"/>
                  </a:cubicBezTo>
                  <a:cubicBezTo>
                    <a:pt x="20836" y="50516"/>
                    <a:pt x="20777" y="50635"/>
                    <a:pt x="20705" y="50754"/>
                  </a:cubicBezTo>
                  <a:cubicBezTo>
                    <a:pt x="20563" y="50647"/>
                    <a:pt x="20444" y="50540"/>
                    <a:pt x="20313" y="50433"/>
                  </a:cubicBezTo>
                  <a:cubicBezTo>
                    <a:pt x="20372" y="50325"/>
                    <a:pt x="20432" y="50194"/>
                    <a:pt x="20503" y="50064"/>
                  </a:cubicBezTo>
                  <a:close/>
                  <a:moveTo>
                    <a:pt x="19408" y="50218"/>
                  </a:moveTo>
                  <a:cubicBezTo>
                    <a:pt x="19586" y="50361"/>
                    <a:pt x="19777" y="50504"/>
                    <a:pt x="19967" y="50635"/>
                  </a:cubicBezTo>
                  <a:cubicBezTo>
                    <a:pt x="19943" y="50706"/>
                    <a:pt x="19908" y="50766"/>
                    <a:pt x="19884" y="50837"/>
                  </a:cubicBezTo>
                  <a:cubicBezTo>
                    <a:pt x="19693" y="50706"/>
                    <a:pt x="19479" y="50587"/>
                    <a:pt x="19289" y="50456"/>
                  </a:cubicBezTo>
                  <a:cubicBezTo>
                    <a:pt x="19336" y="50373"/>
                    <a:pt x="19360" y="50302"/>
                    <a:pt x="19408" y="50218"/>
                  </a:cubicBezTo>
                  <a:close/>
                  <a:moveTo>
                    <a:pt x="18586" y="50254"/>
                  </a:moveTo>
                  <a:cubicBezTo>
                    <a:pt x="18717" y="50361"/>
                    <a:pt x="18848" y="50468"/>
                    <a:pt x="18991" y="50564"/>
                  </a:cubicBezTo>
                  <a:cubicBezTo>
                    <a:pt x="18920" y="50718"/>
                    <a:pt x="18848" y="50897"/>
                    <a:pt x="18777" y="51064"/>
                  </a:cubicBezTo>
                  <a:cubicBezTo>
                    <a:pt x="18646" y="50968"/>
                    <a:pt x="18491" y="50897"/>
                    <a:pt x="18348" y="50826"/>
                  </a:cubicBezTo>
                  <a:cubicBezTo>
                    <a:pt x="18360" y="50826"/>
                    <a:pt x="18360" y="50814"/>
                    <a:pt x="18360" y="50790"/>
                  </a:cubicBezTo>
                  <a:lnTo>
                    <a:pt x="18586" y="50254"/>
                  </a:lnTo>
                  <a:close/>
                  <a:moveTo>
                    <a:pt x="20170" y="50754"/>
                  </a:moveTo>
                  <a:cubicBezTo>
                    <a:pt x="20301" y="50837"/>
                    <a:pt x="20444" y="50933"/>
                    <a:pt x="20598" y="51016"/>
                  </a:cubicBezTo>
                  <a:cubicBezTo>
                    <a:pt x="20563" y="51087"/>
                    <a:pt x="20527" y="51171"/>
                    <a:pt x="20491" y="51242"/>
                  </a:cubicBezTo>
                  <a:cubicBezTo>
                    <a:pt x="20360" y="51135"/>
                    <a:pt x="20205" y="51052"/>
                    <a:pt x="20074" y="50945"/>
                  </a:cubicBezTo>
                  <a:cubicBezTo>
                    <a:pt x="20086" y="50885"/>
                    <a:pt x="20134" y="50826"/>
                    <a:pt x="20170" y="50754"/>
                  </a:cubicBezTo>
                  <a:close/>
                  <a:moveTo>
                    <a:pt x="19146" y="50695"/>
                  </a:moveTo>
                  <a:cubicBezTo>
                    <a:pt x="19348" y="50837"/>
                    <a:pt x="19539" y="50992"/>
                    <a:pt x="19729" y="51123"/>
                  </a:cubicBezTo>
                  <a:cubicBezTo>
                    <a:pt x="19670" y="51254"/>
                    <a:pt x="19598" y="51409"/>
                    <a:pt x="19539" y="51540"/>
                  </a:cubicBezTo>
                  <a:cubicBezTo>
                    <a:pt x="19336" y="51409"/>
                    <a:pt x="19134" y="51290"/>
                    <a:pt x="18931" y="51147"/>
                  </a:cubicBezTo>
                  <a:cubicBezTo>
                    <a:pt x="19003" y="51004"/>
                    <a:pt x="19074" y="50861"/>
                    <a:pt x="19146" y="50695"/>
                  </a:cubicBezTo>
                  <a:close/>
                  <a:moveTo>
                    <a:pt x="21086" y="50516"/>
                  </a:moveTo>
                  <a:cubicBezTo>
                    <a:pt x="21182" y="50575"/>
                    <a:pt x="21265" y="50647"/>
                    <a:pt x="21360" y="50706"/>
                  </a:cubicBezTo>
                  <a:cubicBezTo>
                    <a:pt x="21360" y="51111"/>
                    <a:pt x="21360" y="51516"/>
                    <a:pt x="21372" y="51933"/>
                  </a:cubicBezTo>
                  <a:cubicBezTo>
                    <a:pt x="21146" y="51718"/>
                    <a:pt x="20908" y="51540"/>
                    <a:pt x="20658" y="51349"/>
                  </a:cubicBezTo>
                  <a:cubicBezTo>
                    <a:pt x="20670" y="51266"/>
                    <a:pt x="20717" y="51183"/>
                    <a:pt x="20765" y="51111"/>
                  </a:cubicBezTo>
                  <a:cubicBezTo>
                    <a:pt x="20836" y="51159"/>
                    <a:pt x="20908" y="51195"/>
                    <a:pt x="21003" y="51230"/>
                  </a:cubicBezTo>
                  <a:cubicBezTo>
                    <a:pt x="21016" y="51236"/>
                    <a:pt x="21028" y="51238"/>
                    <a:pt x="21041" y="51238"/>
                  </a:cubicBezTo>
                  <a:cubicBezTo>
                    <a:pt x="21111" y="51238"/>
                    <a:pt x="21169" y="51160"/>
                    <a:pt x="21098" y="51099"/>
                  </a:cubicBezTo>
                  <a:cubicBezTo>
                    <a:pt x="21027" y="51016"/>
                    <a:pt x="20955" y="50956"/>
                    <a:pt x="20884" y="50885"/>
                  </a:cubicBezTo>
                  <a:cubicBezTo>
                    <a:pt x="20944" y="50766"/>
                    <a:pt x="21015" y="50635"/>
                    <a:pt x="21086" y="50516"/>
                  </a:cubicBezTo>
                  <a:close/>
                  <a:moveTo>
                    <a:pt x="19908" y="51254"/>
                  </a:moveTo>
                  <a:cubicBezTo>
                    <a:pt x="20051" y="51361"/>
                    <a:pt x="20193" y="51457"/>
                    <a:pt x="20348" y="51552"/>
                  </a:cubicBezTo>
                  <a:cubicBezTo>
                    <a:pt x="20289" y="51695"/>
                    <a:pt x="20229" y="51826"/>
                    <a:pt x="20182" y="51957"/>
                  </a:cubicBezTo>
                  <a:cubicBezTo>
                    <a:pt x="20027" y="51849"/>
                    <a:pt x="19884" y="51766"/>
                    <a:pt x="19717" y="51659"/>
                  </a:cubicBezTo>
                  <a:cubicBezTo>
                    <a:pt x="19777" y="51528"/>
                    <a:pt x="19848" y="51397"/>
                    <a:pt x="19908" y="51254"/>
                  </a:cubicBezTo>
                  <a:close/>
                  <a:moveTo>
                    <a:pt x="32052" y="51707"/>
                  </a:moveTo>
                  <a:lnTo>
                    <a:pt x="32052" y="52183"/>
                  </a:lnTo>
                  <a:lnTo>
                    <a:pt x="31469" y="51730"/>
                  </a:lnTo>
                  <a:cubicBezTo>
                    <a:pt x="31671" y="51718"/>
                    <a:pt x="31862" y="51718"/>
                    <a:pt x="32052" y="51707"/>
                  </a:cubicBezTo>
                  <a:close/>
                  <a:moveTo>
                    <a:pt x="20479" y="51623"/>
                  </a:moveTo>
                  <a:cubicBezTo>
                    <a:pt x="20729" y="51790"/>
                    <a:pt x="20991" y="51957"/>
                    <a:pt x="21265" y="52088"/>
                  </a:cubicBezTo>
                  <a:lnTo>
                    <a:pt x="21313" y="52088"/>
                  </a:lnTo>
                  <a:cubicBezTo>
                    <a:pt x="21158" y="52207"/>
                    <a:pt x="21015" y="52314"/>
                    <a:pt x="20860" y="52433"/>
                  </a:cubicBezTo>
                  <a:lnTo>
                    <a:pt x="20277" y="52028"/>
                  </a:lnTo>
                  <a:cubicBezTo>
                    <a:pt x="20336" y="51897"/>
                    <a:pt x="20396" y="51766"/>
                    <a:pt x="20479" y="51623"/>
                  </a:cubicBezTo>
                  <a:close/>
                  <a:moveTo>
                    <a:pt x="24075" y="51183"/>
                  </a:moveTo>
                  <a:lnTo>
                    <a:pt x="24075" y="51183"/>
                  </a:lnTo>
                  <a:cubicBezTo>
                    <a:pt x="24611" y="51290"/>
                    <a:pt x="25146" y="51385"/>
                    <a:pt x="25682" y="51468"/>
                  </a:cubicBezTo>
                  <a:cubicBezTo>
                    <a:pt x="25968" y="51718"/>
                    <a:pt x="26266" y="51957"/>
                    <a:pt x="26551" y="52207"/>
                  </a:cubicBezTo>
                  <a:cubicBezTo>
                    <a:pt x="26766" y="52397"/>
                    <a:pt x="27004" y="52635"/>
                    <a:pt x="27242" y="52814"/>
                  </a:cubicBezTo>
                  <a:cubicBezTo>
                    <a:pt x="27222" y="52816"/>
                    <a:pt x="27199" y="52817"/>
                    <a:pt x="27176" y="52817"/>
                  </a:cubicBezTo>
                  <a:cubicBezTo>
                    <a:pt x="27077" y="52817"/>
                    <a:pt x="26955" y="52800"/>
                    <a:pt x="26849" y="52790"/>
                  </a:cubicBezTo>
                  <a:cubicBezTo>
                    <a:pt x="26587" y="52552"/>
                    <a:pt x="26266" y="52361"/>
                    <a:pt x="25968" y="52159"/>
                  </a:cubicBezTo>
                  <a:cubicBezTo>
                    <a:pt x="25635" y="51945"/>
                    <a:pt x="25301" y="51707"/>
                    <a:pt x="24968" y="51480"/>
                  </a:cubicBezTo>
                  <a:cubicBezTo>
                    <a:pt x="24949" y="51469"/>
                    <a:pt x="24930" y="51464"/>
                    <a:pt x="24912" y="51464"/>
                  </a:cubicBezTo>
                  <a:cubicBezTo>
                    <a:pt x="24820" y="51464"/>
                    <a:pt x="24759" y="51601"/>
                    <a:pt x="24849" y="51671"/>
                  </a:cubicBezTo>
                  <a:cubicBezTo>
                    <a:pt x="25158" y="51897"/>
                    <a:pt x="25480" y="52123"/>
                    <a:pt x="25778" y="52326"/>
                  </a:cubicBezTo>
                  <a:cubicBezTo>
                    <a:pt x="25956" y="52457"/>
                    <a:pt x="26147" y="52611"/>
                    <a:pt x="26337" y="52742"/>
                  </a:cubicBezTo>
                  <a:cubicBezTo>
                    <a:pt x="26159" y="52731"/>
                    <a:pt x="25980" y="52719"/>
                    <a:pt x="25789" y="52683"/>
                  </a:cubicBezTo>
                  <a:cubicBezTo>
                    <a:pt x="25277" y="52135"/>
                    <a:pt x="24646" y="51659"/>
                    <a:pt x="24075" y="51183"/>
                  </a:cubicBezTo>
                  <a:close/>
                  <a:moveTo>
                    <a:pt x="26206" y="51552"/>
                  </a:moveTo>
                  <a:lnTo>
                    <a:pt x="26206" y="51552"/>
                  </a:lnTo>
                  <a:cubicBezTo>
                    <a:pt x="26361" y="51564"/>
                    <a:pt x="26492" y="51599"/>
                    <a:pt x="26635" y="51611"/>
                  </a:cubicBezTo>
                  <a:cubicBezTo>
                    <a:pt x="27171" y="52040"/>
                    <a:pt x="27694" y="52504"/>
                    <a:pt x="28266" y="52909"/>
                  </a:cubicBezTo>
                  <a:cubicBezTo>
                    <a:pt x="28075" y="52885"/>
                    <a:pt x="27885" y="52885"/>
                    <a:pt x="27706" y="52861"/>
                  </a:cubicBezTo>
                  <a:cubicBezTo>
                    <a:pt x="27706" y="52850"/>
                    <a:pt x="27706" y="52850"/>
                    <a:pt x="27694" y="52838"/>
                  </a:cubicBezTo>
                  <a:cubicBezTo>
                    <a:pt x="27468" y="52504"/>
                    <a:pt x="27075" y="52266"/>
                    <a:pt x="26778" y="52016"/>
                  </a:cubicBezTo>
                  <a:cubicBezTo>
                    <a:pt x="26575" y="51861"/>
                    <a:pt x="26397" y="51707"/>
                    <a:pt x="26206" y="51552"/>
                  </a:cubicBezTo>
                  <a:close/>
                  <a:moveTo>
                    <a:pt x="27028" y="51635"/>
                  </a:moveTo>
                  <a:cubicBezTo>
                    <a:pt x="27266" y="51659"/>
                    <a:pt x="27504" y="51671"/>
                    <a:pt x="27754" y="51707"/>
                  </a:cubicBezTo>
                  <a:cubicBezTo>
                    <a:pt x="27754" y="51730"/>
                    <a:pt x="27754" y="51778"/>
                    <a:pt x="27802" y="51790"/>
                  </a:cubicBezTo>
                  <a:cubicBezTo>
                    <a:pt x="28337" y="52147"/>
                    <a:pt x="28861" y="52588"/>
                    <a:pt x="29433" y="52850"/>
                  </a:cubicBezTo>
                  <a:cubicBezTo>
                    <a:pt x="29452" y="52859"/>
                    <a:pt x="29472" y="52864"/>
                    <a:pt x="29492" y="52864"/>
                  </a:cubicBezTo>
                  <a:cubicBezTo>
                    <a:pt x="29592" y="52864"/>
                    <a:pt x="29677" y="52751"/>
                    <a:pt x="29588" y="52671"/>
                  </a:cubicBezTo>
                  <a:cubicBezTo>
                    <a:pt x="29135" y="52302"/>
                    <a:pt x="28599" y="52016"/>
                    <a:pt x="28099" y="51718"/>
                  </a:cubicBezTo>
                  <a:lnTo>
                    <a:pt x="28099" y="51718"/>
                  </a:lnTo>
                  <a:cubicBezTo>
                    <a:pt x="28325" y="51730"/>
                    <a:pt x="28540" y="51754"/>
                    <a:pt x="28754" y="51766"/>
                  </a:cubicBezTo>
                  <a:cubicBezTo>
                    <a:pt x="29278" y="52242"/>
                    <a:pt x="30052" y="52850"/>
                    <a:pt x="30778" y="52909"/>
                  </a:cubicBezTo>
                  <a:cubicBezTo>
                    <a:pt x="30782" y="52910"/>
                    <a:pt x="30786" y="52910"/>
                    <a:pt x="30790" y="52910"/>
                  </a:cubicBezTo>
                  <a:cubicBezTo>
                    <a:pt x="30887" y="52910"/>
                    <a:pt x="30906" y="52764"/>
                    <a:pt x="30838" y="52719"/>
                  </a:cubicBezTo>
                  <a:cubicBezTo>
                    <a:pt x="30540" y="52540"/>
                    <a:pt x="30171" y="52469"/>
                    <a:pt x="29849" y="52302"/>
                  </a:cubicBezTo>
                  <a:cubicBezTo>
                    <a:pt x="29576" y="52147"/>
                    <a:pt x="29314" y="51969"/>
                    <a:pt x="29064" y="51790"/>
                  </a:cubicBezTo>
                  <a:lnTo>
                    <a:pt x="29064" y="51790"/>
                  </a:lnTo>
                  <a:cubicBezTo>
                    <a:pt x="29397" y="51814"/>
                    <a:pt x="29707" y="51814"/>
                    <a:pt x="30028" y="51814"/>
                  </a:cubicBezTo>
                  <a:cubicBezTo>
                    <a:pt x="30254" y="52004"/>
                    <a:pt x="30480" y="52195"/>
                    <a:pt x="30719" y="52373"/>
                  </a:cubicBezTo>
                  <a:cubicBezTo>
                    <a:pt x="30952" y="52548"/>
                    <a:pt x="31265" y="52826"/>
                    <a:pt x="31558" y="52826"/>
                  </a:cubicBezTo>
                  <a:cubicBezTo>
                    <a:pt x="31564" y="52826"/>
                    <a:pt x="31570" y="52826"/>
                    <a:pt x="31576" y="52826"/>
                  </a:cubicBezTo>
                  <a:cubicBezTo>
                    <a:pt x="31659" y="52826"/>
                    <a:pt x="31719" y="52731"/>
                    <a:pt x="31671" y="52659"/>
                  </a:cubicBezTo>
                  <a:cubicBezTo>
                    <a:pt x="31516" y="52421"/>
                    <a:pt x="31195" y="52326"/>
                    <a:pt x="30957" y="52183"/>
                  </a:cubicBezTo>
                  <a:cubicBezTo>
                    <a:pt x="30766" y="52064"/>
                    <a:pt x="30588" y="51945"/>
                    <a:pt x="30409" y="51814"/>
                  </a:cubicBezTo>
                  <a:cubicBezTo>
                    <a:pt x="30659" y="51814"/>
                    <a:pt x="30897" y="51790"/>
                    <a:pt x="31147" y="51790"/>
                  </a:cubicBezTo>
                  <a:cubicBezTo>
                    <a:pt x="31147" y="51814"/>
                    <a:pt x="31147" y="51814"/>
                    <a:pt x="31159" y="51826"/>
                  </a:cubicBezTo>
                  <a:cubicBezTo>
                    <a:pt x="31457" y="52076"/>
                    <a:pt x="31754" y="52373"/>
                    <a:pt x="32064" y="52623"/>
                  </a:cubicBezTo>
                  <a:lnTo>
                    <a:pt x="32064" y="53004"/>
                  </a:lnTo>
                  <a:cubicBezTo>
                    <a:pt x="31687" y="53012"/>
                    <a:pt x="31310" y="53016"/>
                    <a:pt x="30934" y="53016"/>
                  </a:cubicBezTo>
                  <a:cubicBezTo>
                    <a:pt x="30122" y="53016"/>
                    <a:pt x="29313" y="52997"/>
                    <a:pt x="28516" y="52957"/>
                  </a:cubicBezTo>
                  <a:cubicBezTo>
                    <a:pt x="28528" y="52885"/>
                    <a:pt x="28528" y="52838"/>
                    <a:pt x="28504" y="52802"/>
                  </a:cubicBezTo>
                  <a:cubicBezTo>
                    <a:pt x="28040" y="52385"/>
                    <a:pt x="27528" y="52016"/>
                    <a:pt x="27028" y="51635"/>
                  </a:cubicBezTo>
                  <a:close/>
                  <a:moveTo>
                    <a:pt x="20205" y="52230"/>
                  </a:moveTo>
                  <a:cubicBezTo>
                    <a:pt x="20360" y="52326"/>
                    <a:pt x="20503" y="52433"/>
                    <a:pt x="20658" y="52528"/>
                  </a:cubicBezTo>
                  <a:cubicBezTo>
                    <a:pt x="20622" y="52552"/>
                    <a:pt x="20598" y="52588"/>
                    <a:pt x="20586" y="52647"/>
                  </a:cubicBezTo>
                  <a:lnTo>
                    <a:pt x="20586" y="52659"/>
                  </a:lnTo>
                  <a:cubicBezTo>
                    <a:pt x="20384" y="52778"/>
                    <a:pt x="20193" y="52921"/>
                    <a:pt x="19991" y="53052"/>
                  </a:cubicBezTo>
                  <a:cubicBezTo>
                    <a:pt x="19970" y="53045"/>
                    <a:pt x="19946" y="53038"/>
                    <a:pt x="19922" y="53038"/>
                  </a:cubicBezTo>
                  <a:cubicBezTo>
                    <a:pt x="19904" y="53038"/>
                    <a:pt x="19887" y="53042"/>
                    <a:pt x="19872" y="53052"/>
                  </a:cubicBezTo>
                  <a:cubicBezTo>
                    <a:pt x="19848" y="53076"/>
                    <a:pt x="19836" y="53076"/>
                    <a:pt x="19824" y="53088"/>
                  </a:cubicBezTo>
                  <a:cubicBezTo>
                    <a:pt x="19943" y="52802"/>
                    <a:pt x="20074" y="52504"/>
                    <a:pt x="20205" y="52230"/>
                  </a:cubicBezTo>
                  <a:close/>
                  <a:moveTo>
                    <a:pt x="54757" y="7665"/>
                  </a:moveTo>
                  <a:lnTo>
                    <a:pt x="54757" y="7665"/>
                  </a:lnTo>
                  <a:cubicBezTo>
                    <a:pt x="54114" y="14023"/>
                    <a:pt x="54638" y="20703"/>
                    <a:pt x="54603" y="27084"/>
                  </a:cubicBezTo>
                  <a:cubicBezTo>
                    <a:pt x="54579" y="33383"/>
                    <a:pt x="54543" y="39693"/>
                    <a:pt x="54757" y="45992"/>
                  </a:cubicBezTo>
                  <a:cubicBezTo>
                    <a:pt x="54698" y="46003"/>
                    <a:pt x="54650" y="46015"/>
                    <a:pt x="54591" y="46075"/>
                  </a:cubicBezTo>
                  <a:cubicBezTo>
                    <a:pt x="50888" y="50040"/>
                    <a:pt x="46911" y="53838"/>
                    <a:pt x="43351" y="57945"/>
                  </a:cubicBezTo>
                  <a:cubicBezTo>
                    <a:pt x="43589" y="51099"/>
                    <a:pt x="43363" y="44206"/>
                    <a:pt x="43363" y="37360"/>
                  </a:cubicBezTo>
                  <a:cubicBezTo>
                    <a:pt x="43363" y="32299"/>
                    <a:pt x="43577" y="27144"/>
                    <a:pt x="43470" y="22048"/>
                  </a:cubicBezTo>
                  <a:cubicBezTo>
                    <a:pt x="43577" y="20238"/>
                    <a:pt x="43542" y="18441"/>
                    <a:pt x="43232" y="16726"/>
                  </a:cubicBezTo>
                  <a:cubicBezTo>
                    <a:pt x="43220" y="16583"/>
                    <a:pt x="43220" y="16428"/>
                    <a:pt x="43208" y="16297"/>
                  </a:cubicBezTo>
                  <a:cubicBezTo>
                    <a:pt x="47137" y="13535"/>
                    <a:pt x="50793" y="10416"/>
                    <a:pt x="54757" y="7665"/>
                  </a:cubicBezTo>
                  <a:close/>
                  <a:moveTo>
                    <a:pt x="45006" y="1010"/>
                  </a:moveTo>
                  <a:lnTo>
                    <a:pt x="45006" y="1010"/>
                  </a:lnTo>
                  <a:cubicBezTo>
                    <a:pt x="45232" y="1677"/>
                    <a:pt x="44839" y="3439"/>
                    <a:pt x="44816" y="3879"/>
                  </a:cubicBezTo>
                  <a:cubicBezTo>
                    <a:pt x="44732" y="4939"/>
                    <a:pt x="44577" y="6022"/>
                    <a:pt x="44661" y="7082"/>
                  </a:cubicBezTo>
                  <a:cubicBezTo>
                    <a:pt x="44661" y="7142"/>
                    <a:pt x="44720" y="7189"/>
                    <a:pt x="44768" y="7201"/>
                  </a:cubicBezTo>
                  <a:lnTo>
                    <a:pt x="44768" y="7261"/>
                  </a:lnTo>
                  <a:cubicBezTo>
                    <a:pt x="43577" y="8201"/>
                    <a:pt x="42446" y="9356"/>
                    <a:pt x="41637" y="9951"/>
                  </a:cubicBezTo>
                  <a:cubicBezTo>
                    <a:pt x="39934" y="11225"/>
                    <a:pt x="38065" y="12249"/>
                    <a:pt x="36267" y="13345"/>
                  </a:cubicBezTo>
                  <a:cubicBezTo>
                    <a:pt x="36255" y="13321"/>
                    <a:pt x="36219" y="13309"/>
                    <a:pt x="36184" y="13309"/>
                  </a:cubicBezTo>
                  <a:cubicBezTo>
                    <a:pt x="36088" y="13309"/>
                    <a:pt x="36065" y="13392"/>
                    <a:pt x="36088" y="13464"/>
                  </a:cubicBezTo>
                  <a:cubicBezTo>
                    <a:pt x="36005" y="13523"/>
                    <a:pt x="35898" y="13583"/>
                    <a:pt x="35803" y="13642"/>
                  </a:cubicBezTo>
                  <a:lnTo>
                    <a:pt x="35803" y="13428"/>
                  </a:lnTo>
                  <a:cubicBezTo>
                    <a:pt x="35803" y="13374"/>
                    <a:pt x="35764" y="13348"/>
                    <a:pt x="35725" y="13348"/>
                  </a:cubicBezTo>
                  <a:cubicBezTo>
                    <a:pt x="35686" y="13348"/>
                    <a:pt x="35648" y="13374"/>
                    <a:pt x="35648" y="13428"/>
                  </a:cubicBezTo>
                  <a:lnTo>
                    <a:pt x="35648" y="13750"/>
                  </a:lnTo>
                  <a:cubicBezTo>
                    <a:pt x="35493" y="13857"/>
                    <a:pt x="35326" y="13940"/>
                    <a:pt x="35183" y="14047"/>
                  </a:cubicBezTo>
                  <a:cubicBezTo>
                    <a:pt x="35267" y="13750"/>
                    <a:pt x="35303" y="13392"/>
                    <a:pt x="35362" y="13095"/>
                  </a:cubicBezTo>
                  <a:cubicBezTo>
                    <a:pt x="35377" y="13015"/>
                    <a:pt x="35307" y="12962"/>
                    <a:pt x="35243" y="12962"/>
                  </a:cubicBezTo>
                  <a:cubicBezTo>
                    <a:pt x="35201" y="12962"/>
                    <a:pt x="35162" y="12984"/>
                    <a:pt x="35148" y="13035"/>
                  </a:cubicBezTo>
                  <a:cubicBezTo>
                    <a:pt x="35112" y="13249"/>
                    <a:pt x="35052" y="13452"/>
                    <a:pt x="35005" y="13666"/>
                  </a:cubicBezTo>
                  <a:cubicBezTo>
                    <a:pt x="34957" y="13845"/>
                    <a:pt x="34898" y="14035"/>
                    <a:pt x="34898" y="14226"/>
                  </a:cubicBezTo>
                  <a:cubicBezTo>
                    <a:pt x="34779" y="14297"/>
                    <a:pt x="34660" y="14381"/>
                    <a:pt x="34552" y="14464"/>
                  </a:cubicBezTo>
                  <a:cubicBezTo>
                    <a:pt x="34707" y="14059"/>
                    <a:pt x="34791" y="13619"/>
                    <a:pt x="34898" y="13214"/>
                  </a:cubicBezTo>
                  <a:cubicBezTo>
                    <a:pt x="34919" y="13134"/>
                    <a:pt x="34853" y="13081"/>
                    <a:pt x="34790" y="13081"/>
                  </a:cubicBezTo>
                  <a:cubicBezTo>
                    <a:pt x="34749" y="13081"/>
                    <a:pt x="34709" y="13103"/>
                    <a:pt x="34695" y="13154"/>
                  </a:cubicBezTo>
                  <a:cubicBezTo>
                    <a:pt x="34552" y="13619"/>
                    <a:pt x="34350" y="14107"/>
                    <a:pt x="34302" y="14583"/>
                  </a:cubicBezTo>
                  <a:cubicBezTo>
                    <a:pt x="34302" y="14607"/>
                    <a:pt x="34302" y="14619"/>
                    <a:pt x="34314" y="14631"/>
                  </a:cubicBezTo>
                  <a:cubicBezTo>
                    <a:pt x="34302" y="14619"/>
                    <a:pt x="34279" y="14607"/>
                    <a:pt x="34255" y="14607"/>
                  </a:cubicBezTo>
                  <a:cubicBezTo>
                    <a:pt x="34241" y="14598"/>
                    <a:pt x="34226" y="14594"/>
                    <a:pt x="34213" y="14594"/>
                  </a:cubicBezTo>
                  <a:cubicBezTo>
                    <a:pt x="34170" y="14594"/>
                    <a:pt x="34133" y="14633"/>
                    <a:pt x="34124" y="14678"/>
                  </a:cubicBezTo>
                  <a:cubicBezTo>
                    <a:pt x="34076" y="14690"/>
                    <a:pt x="34040" y="14690"/>
                    <a:pt x="33993" y="14702"/>
                  </a:cubicBezTo>
                  <a:cubicBezTo>
                    <a:pt x="34243" y="14166"/>
                    <a:pt x="34374" y="13547"/>
                    <a:pt x="34493" y="12976"/>
                  </a:cubicBezTo>
                  <a:cubicBezTo>
                    <a:pt x="34507" y="12934"/>
                    <a:pt x="34476" y="12909"/>
                    <a:pt x="34446" y="12909"/>
                  </a:cubicBezTo>
                  <a:cubicBezTo>
                    <a:pt x="34424" y="12909"/>
                    <a:pt x="34403" y="12922"/>
                    <a:pt x="34398" y="12952"/>
                  </a:cubicBezTo>
                  <a:cubicBezTo>
                    <a:pt x="34255" y="13547"/>
                    <a:pt x="34017" y="14083"/>
                    <a:pt x="33814" y="14642"/>
                  </a:cubicBezTo>
                  <a:cubicBezTo>
                    <a:pt x="33802" y="14666"/>
                    <a:pt x="33779" y="14666"/>
                    <a:pt x="33779" y="14678"/>
                  </a:cubicBezTo>
                  <a:cubicBezTo>
                    <a:pt x="33755" y="14738"/>
                    <a:pt x="33707" y="14797"/>
                    <a:pt x="33659" y="14857"/>
                  </a:cubicBezTo>
                  <a:cubicBezTo>
                    <a:pt x="33564" y="14916"/>
                    <a:pt x="33457" y="15000"/>
                    <a:pt x="33398" y="15107"/>
                  </a:cubicBezTo>
                  <a:cubicBezTo>
                    <a:pt x="33350" y="15166"/>
                    <a:pt x="33386" y="15226"/>
                    <a:pt x="33409" y="15250"/>
                  </a:cubicBezTo>
                  <a:cubicBezTo>
                    <a:pt x="33409" y="15250"/>
                    <a:pt x="33409" y="15274"/>
                    <a:pt x="33398" y="15274"/>
                  </a:cubicBezTo>
                  <a:cubicBezTo>
                    <a:pt x="33386" y="15274"/>
                    <a:pt x="33350" y="15274"/>
                    <a:pt x="33350" y="15297"/>
                  </a:cubicBezTo>
                  <a:lnTo>
                    <a:pt x="33267" y="15571"/>
                  </a:lnTo>
                  <a:cubicBezTo>
                    <a:pt x="33219" y="15583"/>
                    <a:pt x="33183" y="15619"/>
                    <a:pt x="33183" y="15678"/>
                  </a:cubicBezTo>
                  <a:cubicBezTo>
                    <a:pt x="33171" y="15762"/>
                    <a:pt x="33171" y="15833"/>
                    <a:pt x="33171" y="15928"/>
                  </a:cubicBezTo>
                  <a:cubicBezTo>
                    <a:pt x="33159" y="16000"/>
                    <a:pt x="33124" y="16071"/>
                    <a:pt x="33112" y="16143"/>
                  </a:cubicBezTo>
                  <a:cubicBezTo>
                    <a:pt x="33112" y="16178"/>
                    <a:pt x="33124" y="16202"/>
                    <a:pt x="33147" y="16226"/>
                  </a:cubicBezTo>
                  <a:cubicBezTo>
                    <a:pt x="32850" y="19512"/>
                    <a:pt x="33052" y="22917"/>
                    <a:pt x="33040" y="26215"/>
                  </a:cubicBezTo>
                  <a:lnTo>
                    <a:pt x="33040" y="27585"/>
                  </a:lnTo>
                  <a:cubicBezTo>
                    <a:pt x="33029" y="27580"/>
                    <a:pt x="33018" y="27578"/>
                    <a:pt x="33008" y="27578"/>
                  </a:cubicBezTo>
                  <a:cubicBezTo>
                    <a:pt x="32933" y="27578"/>
                    <a:pt x="32897" y="27685"/>
                    <a:pt x="32981" y="27727"/>
                  </a:cubicBezTo>
                  <a:cubicBezTo>
                    <a:pt x="33005" y="27739"/>
                    <a:pt x="33028" y="27739"/>
                    <a:pt x="33052" y="27751"/>
                  </a:cubicBezTo>
                  <a:cubicBezTo>
                    <a:pt x="33040" y="30906"/>
                    <a:pt x="33040" y="34062"/>
                    <a:pt x="33040" y="37229"/>
                  </a:cubicBezTo>
                  <a:cubicBezTo>
                    <a:pt x="32969" y="44098"/>
                    <a:pt x="32766" y="51064"/>
                    <a:pt x="32981" y="57981"/>
                  </a:cubicBezTo>
                  <a:cubicBezTo>
                    <a:pt x="32969" y="58005"/>
                    <a:pt x="32969" y="58017"/>
                    <a:pt x="32969" y="58029"/>
                  </a:cubicBezTo>
                  <a:lnTo>
                    <a:pt x="32874" y="58076"/>
                  </a:lnTo>
                  <a:cubicBezTo>
                    <a:pt x="32858" y="58053"/>
                    <a:pt x="32833" y="58040"/>
                    <a:pt x="32801" y="58040"/>
                  </a:cubicBezTo>
                  <a:cubicBezTo>
                    <a:pt x="32783" y="58040"/>
                    <a:pt x="32764" y="58044"/>
                    <a:pt x="32743" y="58053"/>
                  </a:cubicBezTo>
                  <a:cubicBezTo>
                    <a:pt x="32683" y="58088"/>
                    <a:pt x="32647" y="58112"/>
                    <a:pt x="32624" y="58136"/>
                  </a:cubicBezTo>
                  <a:cubicBezTo>
                    <a:pt x="32850" y="50349"/>
                    <a:pt x="32671" y="42539"/>
                    <a:pt x="32647" y="34752"/>
                  </a:cubicBezTo>
                  <a:lnTo>
                    <a:pt x="32647" y="34704"/>
                  </a:lnTo>
                  <a:lnTo>
                    <a:pt x="32647" y="34597"/>
                  </a:lnTo>
                  <a:cubicBezTo>
                    <a:pt x="32673" y="34613"/>
                    <a:pt x="32700" y="34620"/>
                    <a:pt x="32726" y="34620"/>
                  </a:cubicBezTo>
                  <a:cubicBezTo>
                    <a:pt x="32881" y="34620"/>
                    <a:pt x="33015" y="34378"/>
                    <a:pt x="32790" y="34276"/>
                  </a:cubicBezTo>
                  <a:cubicBezTo>
                    <a:pt x="32757" y="34268"/>
                    <a:pt x="32725" y="34254"/>
                    <a:pt x="32692" y="34254"/>
                  </a:cubicBezTo>
                  <a:cubicBezTo>
                    <a:pt x="32677" y="34254"/>
                    <a:pt x="32662" y="34257"/>
                    <a:pt x="32647" y="34264"/>
                  </a:cubicBezTo>
                  <a:lnTo>
                    <a:pt x="32647" y="33704"/>
                  </a:lnTo>
                  <a:cubicBezTo>
                    <a:pt x="32647" y="27263"/>
                    <a:pt x="32909" y="20750"/>
                    <a:pt x="32743" y="14273"/>
                  </a:cubicBezTo>
                  <a:cubicBezTo>
                    <a:pt x="32766" y="14273"/>
                    <a:pt x="32802" y="14273"/>
                    <a:pt x="32802" y="14226"/>
                  </a:cubicBezTo>
                  <a:cubicBezTo>
                    <a:pt x="33064" y="13214"/>
                    <a:pt x="33350" y="12202"/>
                    <a:pt x="33624" y="11178"/>
                  </a:cubicBezTo>
                  <a:cubicBezTo>
                    <a:pt x="33631" y="11140"/>
                    <a:pt x="33590" y="11111"/>
                    <a:pt x="33557" y="11111"/>
                  </a:cubicBezTo>
                  <a:cubicBezTo>
                    <a:pt x="33538" y="11111"/>
                    <a:pt x="33521" y="11121"/>
                    <a:pt x="33517" y="11142"/>
                  </a:cubicBezTo>
                  <a:cubicBezTo>
                    <a:pt x="33243" y="12118"/>
                    <a:pt x="32993" y="13083"/>
                    <a:pt x="32731" y="14047"/>
                  </a:cubicBezTo>
                  <a:cubicBezTo>
                    <a:pt x="32731" y="13821"/>
                    <a:pt x="32707" y="13607"/>
                    <a:pt x="32707" y="13380"/>
                  </a:cubicBezTo>
                  <a:cubicBezTo>
                    <a:pt x="32731" y="13380"/>
                    <a:pt x="32755" y="13369"/>
                    <a:pt x="32766" y="13333"/>
                  </a:cubicBezTo>
                  <a:cubicBezTo>
                    <a:pt x="33124" y="12487"/>
                    <a:pt x="33350" y="11583"/>
                    <a:pt x="33624" y="10702"/>
                  </a:cubicBezTo>
                  <a:cubicBezTo>
                    <a:pt x="33631" y="10664"/>
                    <a:pt x="33595" y="10635"/>
                    <a:pt x="33565" y="10635"/>
                  </a:cubicBezTo>
                  <a:cubicBezTo>
                    <a:pt x="33548" y="10635"/>
                    <a:pt x="33533" y="10644"/>
                    <a:pt x="33528" y="10666"/>
                  </a:cubicBezTo>
                  <a:cubicBezTo>
                    <a:pt x="33243" y="11416"/>
                    <a:pt x="32933" y="12154"/>
                    <a:pt x="32707" y="12916"/>
                  </a:cubicBezTo>
                  <a:cubicBezTo>
                    <a:pt x="32671" y="11654"/>
                    <a:pt x="32612" y="10404"/>
                    <a:pt x="32516" y="9154"/>
                  </a:cubicBezTo>
                  <a:cubicBezTo>
                    <a:pt x="32588" y="9106"/>
                    <a:pt x="32647" y="9082"/>
                    <a:pt x="32731" y="9035"/>
                  </a:cubicBezTo>
                  <a:cubicBezTo>
                    <a:pt x="32766" y="8999"/>
                    <a:pt x="32790" y="8963"/>
                    <a:pt x="32802" y="8928"/>
                  </a:cubicBezTo>
                  <a:cubicBezTo>
                    <a:pt x="32814" y="8939"/>
                    <a:pt x="32814" y="8939"/>
                    <a:pt x="32850" y="8939"/>
                  </a:cubicBezTo>
                  <a:cubicBezTo>
                    <a:pt x="32909" y="8939"/>
                    <a:pt x="32921" y="8880"/>
                    <a:pt x="32909" y="8856"/>
                  </a:cubicBezTo>
                  <a:cubicBezTo>
                    <a:pt x="33386" y="8499"/>
                    <a:pt x="33838" y="8142"/>
                    <a:pt x="34314" y="7785"/>
                  </a:cubicBezTo>
                  <a:cubicBezTo>
                    <a:pt x="37827" y="5451"/>
                    <a:pt x="41315" y="3082"/>
                    <a:pt x="45006" y="1010"/>
                  </a:cubicBezTo>
                  <a:close/>
                  <a:moveTo>
                    <a:pt x="43982" y="57838"/>
                  </a:moveTo>
                  <a:lnTo>
                    <a:pt x="43351" y="58505"/>
                  </a:lnTo>
                  <a:lnTo>
                    <a:pt x="43351" y="58386"/>
                  </a:lnTo>
                  <a:cubicBezTo>
                    <a:pt x="43565" y="58207"/>
                    <a:pt x="43768" y="58029"/>
                    <a:pt x="43982" y="57838"/>
                  </a:cubicBezTo>
                  <a:close/>
                  <a:moveTo>
                    <a:pt x="21968" y="13154"/>
                  </a:moveTo>
                  <a:cubicBezTo>
                    <a:pt x="23892" y="13868"/>
                    <a:pt x="26437" y="14446"/>
                    <a:pt x="28785" y="14446"/>
                  </a:cubicBezTo>
                  <a:cubicBezTo>
                    <a:pt x="29924" y="14446"/>
                    <a:pt x="31016" y="14310"/>
                    <a:pt x="31969" y="13988"/>
                  </a:cubicBezTo>
                  <a:cubicBezTo>
                    <a:pt x="32016" y="13976"/>
                    <a:pt x="32040" y="13952"/>
                    <a:pt x="32052" y="13916"/>
                  </a:cubicBezTo>
                  <a:lnTo>
                    <a:pt x="32052" y="13916"/>
                  </a:lnTo>
                  <a:cubicBezTo>
                    <a:pt x="31862" y="20512"/>
                    <a:pt x="32135" y="27144"/>
                    <a:pt x="32135" y="33716"/>
                  </a:cubicBezTo>
                  <a:lnTo>
                    <a:pt x="32135" y="33740"/>
                  </a:lnTo>
                  <a:cubicBezTo>
                    <a:pt x="31683" y="33788"/>
                    <a:pt x="31254" y="33835"/>
                    <a:pt x="30802" y="33859"/>
                  </a:cubicBezTo>
                  <a:cubicBezTo>
                    <a:pt x="30790" y="33847"/>
                    <a:pt x="30778" y="33835"/>
                    <a:pt x="30766" y="33835"/>
                  </a:cubicBezTo>
                  <a:cubicBezTo>
                    <a:pt x="30731" y="33835"/>
                    <a:pt x="30719" y="33847"/>
                    <a:pt x="30707" y="33859"/>
                  </a:cubicBezTo>
                  <a:cubicBezTo>
                    <a:pt x="29920" y="33924"/>
                    <a:pt x="29134" y="33967"/>
                    <a:pt x="28352" y="33967"/>
                  </a:cubicBezTo>
                  <a:cubicBezTo>
                    <a:pt x="27844" y="33967"/>
                    <a:pt x="27339" y="33949"/>
                    <a:pt x="26837" y="33907"/>
                  </a:cubicBezTo>
                  <a:cubicBezTo>
                    <a:pt x="26819" y="33901"/>
                    <a:pt x="26807" y="33898"/>
                    <a:pt x="26795" y="33898"/>
                  </a:cubicBezTo>
                  <a:cubicBezTo>
                    <a:pt x="26784" y="33898"/>
                    <a:pt x="26772" y="33901"/>
                    <a:pt x="26754" y="33907"/>
                  </a:cubicBezTo>
                  <a:cubicBezTo>
                    <a:pt x="25420" y="33788"/>
                    <a:pt x="24099" y="33490"/>
                    <a:pt x="22813" y="32907"/>
                  </a:cubicBezTo>
                  <a:cubicBezTo>
                    <a:pt x="22799" y="32900"/>
                    <a:pt x="22785" y="32898"/>
                    <a:pt x="22773" y="32898"/>
                  </a:cubicBezTo>
                  <a:cubicBezTo>
                    <a:pt x="22687" y="32898"/>
                    <a:pt x="22636" y="33022"/>
                    <a:pt x="22730" y="33073"/>
                  </a:cubicBezTo>
                  <a:cubicBezTo>
                    <a:pt x="23408" y="33419"/>
                    <a:pt x="24123" y="33657"/>
                    <a:pt x="24837" y="33835"/>
                  </a:cubicBezTo>
                  <a:cubicBezTo>
                    <a:pt x="24837" y="33835"/>
                    <a:pt x="24837" y="33847"/>
                    <a:pt x="24849" y="33847"/>
                  </a:cubicBezTo>
                  <a:cubicBezTo>
                    <a:pt x="25087" y="34050"/>
                    <a:pt x="25349" y="34264"/>
                    <a:pt x="25599" y="34443"/>
                  </a:cubicBezTo>
                  <a:cubicBezTo>
                    <a:pt x="25837" y="34621"/>
                    <a:pt x="26099" y="34859"/>
                    <a:pt x="26397" y="34931"/>
                  </a:cubicBezTo>
                  <a:cubicBezTo>
                    <a:pt x="26402" y="34931"/>
                    <a:pt x="26407" y="34932"/>
                    <a:pt x="26412" y="34932"/>
                  </a:cubicBezTo>
                  <a:cubicBezTo>
                    <a:pt x="26484" y="34932"/>
                    <a:pt x="26513" y="34855"/>
                    <a:pt x="26480" y="34800"/>
                  </a:cubicBezTo>
                  <a:cubicBezTo>
                    <a:pt x="26301" y="34585"/>
                    <a:pt x="26016" y="34466"/>
                    <a:pt x="25789" y="34312"/>
                  </a:cubicBezTo>
                  <a:cubicBezTo>
                    <a:pt x="25611" y="34193"/>
                    <a:pt x="25444" y="34038"/>
                    <a:pt x="25266" y="33907"/>
                  </a:cubicBezTo>
                  <a:lnTo>
                    <a:pt x="25266" y="33907"/>
                  </a:lnTo>
                  <a:lnTo>
                    <a:pt x="25980" y="34038"/>
                  </a:lnTo>
                  <a:cubicBezTo>
                    <a:pt x="26337" y="34395"/>
                    <a:pt x="26694" y="34752"/>
                    <a:pt x="27051" y="35121"/>
                  </a:cubicBezTo>
                  <a:cubicBezTo>
                    <a:pt x="25825" y="35038"/>
                    <a:pt x="24575" y="34847"/>
                    <a:pt x="23301" y="34502"/>
                  </a:cubicBezTo>
                  <a:cubicBezTo>
                    <a:pt x="23292" y="34498"/>
                    <a:pt x="23283" y="34496"/>
                    <a:pt x="23275" y="34496"/>
                  </a:cubicBezTo>
                  <a:cubicBezTo>
                    <a:pt x="23211" y="34496"/>
                    <a:pt x="23192" y="34612"/>
                    <a:pt x="23277" y="34633"/>
                  </a:cubicBezTo>
                  <a:cubicBezTo>
                    <a:pt x="25078" y="35156"/>
                    <a:pt x="26958" y="35459"/>
                    <a:pt x="28835" y="35459"/>
                  </a:cubicBezTo>
                  <a:cubicBezTo>
                    <a:pt x="29950" y="35459"/>
                    <a:pt x="31064" y="35352"/>
                    <a:pt x="32159" y="35121"/>
                  </a:cubicBezTo>
                  <a:lnTo>
                    <a:pt x="32159" y="35121"/>
                  </a:lnTo>
                  <a:cubicBezTo>
                    <a:pt x="32147" y="40527"/>
                    <a:pt x="32052" y="45944"/>
                    <a:pt x="32088" y="51361"/>
                  </a:cubicBezTo>
                  <a:cubicBezTo>
                    <a:pt x="31385" y="51421"/>
                    <a:pt x="30707" y="51457"/>
                    <a:pt x="30016" y="51468"/>
                  </a:cubicBezTo>
                  <a:lnTo>
                    <a:pt x="29945" y="51468"/>
                  </a:lnTo>
                  <a:cubicBezTo>
                    <a:pt x="29848" y="51469"/>
                    <a:pt x="29752" y="51470"/>
                    <a:pt x="29655" y="51470"/>
                  </a:cubicBezTo>
                  <a:cubicBezTo>
                    <a:pt x="28395" y="51470"/>
                    <a:pt x="27135" y="51397"/>
                    <a:pt x="25897" y="51242"/>
                  </a:cubicBezTo>
                  <a:cubicBezTo>
                    <a:pt x="25849" y="51195"/>
                    <a:pt x="25789" y="51159"/>
                    <a:pt x="25742" y="51111"/>
                  </a:cubicBezTo>
                  <a:cubicBezTo>
                    <a:pt x="25718" y="51091"/>
                    <a:pt x="25691" y="51082"/>
                    <a:pt x="25664" y="51082"/>
                  </a:cubicBezTo>
                  <a:cubicBezTo>
                    <a:pt x="25599" y="51082"/>
                    <a:pt x="25536" y="51135"/>
                    <a:pt x="25527" y="51195"/>
                  </a:cubicBezTo>
                  <a:cubicBezTo>
                    <a:pt x="24789" y="51099"/>
                    <a:pt x="24051" y="50980"/>
                    <a:pt x="23325" y="50826"/>
                  </a:cubicBezTo>
                  <a:cubicBezTo>
                    <a:pt x="23321" y="50825"/>
                    <a:pt x="23316" y="50825"/>
                    <a:pt x="23312" y="50825"/>
                  </a:cubicBezTo>
                  <a:cubicBezTo>
                    <a:pt x="23214" y="50825"/>
                    <a:pt x="23174" y="50957"/>
                    <a:pt x="23277" y="50980"/>
                  </a:cubicBezTo>
                  <a:cubicBezTo>
                    <a:pt x="23503" y="51040"/>
                    <a:pt x="23718" y="51076"/>
                    <a:pt x="23944" y="51123"/>
                  </a:cubicBezTo>
                  <a:cubicBezTo>
                    <a:pt x="23884" y="51159"/>
                    <a:pt x="23861" y="51242"/>
                    <a:pt x="23920" y="51302"/>
                  </a:cubicBezTo>
                  <a:cubicBezTo>
                    <a:pt x="24408" y="51730"/>
                    <a:pt x="24885" y="52230"/>
                    <a:pt x="25408" y="52623"/>
                  </a:cubicBezTo>
                  <a:cubicBezTo>
                    <a:pt x="25266" y="52611"/>
                    <a:pt x="25123" y="52600"/>
                    <a:pt x="24992" y="52588"/>
                  </a:cubicBezTo>
                  <a:cubicBezTo>
                    <a:pt x="24515" y="52147"/>
                    <a:pt x="23884" y="51838"/>
                    <a:pt x="23349" y="51480"/>
                  </a:cubicBezTo>
                  <a:cubicBezTo>
                    <a:pt x="23330" y="51469"/>
                    <a:pt x="23311" y="51464"/>
                    <a:pt x="23293" y="51464"/>
                  </a:cubicBezTo>
                  <a:cubicBezTo>
                    <a:pt x="23201" y="51464"/>
                    <a:pt x="23140" y="51601"/>
                    <a:pt x="23230" y="51671"/>
                  </a:cubicBezTo>
                  <a:cubicBezTo>
                    <a:pt x="23515" y="51873"/>
                    <a:pt x="23777" y="52064"/>
                    <a:pt x="24063" y="52254"/>
                  </a:cubicBezTo>
                  <a:lnTo>
                    <a:pt x="24420" y="52528"/>
                  </a:lnTo>
                  <a:cubicBezTo>
                    <a:pt x="24134" y="52480"/>
                    <a:pt x="23837" y="52445"/>
                    <a:pt x="23563" y="52409"/>
                  </a:cubicBezTo>
                  <a:cubicBezTo>
                    <a:pt x="23555" y="52407"/>
                    <a:pt x="23548" y="52406"/>
                    <a:pt x="23542" y="52406"/>
                  </a:cubicBezTo>
                  <a:cubicBezTo>
                    <a:pt x="23474" y="52406"/>
                    <a:pt x="23451" y="52506"/>
                    <a:pt x="23527" y="52528"/>
                  </a:cubicBezTo>
                  <a:cubicBezTo>
                    <a:pt x="23956" y="52611"/>
                    <a:pt x="24396" y="52683"/>
                    <a:pt x="24825" y="52766"/>
                  </a:cubicBezTo>
                  <a:cubicBezTo>
                    <a:pt x="24849" y="52778"/>
                    <a:pt x="24885" y="52790"/>
                    <a:pt x="24896" y="52802"/>
                  </a:cubicBezTo>
                  <a:cubicBezTo>
                    <a:pt x="24918" y="52813"/>
                    <a:pt x="24934" y="52819"/>
                    <a:pt x="24951" y="52819"/>
                  </a:cubicBezTo>
                  <a:cubicBezTo>
                    <a:pt x="24970" y="52819"/>
                    <a:pt x="24989" y="52810"/>
                    <a:pt x="25016" y="52790"/>
                  </a:cubicBezTo>
                  <a:cubicBezTo>
                    <a:pt x="25266" y="52838"/>
                    <a:pt x="25539" y="52885"/>
                    <a:pt x="25801" y="52909"/>
                  </a:cubicBezTo>
                  <a:cubicBezTo>
                    <a:pt x="25825" y="52909"/>
                    <a:pt x="25825" y="52921"/>
                    <a:pt x="25837" y="52921"/>
                  </a:cubicBezTo>
                  <a:cubicBezTo>
                    <a:pt x="25848" y="52937"/>
                    <a:pt x="25863" y="52944"/>
                    <a:pt x="25878" y="52944"/>
                  </a:cubicBezTo>
                  <a:cubicBezTo>
                    <a:pt x="25897" y="52944"/>
                    <a:pt x="25914" y="52934"/>
                    <a:pt x="25920" y="52921"/>
                  </a:cubicBezTo>
                  <a:cubicBezTo>
                    <a:pt x="27583" y="53153"/>
                    <a:pt x="29253" y="53259"/>
                    <a:pt x="30931" y="53259"/>
                  </a:cubicBezTo>
                  <a:cubicBezTo>
                    <a:pt x="31320" y="53259"/>
                    <a:pt x="31710" y="53254"/>
                    <a:pt x="32100" y="53242"/>
                  </a:cubicBezTo>
                  <a:cubicBezTo>
                    <a:pt x="32112" y="54886"/>
                    <a:pt x="32147" y="56529"/>
                    <a:pt x="32195" y="58184"/>
                  </a:cubicBezTo>
                  <a:cubicBezTo>
                    <a:pt x="30913" y="58478"/>
                    <a:pt x="29587" y="58638"/>
                    <a:pt x="28266" y="58638"/>
                  </a:cubicBezTo>
                  <a:cubicBezTo>
                    <a:pt x="26067" y="58638"/>
                    <a:pt x="23881" y="58197"/>
                    <a:pt x="21932" y="57207"/>
                  </a:cubicBezTo>
                  <a:cubicBezTo>
                    <a:pt x="21928" y="57203"/>
                    <a:pt x="21924" y="57202"/>
                    <a:pt x="21920" y="57202"/>
                  </a:cubicBezTo>
                  <a:cubicBezTo>
                    <a:pt x="21912" y="57202"/>
                    <a:pt x="21904" y="57207"/>
                    <a:pt x="21896" y="57207"/>
                  </a:cubicBezTo>
                  <a:cubicBezTo>
                    <a:pt x="22122" y="52123"/>
                    <a:pt x="22075" y="46992"/>
                    <a:pt x="21991" y="41872"/>
                  </a:cubicBezTo>
                  <a:cubicBezTo>
                    <a:pt x="21991" y="41848"/>
                    <a:pt x="22015" y="41836"/>
                    <a:pt x="22015" y="41836"/>
                  </a:cubicBezTo>
                  <a:cubicBezTo>
                    <a:pt x="22039" y="41777"/>
                    <a:pt x="22027" y="41729"/>
                    <a:pt x="21991" y="41705"/>
                  </a:cubicBezTo>
                  <a:cubicBezTo>
                    <a:pt x="21956" y="38860"/>
                    <a:pt x="21908" y="36002"/>
                    <a:pt x="21908" y="33180"/>
                  </a:cubicBezTo>
                  <a:cubicBezTo>
                    <a:pt x="21908" y="26525"/>
                    <a:pt x="22110" y="19822"/>
                    <a:pt x="21968" y="13154"/>
                  </a:cubicBezTo>
                  <a:close/>
                  <a:moveTo>
                    <a:pt x="12133" y="14107"/>
                  </a:moveTo>
                  <a:lnTo>
                    <a:pt x="12145" y="14131"/>
                  </a:lnTo>
                  <a:cubicBezTo>
                    <a:pt x="12157" y="14333"/>
                    <a:pt x="12216" y="14523"/>
                    <a:pt x="12335" y="14702"/>
                  </a:cubicBezTo>
                  <a:cubicBezTo>
                    <a:pt x="12361" y="14740"/>
                    <a:pt x="12399" y="14757"/>
                    <a:pt x="12436" y="14757"/>
                  </a:cubicBezTo>
                  <a:cubicBezTo>
                    <a:pt x="12502" y="14757"/>
                    <a:pt x="12565" y="14703"/>
                    <a:pt x="12550" y="14619"/>
                  </a:cubicBezTo>
                  <a:cubicBezTo>
                    <a:pt x="12526" y="14583"/>
                    <a:pt x="12526" y="14547"/>
                    <a:pt x="12514" y="14512"/>
                  </a:cubicBezTo>
                  <a:lnTo>
                    <a:pt x="12514" y="14512"/>
                  </a:lnTo>
                  <a:lnTo>
                    <a:pt x="12633" y="14631"/>
                  </a:lnTo>
                  <a:cubicBezTo>
                    <a:pt x="12550" y="14666"/>
                    <a:pt x="12502" y="14797"/>
                    <a:pt x="12597" y="14869"/>
                  </a:cubicBezTo>
                  <a:cubicBezTo>
                    <a:pt x="13097" y="15214"/>
                    <a:pt x="13645" y="15535"/>
                    <a:pt x="14240" y="15833"/>
                  </a:cubicBezTo>
                  <a:cubicBezTo>
                    <a:pt x="15627" y="16669"/>
                    <a:pt x="17248" y="17166"/>
                    <a:pt x="18829" y="17166"/>
                  </a:cubicBezTo>
                  <a:cubicBezTo>
                    <a:pt x="19026" y="17166"/>
                    <a:pt x="19224" y="17159"/>
                    <a:pt x="19420" y="17143"/>
                  </a:cubicBezTo>
                  <a:cubicBezTo>
                    <a:pt x="19551" y="17131"/>
                    <a:pt x="19634" y="17024"/>
                    <a:pt x="19610" y="16928"/>
                  </a:cubicBezTo>
                  <a:cubicBezTo>
                    <a:pt x="19896" y="16881"/>
                    <a:pt x="20158" y="16833"/>
                    <a:pt x="20432" y="16750"/>
                  </a:cubicBezTo>
                  <a:cubicBezTo>
                    <a:pt x="20444" y="16762"/>
                    <a:pt x="20455" y="16774"/>
                    <a:pt x="20479" y="16774"/>
                  </a:cubicBezTo>
                  <a:cubicBezTo>
                    <a:pt x="20634" y="16821"/>
                    <a:pt x="20848" y="16845"/>
                    <a:pt x="21027" y="16845"/>
                  </a:cubicBezTo>
                  <a:cubicBezTo>
                    <a:pt x="20848" y="17643"/>
                    <a:pt x="20813" y="18441"/>
                    <a:pt x="20598" y="19214"/>
                  </a:cubicBezTo>
                  <a:cubicBezTo>
                    <a:pt x="20574" y="19262"/>
                    <a:pt x="20598" y="19310"/>
                    <a:pt x="20622" y="19334"/>
                  </a:cubicBezTo>
                  <a:cubicBezTo>
                    <a:pt x="20539" y="19905"/>
                    <a:pt x="20455" y="20465"/>
                    <a:pt x="20420" y="21012"/>
                  </a:cubicBezTo>
                  <a:cubicBezTo>
                    <a:pt x="20420" y="21059"/>
                    <a:pt x="20457" y="21083"/>
                    <a:pt x="20492" y="21083"/>
                  </a:cubicBezTo>
                  <a:cubicBezTo>
                    <a:pt x="20519" y="21083"/>
                    <a:pt x="20545" y="21068"/>
                    <a:pt x="20551" y="21036"/>
                  </a:cubicBezTo>
                  <a:cubicBezTo>
                    <a:pt x="20563" y="20941"/>
                    <a:pt x="20574" y="20869"/>
                    <a:pt x="20598" y="20774"/>
                  </a:cubicBezTo>
                  <a:cubicBezTo>
                    <a:pt x="20612" y="20836"/>
                    <a:pt x="20670" y="20875"/>
                    <a:pt x="20728" y="20875"/>
                  </a:cubicBezTo>
                  <a:cubicBezTo>
                    <a:pt x="20770" y="20875"/>
                    <a:pt x="20811" y="20855"/>
                    <a:pt x="20836" y="20810"/>
                  </a:cubicBezTo>
                  <a:cubicBezTo>
                    <a:pt x="21134" y="20357"/>
                    <a:pt x="21229" y="19846"/>
                    <a:pt x="21336" y="19322"/>
                  </a:cubicBezTo>
                  <a:cubicBezTo>
                    <a:pt x="21348" y="19226"/>
                    <a:pt x="21289" y="19143"/>
                    <a:pt x="21194" y="19131"/>
                  </a:cubicBezTo>
                  <a:cubicBezTo>
                    <a:pt x="21098" y="19131"/>
                    <a:pt x="21015" y="19107"/>
                    <a:pt x="20920" y="19107"/>
                  </a:cubicBezTo>
                  <a:cubicBezTo>
                    <a:pt x="21075" y="18536"/>
                    <a:pt x="21217" y="17952"/>
                    <a:pt x="21348" y="17357"/>
                  </a:cubicBezTo>
                  <a:lnTo>
                    <a:pt x="21348" y="17357"/>
                  </a:lnTo>
                  <a:cubicBezTo>
                    <a:pt x="21336" y="22620"/>
                    <a:pt x="21467" y="27906"/>
                    <a:pt x="21467" y="33145"/>
                  </a:cubicBezTo>
                  <a:cubicBezTo>
                    <a:pt x="21467" y="34109"/>
                    <a:pt x="21467" y="35097"/>
                    <a:pt x="21456" y="36062"/>
                  </a:cubicBezTo>
                  <a:cubicBezTo>
                    <a:pt x="21336" y="35955"/>
                    <a:pt x="21217" y="35871"/>
                    <a:pt x="21098" y="35776"/>
                  </a:cubicBezTo>
                  <a:cubicBezTo>
                    <a:pt x="21081" y="35765"/>
                    <a:pt x="21064" y="35759"/>
                    <a:pt x="21048" y="35759"/>
                  </a:cubicBezTo>
                  <a:cubicBezTo>
                    <a:pt x="20965" y="35759"/>
                    <a:pt x="20911" y="35895"/>
                    <a:pt x="20991" y="35955"/>
                  </a:cubicBezTo>
                  <a:cubicBezTo>
                    <a:pt x="21146" y="36062"/>
                    <a:pt x="21289" y="36193"/>
                    <a:pt x="21456" y="36276"/>
                  </a:cubicBezTo>
                  <a:lnTo>
                    <a:pt x="21456" y="36812"/>
                  </a:lnTo>
                  <a:cubicBezTo>
                    <a:pt x="21194" y="36609"/>
                    <a:pt x="20908" y="36431"/>
                    <a:pt x="20634" y="36252"/>
                  </a:cubicBezTo>
                  <a:cubicBezTo>
                    <a:pt x="20614" y="36239"/>
                    <a:pt x="20595" y="36233"/>
                    <a:pt x="20576" y="36233"/>
                  </a:cubicBezTo>
                  <a:cubicBezTo>
                    <a:pt x="20482" y="36233"/>
                    <a:pt x="20416" y="36385"/>
                    <a:pt x="20515" y="36455"/>
                  </a:cubicBezTo>
                  <a:cubicBezTo>
                    <a:pt x="20670" y="36550"/>
                    <a:pt x="20813" y="36657"/>
                    <a:pt x="20967" y="36776"/>
                  </a:cubicBezTo>
                  <a:cubicBezTo>
                    <a:pt x="20848" y="36788"/>
                    <a:pt x="20848" y="36990"/>
                    <a:pt x="20979" y="36990"/>
                  </a:cubicBezTo>
                  <a:cubicBezTo>
                    <a:pt x="21075" y="36990"/>
                    <a:pt x="21086" y="36907"/>
                    <a:pt x="21075" y="36848"/>
                  </a:cubicBezTo>
                  <a:lnTo>
                    <a:pt x="21075" y="36848"/>
                  </a:lnTo>
                  <a:cubicBezTo>
                    <a:pt x="21194" y="36943"/>
                    <a:pt x="21325" y="37026"/>
                    <a:pt x="21456" y="37110"/>
                  </a:cubicBezTo>
                  <a:cubicBezTo>
                    <a:pt x="21456" y="37312"/>
                    <a:pt x="21456" y="37526"/>
                    <a:pt x="21444" y="37729"/>
                  </a:cubicBezTo>
                  <a:cubicBezTo>
                    <a:pt x="21372" y="37681"/>
                    <a:pt x="21289" y="37645"/>
                    <a:pt x="21229" y="37598"/>
                  </a:cubicBezTo>
                  <a:cubicBezTo>
                    <a:pt x="21229" y="37586"/>
                    <a:pt x="21253" y="37562"/>
                    <a:pt x="21253" y="37550"/>
                  </a:cubicBezTo>
                  <a:cubicBezTo>
                    <a:pt x="21292" y="37472"/>
                    <a:pt x="21213" y="37409"/>
                    <a:pt x="21134" y="37409"/>
                  </a:cubicBezTo>
                  <a:cubicBezTo>
                    <a:pt x="21093" y="37409"/>
                    <a:pt x="21051" y="37426"/>
                    <a:pt x="21027" y="37467"/>
                  </a:cubicBezTo>
                  <a:lnTo>
                    <a:pt x="21027" y="37479"/>
                  </a:lnTo>
                  <a:cubicBezTo>
                    <a:pt x="20813" y="37324"/>
                    <a:pt x="20610" y="37169"/>
                    <a:pt x="20432" y="36967"/>
                  </a:cubicBezTo>
                  <a:cubicBezTo>
                    <a:pt x="20408" y="36946"/>
                    <a:pt x="20383" y="36937"/>
                    <a:pt x="20359" y="36937"/>
                  </a:cubicBezTo>
                  <a:cubicBezTo>
                    <a:pt x="20273" y="36937"/>
                    <a:pt x="20200" y="37050"/>
                    <a:pt x="20265" y="37133"/>
                  </a:cubicBezTo>
                  <a:cubicBezTo>
                    <a:pt x="20444" y="37312"/>
                    <a:pt x="20658" y="37538"/>
                    <a:pt x="20896" y="37717"/>
                  </a:cubicBezTo>
                  <a:cubicBezTo>
                    <a:pt x="20848" y="37788"/>
                    <a:pt x="20801" y="37860"/>
                    <a:pt x="20777" y="37943"/>
                  </a:cubicBezTo>
                  <a:cubicBezTo>
                    <a:pt x="20610" y="37848"/>
                    <a:pt x="20432" y="37776"/>
                    <a:pt x="20265" y="37681"/>
                  </a:cubicBezTo>
                  <a:cubicBezTo>
                    <a:pt x="20247" y="37672"/>
                    <a:pt x="20231" y="37668"/>
                    <a:pt x="20215" y="37668"/>
                  </a:cubicBezTo>
                  <a:cubicBezTo>
                    <a:pt x="20125" y="37668"/>
                    <a:pt x="20077" y="37799"/>
                    <a:pt x="20158" y="37860"/>
                  </a:cubicBezTo>
                  <a:cubicBezTo>
                    <a:pt x="20324" y="37955"/>
                    <a:pt x="20491" y="38062"/>
                    <a:pt x="20658" y="38145"/>
                  </a:cubicBezTo>
                  <a:cubicBezTo>
                    <a:pt x="20324" y="38788"/>
                    <a:pt x="20039" y="39455"/>
                    <a:pt x="19741" y="40098"/>
                  </a:cubicBezTo>
                  <a:cubicBezTo>
                    <a:pt x="19717" y="40155"/>
                    <a:pt x="19770" y="40212"/>
                    <a:pt x="19821" y="40212"/>
                  </a:cubicBezTo>
                  <a:cubicBezTo>
                    <a:pt x="19845" y="40212"/>
                    <a:pt x="19869" y="40200"/>
                    <a:pt x="19884" y="40169"/>
                  </a:cubicBezTo>
                  <a:cubicBezTo>
                    <a:pt x="19896" y="40158"/>
                    <a:pt x="19896" y="40146"/>
                    <a:pt x="19908" y="40122"/>
                  </a:cubicBezTo>
                  <a:lnTo>
                    <a:pt x="19908" y="40122"/>
                  </a:lnTo>
                  <a:cubicBezTo>
                    <a:pt x="19896" y="40158"/>
                    <a:pt x="19908" y="40181"/>
                    <a:pt x="19920" y="40229"/>
                  </a:cubicBezTo>
                  <a:cubicBezTo>
                    <a:pt x="20039" y="40384"/>
                    <a:pt x="20158" y="40515"/>
                    <a:pt x="20265" y="40658"/>
                  </a:cubicBezTo>
                  <a:cubicBezTo>
                    <a:pt x="20217" y="40777"/>
                    <a:pt x="20182" y="40920"/>
                    <a:pt x="20134" y="41039"/>
                  </a:cubicBezTo>
                  <a:cubicBezTo>
                    <a:pt x="19979" y="40860"/>
                    <a:pt x="19836" y="40693"/>
                    <a:pt x="19705" y="40503"/>
                  </a:cubicBezTo>
                  <a:cubicBezTo>
                    <a:pt x="19681" y="40473"/>
                    <a:pt x="19650" y="40460"/>
                    <a:pt x="19619" y="40460"/>
                  </a:cubicBezTo>
                  <a:cubicBezTo>
                    <a:pt x="19526" y="40460"/>
                    <a:pt x="19429" y="40569"/>
                    <a:pt x="19491" y="40658"/>
                  </a:cubicBezTo>
                  <a:lnTo>
                    <a:pt x="20027" y="41336"/>
                  </a:lnTo>
                  <a:cubicBezTo>
                    <a:pt x="19967" y="41491"/>
                    <a:pt x="19908" y="41646"/>
                    <a:pt x="19848" y="41812"/>
                  </a:cubicBezTo>
                  <a:cubicBezTo>
                    <a:pt x="19705" y="41670"/>
                    <a:pt x="19551" y="41539"/>
                    <a:pt x="19408" y="41420"/>
                  </a:cubicBezTo>
                  <a:cubicBezTo>
                    <a:pt x="19381" y="41395"/>
                    <a:pt x="19351" y="41385"/>
                    <a:pt x="19323" y="41385"/>
                  </a:cubicBezTo>
                  <a:cubicBezTo>
                    <a:pt x="19228" y="41385"/>
                    <a:pt x="19149" y="41503"/>
                    <a:pt x="19241" y="41586"/>
                  </a:cubicBezTo>
                  <a:cubicBezTo>
                    <a:pt x="19420" y="41753"/>
                    <a:pt x="19586" y="41896"/>
                    <a:pt x="19765" y="42063"/>
                  </a:cubicBezTo>
                  <a:cubicBezTo>
                    <a:pt x="19729" y="42146"/>
                    <a:pt x="19705" y="42229"/>
                    <a:pt x="19670" y="42313"/>
                  </a:cubicBezTo>
                  <a:cubicBezTo>
                    <a:pt x="19654" y="42376"/>
                    <a:pt x="19712" y="42429"/>
                    <a:pt x="19767" y="42429"/>
                  </a:cubicBezTo>
                  <a:cubicBezTo>
                    <a:pt x="19794" y="42429"/>
                    <a:pt x="19820" y="42416"/>
                    <a:pt x="19836" y="42384"/>
                  </a:cubicBezTo>
                  <a:cubicBezTo>
                    <a:pt x="19860" y="42324"/>
                    <a:pt x="19896" y="42265"/>
                    <a:pt x="19908" y="42205"/>
                  </a:cubicBezTo>
                  <a:cubicBezTo>
                    <a:pt x="20027" y="42313"/>
                    <a:pt x="20146" y="42432"/>
                    <a:pt x="20265" y="42539"/>
                  </a:cubicBezTo>
                  <a:cubicBezTo>
                    <a:pt x="20205" y="42670"/>
                    <a:pt x="20146" y="42789"/>
                    <a:pt x="20098" y="42920"/>
                  </a:cubicBezTo>
                  <a:cubicBezTo>
                    <a:pt x="19884" y="42717"/>
                    <a:pt x="19658" y="42491"/>
                    <a:pt x="19443" y="42289"/>
                  </a:cubicBezTo>
                  <a:cubicBezTo>
                    <a:pt x="19417" y="42262"/>
                    <a:pt x="19387" y="42251"/>
                    <a:pt x="19357" y="42251"/>
                  </a:cubicBezTo>
                  <a:cubicBezTo>
                    <a:pt x="19255" y="42251"/>
                    <a:pt x="19160" y="42387"/>
                    <a:pt x="19253" y="42479"/>
                  </a:cubicBezTo>
                  <a:cubicBezTo>
                    <a:pt x="19491" y="42717"/>
                    <a:pt x="19741" y="42955"/>
                    <a:pt x="19979" y="43206"/>
                  </a:cubicBezTo>
                  <a:cubicBezTo>
                    <a:pt x="19920" y="43336"/>
                    <a:pt x="19860" y="43491"/>
                    <a:pt x="19801" y="43622"/>
                  </a:cubicBezTo>
                  <a:cubicBezTo>
                    <a:pt x="19598" y="43420"/>
                    <a:pt x="19372" y="43217"/>
                    <a:pt x="19170" y="43015"/>
                  </a:cubicBezTo>
                  <a:cubicBezTo>
                    <a:pt x="19145" y="42991"/>
                    <a:pt x="19118" y="42980"/>
                    <a:pt x="19093" y="42980"/>
                  </a:cubicBezTo>
                  <a:cubicBezTo>
                    <a:pt x="19005" y="42980"/>
                    <a:pt x="18929" y="43099"/>
                    <a:pt x="19003" y="43182"/>
                  </a:cubicBezTo>
                  <a:cubicBezTo>
                    <a:pt x="19241" y="43420"/>
                    <a:pt x="19467" y="43634"/>
                    <a:pt x="19705" y="43860"/>
                  </a:cubicBezTo>
                  <a:cubicBezTo>
                    <a:pt x="19622" y="44027"/>
                    <a:pt x="19562" y="44206"/>
                    <a:pt x="19491" y="44372"/>
                  </a:cubicBezTo>
                  <a:cubicBezTo>
                    <a:pt x="19459" y="44436"/>
                    <a:pt x="19528" y="44494"/>
                    <a:pt x="19592" y="44494"/>
                  </a:cubicBezTo>
                  <a:cubicBezTo>
                    <a:pt x="19623" y="44494"/>
                    <a:pt x="19654" y="44479"/>
                    <a:pt x="19670" y="44444"/>
                  </a:cubicBezTo>
                  <a:cubicBezTo>
                    <a:pt x="19729" y="44289"/>
                    <a:pt x="19789" y="44158"/>
                    <a:pt x="19860" y="44027"/>
                  </a:cubicBezTo>
                  <a:lnTo>
                    <a:pt x="20265" y="44432"/>
                  </a:lnTo>
                  <a:lnTo>
                    <a:pt x="20003" y="45003"/>
                  </a:lnTo>
                  <a:cubicBezTo>
                    <a:pt x="19503" y="44527"/>
                    <a:pt x="19015" y="44051"/>
                    <a:pt x="18539" y="43563"/>
                  </a:cubicBezTo>
                  <a:cubicBezTo>
                    <a:pt x="18514" y="43538"/>
                    <a:pt x="18487" y="43528"/>
                    <a:pt x="18462" y="43528"/>
                  </a:cubicBezTo>
                  <a:cubicBezTo>
                    <a:pt x="18374" y="43528"/>
                    <a:pt x="18298" y="43647"/>
                    <a:pt x="18372" y="43729"/>
                  </a:cubicBezTo>
                  <a:cubicBezTo>
                    <a:pt x="18872" y="44253"/>
                    <a:pt x="19372" y="44765"/>
                    <a:pt x="19884" y="45277"/>
                  </a:cubicBezTo>
                  <a:cubicBezTo>
                    <a:pt x="19801" y="45444"/>
                    <a:pt x="19741" y="45599"/>
                    <a:pt x="19670" y="45765"/>
                  </a:cubicBezTo>
                  <a:cubicBezTo>
                    <a:pt x="19086" y="45230"/>
                    <a:pt x="18491" y="44706"/>
                    <a:pt x="17931" y="44170"/>
                  </a:cubicBezTo>
                  <a:cubicBezTo>
                    <a:pt x="17906" y="44144"/>
                    <a:pt x="17877" y="44133"/>
                    <a:pt x="17849" y="44133"/>
                  </a:cubicBezTo>
                  <a:cubicBezTo>
                    <a:pt x="17749" y="44133"/>
                    <a:pt x="17659" y="44274"/>
                    <a:pt x="17753" y="44349"/>
                  </a:cubicBezTo>
                  <a:cubicBezTo>
                    <a:pt x="18348" y="44920"/>
                    <a:pt x="18931" y="45515"/>
                    <a:pt x="19527" y="46111"/>
                  </a:cubicBezTo>
                  <a:cubicBezTo>
                    <a:pt x="19479" y="46230"/>
                    <a:pt x="19431" y="46349"/>
                    <a:pt x="19372" y="46468"/>
                  </a:cubicBezTo>
                  <a:cubicBezTo>
                    <a:pt x="18943" y="46063"/>
                    <a:pt x="18515" y="45658"/>
                    <a:pt x="18098" y="45241"/>
                  </a:cubicBezTo>
                  <a:cubicBezTo>
                    <a:pt x="18074" y="45220"/>
                    <a:pt x="18048" y="45212"/>
                    <a:pt x="18023" y="45212"/>
                  </a:cubicBezTo>
                  <a:cubicBezTo>
                    <a:pt x="17935" y="45212"/>
                    <a:pt x="17860" y="45322"/>
                    <a:pt x="17943" y="45396"/>
                  </a:cubicBezTo>
                  <a:cubicBezTo>
                    <a:pt x="18372" y="45837"/>
                    <a:pt x="18812" y="46301"/>
                    <a:pt x="19253" y="46777"/>
                  </a:cubicBezTo>
                  <a:lnTo>
                    <a:pt x="19027" y="47361"/>
                  </a:lnTo>
                  <a:cubicBezTo>
                    <a:pt x="18586" y="46932"/>
                    <a:pt x="18158" y="46492"/>
                    <a:pt x="17741" y="46051"/>
                  </a:cubicBezTo>
                  <a:cubicBezTo>
                    <a:pt x="17718" y="46029"/>
                    <a:pt x="17694" y="46020"/>
                    <a:pt x="17671" y="46020"/>
                  </a:cubicBezTo>
                  <a:cubicBezTo>
                    <a:pt x="17596" y="46020"/>
                    <a:pt x="17534" y="46118"/>
                    <a:pt x="17598" y="46182"/>
                  </a:cubicBezTo>
                  <a:cubicBezTo>
                    <a:pt x="18038" y="46646"/>
                    <a:pt x="18479" y="47135"/>
                    <a:pt x="18943" y="47623"/>
                  </a:cubicBezTo>
                  <a:cubicBezTo>
                    <a:pt x="18931" y="47682"/>
                    <a:pt x="18967" y="47718"/>
                    <a:pt x="19027" y="47718"/>
                  </a:cubicBezTo>
                  <a:lnTo>
                    <a:pt x="19384" y="48075"/>
                  </a:lnTo>
                  <a:cubicBezTo>
                    <a:pt x="19324" y="48206"/>
                    <a:pt x="19289" y="48337"/>
                    <a:pt x="19229" y="48456"/>
                  </a:cubicBezTo>
                  <a:cubicBezTo>
                    <a:pt x="18539" y="47885"/>
                    <a:pt x="17860" y="47289"/>
                    <a:pt x="17205" y="46670"/>
                  </a:cubicBezTo>
                  <a:cubicBezTo>
                    <a:pt x="17184" y="46652"/>
                    <a:pt x="17160" y="46644"/>
                    <a:pt x="17137" y="46644"/>
                  </a:cubicBezTo>
                  <a:cubicBezTo>
                    <a:pt x="17058" y="46644"/>
                    <a:pt x="16988" y="46739"/>
                    <a:pt x="17062" y="46813"/>
                  </a:cubicBezTo>
                  <a:cubicBezTo>
                    <a:pt x="17741" y="47468"/>
                    <a:pt x="18408" y="48135"/>
                    <a:pt x="19086" y="48790"/>
                  </a:cubicBezTo>
                  <a:cubicBezTo>
                    <a:pt x="19003" y="48992"/>
                    <a:pt x="18931" y="49206"/>
                    <a:pt x="18836" y="49432"/>
                  </a:cubicBezTo>
                  <a:cubicBezTo>
                    <a:pt x="18491" y="49206"/>
                    <a:pt x="18158" y="48992"/>
                    <a:pt x="17824" y="48754"/>
                  </a:cubicBezTo>
                  <a:cubicBezTo>
                    <a:pt x="17806" y="48742"/>
                    <a:pt x="17788" y="48736"/>
                    <a:pt x="17772" y="48736"/>
                  </a:cubicBezTo>
                  <a:cubicBezTo>
                    <a:pt x="17694" y="48736"/>
                    <a:pt x="17652" y="48861"/>
                    <a:pt x="17741" y="48921"/>
                  </a:cubicBezTo>
                  <a:cubicBezTo>
                    <a:pt x="18062" y="49159"/>
                    <a:pt x="18408" y="49432"/>
                    <a:pt x="18753" y="49683"/>
                  </a:cubicBezTo>
                  <a:cubicBezTo>
                    <a:pt x="18705" y="49790"/>
                    <a:pt x="18658" y="49885"/>
                    <a:pt x="18634" y="50004"/>
                  </a:cubicBezTo>
                  <a:cubicBezTo>
                    <a:pt x="18372" y="49849"/>
                    <a:pt x="18122" y="49694"/>
                    <a:pt x="17884" y="49528"/>
                  </a:cubicBezTo>
                  <a:cubicBezTo>
                    <a:pt x="17875" y="49523"/>
                    <a:pt x="17866" y="49521"/>
                    <a:pt x="17857" y="49521"/>
                  </a:cubicBezTo>
                  <a:cubicBezTo>
                    <a:pt x="17799" y="49521"/>
                    <a:pt x="17760" y="49616"/>
                    <a:pt x="17812" y="49647"/>
                  </a:cubicBezTo>
                  <a:cubicBezTo>
                    <a:pt x="18062" y="49825"/>
                    <a:pt x="18300" y="50004"/>
                    <a:pt x="18550" y="50206"/>
                  </a:cubicBezTo>
                  <a:lnTo>
                    <a:pt x="18336" y="50778"/>
                  </a:lnTo>
                  <a:lnTo>
                    <a:pt x="18336" y="50802"/>
                  </a:lnTo>
                  <a:cubicBezTo>
                    <a:pt x="17598" y="50385"/>
                    <a:pt x="16872" y="49980"/>
                    <a:pt x="16110" y="49611"/>
                  </a:cubicBezTo>
                  <a:cubicBezTo>
                    <a:pt x="16098" y="49603"/>
                    <a:pt x="16087" y="49600"/>
                    <a:pt x="16076" y="49600"/>
                  </a:cubicBezTo>
                  <a:cubicBezTo>
                    <a:pt x="16019" y="49600"/>
                    <a:pt x="15978" y="49690"/>
                    <a:pt x="16038" y="49730"/>
                  </a:cubicBezTo>
                  <a:cubicBezTo>
                    <a:pt x="16967" y="50206"/>
                    <a:pt x="17860" y="50706"/>
                    <a:pt x="18729" y="51242"/>
                  </a:cubicBezTo>
                  <a:cubicBezTo>
                    <a:pt x="18586" y="51599"/>
                    <a:pt x="18455" y="51957"/>
                    <a:pt x="18312" y="52326"/>
                  </a:cubicBezTo>
                  <a:cubicBezTo>
                    <a:pt x="18304" y="52366"/>
                    <a:pt x="18345" y="52401"/>
                    <a:pt x="18380" y="52401"/>
                  </a:cubicBezTo>
                  <a:cubicBezTo>
                    <a:pt x="18396" y="52401"/>
                    <a:pt x="18412" y="52393"/>
                    <a:pt x="18419" y="52373"/>
                  </a:cubicBezTo>
                  <a:cubicBezTo>
                    <a:pt x="18574" y="52028"/>
                    <a:pt x="18729" y="51695"/>
                    <a:pt x="18896" y="51349"/>
                  </a:cubicBezTo>
                  <a:cubicBezTo>
                    <a:pt x="19110" y="51480"/>
                    <a:pt x="19312" y="51599"/>
                    <a:pt x="19503" y="51730"/>
                  </a:cubicBezTo>
                  <a:cubicBezTo>
                    <a:pt x="19253" y="52314"/>
                    <a:pt x="19003" y="52897"/>
                    <a:pt x="18765" y="53481"/>
                  </a:cubicBezTo>
                  <a:cubicBezTo>
                    <a:pt x="18742" y="53519"/>
                    <a:pt x="18777" y="53547"/>
                    <a:pt x="18815" y="53547"/>
                  </a:cubicBezTo>
                  <a:cubicBezTo>
                    <a:pt x="18837" y="53547"/>
                    <a:pt x="18859" y="53538"/>
                    <a:pt x="18872" y="53516"/>
                  </a:cubicBezTo>
                  <a:cubicBezTo>
                    <a:pt x="19122" y="52957"/>
                    <a:pt x="19384" y="52385"/>
                    <a:pt x="19658" y="51826"/>
                  </a:cubicBezTo>
                  <a:cubicBezTo>
                    <a:pt x="19824" y="51933"/>
                    <a:pt x="19967" y="52028"/>
                    <a:pt x="20122" y="52135"/>
                  </a:cubicBezTo>
                  <a:cubicBezTo>
                    <a:pt x="19979" y="52480"/>
                    <a:pt x="19848" y="52802"/>
                    <a:pt x="19729" y="53147"/>
                  </a:cubicBezTo>
                  <a:cubicBezTo>
                    <a:pt x="18693" y="53778"/>
                    <a:pt x="17705" y="54469"/>
                    <a:pt x="16741" y="55243"/>
                  </a:cubicBezTo>
                  <a:cubicBezTo>
                    <a:pt x="15133" y="56314"/>
                    <a:pt x="13574" y="57445"/>
                    <a:pt x="12216" y="58862"/>
                  </a:cubicBezTo>
                  <a:cubicBezTo>
                    <a:pt x="12216" y="58763"/>
                    <a:pt x="12140" y="58663"/>
                    <a:pt x="12052" y="58663"/>
                  </a:cubicBezTo>
                  <a:cubicBezTo>
                    <a:pt x="12024" y="58663"/>
                    <a:pt x="11995" y="58673"/>
                    <a:pt x="11966" y="58696"/>
                  </a:cubicBezTo>
                  <a:cubicBezTo>
                    <a:pt x="11876" y="58776"/>
                    <a:pt x="11777" y="58806"/>
                    <a:pt x="11683" y="58806"/>
                  </a:cubicBezTo>
                  <a:cubicBezTo>
                    <a:pt x="11666" y="58806"/>
                    <a:pt x="11649" y="58805"/>
                    <a:pt x="11633" y="58803"/>
                  </a:cubicBezTo>
                  <a:cubicBezTo>
                    <a:pt x="11847" y="58624"/>
                    <a:pt x="12026" y="58398"/>
                    <a:pt x="12145" y="58160"/>
                  </a:cubicBezTo>
                  <a:cubicBezTo>
                    <a:pt x="12204" y="58148"/>
                    <a:pt x="12240" y="58100"/>
                    <a:pt x="12264" y="58029"/>
                  </a:cubicBezTo>
                  <a:cubicBezTo>
                    <a:pt x="15562" y="47647"/>
                    <a:pt x="18193" y="36907"/>
                    <a:pt x="20384" y="26239"/>
                  </a:cubicBezTo>
                  <a:cubicBezTo>
                    <a:pt x="20406" y="26159"/>
                    <a:pt x="20335" y="26106"/>
                    <a:pt x="20271" y="26106"/>
                  </a:cubicBezTo>
                  <a:cubicBezTo>
                    <a:pt x="20229" y="26106"/>
                    <a:pt x="20191" y="26128"/>
                    <a:pt x="20182" y="26180"/>
                  </a:cubicBezTo>
                  <a:cubicBezTo>
                    <a:pt x="17634" y="36836"/>
                    <a:pt x="14776" y="47361"/>
                    <a:pt x="11871" y="57922"/>
                  </a:cubicBezTo>
                  <a:cubicBezTo>
                    <a:pt x="11847" y="58017"/>
                    <a:pt x="11883" y="58088"/>
                    <a:pt x="11931" y="58136"/>
                  </a:cubicBezTo>
                  <a:cubicBezTo>
                    <a:pt x="11811" y="58279"/>
                    <a:pt x="11681" y="58422"/>
                    <a:pt x="11514" y="58517"/>
                  </a:cubicBezTo>
                  <a:cubicBezTo>
                    <a:pt x="11502" y="58517"/>
                    <a:pt x="11502" y="58505"/>
                    <a:pt x="11490" y="58505"/>
                  </a:cubicBezTo>
                  <a:cubicBezTo>
                    <a:pt x="10502" y="58362"/>
                    <a:pt x="9537" y="58326"/>
                    <a:pt x="8573" y="58041"/>
                  </a:cubicBezTo>
                  <a:cubicBezTo>
                    <a:pt x="8566" y="58039"/>
                    <a:pt x="8559" y="58038"/>
                    <a:pt x="8552" y="58038"/>
                  </a:cubicBezTo>
                  <a:cubicBezTo>
                    <a:pt x="8460" y="58038"/>
                    <a:pt x="8425" y="58185"/>
                    <a:pt x="8525" y="58207"/>
                  </a:cubicBezTo>
                  <a:cubicBezTo>
                    <a:pt x="9283" y="58438"/>
                    <a:pt x="10173" y="58689"/>
                    <a:pt x="11008" y="58689"/>
                  </a:cubicBezTo>
                  <a:cubicBezTo>
                    <a:pt x="11078" y="58689"/>
                    <a:pt x="11147" y="58687"/>
                    <a:pt x="11216" y="58684"/>
                  </a:cubicBezTo>
                  <a:lnTo>
                    <a:pt x="11216" y="58684"/>
                  </a:lnTo>
                  <a:cubicBezTo>
                    <a:pt x="11133" y="58731"/>
                    <a:pt x="11097" y="58791"/>
                    <a:pt x="11097" y="58862"/>
                  </a:cubicBezTo>
                  <a:cubicBezTo>
                    <a:pt x="9645" y="58755"/>
                    <a:pt x="8347" y="58636"/>
                    <a:pt x="6966" y="57922"/>
                  </a:cubicBezTo>
                  <a:cubicBezTo>
                    <a:pt x="6949" y="57913"/>
                    <a:pt x="6933" y="57910"/>
                    <a:pt x="6917" y="57910"/>
                  </a:cubicBezTo>
                  <a:cubicBezTo>
                    <a:pt x="6818" y="57910"/>
                    <a:pt x="6744" y="58052"/>
                    <a:pt x="6847" y="58124"/>
                  </a:cubicBezTo>
                  <a:cubicBezTo>
                    <a:pt x="7969" y="58746"/>
                    <a:pt x="9381" y="59273"/>
                    <a:pt x="10732" y="59273"/>
                  </a:cubicBezTo>
                  <a:cubicBezTo>
                    <a:pt x="11115" y="59273"/>
                    <a:pt x="11494" y="59231"/>
                    <a:pt x="11859" y="59136"/>
                  </a:cubicBezTo>
                  <a:lnTo>
                    <a:pt x="11871" y="59136"/>
                  </a:lnTo>
                  <a:cubicBezTo>
                    <a:pt x="11055" y="59475"/>
                    <a:pt x="10197" y="59617"/>
                    <a:pt x="9319" y="59617"/>
                  </a:cubicBezTo>
                  <a:cubicBezTo>
                    <a:pt x="6277" y="59617"/>
                    <a:pt x="3000" y="57910"/>
                    <a:pt x="441" y="56755"/>
                  </a:cubicBezTo>
                  <a:cubicBezTo>
                    <a:pt x="477" y="56719"/>
                    <a:pt x="524" y="56695"/>
                    <a:pt x="536" y="56636"/>
                  </a:cubicBezTo>
                  <a:cubicBezTo>
                    <a:pt x="4942" y="42670"/>
                    <a:pt x="9180" y="28454"/>
                    <a:pt x="12133" y="14107"/>
                  </a:cubicBezTo>
                  <a:close/>
                  <a:moveTo>
                    <a:pt x="33528" y="28192"/>
                  </a:moveTo>
                  <a:cubicBezTo>
                    <a:pt x="34314" y="28989"/>
                    <a:pt x="35922" y="29216"/>
                    <a:pt x="36838" y="29466"/>
                  </a:cubicBezTo>
                  <a:cubicBezTo>
                    <a:pt x="37832" y="29727"/>
                    <a:pt x="38825" y="29890"/>
                    <a:pt x="39809" y="29890"/>
                  </a:cubicBezTo>
                  <a:cubicBezTo>
                    <a:pt x="40394" y="29890"/>
                    <a:pt x="40976" y="29833"/>
                    <a:pt x="41553" y="29704"/>
                  </a:cubicBezTo>
                  <a:cubicBezTo>
                    <a:pt x="41672" y="29692"/>
                    <a:pt x="41780" y="29680"/>
                    <a:pt x="41899" y="29668"/>
                  </a:cubicBezTo>
                  <a:lnTo>
                    <a:pt x="41922" y="29668"/>
                  </a:lnTo>
                  <a:cubicBezTo>
                    <a:pt x="41929" y="29765"/>
                    <a:pt x="42019" y="29819"/>
                    <a:pt x="42109" y="29819"/>
                  </a:cubicBezTo>
                  <a:cubicBezTo>
                    <a:pt x="42186" y="29819"/>
                    <a:pt x="42264" y="29780"/>
                    <a:pt x="42291" y="29692"/>
                  </a:cubicBezTo>
                  <a:cubicBezTo>
                    <a:pt x="42315" y="29668"/>
                    <a:pt x="42315" y="29644"/>
                    <a:pt x="42327" y="29621"/>
                  </a:cubicBezTo>
                  <a:cubicBezTo>
                    <a:pt x="42399" y="29609"/>
                    <a:pt x="42470" y="29585"/>
                    <a:pt x="42530" y="29573"/>
                  </a:cubicBezTo>
                  <a:cubicBezTo>
                    <a:pt x="42565" y="29609"/>
                    <a:pt x="42613" y="29621"/>
                    <a:pt x="42649" y="29621"/>
                  </a:cubicBezTo>
                  <a:cubicBezTo>
                    <a:pt x="42684" y="29621"/>
                    <a:pt x="42696" y="29621"/>
                    <a:pt x="42708" y="29609"/>
                  </a:cubicBezTo>
                  <a:cubicBezTo>
                    <a:pt x="42756" y="32204"/>
                    <a:pt x="42803" y="34800"/>
                    <a:pt x="42803" y="37371"/>
                  </a:cubicBezTo>
                  <a:cubicBezTo>
                    <a:pt x="42803" y="43848"/>
                    <a:pt x="42589" y="50385"/>
                    <a:pt x="42792" y="56850"/>
                  </a:cubicBezTo>
                  <a:cubicBezTo>
                    <a:pt x="42673" y="56831"/>
                    <a:pt x="42552" y="56824"/>
                    <a:pt x="42429" y="56824"/>
                  </a:cubicBezTo>
                  <a:cubicBezTo>
                    <a:pt x="42093" y="56824"/>
                    <a:pt x="41748" y="56877"/>
                    <a:pt x="41434" y="56886"/>
                  </a:cubicBezTo>
                  <a:cubicBezTo>
                    <a:pt x="41303" y="56886"/>
                    <a:pt x="41303" y="57088"/>
                    <a:pt x="41434" y="57088"/>
                  </a:cubicBezTo>
                  <a:cubicBezTo>
                    <a:pt x="41739" y="57105"/>
                    <a:pt x="42074" y="57152"/>
                    <a:pt x="42401" y="57152"/>
                  </a:cubicBezTo>
                  <a:cubicBezTo>
                    <a:pt x="42534" y="57152"/>
                    <a:pt x="42665" y="57144"/>
                    <a:pt x="42792" y="57124"/>
                  </a:cubicBezTo>
                  <a:cubicBezTo>
                    <a:pt x="42803" y="57493"/>
                    <a:pt x="42803" y="57862"/>
                    <a:pt x="42815" y="58243"/>
                  </a:cubicBezTo>
                  <a:cubicBezTo>
                    <a:pt x="42434" y="58303"/>
                    <a:pt x="42030" y="58362"/>
                    <a:pt x="41625" y="58374"/>
                  </a:cubicBezTo>
                  <a:cubicBezTo>
                    <a:pt x="41524" y="58380"/>
                    <a:pt x="41419" y="58383"/>
                    <a:pt x="41315" y="58383"/>
                  </a:cubicBezTo>
                  <a:cubicBezTo>
                    <a:pt x="41211" y="58383"/>
                    <a:pt x="41107" y="58380"/>
                    <a:pt x="41006" y="58374"/>
                  </a:cubicBezTo>
                  <a:cubicBezTo>
                    <a:pt x="40898" y="58374"/>
                    <a:pt x="39994" y="58303"/>
                    <a:pt x="40172" y="58100"/>
                  </a:cubicBezTo>
                  <a:cubicBezTo>
                    <a:pt x="40192" y="58071"/>
                    <a:pt x="40164" y="58034"/>
                    <a:pt x="40133" y="58034"/>
                  </a:cubicBezTo>
                  <a:cubicBezTo>
                    <a:pt x="40126" y="58034"/>
                    <a:pt x="40119" y="58036"/>
                    <a:pt x="40113" y="58041"/>
                  </a:cubicBezTo>
                  <a:cubicBezTo>
                    <a:pt x="39827" y="58315"/>
                    <a:pt x="40375" y="58517"/>
                    <a:pt x="40553" y="58565"/>
                  </a:cubicBezTo>
                  <a:cubicBezTo>
                    <a:pt x="40887" y="58654"/>
                    <a:pt x="41244" y="58693"/>
                    <a:pt x="41603" y="58693"/>
                  </a:cubicBezTo>
                  <a:cubicBezTo>
                    <a:pt x="42014" y="58693"/>
                    <a:pt x="42428" y="58641"/>
                    <a:pt x="42815" y="58553"/>
                  </a:cubicBezTo>
                  <a:lnTo>
                    <a:pt x="42815" y="58553"/>
                  </a:lnTo>
                  <a:cubicBezTo>
                    <a:pt x="42803" y="58576"/>
                    <a:pt x="42768" y="58600"/>
                    <a:pt x="42756" y="58624"/>
                  </a:cubicBezTo>
                  <a:cubicBezTo>
                    <a:pt x="42696" y="58684"/>
                    <a:pt x="42732" y="58755"/>
                    <a:pt x="42792" y="58791"/>
                  </a:cubicBezTo>
                  <a:cubicBezTo>
                    <a:pt x="41397" y="59578"/>
                    <a:pt x="40005" y="59886"/>
                    <a:pt x="38606" y="59886"/>
                  </a:cubicBezTo>
                  <a:cubicBezTo>
                    <a:pt x="37234" y="59886"/>
                    <a:pt x="35854" y="59590"/>
                    <a:pt x="34457" y="59160"/>
                  </a:cubicBezTo>
                  <a:cubicBezTo>
                    <a:pt x="34457" y="59148"/>
                    <a:pt x="34433" y="59112"/>
                    <a:pt x="34421" y="59100"/>
                  </a:cubicBezTo>
                  <a:cubicBezTo>
                    <a:pt x="34183" y="58898"/>
                    <a:pt x="33838" y="58731"/>
                    <a:pt x="33505" y="58660"/>
                  </a:cubicBezTo>
                  <a:cubicBezTo>
                    <a:pt x="33528" y="58017"/>
                    <a:pt x="33540" y="57374"/>
                    <a:pt x="33564" y="56719"/>
                  </a:cubicBezTo>
                  <a:cubicBezTo>
                    <a:pt x="33576" y="56731"/>
                    <a:pt x="33588" y="56755"/>
                    <a:pt x="33624" y="56755"/>
                  </a:cubicBezTo>
                  <a:cubicBezTo>
                    <a:pt x="33743" y="56755"/>
                    <a:pt x="33743" y="56576"/>
                    <a:pt x="33624" y="56576"/>
                  </a:cubicBezTo>
                  <a:cubicBezTo>
                    <a:pt x="33588" y="56576"/>
                    <a:pt x="33576" y="56588"/>
                    <a:pt x="33564" y="56600"/>
                  </a:cubicBezTo>
                  <a:cubicBezTo>
                    <a:pt x="33707" y="50147"/>
                    <a:pt x="33540" y="43658"/>
                    <a:pt x="33540" y="37193"/>
                  </a:cubicBezTo>
                  <a:cubicBezTo>
                    <a:pt x="33540" y="34193"/>
                    <a:pt x="33540" y="31192"/>
                    <a:pt x="33528" y="28192"/>
                  </a:cubicBezTo>
                  <a:close/>
                  <a:moveTo>
                    <a:pt x="45555" y="1"/>
                  </a:moveTo>
                  <a:cubicBezTo>
                    <a:pt x="45530" y="1"/>
                    <a:pt x="45506" y="16"/>
                    <a:pt x="45506" y="45"/>
                  </a:cubicBezTo>
                  <a:cubicBezTo>
                    <a:pt x="45506" y="81"/>
                    <a:pt x="45494" y="105"/>
                    <a:pt x="45494" y="141"/>
                  </a:cubicBezTo>
                  <a:lnTo>
                    <a:pt x="45482" y="141"/>
                  </a:lnTo>
                  <a:cubicBezTo>
                    <a:pt x="44220" y="569"/>
                    <a:pt x="43006" y="1153"/>
                    <a:pt x="41851" y="1831"/>
                  </a:cubicBezTo>
                  <a:cubicBezTo>
                    <a:pt x="41004" y="1726"/>
                    <a:pt x="40181" y="1665"/>
                    <a:pt x="39375" y="1665"/>
                  </a:cubicBezTo>
                  <a:cubicBezTo>
                    <a:pt x="38277" y="1665"/>
                    <a:pt x="37210" y="1778"/>
                    <a:pt x="36160" y="2046"/>
                  </a:cubicBezTo>
                  <a:cubicBezTo>
                    <a:pt x="36160" y="1998"/>
                    <a:pt x="36160" y="1950"/>
                    <a:pt x="36148" y="1903"/>
                  </a:cubicBezTo>
                  <a:lnTo>
                    <a:pt x="36148" y="1903"/>
                  </a:lnTo>
                  <a:cubicBezTo>
                    <a:pt x="36173" y="1913"/>
                    <a:pt x="36200" y="1918"/>
                    <a:pt x="36228" y="1918"/>
                  </a:cubicBezTo>
                  <a:cubicBezTo>
                    <a:pt x="36329" y="1918"/>
                    <a:pt x="36431" y="1851"/>
                    <a:pt x="36422" y="1748"/>
                  </a:cubicBezTo>
                  <a:cubicBezTo>
                    <a:pt x="36386" y="1403"/>
                    <a:pt x="36362" y="1057"/>
                    <a:pt x="36303" y="712"/>
                  </a:cubicBezTo>
                  <a:cubicBezTo>
                    <a:pt x="36283" y="612"/>
                    <a:pt x="36211" y="511"/>
                    <a:pt x="36096" y="511"/>
                  </a:cubicBezTo>
                  <a:cubicBezTo>
                    <a:pt x="36075" y="511"/>
                    <a:pt x="36053" y="514"/>
                    <a:pt x="36029" y="522"/>
                  </a:cubicBezTo>
                  <a:cubicBezTo>
                    <a:pt x="35493" y="700"/>
                    <a:pt x="34969" y="915"/>
                    <a:pt x="34469" y="1153"/>
                  </a:cubicBezTo>
                  <a:cubicBezTo>
                    <a:pt x="34421" y="1153"/>
                    <a:pt x="34398" y="1165"/>
                    <a:pt x="34362" y="1188"/>
                  </a:cubicBezTo>
                  <a:cubicBezTo>
                    <a:pt x="32516" y="2070"/>
                    <a:pt x="30861" y="3272"/>
                    <a:pt x="29040" y="4225"/>
                  </a:cubicBezTo>
                  <a:cubicBezTo>
                    <a:pt x="26873" y="5356"/>
                    <a:pt x="24718" y="6391"/>
                    <a:pt x="22753" y="7796"/>
                  </a:cubicBezTo>
                  <a:cubicBezTo>
                    <a:pt x="22741" y="7785"/>
                    <a:pt x="22741" y="7773"/>
                    <a:pt x="22730" y="7773"/>
                  </a:cubicBezTo>
                  <a:cubicBezTo>
                    <a:pt x="22714" y="7749"/>
                    <a:pt x="22690" y="7738"/>
                    <a:pt x="22667" y="7738"/>
                  </a:cubicBezTo>
                  <a:cubicBezTo>
                    <a:pt x="22621" y="7738"/>
                    <a:pt x="22579" y="7781"/>
                    <a:pt x="22610" y="7844"/>
                  </a:cubicBezTo>
                  <a:cubicBezTo>
                    <a:pt x="22610" y="7856"/>
                    <a:pt x="22622" y="7856"/>
                    <a:pt x="22634" y="7880"/>
                  </a:cubicBezTo>
                  <a:cubicBezTo>
                    <a:pt x="22527" y="7880"/>
                    <a:pt x="22432" y="7880"/>
                    <a:pt x="22337" y="7904"/>
                  </a:cubicBezTo>
                  <a:cubicBezTo>
                    <a:pt x="21991" y="7999"/>
                    <a:pt x="21622" y="8225"/>
                    <a:pt x="21575" y="8618"/>
                  </a:cubicBezTo>
                  <a:cubicBezTo>
                    <a:pt x="21575" y="8630"/>
                    <a:pt x="21575" y="8642"/>
                    <a:pt x="21598" y="8666"/>
                  </a:cubicBezTo>
                  <a:cubicBezTo>
                    <a:pt x="21598" y="8749"/>
                    <a:pt x="21598" y="8856"/>
                    <a:pt x="21575" y="8939"/>
                  </a:cubicBezTo>
                  <a:cubicBezTo>
                    <a:pt x="19241" y="9999"/>
                    <a:pt x="16967" y="11190"/>
                    <a:pt x="14729" y="12464"/>
                  </a:cubicBezTo>
                  <a:cubicBezTo>
                    <a:pt x="14716" y="12459"/>
                    <a:pt x="14703" y="12457"/>
                    <a:pt x="14690" y="12457"/>
                  </a:cubicBezTo>
                  <a:cubicBezTo>
                    <a:pt x="14629" y="12457"/>
                    <a:pt x="14567" y="12500"/>
                    <a:pt x="14538" y="12559"/>
                  </a:cubicBezTo>
                  <a:lnTo>
                    <a:pt x="14002" y="12880"/>
                  </a:lnTo>
                  <a:cubicBezTo>
                    <a:pt x="14084" y="12799"/>
                    <a:pt x="14009" y="12665"/>
                    <a:pt x="13896" y="12665"/>
                  </a:cubicBezTo>
                  <a:cubicBezTo>
                    <a:pt x="13877" y="12665"/>
                    <a:pt x="13856" y="12669"/>
                    <a:pt x="13836" y="12678"/>
                  </a:cubicBezTo>
                  <a:cubicBezTo>
                    <a:pt x="13288" y="12952"/>
                    <a:pt x="12752" y="13249"/>
                    <a:pt x="12204" y="13535"/>
                  </a:cubicBezTo>
                  <a:cubicBezTo>
                    <a:pt x="12157" y="13547"/>
                    <a:pt x="12157" y="13595"/>
                    <a:pt x="12157" y="13619"/>
                  </a:cubicBezTo>
                  <a:cubicBezTo>
                    <a:pt x="12145" y="13690"/>
                    <a:pt x="12145" y="13773"/>
                    <a:pt x="12133" y="13857"/>
                  </a:cubicBezTo>
                  <a:cubicBezTo>
                    <a:pt x="12109" y="13845"/>
                    <a:pt x="12097" y="13845"/>
                    <a:pt x="12085" y="13833"/>
                  </a:cubicBezTo>
                  <a:cubicBezTo>
                    <a:pt x="12061" y="13812"/>
                    <a:pt x="12037" y="13803"/>
                    <a:pt x="12016" y="13803"/>
                  </a:cubicBezTo>
                  <a:cubicBezTo>
                    <a:pt x="11952" y="13803"/>
                    <a:pt x="11910" y="13881"/>
                    <a:pt x="11954" y="13952"/>
                  </a:cubicBezTo>
                  <a:cubicBezTo>
                    <a:pt x="11919" y="13964"/>
                    <a:pt x="11907" y="13976"/>
                    <a:pt x="11895" y="14023"/>
                  </a:cubicBezTo>
                  <a:cubicBezTo>
                    <a:pt x="8109" y="28263"/>
                    <a:pt x="4513" y="42491"/>
                    <a:pt x="48" y="56540"/>
                  </a:cubicBezTo>
                  <a:cubicBezTo>
                    <a:pt x="0" y="56671"/>
                    <a:pt x="72" y="56767"/>
                    <a:pt x="167" y="56826"/>
                  </a:cubicBezTo>
                  <a:cubicBezTo>
                    <a:pt x="143" y="56874"/>
                    <a:pt x="167" y="56910"/>
                    <a:pt x="203" y="56945"/>
                  </a:cubicBezTo>
                  <a:cubicBezTo>
                    <a:pt x="2282" y="58340"/>
                    <a:pt x="6132" y="60297"/>
                    <a:pt x="9282" y="60297"/>
                  </a:cubicBezTo>
                  <a:cubicBezTo>
                    <a:pt x="10407" y="60297"/>
                    <a:pt x="11442" y="60048"/>
                    <a:pt x="12276" y="59434"/>
                  </a:cubicBezTo>
                  <a:lnTo>
                    <a:pt x="12288" y="59410"/>
                  </a:lnTo>
                  <a:cubicBezTo>
                    <a:pt x="12335" y="59374"/>
                    <a:pt x="12395" y="59338"/>
                    <a:pt x="12454" y="59291"/>
                  </a:cubicBezTo>
                  <a:cubicBezTo>
                    <a:pt x="12466" y="59315"/>
                    <a:pt x="12490" y="59327"/>
                    <a:pt x="12514" y="59327"/>
                  </a:cubicBezTo>
                  <a:cubicBezTo>
                    <a:pt x="12585" y="59327"/>
                    <a:pt x="12621" y="59255"/>
                    <a:pt x="12609" y="59196"/>
                  </a:cubicBezTo>
                  <a:cubicBezTo>
                    <a:pt x="14419" y="57862"/>
                    <a:pt x="16360" y="56552"/>
                    <a:pt x="18098" y="55100"/>
                  </a:cubicBezTo>
                  <a:cubicBezTo>
                    <a:pt x="19134" y="54397"/>
                    <a:pt x="20170" y="53683"/>
                    <a:pt x="21146" y="52897"/>
                  </a:cubicBezTo>
                  <a:cubicBezTo>
                    <a:pt x="21152" y="52898"/>
                    <a:pt x="21158" y="52899"/>
                    <a:pt x="21164" y="52899"/>
                  </a:cubicBezTo>
                  <a:cubicBezTo>
                    <a:pt x="21215" y="52899"/>
                    <a:pt x="21253" y="52855"/>
                    <a:pt x="21253" y="52802"/>
                  </a:cubicBezTo>
                  <a:cubicBezTo>
                    <a:pt x="21277" y="52778"/>
                    <a:pt x="21325" y="52742"/>
                    <a:pt x="21360" y="52719"/>
                  </a:cubicBezTo>
                  <a:cubicBezTo>
                    <a:pt x="21384" y="54409"/>
                    <a:pt x="21432" y="56124"/>
                    <a:pt x="21515" y="57826"/>
                  </a:cubicBezTo>
                  <a:cubicBezTo>
                    <a:pt x="21515" y="57939"/>
                    <a:pt x="21604" y="57993"/>
                    <a:pt x="21688" y="57993"/>
                  </a:cubicBezTo>
                  <a:cubicBezTo>
                    <a:pt x="21711" y="57993"/>
                    <a:pt x="21733" y="57989"/>
                    <a:pt x="21753" y="57981"/>
                  </a:cubicBezTo>
                  <a:cubicBezTo>
                    <a:pt x="21777" y="58005"/>
                    <a:pt x="21789" y="58017"/>
                    <a:pt x="21801" y="58017"/>
                  </a:cubicBezTo>
                  <a:cubicBezTo>
                    <a:pt x="23622" y="59148"/>
                    <a:pt x="26075" y="59327"/>
                    <a:pt x="28171" y="59434"/>
                  </a:cubicBezTo>
                  <a:cubicBezTo>
                    <a:pt x="28564" y="59452"/>
                    <a:pt x="28959" y="59469"/>
                    <a:pt x="29351" y="59469"/>
                  </a:cubicBezTo>
                  <a:cubicBezTo>
                    <a:pt x="30489" y="59469"/>
                    <a:pt x="31595" y="59327"/>
                    <a:pt x="32516" y="58672"/>
                  </a:cubicBezTo>
                  <a:cubicBezTo>
                    <a:pt x="32528" y="58660"/>
                    <a:pt x="32552" y="58660"/>
                    <a:pt x="32564" y="58636"/>
                  </a:cubicBezTo>
                  <a:cubicBezTo>
                    <a:pt x="32707" y="58517"/>
                    <a:pt x="32862" y="58398"/>
                    <a:pt x="32993" y="58255"/>
                  </a:cubicBezTo>
                  <a:cubicBezTo>
                    <a:pt x="32993" y="58386"/>
                    <a:pt x="32993" y="58517"/>
                    <a:pt x="33005" y="58672"/>
                  </a:cubicBezTo>
                  <a:lnTo>
                    <a:pt x="32909" y="58672"/>
                  </a:lnTo>
                  <a:cubicBezTo>
                    <a:pt x="32755" y="58684"/>
                    <a:pt x="32731" y="58874"/>
                    <a:pt x="32874" y="58934"/>
                  </a:cubicBezTo>
                  <a:cubicBezTo>
                    <a:pt x="32933" y="58969"/>
                    <a:pt x="32993" y="58969"/>
                    <a:pt x="33040" y="58993"/>
                  </a:cubicBezTo>
                  <a:cubicBezTo>
                    <a:pt x="33052" y="59005"/>
                    <a:pt x="33052" y="59029"/>
                    <a:pt x="33064" y="59029"/>
                  </a:cubicBezTo>
                  <a:cubicBezTo>
                    <a:pt x="34887" y="59825"/>
                    <a:pt x="36947" y="60508"/>
                    <a:pt x="38937" y="60508"/>
                  </a:cubicBezTo>
                  <a:cubicBezTo>
                    <a:pt x="40431" y="60508"/>
                    <a:pt x="41886" y="60123"/>
                    <a:pt x="43173" y="59112"/>
                  </a:cubicBezTo>
                  <a:cubicBezTo>
                    <a:pt x="43173" y="59112"/>
                    <a:pt x="43173" y="59100"/>
                    <a:pt x="43184" y="59100"/>
                  </a:cubicBezTo>
                  <a:cubicBezTo>
                    <a:pt x="47768" y="55874"/>
                    <a:pt x="51697" y="51218"/>
                    <a:pt x="55353" y="46992"/>
                  </a:cubicBezTo>
                  <a:cubicBezTo>
                    <a:pt x="55499" y="46734"/>
                    <a:pt x="55338" y="46465"/>
                    <a:pt x="55159" y="46465"/>
                  </a:cubicBezTo>
                  <a:cubicBezTo>
                    <a:pt x="55148" y="46465"/>
                    <a:pt x="55137" y="46466"/>
                    <a:pt x="55126" y="46468"/>
                  </a:cubicBezTo>
                  <a:lnTo>
                    <a:pt x="55126" y="46420"/>
                  </a:lnTo>
                  <a:cubicBezTo>
                    <a:pt x="55138" y="46361"/>
                    <a:pt x="55138" y="46301"/>
                    <a:pt x="55126" y="46242"/>
                  </a:cubicBezTo>
                  <a:cubicBezTo>
                    <a:pt x="55353" y="39860"/>
                    <a:pt x="55317" y="33478"/>
                    <a:pt x="55293" y="27084"/>
                  </a:cubicBezTo>
                  <a:cubicBezTo>
                    <a:pt x="55257" y="20619"/>
                    <a:pt x="55805" y="13845"/>
                    <a:pt x="55126" y="7404"/>
                  </a:cubicBezTo>
                  <a:cubicBezTo>
                    <a:pt x="55312" y="7217"/>
                    <a:pt x="55160" y="6903"/>
                    <a:pt x="54955" y="6903"/>
                  </a:cubicBezTo>
                  <a:cubicBezTo>
                    <a:pt x="54910" y="6903"/>
                    <a:pt x="54863" y="6917"/>
                    <a:pt x="54817" y="6951"/>
                  </a:cubicBezTo>
                  <a:cubicBezTo>
                    <a:pt x="54317" y="7296"/>
                    <a:pt x="53817" y="7654"/>
                    <a:pt x="53305" y="7999"/>
                  </a:cubicBezTo>
                  <a:cubicBezTo>
                    <a:pt x="53186" y="7856"/>
                    <a:pt x="53043" y="7773"/>
                    <a:pt x="52805" y="7701"/>
                  </a:cubicBezTo>
                  <a:cubicBezTo>
                    <a:pt x="52705" y="7671"/>
                    <a:pt x="52611" y="7663"/>
                    <a:pt x="52518" y="7663"/>
                  </a:cubicBezTo>
                  <a:cubicBezTo>
                    <a:pt x="52406" y="7663"/>
                    <a:pt x="52298" y="7675"/>
                    <a:pt x="52189" y="7675"/>
                  </a:cubicBezTo>
                  <a:cubicBezTo>
                    <a:pt x="52140" y="7675"/>
                    <a:pt x="52092" y="7672"/>
                    <a:pt x="52043" y="7665"/>
                  </a:cubicBezTo>
                  <a:cubicBezTo>
                    <a:pt x="51447" y="7606"/>
                    <a:pt x="50900" y="7415"/>
                    <a:pt x="50316" y="7344"/>
                  </a:cubicBezTo>
                  <a:cubicBezTo>
                    <a:pt x="50127" y="7318"/>
                    <a:pt x="49936" y="7305"/>
                    <a:pt x="49747" y="7305"/>
                  </a:cubicBezTo>
                  <a:cubicBezTo>
                    <a:pt x="49057" y="7305"/>
                    <a:pt x="48381" y="7477"/>
                    <a:pt x="47792" y="7832"/>
                  </a:cubicBezTo>
                  <a:cubicBezTo>
                    <a:pt x="47804" y="7249"/>
                    <a:pt x="47876" y="6630"/>
                    <a:pt x="47709" y="6058"/>
                  </a:cubicBezTo>
                  <a:cubicBezTo>
                    <a:pt x="47685" y="5975"/>
                    <a:pt x="47590" y="5891"/>
                    <a:pt x="47506" y="5891"/>
                  </a:cubicBezTo>
                  <a:cubicBezTo>
                    <a:pt x="46899" y="5927"/>
                    <a:pt x="46221" y="6237"/>
                    <a:pt x="45542" y="6689"/>
                  </a:cubicBezTo>
                  <a:cubicBezTo>
                    <a:pt x="45566" y="6570"/>
                    <a:pt x="45590" y="6427"/>
                    <a:pt x="45601" y="6344"/>
                  </a:cubicBezTo>
                  <a:cubicBezTo>
                    <a:pt x="45732" y="5701"/>
                    <a:pt x="45649" y="4939"/>
                    <a:pt x="45661" y="4284"/>
                  </a:cubicBezTo>
                  <a:cubicBezTo>
                    <a:pt x="45685" y="3117"/>
                    <a:pt x="45792" y="1903"/>
                    <a:pt x="45709" y="736"/>
                  </a:cubicBezTo>
                  <a:cubicBezTo>
                    <a:pt x="45720" y="593"/>
                    <a:pt x="45732" y="450"/>
                    <a:pt x="45732" y="319"/>
                  </a:cubicBezTo>
                  <a:cubicBezTo>
                    <a:pt x="45732" y="236"/>
                    <a:pt x="45685" y="176"/>
                    <a:pt x="45625" y="153"/>
                  </a:cubicBezTo>
                  <a:cubicBezTo>
                    <a:pt x="45625" y="117"/>
                    <a:pt x="45613" y="81"/>
                    <a:pt x="45613" y="45"/>
                  </a:cubicBezTo>
                  <a:cubicBezTo>
                    <a:pt x="45607" y="16"/>
                    <a:pt x="45581" y="1"/>
                    <a:pt x="4555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14391;p54">
              <a:extLst>
                <a:ext uri="{FF2B5EF4-FFF2-40B4-BE49-F238E27FC236}">
                  <a16:creationId xmlns:a16="http://schemas.microsoft.com/office/drawing/2014/main" id="{172EF713-C0F4-9755-55ED-637CBDEA9C95}"/>
                </a:ext>
              </a:extLst>
            </p:cNvPr>
            <p:cNvSpPr/>
            <p:nvPr/>
          </p:nvSpPr>
          <p:spPr>
            <a:xfrm>
              <a:off x="4222500" y="3002200"/>
              <a:ext cx="7125" cy="10750"/>
            </a:xfrm>
            <a:custGeom>
              <a:avLst/>
              <a:gdLst/>
              <a:ahLst/>
              <a:cxnLst/>
              <a:rect l="l" t="t" r="r" b="b"/>
              <a:pathLst>
                <a:path w="285" h="430" extrusionOk="0">
                  <a:moveTo>
                    <a:pt x="130" y="1"/>
                  </a:moveTo>
                  <a:cubicBezTo>
                    <a:pt x="67" y="1"/>
                    <a:pt x="0" y="64"/>
                    <a:pt x="38" y="147"/>
                  </a:cubicBezTo>
                  <a:cubicBezTo>
                    <a:pt x="62" y="230"/>
                    <a:pt x="109" y="313"/>
                    <a:pt x="157" y="397"/>
                  </a:cubicBezTo>
                  <a:cubicBezTo>
                    <a:pt x="172" y="420"/>
                    <a:pt x="191" y="429"/>
                    <a:pt x="209" y="429"/>
                  </a:cubicBezTo>
                  <a:cubicBezTo>
                    <a:pt x="248" y="429"/>
                    <a:pt x="284" y="386"/>
                    <a:pt x="276" y="337"/>
                  </a:cubicBezTo>
                  <a:cubicBezTo>
                    <a:pt x="264" y="254"/>
                    <a:pt x="228" y="159"/>
                    <a:pt x="216" y="75"/>
                  </a:cubicBezTo>
                  <a:cubicBezTo>
                    <a:pt x="203" y="22"/>
                    <a:pt x="167" y="1"/>
                    <a:pt x="13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14392;p54">
              <a:extLst>
                <a:ext uri="{FF2B5EF4-FFF2-40B4-BE49-F238E27FC236}">
                  <a16:creationId xmlns:a16="http://schemas.microsoft.com/office/drawing/2014/main" id="{D40E8780-B305-862E-C2AC-573766166653}"/>
                </a:ext>
              </a:extLst>
            </p:cNvPr>
            <p:cNvSpPr/>
            <p:nvPr/>
          </p:nvSpPr>
          <p:spPr>
            <a:xfrm>
              <a:off x="4302325" y="2713800"/>
              <a:ext cx="6250" cy="4850"/>
            </a:xfrm>
            <a:custGeom>
              <a:avLst/>
              <a:gdLst/>
              <a:ahLst/>
              <a:cxnLst/>
              <a:rect l="l" t="t" r="r" b="b"/>
              <a:pathLst>
                <a:path w="250" h="194" extrusionOk="0">
                  <a:moveTo>
                    <a:pt x="101" y="1"/>
                  </a:moveTo>
                  <a:cubicBezTo>
                    <a:pt x="0" y="1"/>
                    <a:pt x="6" y="193"/>
                    <a:pt x="119" y="193"/>
                  </a:cubicBezTo>
                  <a:cubicBezTo>
                    <a:pt x="250" y="193"/>
                    <a:pt x="250" y="3"/>
                    <a:pt x="119" y="3"/>
                  </a:cubicBezTo>
                  <a:cubicBezTo>
                    <a:pt x="113" y="1"/>
                    <a:pt x="107" y="1"/>
                    <a:pt x="10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14393;p54">
              <a:extLst>
                <a:ext uri="{FF2B5EF4-FFF2-40B4-BE49-F238E27FC236}">
                  <a16:creationId xmlns:a16="http://schemas.microsoft.com/office/drawing/2014/main" id="{30978732-A287-BC08-A511-31D0E919AB18}"/>
                </a:ext>
              </a:extLst>
            </p:cNvPr>
            <p:cNvSpPr/>
            <p:nvPr/>
          </p:nvSpPr>
          <p:spPr>
            <a:xfrm>
              <a:off x="4598550" y="1967900"/>
              <a:ext cx="18400" cy="42450"/>
            </a:xfrm>
            <a:custGeom>
              <a:avLst/>
              <a:gdLst/>
              <a:ahLst/>
              <a:cxnLst/>
              <a:rect l="l" t="t" r="r" b="b"/>
              <a:pathLst>
                <a:path w="736" h="1698" extrusionOk="0">
                  <a:moveTo>
                    <a:pt x="679" y="1"/>
                  </a:moveTo>
                  <a:cubicBezTo>
                    <a:pt x="663" y="1"/>
                    <a:pt x="649" y="9"/>
                    <a:pt x="641" y="26"/>
                  </a:cubicBezTo>
                  <a:cubicBezTo>
                    <a:pt x="367" y="502"/>
                    <a:pt x="188" y="1038"/>
                    <a:pt x="21" y="1561"/>
                  </a:cubicBezTo>
                  <a:cubicBezTo>
                    <a:pt x="0" y="1646"/>
                    <a:pt x="63" y="1698"/>
                    <a:pt x="130" y="1698"/>
                  </a:cubicBezTo>
                  <a:cubicBezTo>
                    <a:pt x="176" y="1698"/>
                    <a:pt x="224" y="1674"/>
                    <a:pt x="248" y="1621"/>
                  </a:cubicBezTo>
                  <a:cubicBezTo>
                    <a:pt x="438" y="1109"/>
                    <a:pt x="641" y="597"/>
                    <a:pt x="736" y="73"/>
                  </a:cubicBezTo>
                  <a:cubicBezTo>
                    <a:pt x="736" y="27"/>
                    <a:pt x="706" y="1"/>
                    <a:pt x="67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14394;p54">
              <a:extLst>
                <a:ext uri="{FF2B5EF4-FFF2-40B4-BE49-F238E27FC236}">
                  <a16:creationId xmlns:a16="http://schemas.microsoft.com/office/drawing/2014/main" id="{D1AD249D-AE47-D66D-CDDE-CB2D15462861}"/>
                </a:ext>
              </a:extLst>
            </p:cNvPr>
            <p:cNvSpPr/>
            <p:nvPr/>
          </p:nvSpPr>
          <p:spPr>
            <a:xfrm>
              <a:off x="4597425" y="1994075"/>
              <a:ext cx="18575" cy="50350"/>
            </a:xfrm>
            <a:custGeom>
              <a:avLst/>
              <a:gdLst/>
              <a:ahLst/>
              <a:cxnLst/>
              <a:rect l="l" t="t" r="r" b="b"/>
              <a:pathLst>
                <a:path w="743" h="2014" extrusionOk="0">
                  <a:moveTo>
                    <a:pt x="650" y="1"/>
                  </a:moveTo>
                  <a:cubicBezTo>
                    <a:pt x="619" y="1"/>
                    <a:pt x="588" y="19"/>
                    <a:pt x="578" y="62"/>
                  </a:cubicBezTo>
                  <a:cubicBezTo>
                    <a:pt x="388" y="693"/>
                    <a:pt x="138" y="1300"/>
                    <a:pt x="7" y="1943"/>
                  </a:cubicBezTo>
                  <a:cubicBezTo>
                    <a:pt x="0" y="1990"/>
                    <a:pt x="31" y="2014"/>
                    <a:pt x="63" y="2014"/>
                  </a:cubicBezTo>
                  <a:cubicBezTo>
                    <a:pt x="89" y="2014"/>
                    <a:pt x="115" y="1999"/>
                    <a:pt x="126" y="1967"/>
                  </a:cubicBezTo>
                  <a:cubicBezTo>
                    <a:pt x="364" y="1360"/>
                    <a:pt x="543" y="717"/>
                    <a:pt x="721" y="98"/>
                  </a:cubicBezTo>
                  <a:cubicBezTo>
                    <a:pt x="743" y="41"/>
                    <a:pt x="696" y="1"/>
                    <a:pt x="6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14395;p54">
              <a:extLst>
                <a:ext uri="{FF2B5EF4-FFF2-40B4-BE49-F238E27FC236}">
                  <a16:creationId xmlns:a16="http://schemas.microsoft.com/office/drawing/2014/main" id="{E6E4FA3D-40A6-F5F3-6426-874087845D8A}"/>
                </a:ext>
              </a:extLst>
            </p:cNvPr>
            <p:cNvSpPr/>
            <p:nvPr/>
          </p:nvSpPr>
          <p:spPr>
            <a:xfrm>
              <a:off x="4512750" y="2126175"/>
              <a:ext cx="57525" cy="6900"/>
            </a:xfrm>
            <a:custGeom>
              <a:avLst/>
              <a:gdLst/>
              <a:ahLst/>
              <a:cxnLst/>
              <a:rect l="l" t="t" r="r" b="b"/>
              <a:pathLst>
                <a:path w="2301" h="276" extrusionOk="0">
                  <a:moveTo>
                    <a:pt x="2171" y="1"/>
                  </a:moveTo>
                  <a:cubicBezTo>
                    <a:pt x="2163" y="1"/>
                    <a:pt x="2153" y="2"/>
                    <a:pt x="2144" y="5"/>
                  </a:cubicBezTo>
                  <a:cubicBezTo>
                    <a:pt x="1589" y="91"/>
                    <a:pt x="1035" y="146"/>
                    <a:pt x="475" y="146"/>
                  </a:cubicBezTo>
                  <a:cubicBezTo>
                    <a:pt x="337" y="146"/>
                    <a:pt x="199" y="143"/>
                    <a:pt x="60" y="136"/>
                  </a:cubicBezTo>
                  <a:cubicBezTo>
                    <a:pt x="1" y="136"/>
                    <a:pt x="1" y="195"/>
                    <a:pt x="48" y="207"/>
                  </a:cubicBezTo>
                  <a:cubicBezTo>
                    <a:pt x="386" y="252"/>
                    <a:pt x="723" y="276"/>
                    <a:pt x="1060" y="276"/>
                  </a:cubicBezTo>
                  <a:cubicBezTo>
                    <a:pt x="1437" y="276"/>
                    <a:pt x="1814" y="246"/>
                    <a:pt x="2191" y="183"/>
                  </a:cubicBezTo>
                  <a:cubicBezTo>
                    <a:pt x="2301" y="173"/>
                    <a:pt x="2269" y="1"/>
                    <a:pt x="217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14396;p54">
              <a:extLst>
                <a:ext uri="{FF2B5EF4-FFF2-40B4-BE49-F238E27FC236}">
                  <a16:creationId xmlns:a16="http://schemas.microsoft.com/office/drawing/2014/main" id="{B84F826A-446C-FBEB-17D8-92E36F4B0912}"/>
                </a:ext>
              </a:extLst>
            </p:cNvPr>
            <p:cNvSpPr/>
            <p:nvPr/>
          </p:nvSpPr>
          <p:spPr>
            <a:xfrm>
              <a:off x="4573775" y="2126575"/>
              <a:ext cx="3600" cy="2700"/>
            </a:xfrm>
            <a:custGeom>
              <a:avLst/>
              <a:gdLst/>
              <a:ahLst/>
              <a:cxnLst/>
              <a:rect l="l" t="t" r="r" b="b"/>
              <a:pathLst>
                <a:path w="144" h="108" extrusionOk="0">
                  <a:moveTo>
                    <a:pt x="60" y="1"/>
                  </a:moveTo>
                  <a:cubicBezTo>
                    <a:pt x="0" y="1"/>
                    <a:pt x="0" y="108"/>
                    <a:pt x="60" y="108"/>
                  </a:cubicBezTo>
                  <a:cubicBezTo>
                    <a:pt x="143" y="108"/>
                    <a:pt x="143" y="1"/>
                    <a:pt x="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14397;p54">
              <a:extLst>
                <a:ext uri="{FF2B5EF4-FFF2-40B4-BE49-F238E27FC236}">
                  <a16:creationId xmlns:a16="http://schemas.microsoft.com/office/drawing/2014/main" id="{A078A1B8-A74F-107E-07F4-58F70368942B}"/>
                </a:ext>
              </a:extLst>
            </p:cNvPr>
            <p:cNvSpPr/>
            <p:nvPr/>
          </p:nvSpPr>
          <p:spPr>
            <a:xfrm>
              <a:off x="4540725" y="2142200"/>
              <a:ext cx="38425" cy="6000"/>
            </a:xfrm>
            <a:custGeom>
              <a:avLst/>
              <a:gdLst/>
              <a:ahLst/>
              <a:cxnLst/>
              <a:rect l="l" t="t" r="r" b="b"/>
              <a:pathLst>
                <a:path w="1537" h="240" extrusionOk="0">
                  <a:moveTo>
                    <a:pt x="1039" y="1"/>
                  </a:moveTo>
                  <a:cubicBezTo>
                    <a:pt x="722" y="1"/>
                    <a:pt x="409" y="34"/>
                    <a:pt x="108" y="43"/>
                  </a:cubicBezTo>
                  <a:cubicBezTo>
                    <a:pt x="1" y="43"/>
                    <a:pt x="1" y="197"/>
                    <a:pt x="108" y="197"/>
                  </a:cubicBezTo>
                  <a:cubicBezTo>
                    <a:pt x="409" y="206"/>
                    <a:pt x="722" y="239"/>
                    <a:pt x="1039" y="239"/>
                  </a:cubicBezTo>
                  <a:cubicBezTo>
                    <a:pt x="1161" y="239"/>
                    <a:pt x="1283" y="234"/>
                    <a:pt x="1406" y="221"/>
                  </a:cubicBezTo>
                  <a:cubicBezTo>
                    <a:pt x="1537" y="209"/>
                    <a:pt x="1537" y="31"/>
                    <a:pt x="1406" y="19"/>
                  </a:cubicBezTo>
                  <a:cubicBezTo>
                    <a:pt x="1283" y="5"/>
                    <a:pt x="1161" y="1"/>
                    <a:pt x="103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14398;p54">
              <a:extLst>
                <a:ext uri="{FF2B5EF4-FFF2-40B4-BE49-F238E27FC236}">
                  <a16:creationId xmlns:a16="http://schemas.microsoft.com/office/drawing/2014/main" id="{4E215DAC-122C-1211-72B4-59849C84EEE2}"/>
                </a:ext>
              </a:extLst>
            </p:cNvPr>
            <p:cNvSpPr/>
            <p:nvPr/>
          </p:nvSpPr>
          <p:spPr>
            <a:xfrm>
              <a:off x="4548875" y="2156325"/>
              <a:ext cx="30575" cy="9325"/>
            </a:xfrm>
            <a:custGeom>
              <a:avLst/>
              <a:gdLst/>
              <a:ahLst/>
              <a:cxnLst/>
              <a:rect l="l" t="t" r="r" b="b"/>
              <a:pathLst>
                <a:path w="1223" h="373" extrusionOk="0">
                  <a:moveTo>
                    <a:pt x="592" y="1"/>
                  </a:moveTo>
                  <a:cubicBezTo>
                    <a:pt x="422" y="1"/>
                    <a:pt x="250" y="28"/>
                    <a:pt x="103" y="61"/>
                  </a:cubicBezTo>
                  <a:cubicBezTo>
                    <a:pt x="0" y="95"/>
                    <a:pt x="19" y="252"/>
                    <a:pt x="127" y="252"/>
                  </a:cubicBezTo>
                  <a:cubicBezTo>
                    <a:pt x="131" y="252"/>
                    <a:pt x="135" y="252"/>
                    <a:pt x="139" y="251"/>
                  </a:cubicBezTo>
                  <a:cubicBezTo>
                    <a:pt x="205" y="247"/>
                    <a:pt x="270" y="244"/>
                    <a:pt x="335" y="244"/>
                  </a:cubicBezTo>
                  <a:cubicBezTo>
                    <a:pt x="449" y="244"/>
                    <a:pt x="562" y="253"/>
                    <a:pt x="675" y="275"/>
                  </a:cubicBezTo>
                  <a:cubicBezTo>
                    <a:pt x="806" y="299"/>
                    <a:pt x="937" y="359"/>
                    <a:pt x="1092" y="370"/>
                  </a:cubicBezTo>
                  <a:cubicBezTo>
                    <a:pt x="1100" y="372"/>
                    <a:pt x="1107" y="373"/>
                    <a:pt x="1115" y="373"/>
                  </a:cubicBezTo>
                  <a:cubicBezTo>
                    <a:pt x="1222" y="373"/>
                    <a:pt x="1218" y="212"/>
                    <a:pt x="1151" y="156"/>
                  </a:cubicBezTo>
                  <a:cubicBezTo>
                    <a:pt x="996" y="40"/>
                    <a:pt x="795" y="1"/>
                    <a:pt x="5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14399;p54">
              <a:extLst>
                <a:ext uri="{FF2B5EF4-FFF2-40B4-BE49-F238E27FC236}">
                  <a16:creationId xmlns:a16="http://schemas.microsoft.com/office/drawing/2014/main" id="{B40F4C9C-D54D-DC29-1847-805F7EA4D806}"/>
                </a:ext>
              </a:extLst>
            </p:cNvPr>
            <p:cNvSpPr/>
            <p:nvPr/>
          </p:nvSpPr>
          <p:spPr>
            <a:xfrm>
              <a:off x="4554500" y="2177475"/>
              <a:ext cx="22275" cy="8700"/>
            </a:xfrm>
            <a:custGeom>
              <a:avLst/>
              <a:gdLst/>
              <a:ahLst/>
              <a:cxnLst/>
              <a:rect l="l" t="t" r="r" b="b"/>
              <a:pathLst>
                <a:path w="891" h="348" extrusionOk="0">
                  <a:moveTo>
                    <a:pt x="142" y="0"/>
                  </a:moveTo>
                  <a:cubicBezTo>
                    <a:pt x="20" y="0"/>
                    <a:pt x="1" y="204"/>
                    <a:pt x="117" y="227"/>
                  </a:cubicBezTo>
                  <a:cubicBezTo>
                    <a:pt x="315" y="282"/>
                    <a:pt x="493" y="347"/>
                    <a:pt x="688" y="347"/>
                  </a:cubicBezTo>
                  <a:cubicBezTo>
                    <a:pt x="704" y="347"/>
                    <a:pt x="720" y="347"/>
                    <a:pt x="736" y="346"/>
                  </a:cubicBezTo>
                  <a:cubicBezTo>
                    <a:pt x="831" y="346"/>
                    <a:pt x="891" y="179"/>
                    <a:pt x="795" y="144"/>
                  </a:cubicBezTo>
                  <a:cubicBezTo>
                    <a:pt x="581" y="48"/>
                    <a:pt x="379" y="36"/>
                    <a:pt x="152" y="1"/>
                  </a:cubicBezTo>
                  <a:cubicBezTo>
                    <a:pt x="149" y="0"/>
                    <a:pt x="145" y="0"/>
                    <a:pt x="14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14400;p54">
              <a:extLst>
                <a:ext uri="{FF2B5EF4-FFF2-40B4-BE49-F238E27FC236}">
                  <a16:creationId xmlns:a16="http://schemas.microsoft.com/office/drawing/2014/main" id="{7E0AFCE1-1516-85CA-7E6F-6E0891DDF648}"/>
                </a:ext>
              </a:extLst>
            </p:cNvPr>
            <p:cNvSpPr/>
            <p:nvPr/>
          </p:nvSpPr>
          <p:spPr>
            <a:xfrm>
              <a:off x="4569000" y="2189375"/>
              <a:ext cx="7175" cy="5700"/>
            </a:xfrm>
            <a:custGeom>
              <a:avLst/>
              <a:gdLst/>
              <a:ahLst/>
              <a:cxnLst/>
              <a:rect l="l" t="t" r="r" b="b"/>
              <a:pathLst>
                <a:path w="287" h="228" extrusionOk="0">
                  <a:moveTo>
                    <a:pt x="156" y="1"/>
                  </a:moveTo>
                  <a:cubicBezTo>
                    <a:pt x="1" y="1"/>
                    <a:pt x="1" y="227"/>
                    <a:pt x="156" y="227"/>
                  </a:cubicBezTo>
                  <a:cubicBezTo>
                    <a:pt x="287" y="227"/>
                    <a:pt x="287" y="1"/>
                    <a:pt x="15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14401;p54">
              <a:extLst>
                <a:ext uri="{FF2B5EF4-FFF2-40B4-BE49-F238E27FC236}">
                  <a16:creationId xmlns:a16="http://schemas.microsoft.com/office/drawing/2014/main" id="{DFB0B868-7C10-2D06-A5C4-50436D284D4D}"/>
                </a:ext>
              </a:extLst>
            </p:cNvPr>
            <p:cNvSpPr/>
            <p:nvPr/>
          </p:nvSpPr>
          <p:spPr>
            <a:xfrm>
              <a:off x="4572875" y="2205175"/>
              <a:ext cx="5100" cy="3575"/>
            </a:xfrm>
            <a:custGeom>
              <a:avLst/>
              <a:gdLst/>
              <a:ahLst/>
              <a:cxnLst/>
              <a:rect l="l" t="t" r="r" b="b"/>
              <a:pathLst>
                <a:path w="204" h="143" extrusionOk="0">
                  <a:moveTo>
                    <a:pt x="96" y="0"/>
                  </a:moveTo>
                  <a:cubicBezTo>
                    <a:pt x="1" y="0"/>
                    <a:pt x="1" y="143"/>
                    <a:pt x="96" y="143"/>
                  </a:cubicBezTo>
                  <a:cubicBezTo>
                    <a:pt x="203" y="143"/>
                    <a:pt x="203" y="0"/>
                    <a:pt x="9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14402;p54">
              <a:extLst>
                <a:ext uri="{FF2B5EF4-FFF2-40B4-BE49-F238E27FC236}">
                  <a16:creationId xmlns:a16="http://schemas.microsoft.com/office/drawing/2014/main" id="{C07D0A40-97CA-C0F6-B65E-148F3E63351D}"/>
                </a:ext>
              </a:extLst>
            </p:cNvPr>
            <p:cNvSpPr/>
            <p:nvPr/>
          </p:nvSpPr>
          <p:spPr>
            <a:xfrm>
              <a:off x="4348450" y="2585875"/>
              <a:ext cx="50600" cy="36200"/>
            </a:xfrm>
            <a:custGeom>
              <a:avLst/>
              <a:gdLst/>
              <a:ahLst/>
              <a:cxnLst/>
              <a:rect l="l" t="t" r="r" b="b"/>
              <a:pathLst>
                <a:path w="2024" h="1448" extrusionOk="0">
                  <a:moveTo>
                    <a:pt x="84" y="0"/>
                  </a:moveTo>
                  <a:cubicBezTo>
                    <a:pt x="48" y="0"/>
                    <a:pt x="0" y="36"/>
                    <a:pt x="48" y="83"/>
                  </a:cubicBezTo>
                  <a:cubicBezTo>
                    <a:pt x="310" y="298"/>
                    <a:pt x="655" y="429"/>
                    <a:pt x="941" y="619"/>
                  </a:cubicBezTo>
                  <a:cubicBezTo>
                    <a:pt x="1262" y="857"/>
                    <a:pt x="1560" y="1143"/>
                    <a:pt x="1870" y="1429"/>
                  </a:cubicBezTo>
                  <a:cubicBezTo>
                    <a:pt x="1888" y="1442"/>
                    <a:pt x="1906" y="1448"/>
                    <a:pt x="1923" y="1448"/>
                  </a:cubicBezTo>
                  <a:cubicBezTo>
                    <a:pt x="1983" y="1448"/>
                    <a:pt x="2023" y="1377"/>
                    <a:pt x="1977" y="1322"/>
                  </a:cubicBezTo>
                  <a:cubicBezTo>
                    <a:pt x="1727" y="1012"/>
                    <a:pt x="1441" y="774"/>
                    <a:pt x="1120" y="536"/>
                  </a:cubicBezTo>
                  <a:cubicBezTo>
                    <a:pt x="822" y="322"/>
                    <a:pt x="441" y="60"/>
                    <a:pt x="8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14403;p54">
              <a:extLst>
                <a:ext uri="{FF2B5EF4-FFF2-40B4-BE49-F238E27FC236}">
                  <a16:creationId xmlns:a16="http://schemas.microsoft.com/office/drawing/2014/main" id="{78830925-F226-FEAF-CF5C-AD9ACDBAAF0D}"/>
                </a:ext>
              </a:extLst>
            </p:cNvPr>
            <p:cNvSpPr/>
            <p:nvPr/>
          </p:nvSpPr>
          <p:spPr>
            <a:xfrm>
              <a:off x="4381975" y="2594075"/>
              <a:ext cx="41075" cy="28750"/>
            </a:xfrm>
            <a:custGeom>
              <a:avLst/>
              <a:gdLst/>
              <a:ahLst/>
              <a:cxnLst/>
              <a:rect l="l" t="t" r="r" b="b"/>
              <a:pathLst>
                <a:path w="1643" h="1150" extrusionOk="0">
                  <a:moveTo>
                    <a:pt x="121" y="1"/>
                  </a:moveTo>
                  <a:cubicBezTo>
                    <a:pt x="55" y="1"/>
                    <a:pt x="1" y="85"/>
                    <a:pt x="64" y="148"/>
                  </a:cubicBezTo>
                  <a:cubicBezTo>
                    <a:pt x="505" y="529"/>
                    <a:pt x="969" y="875"/>
                    <a:pt x="1469" y="1137"/>
                  </a:cubicBezTo>
                  <a:cubicBezTo>
                    <a:pt x="1486" y="1146"/>
                    <a:pt x="1502" y="1150"/>
                    <a:pt x="1517" y="1150"/>
                  </a:cubicBezTo>
                  <a:cubicBezTo>
                    <a:pt x="1598" y="1150"/>
                    <a:pt x="1643" y="1032"/>
                    <a:pt x="1553" y="982"/>
                  </a:cubicBezTo>
                  <a:cubicBezTo>
                    <a:pt x="1076" y="696"/>
                    <a:pt x="624" y="386"/>
                    <a:pt x="183" y="29"/>
                  </a:cubicBezTo>
                  <a:cubicBezTo>
                    <a:pt x="163" y="9"/>
                    <a:pt x="141" y="1"/>
                    <a:pt x="1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14404;p54">
              <a:extLst>
                <a:ext uri="{FF2B5EF4-FFF2-40B4-BE49-F238E27FC236}">
                  <a16:creationId xmlns:a16="http://schemas.microsoft.com/office/drawing/2014/main" id="{0E5F3491-BF16-6F1E-70E2-AD791FE50740}"/>
                </a:ext>
              </a:extLst>
            </p:cNvPr>
            <p:cNvSpPr/>
            <p:nvPr/>
          </p:nvSpPr>
          <p:spPr>
            <a:xfrm>
              <a:off x="4595800" y="2043650"/>
              <a:ext cx="32100" cy="91350"/>
            </a:xfrm>
            <a:custGeom>
              <a:avLst/>
              <a:gdLst/>
              <a:ahLst/>
              <a:cxnLst/>
              <a:rect l="l" t="t" r="r" b="b"/>
              <a:pathLst>
                <a:path w="1284" h="3654" extrusionOk="0">
                  <a:moveTo>
                    <a:pt x="1178" y="1"/>
                  </a:moveTo>
                  <a:cubicBezTo>
                    <a:pt x="1139" y="1"/>
                    <a:pt x="1099" y="24"/>
                    <a:pt x="1084" y="79"/>
                  </a:cubicBezTo>
                  <a:cubicBezTo>
                    <a:pt x="882" y="817"/>
                    <a:pt x="655" y="1579"/>
                    <a:pt x="453" y="2318"/>
                  </a:cubicBezTo>
                  <a:cubicBezTo>
                    <a:pt x="358" y="2639"/>
                    <a:pt x="1" y="3270"/>
                    <a:pt x="215" y="3592"/>
                  </a:cubicBezTo>
                  <a:cubicBezTo>
                    <a:pt x="235" y="3623"/>
                    <a:pt x="274" y="3653"/>
                    <a:pt x="323" y="3653"/>
                  </a:cubicBezTo>
                  <a:cubicBezTo>
                    <a:pt x="330" y="3653"/>
                    <a:pt x="338" y="3653"/>
                    <a:pt x="346" y="3651"/>
                  </a:cubicBezTo>
                  <a:cubicBezTo>
                    <a:pt x="429" y="3604"/>
                    <a:pt x="465" y="3568"/>
                    <a:pt x="477" y="3484"/>
                  </a:cubicBezTo>
                  <a:cubicBezTo>
                    <a:pt x="489" y="3437"/>
                    <a:pt x="465" y="3377"/>
                    <a:pt x="429" y="3365"/>
                  </a:cubicBezTo>
                  <a:cubicBezTo>
                    <a:pt x="417" y="3365"/>
                    <a:pt x="417" y="3353"/>
                    <a:pt x="405" y="3353"/>
                  </a:cubicBezTo>
                  <a:cubicBezTo>
                    <a:pt x="401" y="3346"/>
                    <a:pt x="396" y="3343"/>
                    <a:pt x="390" y="3343"/>
                  </a:cubicBezTo>
                  <a:cubicBezTo>
                    <a:pt x="379" y="3343"/>
                    <a:pt x="366" y="3353"/>
                    <a:pt x="358" y="3353"/>
                  </a:cubicBezTo>
                  <a:cubicBezTo>
                    <a:pt x="512" y="2961"/>
                    <a:pt x="774" y="2008"/>
                    <a:pt x="810" y="1877"/>
                  </a:cubicBezTo>
                  <a:cubicBezTo>
                    <a:pt x="953" y="1294"/>
                    <a:pt x="1120" y="698"/>
                    <a:pt x="1263" y="115"/>
                  </a:cubicBezTo>
                  <a:cubicBezTo>
                    <a:pt x="1283" y="46"/>
                    <a:pt x="1232" y="1"/>
                    <a:pt x="11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14405;p54">
              <a:extLst>
                <a:ext uri="{FF2B5EF4-FFF2-40B4-BE49-F238E27FC236}">
                  <a16:creationId xmlns:a16="http://schemas.microsoft.com/office/drawing/2014/main" id="{E4977EC7-114A-4B17-3F87-284713CDD2F0}"/>
                </a:ext>
              </a:extLst>
            </p:cNvPr>
            <p:cNvSpPr/>
            <p:nvPr/>
          </p:nvSpPr>
          <p:spPr>
            <a:xfrm>
              <a:off x="4610800" y="2055000"/>
              <a:ext cx="26475" cy="68650"/>
            </a:xfrm>
            <a:custGeom>
              <a:avLst/>
              <a:gdLst/>
              <a:ahLst/>
              <a:cxnLst/>
              <a:rect l="l" t="t" r="r" b="b"/>
              <a:pathLst>
                <a:path w="1059" h="2746" extrusionOk="0">
                  <a:moveTo>
                    <a:pt x="934" y="1"/>
                  </a:moveTo>
                  <a:cubicBezTo>
                    <a:pt x="897" y="1"/>
                    <a:pt x="859" y="20"/>
                    <a:pt x="841" y="66"/>
                  </a:cubicBezTo>
                  <a:cubicBezTo>
                    <a:pt x="722" y="494"/>
                    <a:pt x="591" y="935"/>
                    <a:pt x="448" y="1364"/>
                  </a:cubicBezTo>
                  <a:cubicBezTo>
                    <a:pt x="293" y="1792"/>
                    <a:pt x="91" y="2209"/>
                    <a:pt x="8" y="2638"/>
                  </a:cubicBezTo>
                  <a:cubicBezTo>
                    <a:pt x="0" y="2699"/>
                    <a:pt x="42" y="2745"/>
                    <a:pt x="88" y="2745"/>
                  </a:cubicBezTo>
                  <a:cubicBezTo>
                    <a:pt x="114" y="2745"/>
                    <a:pt x="141" y="2731"/>
                    <a:pt x="163" y="2697"/>
                  </a:cubicBezTo>
                  <a:cubicBezTo>
                    <a:pt x="639" y="1983"/>
                    <a:pt x="817" y="935"/>
                    <a:pt x="1044" y="125"/>
                  </a:cubicBezTo>
                  <a:cubicBezTo>
                    <a:pt x="1058" y="52"/>
                    <a:pt x="996" y="1"/>
                    <a:pt x="9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14406;p54">
              <a:extLst>
                <a:ext uri="{FF2B5EF4-FFF2-40B4-BE49-F238E27FC236}">
                  <a16:creationId xmlns:a16="http://schemas.microsoft.com/office/drawing/2014/main" id="{E39C76F8-6A34-5FF3-E12C-D8E7DE54E099}"/>
                </a:ext>
              </a:extLst>
            </p:cNvPr>
            <p:cNvSpPr/>
            <p:nvPr/>
          </p:nvSpPr>
          <p:spPr>
            <a:xfrm>
              <a:off x="4003350" y="3190950"/>
              <a:ext cx="63825" cy="13425"/>
            </a:xfrm>
            <a:custGeom>
              <a:avLst/>
              <a:gdLst/>
              <a:ahLst/>
              <a:cxnLst/>
              <a:rect l="l" t="t" r="r" b="b"/>
              <a:pathLst>
                <a:path w="2553" h="537" extrusionOk="0">
                  <a:moveTo>
                    <a:pt x="161" y="0"/>
                  </a:moveTo>
                  <a:cubicBezTo>
                    <a:pt x="46" y="0"/>
                    <a:pt x="1" y="172"/>
                    <a:pt x="124" y="217"/>
                  </a:cubicBezTo>
                  <a:cubicBezTo>
                    <a:pt x="686" y="369"/>
                    <a:pt x="1347" y="537"/>
                    <a:pt x="1967" y="537"/>
                  </a:cubicBezTo>
                  <a:cubicBezTo>
                    <a:pt x="2122" y="537"/>
                    <a:pt x="2274" y="526"/>
                    <a:pt x="2422" y="502"/>
                  </a:cubicBezTo>
                  <a:cubicBezTo>
                    <a:pt x="2553" y="467"/>
                    <a:pt x="2553" y="241"/>
                    <a:pt x="2422" y="229"/>
                  </a:cubicBezTo>
                  <a:cubicBezTo>
                    <a:pt x="1672" y="121"/>
                    <a:pt x="934" y="169"/>
                    <a:pt x="184" y="2"/>
                  </a:cubicBezTo>
                  <a:cubicBezTo>
                    <a:pt x="176" y="1"/>
                    <a:pt x="169" y="0"/>
                    <a:pt x="16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14407;p54">
              <a:extLst>
                <a:ext uri="{FF2B5EF4-FFF2-40B4-BE49-F238E27FC236}">
                  <a16:creationId xmlns:a16="http://schemas.microsoft.com/office/drawing/2014/main" id="{A1EE1E03-B299-3137-18F0-BB2178CD1821}"/>
                </a:ext>
              </a:extLst>
            </p:cNvPr>
            <p:cNvSpPr/>
            <p:nvPr/>
          </p:nvSpPr>
          <p:spPr>
            <a:xfrm>
              <a:off x="4021800" y="3173675"/>
              <a:ext cx="52825" cy="14100"/>
            </a:xfrm>
            <a:custGeom>
              <a:avLst/>
              <a:gdLst/>
              <a:ahLst/>
              <a:cxnLst/>
              <a:rect l="l" t="t" r="r" b="b"/>
              <a:pathLst>
                <a:path w="2113" h="564" extrusionOk="0">
                  <a:moveTo>
                    <a:pt x="137" y="1"/>
                  </a:moveTo>
                  <a:cubicBezTo>
                    <a:pt x="35" y="1"/>
                    <a:pt x="0" y="148"/>
                    <a:pt x="101" y="181"/>
                  </a:cubicBezTo>
                  <a:cubicBezTo>
                    <a:pt x="614" y="349"/>
                    <a:pt x="1220" y="563"/>
                    <a:pt x="1772" y="563"/>
                  </a:cubicBezTo>
                  <a:cubicBezTo>
                    <a:pt x="1847" y="563"/>
                    <a:pt x="1921" y="559"/>
                    <a:pt x="1994" y="551"/>
                  </a:cubicBezTo>
                  <a:cubicBezTo>
                    <a:pt x="2077" y="539"/>
                    <a:pt x="2113" y="420"/>
                    <a:pt x="2017" y="384"/>
                  </a:cubicBezTo>
                  <a:cubicBezTo>
                    <a:pt x="1720" y="301"/>
                    <a:pt x="1398" y="277"/>
                    <a:pt x="1089" y="217"/>
                  </a:cubicBezTo>
                  <a:cubicBezTo>
                    <a:pt x="767" y="158"/>
                    <a:pt x="458" y="86"/>
                    <a:pt x="160" y="3"/>
                  </a:cubicBezTo>
                  <a:cubicBezTo>
                    <a:pt x="152" y="1"/>
                    <a:pt x="145" y="1"/>
                    <a:pt x="13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14408;p54">
              <a:extLst>
                <a:ext uri="{FF2B5EF4-FFF2-40B4-BE49-F238E27FC236}">
                  <a16:creationId xmlns:a16="http://schemas.microsoft.com/office/drawing/2014/main" id="{0524AA90-DEB6-98BE-A08B-5B3505829B09}"/>
                </a:ext>
              </a:extLst>
            </p:cNvPr>
            <p:cNvSpPr/>
            <p:nvPr/>
          </p:nvSpPr>
          <p:spPr>
            <a:xfrm>
              <a:off x="4043850" y="3161775"/>
              <a:ext cx="39125" cy="12225"/>
            </a:xfrm>
            <a:custGeom>
              <a:avLst/>
              <a:gdLst/>
              <a:ahLst/>
              <a:cxnLst/>
              <a:rect l="l" t="t" r="r" b="b"/>
              <a:pathLst>
                <a:path w="1565" h="489" extrusionOk="0">
                  <a:moveTo>
                    <a:pt x="186" y="1"/>
                  </a:moveTo>
                  <a:cubicBezTo>
                    <a:pt x="57" y="1"/>
                    <a:pt x="0" y="206"/>
                    <a:pt x="147" y="229"/>
                  </a:cubicBezTo>
                  <a:cubicBezTo>
                    <a:pt x="373" y="288"/>
                    <a:pt x="635" y="336"/>
                    <a:pt x="873" y="396"/>
                  </a:cubicBezTo>
                  <a:cubicBezTo>
                    <a:pt x="1038" y="434"/>
                    <a:pt x="1202" y="489"/>
                    <a:pt x="1366" y="489"/>
                  </a:cubicBezTo>
                  <a:cubicBezTo>
                    <a:pt x="1404" y="489"/>
                    <a:pt x="1443" y="486"/>
                    <a:pt x="1481" y="479"/>
                  </a:cubicBezTo>
                  <a:cubicBezTo>
                    <a:pt x="1564" y="455"/>
                    <a:pt x="1564" y="324"/>
                    <a:pt x="1516" y="276"/>
                  </a:cubicBezTo>
                  <a:cubicBezTo>
                    <a:pt x="1338" y="157"/>
                    <a:pt x="1112" y="157"/>
                    <a:pt x="897" y="122"/>
                  </a:cubicBezTo>
                  <a:cubicBezTo>
                    <a:pt x="659" y="74"/>
                    <a:pt x="445" y="38"/>
                    <a:pt x="207" y="3"/>
                  </a:cubicBezTo>
                  <a:cubicBezTo>
                    <a:pt x="200" y="1"/>
                    <a:pt x="193" y="1"/>
                    <a:pt x="18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14409;p54">
              <a:extLst>
                <a:ext uri="{FF2B5EF4-FFF2-40B4-BE49-F238E27FC236}">
                  <a16:creationId xmlns:a16="http://schemas.microsoft.com/office/drawing/2014/main" id="{20255457-C0F5-77AA-872E-81B621FD8E4E}"/>
                </a:ext>
              </a:extLst>
            </p:cNvPr>
            <p:cNvSpPr/>
            <p:nvPr/>
          </p:nvSpPr>
          <p:spPr>
            <a:xfrm>
              <a:off x="4062500" y="3141275"/>
              <a:ext cx="18425" cy="7875"/>
            </a:xfrm>
            <a:custGeom>
              <a:avLst/>
              <a:gdLst/>
              <a:ahLst/>
              <a:cxnLst/>
              <a:rect l="l" t="t" r="r" b="b"/>
              <a:pathLst>
                <a:path w="737" h="315" extrusionOk="0">
                  <a:moveTo>
                    <a:pt x="139" y="0"/>
                  </a:moveTo>
                  <a:cubicBezTo>
                    <a:pt x="30" y="0"/>
                    <a:pt x="0" y="157"/>
                    <a:pt x="104" y="192"/>
                  </a:cubicBezTo>
                  <a:cubicBezTo>
                    <a:pt x="258" y="239"/>
                    <a:pt x="425" y="263"/>
                    <a:pt x="568" y="311"/>
                  </a:cubicBezTo>
                  <a:cubicBezTo>
                    <a:pt x="578" y="314"/>
                    <a:pt x="587" y="315"/>
                    <a:pt x="596" y="315"/>
                  </a:cubicBezTo>
                  <a:cubicBezTo>
                    <a:pt x="696" y="315"/>
                    <a:pt x="737" y="142"/>
                    <a:pt x="628" y="120"/>
                  </a:cubicBezTo>
                  <a:cubicBezTo>
                    <a:pt x="473" y="73"/>
                    <a:pt x="318" y="49"/>
                    <a:pt x="151" y="1"/>
                  </a:cubicBezTo>
                  <a:cubicBezTo>
                    <a:pt x="147" y="1"/>
                    <a:pt x="143" y="0"/>
                    <a:pt x="1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14410;p54">
              <a:extLst>
                <a:ext uri="{FF2B5EF4-FFF2-40B4-BE49-F238E27FC236}">
                  <a16:creationId xmlns:a16="http://schemas.microsoft.com/office/drawing/2014/main" id="{55C30DC6-7B33-12F1-3DBB-6477E041575B}"/>
                </a:ext>
              </a:extLst>
            </p:cNvPr>
            <p:cNvSpPr/>
            <p:nvPr/>
          </p:nvSpPr>
          <p:spPr>
            <a:xfrm>
              <a:off x="4076400" y="3131175"/>
              <a:ext cx="2700" cy="2400"/>
            </a:xfrm>
            <a:custGeom>
              <a:avLst/>
              <a:gdLst/>
              <a:ahLst/>
              <a:cxnLst/>
              <a:rect l="l" t="t" r="r" b="b"/>
              <a:pathLst>
                <a:path w="108" h="96" extrusionOk="0">
                  <a:moveTo>
                    <a:pt x="48" y="0"/>
                  </a:moveTo>
                  <a:cubicBezTo>
                    <a:pt x="0" y="0"/>
                    <a:pt x="0" y="96"/>
                    <a:pt x="48" y="96"/>
                  </a:cubicBezTo>
                  <a:cubicBezTo>
                    <a:pt x="107" y="96"/>
                    <a:pt x="107" y="0"/>
                    <a:pt x="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14411;p54">
              <a:extLst>
                <a:ext uri="{FF2B5EF4-FFF2-40B4-BE49-F238E27FC236}">
                  <a16:creationId xmlns:a16="http://schemas.microsoft.com/office/drawing/2014/main" id="{A98F97D9-0ABD-7788-BED4-8E6E4F2281F0}"/>
                </a:ext>
              </a:extLst>
            </p:cNvPr>
            <p:cNvSpPr/>
            <p:nvPr/>
          </p:nvSpPr>
          <p:spPr>
            <a:xfrm>
              <a:off x="4077275" y="3126100"/>
              <a:ext cx="625" cy="625"/>
            </a:xfrm>
            <a:custGeom>
              <a:avLst/>
              <a:gdLst/>
              <a:ahLst/>
              <a:cxnLst/>
              <a:rect l="l" t="t" r="r" b="b"/>
              <a:pathLst>
                <a:path w="25" h="25" extrusionOk="0">
                  <a:moveTo>
                    <a:pt x="13" y="1"/>
                  </a:moveTo>
                  <a:cubicBezTo>
                    <a:pt x="1" y="1"/>
                    <a:pt x="1" y="25"/>
                    <a:pt x="13" y="25"/>
                  </a:cubicBezTo>
                  <a:cubicBezTo>
                    <a:pt x="25" y="25"/>
                    <a:pt x="25" y="1"/>
                    <a:pt x="1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14412;p54">
              <a:extLst>
                <a:ext uri="{FF2B5EF4-FFF2-40B4-BE49-F238E27FC236}">
                  <a16:creationId xmlns:a16="http://schemas.microsoft.com/office/drawing/2014/main" id="{1566B6C3-F144-EEAD-ADEA-CFC81BB21667}"/>
                </a:ext>
              </a:extLst>
            </p:cNvPr>
            <p:cNvSpPr/>
            <p:nvPr/>
          </p:nvSpPr>
          <p:spPr>
            <a:xfrm>
              <a:off x="4309750" y="2626950"/>
              <a:ext cx="4500" cy="3575"/>
            </a:xfrm>
            <a:custGeom>
              <a:avLst/>
              <a:gdLst/>
              <a:ahLst/>
              <a:cxnLst/>
              <a:rect l="l" t="t" r="r" b="b"/>
              <a:pathLst>
                <a:path w="180" h="143" extrusionOk="0">
                  <a:moveTo>
                    <a:pt x="84" y="0"/>
                  </a:moveTo>
                  <a:cubicBezTo>
                    <a:pt x="1" y="0"/>
                    <a:pt x="1" y="143"/>
                    <a:pt x="84" y="143"/>
                  </a:cubicBezTo>
                  <a:cubicBezTo>
                    <a:pt x="179" y="143"/>
                    <a:pt x="179" y="0"/>
                    <a:pt x="8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14413;p54">
              <a:extLst>
                <a:ext uri="{FF2B5EF4-FFF2-40B4-BE49-F238E27FC236}">
                  <a16:creationId xmlns:a16="http://schemas.microsoft.com/office/drawing/2014/main" id="{219ABDA8-B2BE-978A-B0B3-66052B259187}"/>
                </a:ext>
              </a:extLst>
            </p:cNvPr>
            <p:cNvSpPr/>
            <p:nvPr/>
          </p:nvSpPr>
          <p:spPr>
            <a:xfrm>
              <a:off x="4093325" y="2379900"/>
              <a:ext cx="147700" cy="48350"/>
            </a:xfrm>
            <a:custGeom>
              <a:avLst/>
              <a:gdLst/>
              <a:ahLst/>
              <a:cxnLst/>
              <a:rect l="l" t="t" r="r" b="b"/>
              <a:pathLst>
                <a:path w="5908" h="1934" extrusionOk="0">
                  <a:moveTo>
                    <a:pt x="178" y="1"/>
                  </a:moveTo>
                  <a:cubicBezTo>
                    <a:pt x="64" y="1"/>
                    <a:pt x="0" y="169"/>
                    <a:pt x="109" y="238"/>
                  </a:cubicBezTo>
                  <a:cubicBezTo>
                    <a:pt x="1688" y="1238"/>
                    <a:pt x="3537" y="1934"/>
                    <a:pt x="5420" y="1934"/>
                  </a:cubicBezTo>
                  <a:cubicBezTo>
                    <a:pt x="5511" y="1934"/>
                    <a:pt x="5602" y="1932"/>
                    <a:pt x="5693" y="1929"/>
                  </a:cubicBezTo>
                  <a:cubicBezTo>
                    <a:pt x="5907" y="1905"/>
                    <a:pt x="5907" y="1631"/>
                    <a:pt x="5693" y="1595"/>
                  </a:cubicBezTo>
                  <a:cubicBezTo>
                    <a:pt x="3728" y="1405"/>
                    <a:pt x="1978" y="1036"/>
                    <a:pt x="252" y="24"/>
                  </a:cubicBezTo>
                  <a:cubicBezTo>
                    <a:pt x="226" y="8"/>
                    <a:pt x="201" y="1"/>
                    <a:pt x="17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14414;p54">
              <a:extLst>
                <a:ext uri="{FF2B5EF4-FFF2-40B4-BE49-F238E27FC236}">
                  <a16:creationId xmlns:a16="http://schemas.microsoft.com/office/drawing/2014/main" id="{2B0ED267-A21D-E7D8-4DF3-31C798FC40B0}"/>
                </a:ext>
              </a:extLst>
            </p:cNvPr>
            <p:cNvSpPr/>
            <p:nvPr/>
          </p:nvSpPr>
          <p:spPr>
            <a:xfrm>
              <a:off x="4150575" y="2380275"/>
              <a:ext cx="90725" cy="30950"/>
            </a:xfrm>
            <a:custGeom>
              <a:avLst/>
              <a:gdLst/>
              <a:ahLst/>
              <a:cxnLst/>
              <a:rect l="l" t="t" r="r" b="b"/>
              <a:pathLst>
                <a:path w="3629" h="1238" extrusionOk="0">
                  <a:moveTo>
                    <a:pt x="150" y="0"/>
                  </a:moveTo>
                  <a:cubicBezTo>
                    <a:pt x="61" y="0"/>
                    <a:pt x="1" y="132"/>
                    <a:pt x="105" y="164"/>
                  </a:cubicBezTo>
                  <a:cubicBezTo>
                    <a:pt x="1153" y="640"/>
                    <a:pt x="2343" y="1116"/>
                    <a:pt x="3522" y="1235"/>
                  </a:cubicBezTo>
                  <a:cubicBezTo>
                    <a:pt x="3530" y="1237"/>
                    <a:pt x="3537" y="1238"/>
                    <a:pt x="3543" y="1238"/>
                  </a:cubicBezTo>
                  <a:cubicBezTo>
                    <a:pt x="3629" y="1238"/>
                    <a:pt x="3624" y="1102"/>
                    <a:pt x="3558" y="1080"/>
                  </a:cubicBezTo>
                  <a:cubicBezTo>
                    <a:pt x="2427" y="723"/>
                    <a:pt x="1296" y="485"/>
                    <a:pt x="188" y="9"/>
                  </a:cubicBezTo>
                  <a:cubicBezTo>
                    <a:pt x="175" y="3"/>
                    <a:pt x="162" y="0"/>
                    <a:pt x="15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14415;p54">
              <a:extLst>
                <a:ext uri="{FF2B5EF4-FFF2-40B4-BE49-F238E27FC236}">
                  <a16:creationId xmlns:a16="http://schemas.microsoft.com/office/drawing/2014/main" id="{C950B1D5-D694-0C06-E0F1-BC14C223970D}"/>
                </a:ext>
              </a:extLst>
            </p:cNvPr>
            <p:cNvSpPr/>
            <p:nvPr/>
          </p:nvSpPr>
          <p:spPr>
            <a:xfrm>
              <a:off x="4171325" y="2364800"/>
              <a:ext cx="67025" cy="23750"/>
            </a:xfrm>
            <a:custGeom>
              <a:avLst/>
              <a:gdLst/>
              <a:ahLst/>
              <a:cxnLst/>
              <a:rect l="l" t="t" r="r" b="b"/>
              <a:pathLst>
                <a:path w="2681" h="950" extrusionOk="0">
                  <a:moveTo>
                    <a:pt x="132" y="1"/>
                  </a:moveTo>
                  <a:cubicBezTo>
                    <a:pt x="46" y="1"/>
                    <a:pt x="0" y="145"/>
                    <a:pt x="85" y="187"/>
                  </a:cubicBezTo>
                  <a:cubicBezTo>
                    <a:pt x="847" y="521"/>
                    <a:pt x="1728" y="902"/>
                    <a:pt x="2573" y="949"/>
                  </a:cubicBezTo>
                  <a:cubicBezTo>
                    <a:pt x="2680" y="949"/>
                    <a:pt x="2680" y="818"/>
                    <a:pt x="2609" y="771"/>
                  </a:cubicBezTo>
                  <a:cubicBezTo>
                    <a:pt x="1799" y="473"/>
                    <a:pt x="966" y="330"/>
                    <a:pt x="168" y="9"/>
                  </a:cubicBezTo>
                  <a:cubicBezTo>
                    <a:pt x="155" y="3"/>
                    <a:pt x="144" y="1"/>
                    <a:pt x="13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14416;p54">
              <a:extLst>
                <a:ext uri="{FF2B5EF4-FFF2-40B4-BE49-F238E27FC236}">
                  <a16:creationId xmlns:a16="http://schemas.microsoft.com/office/drawing/2014/main" id="{F8A177A4-E8BF-33DE-8F24-B5BDAFE91137}"/>
                </a:ext>
              </a:extLst>
            </p:cNvPr>
            <p:cNvSpPr/>
            <p:nvPr/>
          </p:nvSpPr>
          <p:spPr>
            <a:xfrm>
              <a:off x="4193850" y="2359000"/>
              <a:ext cx="44775" cy="12025"/>
            </a:xfrm>
            <a:custGeom>
              <a:avLst/>
              <a:gdLst/>
              <a:ahLst/>
              <a:cxnLst/>
              <a:rect l="l" t="t" r="r" b="b"/>
              <a:pathLst>
                <a:path w="1791" h="481" extrusionOk="0">
                  <a:moveTo>
                    <a:pt x="163" y="1"/>
                  </a:moveTo>
                  <a:cubicBezTo>
                    <a:pt x="47" y="1"/>
                    <a:pt x="0" y="184"/>
                    <a:pt x="124" y="229"/>
                  </a:cubicBezTo>
                  <a:cubicBezTo>
                    <a:pt x="509" y="369"/>
                    <a:pt x="945" y="481"/>
                    <a:pt x="1364" y="481"/>
                  </a:cubicBezTo>
                  <a:cubicBezTo>
                    <a:pt x="1476" y="481"/>
                    <a:pt x="1587" y="473"/>
                    <a:pt x="1696" y="455"/>
                  </a:cubicBezTo>
                  <a:cubicBezTo>
                    <a:pt x="1791" y="443"/>
                    <a:pt x="1791" y="288"/>
                    <a:pt x="1696" y="276"/>
                  </a:cubicBezTo>
                  <a:cubicBezTo>
                    <a:pt x="1196" y="181"/>
                    <a:pt x="696" y="169"/>
                    <a:pt x="184" y="3"/>
                  </a:cubicBezTo>
                  <a:cubicBezTo>
                    <a:pt x="176" y="1"/>
                    <a:pt x="169" y="1"/>
                    <a:pt x="1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14417;p54">
              <a:extLst>
                <a:ext uri="{FF2B5EF4-FFF2-40B4-BE49-F238E27FC236}">
                  <a16:creationId xmlns:a16="http://schemas.microsoft.com/office/drawing/2014/main" id="{BDD20A10-5B6D-5BD4-7806-739FF602E2D7}"/>
                </a:ext>
              </a:extLst>
            </p:cNvPr>
            <p:cNvSpPr/>
            <p:nvPr/>
          </p:nvSpPr>
          <p:spPr>
            <a:xfrm>
              <a:off x="4205050" y="2341925"/>
              <a:ext cx="31550" cy="11300"/>
            </a:xfrm>
            <a:custGeom>
              <a:avLst/>
              <a:gdLst/>
              <a:ahLst/>
              <a:cxnLst/>
              <a:rect l="l" t="t" r="r" b="b"/>
              <a:pathLst>
                <a:path w="1262" h="452" extrusionOk="0">
                  <a:moveTo>
                    <a:pt x="159" y="0"/>
                  </a:moveTo>
                  <a:cubicBezTo>
                    <a:pt x="36" y="0"/>
                    <a:pt x="0" y="190"/>
                    <a:pt x="140" y="233"/>
                  </a:cubicBezTo>
                  <a:cubicBezTo>
                    <a:pt x="450" y="316"/>
                    <a:pt x="760" y="412"/>
                    <a:pt x="1069" y="447"/>
                  </a:cubicBezTo>
                  <a:cubicBezTo>
                    <a:pt x="1081" y="450"/>
                    <a:pt x="1092" y="452"/>
                    <a:pt x="1102" y="452"/>
                  </a:cubicBezTo>
                  <a:cubicBezTo>
                    <a:pt x="1220" y="452"/>
                    <a:pt x="1261" y="278"/>
                    <a:pt x="1141" y="245"/>
                  </a:cubicBezTo>
                  <a:cubicBezTo>
                    <a:pt x="843" y="138"/>
                    <a:pt x="510" y="78"/>
                    <a:pt x="200" y="7"/>
                  </a:cubicBezTo>
                  <a:cubicBezTo>
                    <a:pt x="185" y="2"/>
                    <a:pt x="172" y="0"/>
                    <a:pt x="15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14418;p54">
              <a:extLst>
                <a:ext uri="{FF2B5EF4-FFF2-40B4-BE49-F238E27FC236}">
                  <a16:creationId xmlns:a16="http://schemas.microsoft.com/office/drawing/2014/main" id="{2ED8D269-B6D7-035F-D013-7CF8B1ADAA0A}"/>
                </a:ext>
              </a:extLst>
            </p:cNvPr>
            <p:cNvSpPr/>
            <p:nvPr/>
          </p:nvSpPr>
          <p:spPr>
            <a:xfrm>
              <a:off x="4226100" y="2321250"/>
              <a:ext cx="7475" cy="5975"/>
            </a:xfrm>
            <a:custGeom>
              <a:avLst/>
              <a:gdLst/>
              <a:ahLst/>
              <a:cxnLst/>
              <a:rect l="l" t="t" r="r" b="b"/>
              <a:pathLst>
                <a:path w="299" h="239" extrusionOk="0">
                  <a:moveTo>
                    <a:pt x="144" y="0"/>
                  </a:moveTo>
                  <a:cubicBezTo>
                    <a:pt x="1" y="0"/>
                    <a:pt x="1" y="239"/>
                    <a:pt x="144" y="239"/>
                  </a:cubicBezTo>
                  <a:cubicBezTo>
                    <a:pt x="299" y="239"/>
                    <a:pt x="299" y="0"/>
                    <a:pt x="1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14419;p54">
              <a:extLst>
                <a:ext uri="{FF2B5EF4-FFF2-40B4-BE49-F238E27FC236}">
                  <a16:creationId xmlns:a16="http://schemas.microsoft.com/office/drawing/2014/main" id="{FA85E766-1C40-A934-D9ED-D305E5FE7389}"/>
                </a:ext>
              </a:extLst>
            </p:cNvPr>
            <p:cNvSpPr/>
            <p:nvPr/>
          </p:nvSpPr>
          <p:spPr>
            <a:xfrm>
              <a:off x="4794325" y="3185650"/>
              <a:ext cx="51825" cy="8550"/>
            </a:xfrm>
            <a:custGeom>
              <a:avLst/>
              <a:gdLst/>
              <a:ahLst/>
              <a:cxnLst/>
              <a:rect l="l" t="t" r="r" b="b"/>
              <a:pathLst>
                <a:path w="2073" h="342" extrusionOk="0">
                  <a:moveTo>
                    <a:pt x="156" y="0"/>
                  </a:moveTo>
                  <a:cubicBezTo>
                    <a:pt x="1" y="0"/>
                    <a:pt x="1" y="238"/>
                    <a:pt x="156" y="238"/>
                  </a:cubicBezTo>
                  <a:cubicBezTo>
                    <a:pt x="650" y="268"/>
                    <a:pt x="1152" y="341"/>
                    <a:pt x="1641" y="341"/>
                  </a:cubicBezTo>
                  <a:cubicBezTo>
                    <a:pt x="1730" y="341"/>
                    <a:pt x="1818" y="339"/>
                    <a:pt x="1906" y="333"/>
                  </a:cubicBezTo>
                  <a:cubicBezTo>
                    <a:pt x="2025" y="333"/>
                    <a:pt x="2073" y="131"/>
                    <a:pt x="1942" y="119"/>
                  </a:cubicBezTo>
                  <a:cubicBezTo>
                    <a:pt x="1358" y="24"/>
                    <a:pt x="751" y="24"/>
                    <a:pt x="15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14420;p54">
              <a:extLst>
                <a:ext uri="{FF2B5EF4-FFF2-40B4-BE49-F238E27FC236}">
                  <a16:creationId xmlns:a16="http://schemas.microsoft.com/office/drawing/2014/main" id="{310979D3-913F-3AB2-0EAB-CE599710C50E}"/>
                </a:ext>
              </a:extLst>
            </p:cNvPr>
            <p:cNvSpPr/>
            <p:nvPr/>
          </p:nvSpPr>
          <p:spPr>
            <a:xfrm>
              <a:off x="4815475" y="3159150"/>
              <a:ext cx="27400" cy="5675"/>
            </a:xfrm>
            <a:custGeom>
              <a:avLst/>
              <a:gdLst/>
              <a:ahLst/>
              <a:cxnLst/>
              <a:rect l="l" t="t" r="r" b="b"/>
              <a:pathLst>
                <a:path w="1096" h="227" extrusionOk="0">
                  <a:moveTo>
                    <a:pt x="941" y="0"/>
                  </a:moveTo>
                  <a:cubicBezTo>
                    <a:pt x="679" y="0"/>
                    <a:pt x="393" y="0"/>
                    <a:pt x="131" y="12"/>
                  </a:cubicBezTo>
                  <a:cubicBezTo>
                    <a:pt x="128" y="12"/>
                    <a:pt x="124" y="12"/>
                    <a:pt x="120" y="12"/>
                  </a:cubicBezTo>
                  <a:cubicBezTo>
                    <a:pt x="0" y="12"/>
                    <a:pt x="4" y="203"/>
                    <a:pt x="131" y="203"/>
                  </a:cubicBezTo>
                  <a:cubicBezTo>
                    <a:pt x="393" y="203"/>
                    <a:pt x="679" y="203"/>
                    <a:pt x="941" y="227"/>
                  </a:cubicBezTo>
                  <a:cubicBezTo>
                    <a:pt x="1096" y="227"/>
                    <a:pt x="1096" y="0"/>
                    <a:pt x="94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14421;p54">
              <a:extLst>
                <a:ext uri="{FF2B5EF4-FFF2-40B4-BE49-F238E27FC236}">
                  <a16:creationId xmlns:a16="http://schemas.microsoft.com/office/drawing/2014/main" id="{76D0FD1B-2AE1-D736-6091-6FB83D8D9D69}"/>
                </a:ext>
              </a:extLst>
            </p:cNvPr>
            <p:cNvSpPr/>
            <p:nvPr/>
          </p:nvSpPr>
          <p:spPr>
            <a:xfrm>
              <a:off x="4832450" y="3141875"/>
              <a:ext cx="15775" cy="10750"/>
            </a:xfrm>
            <a:custGeom>
              <a:avLst/>
              <a:gdLst/>
              <a:ahLst/>
              <a:cxnLst/>
              <a:rect l="l" t="t" r="r" b="b"/>
              <a:pathLst>
                <a:path w="631" h="430" extrusionOk="0">
                  <a:moveTo>
                    <a:pt x="381" y="0"/>
                  </a:moveTo>
                  <a:cubicBezTo>
                    <a:pt x="358" y="0"/>
                    <a:pt x="333" y="11"/>
                    <a:pt x="310" y="37"/>
                  </a:cubicBezTo>
                  <a:lnTo>
                    <a:pt x="190" y="156"/>
                  </a:lnTo>
                  <a:cubicBezTo>
                    <a:pt x="167" y="179"/>
                    <a:pt x="167" y="191"/>
                    <a:pt x="167" y="227"/>
                  </a:cubicBezTo>
                  <a:lnTo>
                    <a:pt x="131" y="227"/>
                  </a:lnTo>
                  <a:cubicBezTo>
                    <a:pt x="127" y="227"/>
                    <a:pt x="124" y="227"/>
                    <a:pt x="121" y="227"/>
                  </a:cubicBezTo>
                  <a:cubicBezTo>
                    <a:pt x="0" y="227"/>
                    <a:pt x="4" y="430"/>
                    <a:pt x="155" y="430"/>
                  </a:cubicBezTo>
                  <a:cubicBezTo>
                    <a:pt x="262" y="430"/>
                    <a:pt x="381" y="430"/>
                    <a:pt x="512" y="418"/>
                  </a:cubicBezTo>
                  <a:cubicBezTo>
                    <a:pt x="631" y="406"/>
                    <a:pt x="631" y="239"/>
                    <a:pt x="512" y="227"/>
                  </a:cubicBezTo>
                  <a:lnTo>
                    <a:pt x="393" y="227"/>
                  </a:lnTo>
                  <a:lnTo>
                    <a:pt x="452" y="168"/>
                  </a:lnTo>
                  <a:cubicBezTo>
                    <a:pt x="516" y="104"/>
                    <a:pt x="456" y="0"/>
                    <a:pt x="38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14422;p54">
              <a:extLst>
                <a:ext uri="{FF2B5EF4-FFF2-40B4-BE49-F238E27FC236}">
                  <a16:creationId xmlns:a16="http://schemas.microsoft.com/office/drawing/2014/main" id="{8EE366C8-7828-450F-6D96-AF6E61F45378}"/>
                </a:ext>
              </a:extLst>
            </p:cNvPr>
            <p:cNvSpPr/>
            <p:nvPr/>
          </p:nvSpPr>
          <p:spPr>
            <a:xfrm>
              <a:off x="4797025" y="2262875"/>
              <a:ext cx="42875" cy="8975"/>
            </a:xfrm>
            <a:custGeom>
              <a:avLst/>
              <a:gdLst/>
              <a:ahLst/>
              <a:cxnLst/>
              <a:rect l="l" t="t" r="r" b="b"/>
              <a:pathLst>
                <a:path w="1715" h="359" extrusionOk="0">
                  <a:moveTo>
                    <a:pt x="124" y="0"/>
                  </a:moveTo>
                  <a:cubicBezTo>
                    <a:pt x="0" y="0"/>
                    <a:pt x="7" y="217"/>
                    <a:pt x="155" y="240"/>
                  </a:cubicBezTo>
                  <a:cubicBezTo>
                    <a:pt x="607" y="276"/>
                    <a:pt x="1084" y="335"/>
                    <a:pt x="1548" y="359"/>
                  </a:cubicBezTo>
                  <a:cubicBezTo>
                    <a:pt x="1691" y="359"/>
                    <a:pt x="1715" y="145"/>
                    <a:pt x="1584" y="121"/>
                  </a:cubicBezTo>
                  <a:cubicBezTo>
                    <a:pt x="1107" y="38"/>
                    <a:pt x="631" y="26"/>
                    <a:pt x="143" y="2"/>
                  </a:cubicBezTo>
                  <a:cubicBezTo>
                    <a:pt x="136" y="1"/>
                    <a:pt x="130" y="0"/>
                    <a:pt x="1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14423;p54">
              <a:extLst>
                <a:ext uri="{FF2B5EF4-FFF2-40B4-BE49-F238E27FC236}">
                  <a16:creationId xmlns:a16="http://schemas.microsoft.com/office/drawing/2014/main" id="{CEB33402-0726-BFFA-C961-D0D3C8697252}"/>
                </a:ext>
              </a:extLst>
            </p:cNvPr>
            <p:cNvSpPr/>
            <p:nvPr/>
          </p:nvSpPr>
          <p:spPr>
            <a:xfrm>
              <a:off x="4814575" y="2250075"/>
              <a:ext cx="31575" cy="7250"/>
            </a:xfrm>
            <a:custGeom>
              <a:avLst/>
              <a:gdLst/>
              <a:ahLst/>
              <a:cxnLst/>
              <a:rect l="l" t="t" r="r" b="b"/>
              <a:pathLst>
                <a:path w="1263" h="290" extrusionOk="0">
                  <a:moveTo>
                    <a:pt x="703" y="0"/>
                  </a:moveTo>
                  <a:cubicBezTo>
                    <a:pt x="525" y="0"/>
                    <a:pt x="346" y="7"/>
                    <a:pt x="167" y="14"/>
                  </a:cubicBezTo>
                  <a:cubicBezTo>
                    <a:pt x="1" y="14"/>
                    <a:pt x="1" y="276"/>
                    <a:pt x="167" y="276"/>
                  </a:cubicBezTo>
                  <a:cubicBezTo>
                    <a:pt x="346" y="283"/>
                    <a:pt x="525" y="289"/>
                    <a:pt x="703" y="289"/>
                  </a:cubicBezTo>
                  <a:cubicBezTo>
                    <a:pt x="834" y="289"/>
                    <a:pt x="965" y="286"/>
                    <a:pt x="1096" y="276"/>
                  </a:cubicBezTo>
                  <a:cubicBezTo>
                    <a:pt x="1263" y="252"/>
                    <a:pt x="1263" y="38"/>
                    <a:pt x="1096" y="14"/>
                  </a:cubicBezTo>
                  <a:cubicBezTo>
                    <a:pt x="965" y="4"/>
                    <a:pt x="834" y="0"/>
                    <a:pt x="70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14424;p54">
              <a:extLst>
                <a:ext uri="{FF2B5EF4-FFF2-40B4-BE49-F238E27FC236}">
                  <a16:creationId xmlns:a16="http://schemas.microsoft.com/office/drawing/2014/main" id="{3CBCE7AA-FA31-0B1D-59CF-9088A6E333B4}"/>
                </a:ext>
              </a:extLst>
            </p:cNvPr>
            <p:cNvSpPr/>
            <p:nvPr/>
          </p:nvSpPr>
          <p:spPr>
            <a:xfrm>
              <a:off x="4826575" y="2238850"/>
              <a:ext cx="15825" cy="7775"/>
            </a:xfrm>
            <a:custGeom>
              <a:avLst/>
              <a:gdLst/>
              <a:ahLst/>
              <a:cxnLst/>
              <a:rect l="l" t="t" r="r" b="b"/>
              <a:pathLst>
                <a:path w="633" h="311" extrusionOk="0">
                  <a:moveTo>
                    <a:pt x="146" y="1"/>
                  </a:moveTo>
                  <a:cubicBezTo>
                    <a:pt x="43" y="1"/>
                    <a:pt x="1" y="192"/>
                    <a:pt x="128" y="213"/>
                  </a:cubicBezTo>
                  <a:lnTo>
                    <a:pt x="485" y="308"/>
                  </a:lnTo>
                  <a:cubicBezTo>
                    <a:pt x="493" y="310"/>
                    <a:pt x="500" y="310"/>
                    <a:pt x="508" y="310"/>
                  </a:cubicBezTo>
                  <a:cubicBezTo>
                    <a:pt x="608" y="310"/>
                    <a:pt x="633" y="164"/>
                    <a:pt x="533" y="141"/>
                  </a:cubicBezTo>
                  <a:cubicBezTo>
                    <a:pt x="414" y="94"/>
                    <a:pt x="306" y="46"/>
                    <a:pt x="187" y="10"/>
                  </a:cubicBezTo>
                  <a:cubicBezTo>
                    <a:pt x="173" y="4"/>
                    <a:pt x="159" y="1"/>
                    <a:pt x="1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14425;p54">
              <a:extLst>
                <a:ext uri="{FF2B5EF4-FFF2-40B4-BE49-F238E27FC236}">
                  <a16:creationId xmlns:a16="http://schemas.microsoft.com/office/drawing/2014/main" id="{0F575A2D-0ABB-C3D1-095A-2A7740EA3162}"/>
                </a:ext>
              </a:extLst>
            </p:cNvPr>
            <p:cNvSpPr/>
            <p:nvPr/>
          </p:nvSpPr>
          <p:spPr>
            <a:xfrm>
              <a:off x="4841075" y="2229875"/>
              <a:ext cx="7750" cy="6275"/>
            </a:xfrm>
            <a:custGeom>
              <a:avLst/>
              <a:gdLst/>
              <a:ahLst/>
              <a:cxnLst/>
              <a:rect l="l" t="t" r="r" b="b"/>
              <a:pathLst>
                <a:path w="310" h="251" extrusionOk="0">
                  <a:moveTo>
                    <a:pt x="167" y="0"/>
                  </a:moveTo>
                  <a:cubicBezTo>
                    <a:pt x="0" y="24"/>
                    <a:pt x="0" y="250"/>
                    <a:pt x="167" y="250"/>
                  </a:cubicBezTo>
                  <a:cubicBezTo>
                    <a:pt x="310" y="250"/>
                    <a:pt x="310" y="0"/>
                    <a:pt x="16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14426;p54">
              <a:extLst>
                <a:ext uri="{FF2B5EF4-FFF2-40B4-BE49-F238E27FC236}">
                  <a16:creationId xmlns:a16="http://schemas.microsoft.com/office/drawing/2014/main" id="{7101BB74-C70D-3780-39CE-1297987BFBEF}"/>
                </a:ext>
              </a:extLst>
            </p:cNvPr>
            <p:cNvSpPr/>
            <p:nvPr/>
          </p:nvSpPr>
          <p:spPr>
            <a:xfrm>
              <a:off x="4920950" y="2150925"/>
              <a:ext cx="170925" cy="119875"/>
            </a:xfrm>
            <a:custGeom>
              <a:avLst/>
              <a:gdLst/>
              <a:ahLst/>
              <a:cxnLst/>
              <a:rect l="l" t="t" r="r" b="b"/>
              <a:pathLst>
                <a:path w="6837" h="4795" extrusionOk="0">
                  <a:moveTo>
                    <a:pt x="6665" y="1"/>
                  </a:moveTo>
                  <a:cubicBezTo>
                    <a:pt x="6648" y="1"/>
                    <a:pt x="6632" y="5"/>
                    <a:pt x="6616" y="15"/>
                  </a:cubicBezTo>
                  <a:cubicBezTo>
                    <a:pt x="4330" y="1337"/>
                    <a:pt x="2223" y="3087"/>
                    <a:pt x="79" y="4623"/>
                  </a:cubicBezTo>
                  <a:cubicBezTo>
                    <a:pt x="1" y="4672"/>
                    <a:pt x="52" y="4795"/>
                    <a:pt x="120" y="4795"/>
                  </a:cubicBezTo>
                  <a:cubicBezTo>
                    <a:pt x="134" y="4795"/>
                    <a:pt x="149" y="4790"/>
                    <a:pt x="163" y="4777"/>
                  </a:cubicBezTo>
                  <a:cubicBezTo>
                    <a:pt x="2342" y="3265"/>
                    <a:pt x="4723" y="1884"/>
                    <a:pt x="6747" y="194"/>
                  </a:cubicBezTo>
                  <a:cubicBezTo>
                    <a:pt x="6837" y="114"/>
                    <a:pt x="6751" y="1"/>
                    <a:pt x="666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14427;p54">
              <a:extLst>
                <a:ext uri="{FF2B5EF4-FFF2-40B4-BE49-F238E27FC236}">
                  <a16:creationId xmlns:a16="http://schemas.microsoft.com/office/drawing/2014/main" id="{C7F16BA4-80F7-E146-13F0-2AA505E84664}"/>
                </a:ext>
              </a:extLst>
            </p:cNvPr>
            <p:cNvSpPr/>
            <p:nvPr/>
          </p:nvSpPr>
          <p:spPr>
            <a:xfrm>
              <a:off x="4920250" y="2271975"/>
              <a:ext cx="16100" cy="116800"/>
            </a:xfrm>
            <a:custGeom>
              <a:avLst/>
              <a:gdLst/>
              <a:ahLst/>
              <a:cxnLst/>
              <a:rect l="l" t="t" r="r" b="b"/>
              <a:pathLst>
                <a:path w="644" h="4672" extrusionOk="0">
                  <a:moveTo>
                    <a:pt x="145" y="1"/>
                  </a:moveTo>
                  <a:cubicBezTo>
                    <a:pt x="100" y="1"/>
                    <a:pt x="55" y="36"/>
                    <a:pt x="48" y="90"/>
                  </a:cubicBezTo>
                  <a:cubicBezTo>
                    <a:pt x="0" y="1317"/>
                    <a:pt x="155" y="2626"/>
                    <a:pt x="369" y="3841"/>
                  </a:cubicBezTo>
                  <a:cubicBezTo>
                    <a:pt x="369" y="4079"/>
                    <a:pt x="369" y="4317"/>
                    <a:pt x="393" y="4555"/>
                  </a:cubicBezTo>
                  <a:cubicBezTo>
                    <a:pt x="393" y="4632"/>
                    <a:pt x="447" y="4671"/>
                    <a:pt x="500" y="4671"/>
                  </a:cubicBezTo>
                  <a:cubicBezTo>
                    <a:pt x="554" y="4671"/>
                    <a:pt x="608" y="4632"/>
                    <a:pt x="608" y="4555"/>
                  </a:cubicBezTo>
                  <a:cubicBezTo>
                    <a:pt x="608" y="4412"/>
                    <a:pt x="608" y="4257"/>
                    <a:pt x="619" y="4115"/>
                  </a:cubicBezTo>
                  <a:cubicBezTo>
                    <a:pt x="619" y="4103"/>
                    <a:pt x="643" y="4103"/>
                    <a:pt x="643" y="4103"/>
                  </a:cubicBezTo>
                  <a:lnTo>
                    <a:pt x="643" y="3936"/>
                  </a:lnTo>
                  <a:cubicBezTo>
                    <a:pt x="643" y="2864"/>
                    <a:pt x="608" y="1840"/>
                    <a:pt x="596" y="793"/>
                  </a:cubicBezTo>
                  <a:cubicBezTo>
                    <a:pt x="596" y="727"/>
                    <a:pt x="548" y="694"/>
                    <a:pt x="500" y="694"/>
                  </a:cubicBezTo>
                  <a:cubicBezTo>
                    <a:pt x="453" y="694"/>
                    <a:pt x="405" y="727"/>
                    <a:pt x="405" y="793"/>
                  </a:cubicBezTo>
                  <a:lnTo>
                    <a:pt x="405" y="983"/>
                  </a:lnTo>
                  <a:cubicBezTo>
                    <a:pt x="358" y="674"/>
                    <a:pt x="298" y="364"/>
                    <a:pt x="227" y="66"/>
                  </a:cubicBezTo>
                  <a:cubicBezTo>
                    <a:pt x="211" y="21"/>
                    <a:pt x="178" y="1"/>
                    <a:pt x="14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14428;p54">
              <a:extLst>
                <a:ext uri="{FF2B5EF4-FFF2-40B4-BE49-F238E27FC236}">
                  <a16:creationId xmlns:a16="http://schemas.microsoft.com/office/drawing/2014/main" id="{DDE357B2-C3C8-DD32-06D9-5D5B618F8A14}"/>
                </a:ext>
              </a:extLst>
            </p:cNvPr>
            <p:cNvSpPr/>
            <p:nvPr/>
          </p:nvSpPr>
          <p:spPr>
            <a:xfrm>
              <a:off x="4959025" y="2152475"/>
              <a:ext cx="153525" cy="233500"/>
            </a:xfrm>
            <a:custGeom>
              <a:avLst/>
              <a:gdLst/>
              <a:ahLst/>
              <a:cxnLst/>
              <a:rect l="l" t="t" r="r" b="b"/>
              <a:pathLst>
                <a:path w="6141" h="9340" extrusionOk="0">
                  <a:moveTo>
                    <a:pt x="5849" y="1"/>
                  </a:moveTo>
                  <a:cubicBezTo>
                    <a:pt x="5816" y="1"/>
                    <a:pt x="5784" y="24"/>
                    <a:pt x="5784" y="72"/>
                  </a:cubicBezTo>
                  <a:cubicBezTo>
                    <a:pt x="5736" y="1739"/>
                    <a:pt x="5653" y="3394"/>
                    <a:pt x="5712" y="5073"/>
                  </a:cubicBezTo>
                  <a:cubicBezTo>
                    <a:pt x="5694" y="5061"/>
                    <a:pt x="5682" y="5055"/>
                    <a:pt x="5672" y="5055"/>
                  </a:cubicBezTo>
                  <a:cubicBezTo>
                    <a:pt x="5662" y="5055"/>
                    <a:pt x="5653" y="5061"/>
                    <a:pt x="5641" y="5073"/>
                  </a:cubicBezTo>
                  <a:cubicBezTo>
                    <a:pt x="3688" y="6263"/>
                    <a:pt x="1914" y="7787"/>
                    <a:pt x="80" y="9145"/>
                  </a:cubicBezTo>
                  <a:cubicBezTo>
                    <a:pt x="1" y="9204"/>
                    <a:pt x="55" y="9340"/>
                    <a:pt x="137" y="9340"/>
                  </a:cubicBezTo>
                  <a:cubicBezTo>
                    <a:pt x="153" y="9340"/>
                    <a:pt x="170" y="9335"/>
                    <a:pt x="188" y="9323"/>
                  </a:cubicBezTo>
                  <a:cubicBezTo>
                    <a:pt x="2033" y="7990"/>
                    <a:pt x="4045" y="6740"/>
                    <a:pt x="5760" y="5227"/>
                  </a:cubicBezTo>
                  <a:cubicBezTo>
                    <a:pt x="5760" y="5227"/>
                    <a:pt x="5760" y="5216"/>
                    <a:pt x="5772" y="5216"/>
                  </a:cubicBezTo>
                  <a:cubicBezTo>
                    <a:pt x="5807" y="5227"/>
                    <a:pt x="5831" y="5239"/>
                    <a:pt x="5855" y="5239"/>
                  </a:cubicBezTo>
                  <a:cubicBezTo>
                    <a:pt x="5855" y="5299"/>
                    <a:pt x="5903" y="5347"/>
                    <a:pt x="5974" y="5347"/>
                  </a:cubicBezTo>
                  <a:cubicBezTo>
                    <a:pt x="6129" y="5347"/>
                    <a:pt x="6141" y="5132"/>
                    <a:pt x="5998" y="5096"/>
                  </a:cubicBezTo>
                  <a:cubicBezTo>
                    <a:pt x="6069" y="3418"/>
                    <a:pt x="5962" y="1739"/>
                    <a:pt x="5915" y="72"/>
                  </a:cubicBezTo>
                  <a:cubicBezTo>
                    <a:pt x="5915" y="24"/>
                    <a:pt x="5882" y="1"/>
                    <a:pt x="584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6" name="Google Shape;14429;p54">
            <a:extLst>
              <a:ext uri="{FF2B5EF4-FFF2-40B4-BE49-F238E27FC236}">
                <a16:creationId xmlns:a16="http://schemas.microsoft.com/office/drawing/2014/main" id="{AA0675F6-3AD5-9033-6D53-F38B88916F09}"/>
              </a:ext>
            </a:extLst>
          </p:cNvPr>
          <p:cNvGrpSpPr/>
          <p:nvPr/>
        </p:nvGrpSpPr>
        <p:grpSpPr>
          <a:xfrm rot="10800000" flipH="1">
            <a:off x="-654895" y="-901021"/>
            <a:ext cx="2759697" cy="2370848"/>
            <a:chOff x="4945925" y="1165200"/>
            <a:chExt cx="4109750" cy="3530675"/>
          </a:xfrm>
        </p:grpSpPr>
        <p:sp>
          <p:nvSpPr>
            <p:cNvPr id="8947" name="Google Shape;14430;p54">
              <a:extLst>
                <a:ext uri="{FF2B5EF4-FFF2-40B4-BE49-F238E27FC236}">
                  <a16:creationId xmlns:a16="http://schemas.microsoft.com/office/drawing/2014/main" id="{4BAA74AF-6C9F-191E-2D91-985430C4CDF0}"/>
                </a:ext>
              </a:extLst>
            </p:cNvPr>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14431;p54">
              <a:extLst>
                <a:ext uri="{FF2B5EF4-FFF2-40B4-BE49-F238E27FC236}">
                  <a16:creationId xmlns:a16="http://schemas.microsoft.com/office/drawing/2014/main" id="{A19B36E0-823A-325C-EE24-CE72FD0F4C9A}"/>
                </a:ext>
              </a:extLst>
            </p:cNvPr>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14432;p54">
              <a:extLst>
                <a:ext uri="{FF2B5EF4-FFF2-40B4-BE49-F238E27FC236}">
                  <a16:creationId xmlns:a16="http://schemas.microsoft.com/office/drawing/2014/main" id="{B040F6FC-954E-B845-DE00-F69A08B14FC1}"/>
                </a:ext>
              </a:extLst>
            </p:cNvPr>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14433;p54">
              <a:extLst>
                <a:ext uri="{FF2B5EF4-FFF2-40B4-BE49-F238E27FC236}">
                  <a16:creationId xmlns:a16="http://schemas.microsoft.com/office/drawing/2014/main" id="{E26909D7-1D71-7ECF-4BB4-D02FA844A512}"/>
                </a:ext>
              </a:extLst>
            </p:cNvPr>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14434;p54">
              <a:extLst>
                <a:ext uri="{FF2B5EF4-FFF2-40B4-BE49-F238E27FC236}">
                  <a16:creationId xmlns:a16="http://schemas.microsoft.com/office/drawing/2014/main" id="{22ACCA12-3D23-7489-CCE3-E5DB24B528AA}"/>
                </a:ext>
              </a:extLst>
            </p:cNvPr>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14435;p54">
              <a:extLst>
                <a:ext uri="{FF2B5EF4-FFF2-40B4-BE49-F238E27FC236}">
                  <a16:creationId xmlns:a16="http://schemas.microsoft.com/office/drawing/2014/main" id="{66D74348-3755-3FA0-CAB4-327D01F37DE9}"/>
                </a:ext>
              </a:extLst>
            </p:cNvPr>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14436;p54">
              <a:extLst>
                <a:ext uri="{FF2B5EF4-FFF2-40B4-BE49-F238E27FC236}">
                  <a16:creationId xmlns:a16="http://schemas.microsoft.com/office/drawing/2014/main" id="{07ECB8EB-A1DD-BE02-F2A5-C51065239B7D}"/>
                </a:ext>
              </a:extLst>
            </p:cNvPr>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14437;p54">
              <a:extLst>
                <a:ext uri="{FF2B5EF4-FFF2-40B4-BE49-F238E27FC236}">
                  <a16:creationId xmlns:a16="http://schemas.microsoft.com/office/drawing/2014/main" id="{2466B874-C379-5B92-0DF2-DD52CA9638A3}"/>
                </a:ext>
              </a:extLst>
            </p:cNvPr>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14438;p54">
              <a:extLst>
                <a:ext uri="{FF2B5EF4-FFF2-40B4-BE49-F238E27FC236}">
                  <a16:creationId xmlns:a16="http://schemas.microsoft.com/office/drawing/2014/main" id="{131405A2-CFB7-7F3F-853D-3B6093C3F35A}"/>
                </a:ext>
              </a:extLst>
            </p:cNvPr>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14439;p54">
              <a:extLst>
                <a:ext uri="{FF2B5EF4-FFF2-40B4-BE49-F238E27FC236}">
                  <a16:creationId xmlns:a16="http://schemas.microsoft.com/office/drawing/2014/main" id="{5FB8A275-AD6B-6DB1-5F3E-9E6BD5F5F98D}"/>
                </a:ext>
              </a:extLst>
            </p:cNvPr>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14440;p54">
              <a:extLst>
                <a:ext uri="{FF2B5EF4-FFF2-40B4-BE49-F238E27FC236}">
                  <a16:creationId xmlns:a16="http://schemas.microsoft.com/office/drawing/2014/main" id="{7A770578-863F-23E9-AF18-FBA1DBAE1FA3}"/>
                </a:ext>
              </a:extLst>
            </p:cNvPr>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14441;p54">
              <a:extLst>
                <a:ext uri="{FF2B5EF4-FFF2-40B4-BE49-F238E27FC236}">
                  <a16:creationId xmlns:a16="http://schemas.microsoft.com/office/drawing/2014/main" id="{FFBD96A5-5472-597C-409F-A54B5DBBDA7E}"/>
                </a:ext>
              </a:extLst>
            </p:cNvPr>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14442;p54">
              <a:extLst>
                <a:ext uri="{FF2B5EF4-FFF2-40B4-BE49-F238E27FC236}">
                  <a16:creationId xmlns:a16="http://schemas.microsoft.com/office/drawing/2014/main" id="{34EDEEAB-45CD-D2C0-F2EA-66A3E376A4D3}"/>
                </a:ext>
              </a:extLst>
            </p:cNvPr>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14443;p54">
              <a:extLst>
                <a:ext uri="{FF2B5EF4-FFF2-40B4-BE49-F238E27FC236}">
                  <a16:creationId xmlns:a16="http://schemas.microsoft.com/office/drawing/2014/main" id="{7F059E7D-2FFB-A67F-6F94-758A86D597A0}"/>
                </a:ext>
              </a:extLst>
            </p:cNvPr>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14444;p54">
              <a:extLst>
                <a:ext uri="{FF2B5EF4-FFF2-40B4-BE49-F238E27FC236}">
                  <a16:creationId xmlns:a16="http://schemas.microsoft.com/office/drawing/2014/main" id="{DE29E6C3-D514-387D-54D3-E5D9BE3BA662}"/>
                </a:ext>
              </a:extLst>
            </p:cNvPr>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14445;p54">
              <a:extLst>
                <a:ext uri="{FF2B5EF4-FFF2-40B4-BE49-F238E27FC236}">
                  <a16:creationId xmlns:a16="http://schemas.microsoft.com/office/drawing/2014/main" id="{F3663C66-E3EA-416B-3695-5B0C9BC21262}"/>
                </a:ext>
              </a:extLst>
            </p:cNvPr>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14446;p54">
              <a:extLst>
                <a:ext uri="{FF2B5EF4-FFF2-40B4-BE49-F238E27FC236}">
                  <a16:creationId xmlns:a16="http://schemas.microsoft.com/office/drawing/2014/main" id="{62AE9C29-D93A-95BE-F89B-2834B51D3856}"/>
                </a:ext>
              </a:extLst>
            </p:cNvPr>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14447;p54">
              <a:extLst>
                <a:ext uri="{FF2B5EF4-FFF2-40B4-BE49-F238E27FC236}">
                  <a16:creationId xmlns:a16="http://schemas.microsoft.com/office/drawing/2014/main" id="{3FED1D08-DF9E-EC05-2667-00D05078129D}"/>
                </a:ext>
              </a:extLst>
            </p:cNvPr>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14448;p54">
              <a:extLst>
                <a:ext uri="{FF2B5EF4-FFF2-40B4-BE49-F238E27FC236}">
                  <a16:creationId xmlns:a16="http://schemas.microsoft.com/office/drawing/2014/main" id="{A7DEFC16-DFAA-DD95-2A06-D14175E1DA25}"/>
                </a:ext>
              </a:extLst>
            </p:cNvPr>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14449;p54">
              <a:extLst>
                <a:ext uri="{FF2B5EF4-FFF2-40B4-BE49-F238E27FC236}">
                  <a16:creationId xmlns:a16="http://schemas.microsoft.com/office/drawing/2014/main" id="{1B6D2408-8176-839F-BA80-8C2773BD477E}"/>
                </a:ext>
              </a:extLst>
            </p:cNvPr>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14450;p54">
              <a:extLst>
                <a:ext uri="{FF2B5EF4-FFF2-40B4-BE49-F238E27FC236}">
                  <a16:creationId xmlns:a16="http://schemas.microsoft.com/office/drawing/2014/main" id="{C9372D07-8A62-889F-84A6-51FF844FF6B2}"/>
                </a:ext>
              </a:extLst>
            </p:cNvPr>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14451;p54">
              <a:extLst>
                <a:ext uri="{FF2B5EF4-FFF2-40B4-BE49-F238E27FC236}">
                  <a16:creationId xmlns:a16="http://schemas.microsoft.com/office/drawing/2014/main" id="{8DBDD6A0-0706-EC08-86DA-139A024649FD}"/>
                </a:ext>
              </a:extLst>
            </p:cNvPr>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14452;p54">
              <a:extLst>
                <a:ext uri="{FF2B5EF4-FFF2-40B4-BE49-F238E27FC236}">
                  <a16:creationId xmlns:a16="http://schemas.microsoft.com/office/drawing/2014/main" id="{EE5782E9-955E-7DDC-CDBC-63A9AF244C68}"/>
                </a:ext>
              </a:extLst>
            </p:cNvPr>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14453;p54">
              <a:extLst>
                <a:ext uri="{FF2B5EF4-FFF2-40B4-BE49-F238E27FC236}">
                  <a16:creationId xmlns:a16="http://schemas.microsoft.com/office/drawing/2014/main" id="{C3AEF5B5-E32A-EF86-8A60-52491F45C958}"/>
                </a:ext>
              </a:extLst>
            </p:cNvPr>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14454;p54">
              <a:extLst>
                <a:ext uri="{FF2B5EF4-FFF2-40B4-BE49-F238E27FC236}">
                  <a16:creationId xmlns:a16="http://schemas.microsoft.com/office/drawing/2014/main" id="{AF409250-12C3-B80B-1D46-8B1FC9118D57}"/>
                </a:ext>
              </a:extLst>
            </p:cNvPr>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14455;p54">
              <a:extLst>
                <a:ext uri="{FF2B5EF4-FFF2-40B4-BE49-F238E27FC236}">
                  <a16:creationId xmlns:a16="http://schemas.microsoft.com/office/drawing/2014/main" id="{6A6CAAAD-BFE3-9CEE-4A90-3519C123B5E4}"/>
                </a:ext>
              </a:extLst>
            </p:cNvPr>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14456;p54">
              <a:extLst>
                <a:ext uri="{FF2B5EF4-FFF2-40B4-BE49-F238E27FC236}">
                  <a16:creationId xmlns:a16="http://schemas.microsoft.com/office/drawing/2014/main" id="{CC3DD1B1-DF9B-F0DF-B603-D09B101E615F}"/>
                </a:ext>
              </a:extLst>
            </p:cNvPr>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14457;p54">
              <a:extLst>
                <a:ext uri="{FF2B5EF4-FFF2-40B4-BE49-F238E27FC236}">
                  <a16:creationId xmlns:a16="http://schemas.microsoft.com/office/drawing/2014/main" id="{D98E47EF-4C19-8894-9577-93CB98E3BFC6}"/>
                </a:ext>
              </a:extLst>
            </p:cNvPr>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14458;p54">
              <a:extLst>
                <a:ext uri="{FF2B5EF4-FFF2-40B4-BE49-F238E27FC236}">
                  <a16:creationId xmlns:a16="http://schemas.microsoft.com/office/drawing/2014/main" id="{9E5E5BEF-BA3D-9F66-FB00-977127C52D0A}"/>
                </a:ext>
              </a:extLst>
            </p:cNvPr>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14459;p54">
              <a:extLst>
                <a:ext uri="{FF2B5EF4-FFF2-40B4-BE49-F238E27FC236}">
                  <a16:creationId xmlns:a16="http://schemas.microsoft.com/office/drawing/2014/main" id="{E7BCC9EF-14E1-D1E4-53C9-45293B5C857C}"/>
                </a:ext>
              </a:extLst>
            </p:cNvPr>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14460;p54">
              <a:extLst>
                <a:ext uri="{FF2B5EF4-FFF2-40B4-BE49-F238E27FC236}">
                  <a16:creationId xmlns:a16="http://schemas.microsoft.com/office/drawing/2014/main" id="{3406BD38-4D7D-8225-7F4C-0143F9162492}"/>
                </a:ext>
              </a:extLst>
            </p:cNvPr>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14461;p54">
              <a:extLst>
                <a:ext uri="{FF2B5EF4-FFF2-40B4-BE49-F238E27FC236}">
                  <a16:creationId xmlns:a16="http://schemas.microsoft.com/office/drawing/2014/main" id="{EC9A5011-0936-38F2-57A2-3C88231FABCB}"/>
                </a:ext>
              </a:extLst>
            </p:cNvPr>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14462;p54">
              <a:extLst>
                <a:ext uri="{FF2B5EF4-FFF2-40B4-BE49-F238E27FC236}">
                  <a16:creationId xmlns:a16="http://schemas.microsoft.com/office/drawing/2014/main" id="{3DC72A2D-8EF5-CC97-815B-1596D627C11A}"/>
                </a:ext>
              </a:extLst>
            </p:cNvPr>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14463;p54">
              <a:extLst>
                <a:ext uri="{FF2B5EF4-FFF2-40B4-BE49-F238E27FC236}">
                  <a16:creationId xmlns:a16="http://schemas.microsoft.com/office/drawing/2014/main" id="{E81D1588-A2D5-0675-546D-D9A2613CFE7A}"/>
                </a:ext>
              </a:extLst>
            </p:cNvPr>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14464;p54">
              <a:extLst>
                <a:ext uri="{FF2B5EF4-FFF2-40B4-BE49-F238E27FC236}">
                  <a16:creationId xmlns:a16="http://schemas.microsoft.com/office/drawing/2014/main" id="{EB2B5C97-0BF1-9EEF-B895-0D99E428AD76}"/>
                </a:ext>
              </a:extLst>
            </p:cNvPr>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14465;p54">
              <a:extLst>
                <a:ext uri="{FF2B5EF4-FFF2-40B4-BE49-F238E27FC236}">
                  <a16:creationId xmlns:a16="http://schemas.microsoft.com/office/drawing/2014/main" id="{1E25F99D-9CCE-A004-8EB3-BBAB61C108BB}"/>
                </a:ext>
              </a:extLst>
            </p:cNvPr>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14466;p54">
              <a:extLst>
                <a:ext uri="{FF2B5EF4-FFF2-40B4-BE49-F238E27FC236}">
                  <a16:creationId xmlns:a16="http://schemas.microsoft.com/office/drawing/2014/main" id="{CDFEBDAC-0F8F-2B34-A8BE-AEC74F9AC11E}"/>
                </a:ext>
              </a:extLst>
            </p:cNvPr>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14467;p54">
              <a:extLst>
                <a:ext uri="{FF2B5EF4-FFF2-40B4-BE49-F238E27FC236}">
                  <a16:creationId xmlns:a16="http://schemas.microsoft.com/office/drawing/2014/main" id="{38C3FEE0-74F9-0693-A262-CDE57A72E5EB}"/>
                </a:ext>
              </a:extLst>
            </p:cNvPr>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14468;p54">
              <a:extLst>
                <a:ext uri="{FF2B5EF4-FFF2-40B4-BE49-F238E27FC236}">
                  <a16:creationId xmlns:a16="http://schemas.microsoft.com/office/drawing/2014/main" id="{CEDE5ED6-1CD9-11AD-65AD-8CCD0A061CD5}"/>
                </a:ext>
              </a:extLst>
            </p:cNvPr>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14469;p54">
              <a:extLst>
                <a:ext uri="{FF2B5EF4-FFF2-40B4-BE49-F238E27FC236}">
                  <a16:creationId xmlns:a16="http://schemas.microsoft.com/office/drawing/2014/main" id="{E3FA83A7-7000-2427-1EB2-FE52EA12B05C}"/>
                </a:ext>
              </a:extLst>
            </p:cNvPr>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14470;p54">
              <a:extLst>
                <a:ext uri="{FF2B5EF4-FFF2-40B4-BE49-F238E27FC236}">
                  <a16:creationId xmlns:a16="http://schemas.microsoft.com/office/drawing/2014/main" id="{4262DCAE-F37B-FDC4-C508-F97B265528BD}"/>
                </a:ext>
              </a:extLst>
            </p:cNvPr>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14471;p54">
              <a:extLst>
                <a:ext uri="{FF2B5EF4-FFF2-40B4-BE49-F238E27FC236}">
                  <a16:creationId xmlns:a16="http://schemas.microsoft.com/office/drawing/2014/main" id="{55E9CE67-619F-762D-C12E-2DBFC24D7EFE}"/>
                </a:ext>
              </a:extLst>
            </p:cNvPr>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14472;p54">
              <a:extLst>
                <a:ext uri="{FF2B5EF4-FFF2-40B4-BE49-F238E27FC236}">
                  <a16:creationId xmlns:a16="http://schemas.microsoft.com/office/drawing/2014/main" id="{FC1B80F1-F6D0-6F56-C5BA-150B7C3CCFF3}"/>
                </a:ext>
              </a:extLst>
            </p:cNvPr>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14473;p54">
              <a:extLst>
                <a:ext uri="{FF2B5EF4-FFF2-40B4-BE49-F238E27FC236}">
                  <a16:creationId xmlns:a16="http://schemas.microsoft.com/office/drawing/2014/main" id="{2CFB82DB-1E80-8E24-7C8F-CE55487D4F27}"/>
                </a:ext>
              </a:extLst>
            </p:cNvPr>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14474;p54">
              <a:extLst>
                <a:ext uri="{FF2B5EF4-FFF2-40B4-BE49-F238E27FC236}">
                  <a16:creationId xmlns:a16="http://schemas.microsoft.com/office/drawing/2014/main" id="{6E408FE6-3460-8A32-C8FF-6A1F674F5B6B}"/>
                </a:ext>
              </a:extLst>
            </p:cNvPr>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14475;p54">
              <a:extLst>
                <a:ext uri="{FF2B5EF4-FFF2-40B4-BE49-F238E27FC236}">
                  <a16:creationId xmlns:a16="http://schemas.microsoft.com/office/drawing/2014/main" id="{61FCF0AB-8514-7FE1-38F4-E1A5EF213752}"/>
                </a:ext>
              </a:extLst>
            </p:cNvPr>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14476;p54">
              <a:extLst>
                <a:ext uri="{FF2B5EF4-FFF2-40B4-BE49-F238E27FC236}">
                  <a16:creationId xmlns:a16="http://schemas.microsoft.com/office/drawing/2014/main" id="{82115E76-1DEE-F921-247A-9D782C0CFE06}"/>
                </a:ext>
              </a:extLst>
            </p:cNvPr>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14477;p54">
              <a:extLst>
                <a:ext uri="{FF2B5EF4-FFF2-40B4-BE49-F238E27FC236}">
                  <a16:creationId xmlns:a16="http://schemas.microsoft.com/office/drawing/2014/main" id="{C3399854-30AC-4670-B90B-7F60CFA008CD}"/>
                </a:ext>
              </a:extLst>
            </p:cNvPr>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14478;p54">
              <a:extLst>
                <a:ext uri="{FF2B5EF4-FFF2-40B4-BE49-F238E27FC236}">
                  <a16:creationId xmlns:a16="http://schemas.microsoft.com/office/drawing/2014/main" id="{4DBF2D9E-5F44-593E-F58C-3870E45184A7}"/>
                </a:ext>
              </a:extLst>
            </p:cNvPr>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14479;p54">
              <a:extLst>
                <a:ext uri="{FF2B5EF4-FFF2-40B4-BE49-F238E27FC236}">
                  <a16:creationId xmlns:a16="http://schemas.microsoft.com/office/drawing/2014/main" id="{55B53D85-987C-73AF-9643-2824BE7DACBF}"/>
                </a:ext>
              </a:extLst>
            </p:cNvPr>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14480;p54">
              <a:extLst>
                <a:ext uri="{FF2B5EF4-FFF2-40B4-BE49-F238E27FC236}">
                  <a16:creationId xmlns:a16="http://schemas.microsoft.com/office/drawing/2014/main" id="{7B33C7B8-CA2F-A038-9312-BF2B6570425C}"/>
                </a:ext>
              </a:extLst>
            </p:cNvPr>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14481;p54">
              <a:extLst>
                <a:ext uri="{FF2B5EF4-FFF2-40B4-BE49-F238E27FC236}">
                  <a16:creationId xmlns:a16="http://schemas.microsoft.com/office/drawing/2014/main" id="{4CFE68FC-F602-6941-78E9-C26A9A5081B3}"/>
                </a:ext>
              </a:extLst>
            </p:cNvPr>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14482;p54">
              <a:extLst>
                <a:ext uri="{FF2B5EF4-FFF2-40B4-BE49-F238E27FC236}">
                  <a16:creationId xmlns:a16="http://schemas.microsoft.com/office/drawing/2014/main" id="{14F52B2D-12B6-A96A-AAAD-2BCDFE1F4760}"/>
                </a:ext>
              </a:extLst>
            </p:cNvPr>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14483;p54">
              <a:extLst>
                <a:ext uri="{FF2B5EF4-FFF2-40B4-BE49-F238E27FC236}">
                  <a16:creationId xmlns:a16="http://schemas.microsoft.com/office/drawing/2014/main" id="{EFC39D81-FC79-8AB4-F20C-DCD12663A0CB}"/>
                </a:ext>
              </a:extLst>
            </p:cNvPr>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14484;p54">
              <a:extLst>
                <a:ext uri="{FF2B5EF4-FFF2-40B4-BE49-F238E27FC236}">
                  <a16:creationId xmlns:a16="http://schemas.microsoft.com/office/drawing/2014/main" id="{E47146E1-50B3-F83A-33AE-3B0D50B04AF5}"/>
                </a:ext>
              </a:extLst>
            </p:cNvPr>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14485;p54">
              <a:extLst>
                <a:ext uri="{FF2B5EF4-FFF2-40B4-BE49-F238E27FC236}">
                  <a16:creationId xmlns:a16="http://schemas.microsoft.com/office/drawing/2014/main" id="{B9F69170-5662-890D-A0A4-94F8C16D6A35}"/>
                </a:ext>
              </a:extLst>
            </p:cNvPr>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14486;p54">
              <a:extLst>
                <a:ext uri="{FF2B5EF4-FFF2-40B4-BE49-F238E27FC236}">
                  <a16:creationId xmlns:a16="http://schemas.microsoft.com/office/drawing/2014/main" id="{EEDAF17D-C884-523C-007D-6B56D85CFAE8}"/>
                </a:ext>
              </a:extLst>
            </p:cNvPr>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14487;p54">
              <a:extLst>
                <a:ext uri="{FF2B5EF4-FFF2-40B4-BE49-F238E27FC236}">
                  <a16:creationId xmlns:a16="http://schemas.microsoft.com/office/drawing/2014/main" id="{A13AFF26-1E51-F388-7E1D-B31E6747D932}"/>
                </a:ext>
              </a:extLst>
            </p:cNvPr>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14488;p54">
              <a:extLst>
                <a:ext uri="{FF2B5EF4-FFF2-40B4-BE49-F238E27FC236}">
                  <a16:creationId xmlns:a16="http://schemas.microsoft.com/office/drawing/2014/main" id="{F33B38A9-1D7E-B317-45E5-BDCE8C5C6B79}"/>
                </a:ext>
              </a:extLst>
            </p:cNvPr>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14489;p54">
              <a:extLst>
                <a:ext uri="{FF2B5EF4-FFF2-40B4-BE49-F238E27FC236}">
                  <a16:creationId xmlns:a16="http://schemas.microsoft.com/office/drawing/2014/main" id="{15B9A91B-6FCD-3D57-3872-292EC51F8CA3}"/>
                </a:ext>
              </a:extLst>
            </p:cNvPr>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14490;p54">
              <a:extLst>
                <a:ext uri="{FF2B5EF4-FFF2-40B4-BE49-F238E27FC236}">
                  <a16:creationId xmlns:a16="http://schemas.microsoft.com/office/drawing/2014/main" id="{3ECC1D7D-6257-873B-83B1-92711670E3EF}"/>
                </a:ext>
              </a:extLst>
            </p:cNvPr>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14491;p54">
              <a:extLst>
                <a:ext uri="{FF2B5EF4-FFF2-40B4-BE49-F238E27FC236}">
                  <a16:creationId xmlns:a16="http://schemas.microsoft.com/office/drawing/2014/main" id="{421B98E1-CAC0-BC08-DAC9-960D72A4C478}"/>
                </a:ext>
              </a:extLst>
            </p:cNvPr>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14492;p54">
              <a:extLst>
                <a:ext uri="{FF2B5EF4-FFF2-40B4-BE49-F238E27FC236}">
                  <a16:creationId xmlns:a16="http://schemas.microsoft.com/office/drawing/2014/main" id="{9C36BA20-7B64-665C-6031-A6B5F3D5E33C}"/>
                </a:ext>
              </a:extLst>
            </p:cNvPr>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14493;p54">
              <a:extLst>
                <a:ext uri="{FF2B5EF4-FFF2-40B4-BE49-F238E27FC236}">
                  <a16:creationId xmlns:a16="http://schemas.microsoft.com/office/drawing/2014/main" id="{AB378053-E405-82E6-EA86-6A938FA84811}"/>
                </a:ext>
              </a:extLst>
            </p:cNvPr>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14494;p54">
              <a:extLst>
                <a:ext uri="{FF2B5EF4-FFF2-40B4-BE49-F238E27FC236}">
                  <a16:creationId xmlns:a16="http://schemas.microsoft.com/office/drawing/2014/main" id="{0802AE56-1072-2A98-1632-61E1B2C35842}"/>
                </a:ext>
              </a:extLst>
            </p:cNvPr>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14495;p54">
              <a:extLst>
                <a:ext uri="{FF2B5EF4-FFF2-40B4-BE49-F238E27FC236}">
                  <a16:creationId xmlns:a16="http://schemas.microsoft.com/office/drawing/2014/main" id="{BE536245-D813-8985-9688-A1BD6E8718A8}"/>
                </a:ext>
              </a:extLst>
            </p:cNvPr>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14496;p54">
              <a:extLst>
                <a:ext uri="{FF2B5EF4-FFF2-40B4-BE49-F238E27FC236}">
                  <a16:creationId xmlns:a16="http://schemas.microsoft.com/office/drawing/2014/main" id="{BAE56ABE-7602-0871-AF0C-0345B5310769}"/>
                </a:ext>
              </a:extLst>
            </p:cNvPr>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14497;p54">
              <a:extLst>
                <a:ext uri="{FF2B5EF4-FFF2-40B4-BE49-F238E27FC236}">
                  <a16:creationId xmlns:a16="http://schemas.microsoft.com/office/drawing/2014/main" id="{4ADFF537-FE50-836B-C963-74D0482B9515}"/>
                </a:ext>
              </a:extLst>
            </p:cNvPr>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5" name="Google Shape;14498;p54">
            <a:extLst>
              <a:ext uri="{FF2B5EF4-FFF2-40B4-BE49-F238E27FC236}">
                <a16:creationId xmlns:a16="http://schemas.microsoft.com/office/drawing/2014/main" id="{50535CB6-5AFB-22B9-21E2-363432151F22}"/>
              </a:ext>
            </a:extLst>
          </p:cNvPr>
          <p:cNvGrpSpPr/>
          <p:nvPr/>
        </p:nvGrpSpPr>
        <p:grpSpPr>
          <a:xfrm rot="10800000" flipH="1">
            <a:off x="-648180" y="-921493"/>
            <a:ext cx="2759697" cy="2370848"/>
            <a:chOff x="4945925" y="1165200"/>
            <a:chExt cx="4109750" cy="3530675"/>
          </a:xfrm>
        </p:grpSpPr>
        <p:sp>
          <p:nvSpPr>
            <p:cNvPr id="9016" name="Google Shape;14499;p54">
              <a:extLst>
                <a:ext uri="{FF2B5EF4-FFF2-40B4-BE49-F238E27FC236}">
                  <a16:creationId xmlns:a16="http://schemas.microsoft.com/office/drawing/2014/main" id="{3EEF3EDF-A021-5D73-7094-F49B909C1997}"/>
                </a:ext>
              </a:extLst>
            </p:cNvPr>
            <p:cNvSpPr/>
            <p:nvPr/>
          </p:nvSpPr>
          <p:spPr>
            <a:xfrm>
              <a:off x="4995125" y="2056850"/>
              <a:ext cx="592875" cy="1110275"/>
            </a:xfrm>
            <a:custGeom>
              <a:avLst/>
              <a:gdLst/>
              <a:ahLst/>
              <a:cxnLst/>
              <a:rect l="l" t="t" r="r" b="b"/>
              <a:pathLst>
                <a:path w="23715" h="44411" extrusionOk="0">
                  <a:moveTo>
                    <a:pt x="72" y="1"/>
                  </a:moveTo>
                  <a:cubicBezTo>
                    <a:pt x="36" y="1"/>
                    <a:pt x="1" y="40"/>
                    <a:pt x="17" y="73"/>
                  </a:cubicBezTo>
                  <a:cubicBezTo>
                    <a:pt x="7756" y="14778"/>
                    <a:pt x="15460" y="29494"/>
                    <a:pt x="23092" y="44257"/>
                  </a:cubicBezTo>
                  <a:cubicBezTo>
                    <a:pt x="23148" y="44366"/>
                    <a:pt x="23236" y="44411"/>
                    <a:pt x="23324" y="44411"/>
                  </a:cubicBezTo>
                  <a:cubicBezTo>
                    <a:pt x="23517" y="44411"/>
                    <a:pt x="23714" y="44196"/>
                    <a:pt x="23592" y="43960"/>
                  </a:cubicBezTo>
                  <a:cubicBezTo>
                    <a:pt x="15710" y="29351"/>
                    <a:pt x="7899" y="14694"/>
                    <a:pt x="112" y="26"/>
                  </a:cubicBezTo>
                  <a:cubicBezTo>
                    <a:pt x="102" y="8"/>
                    <a:pt x="87" y="1"/>
                    <a:pt x="7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14500;p54">
              <a:extLst>
                <a:ext uri="{FF2B5EF4-FFF2-40B4-BE49-F238E27FC236}">
                  <a16:creationId xmlns:a16="http://schemas.microsoft.com/office/drawing/2014/main" id="{B8728E3F-9E8C-3295-020D-A35567531CF6}"/>
                </a:ext>
              </a:extLst>
            </p:cNvPr>
            <p:cNvSpPr/>
            <p:nvPr/>
          </p:nvSpPr>
          <p:spPr>
            <a:xfrm>
              <a:off x="4945925" y="2088500"/>
              <a:ext cx="618550" cy="1157250"/>
            </a:xfrm>
            <a:custGeom>
              <a:avLst/>
              <a:gdLst/>
              <a:ahLst/>
              <a:cxnLst/>
              <a:rect l="l" t="t" r="r" b="b"/>
              <a:pathLst>
                <a:path w="24742" h="46290" extrusionOk="0">
                  <a:moveTo>
                    <a:pt x="55" y="1"/>
                  </a:moveTo>
                  <a:cubicBezTo>
                    <a:pt x="30" y="1"/>
                    <a:pt x="0" y="23"/>
                    <a:pt x="9" y="58"/>
                  </a:cubicBezTo>
                  <a:cubicBezTo>
                    <a:pt x="7986" y="15440"/>
                    <a:pt x="15606" y="31121"/>
                    <a:pt x="24190" y="46158"/>
                  </a:cubicBezTo>
                  <a:cubicBezTo>
                    <a:pt x="24242" y="46251"/>
                    <a:pt x="24320" y="46290"/>
                    <a:pt x="24397" y="46290"/>
                  </a:cubicBezTo>
                  <a:cubicBezTo>
                    <a:pt x="24569" y="46290"/>
                    <a:pt x="24741" y="46101"/>
                    <a:pt x="24643" y="45896"/>
                  </a:cubicBezTo>
                  <a:cubicBezTo>
                    <a:pt x="17011" y="30347"/>
                    <a:pt x="8331" y="15238"/>
                    <a:pt x="80" y="10"/>
                  </a:cubicBezTo>
                  <a:cubicBezTo>
                    <a:pt x="74" y="4"/>
                    <a:pt x="65" y="1"/>
                    <a:pt x="5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14501;p54">
              <a:extLst>
                <a:ext uri="{FF2B5EF4-FFF2-40B4-BE49-F238E27FC236}">
                  <a16:creationId xmlns:a16="http://schemas.microsoft.com/office/drawing/2014/main" id="{B740E799-5656-7377-FE12-FF3B21FDF525}"/>
                </a:ext>
              </a:extLst>
            </p:cNvPr>
            <p:cNvSpPr/>
            <p:nvPr/>
          </p:nvSpPr>
          <p:spPr>
            <a:xfrm>
              <a:off x="5951250" y="1636925"/>
              <a:ext cx="2255900" cy="1521300"/>
            </a:xfrm>
            <a:custGeom>
              <a:avLst/>
              <a:gdLst/>
              <a:ahLst/>
              <a:cxnLst/>
              <a:rect l="l" t="t" r="r" b="b"/>
              <a:pathLst>
                <a:path w="90236" h="60852" extrusionOk="0">
                  <a:moveTo>
                    <a:pt x="90197" y="0"/>
                  </a:moveTo>
                  <a:cubicBezTo>
                    <a:pt x="90189" y="0"/>
                    <a:pt x="90180" y="3"/>
                    <a:pt x="90169" y="11"/>
                  </a:cubicBezTo>
                  <a:cubicBezTo>
                    <a:pt x="60154" y="20049"/>
                    <a:pt x="29852" y="39742"/>
                    <a:pt x="218" y="60352"/>
                  </a:cubicBezTo>
                  <a:cubicBezTo>
                    <a:pt x="0" y="60520"/>
                    <a:pt x="135" y="60851"/>
                    <a:pt x="350" y="60851"/>
                  </a:cubicBezTo>
                  <a:cubicBezTo>
                    <a:pt x="395" y="60851"/>
                    <a:pt x="442" y="60837"/>
                    <a:pt x="491" y="60804"/>
                  </a:cubicBezTo>
                  <a:cubicBezTo>
                    <a:pt x="30709" y="41064"/>
                    <a:pt x="60380" y="20383"/>
                    <a:pt x="90217" y="71"/>
                  </a:cubicBezTo>
                  <a:cubicBezTo>
                    <a:pt x="90235" y="43"/>
                    <a:pt x="90225" y="0"/>
                    <a:pt x="9019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14502;p54">
              <a:extLst>
                <a:ext uri="{FF2B5EF4-FFF2-40B4-BE49-F238E27FC236}">
                  <a16:creationId xmlns:a16="http://schemas.microsoft.com/office/drawing/2014/main" id="{86AC8693-6B50-6A26-80A7-F0E8C7360A12}"/>
                </a:ext>
              </a:extLst>
            </p:cNvPr>
            <p:cNvSpPr/>
            <p:nvPr/>
          </p:nvSpPr>
          <p:spPr>
            <a:xfrm>
              <a:off x="5933400" y="1732600"/>
              <a:ext cx="2310550" cy="1498200"/>
            </a:xfrm>
            <a:custGeom>
              <a:avLst/>
              <a:gdLst/>
              <a:ahLst/>
              <a:cxnLst/>
              <a:rect l="l" t="t" r="r" b="b"/>
              <a:pathLst>
                <a:path w="92422" h="59928" extrusionOk="0">
                  <a:moveTo>
                    <a:pt x="92045" y="1"/>
                  </a:moveTo>
                  <a:cubicBezTo>
                    <a:pt x="92001" y="1"/>
                    <a:pt x="91955" y="13"/>
                    <a:pt x="91907" y="42"/>
                  </a:cubicBezTo>
                  <a:cubicBezTo>
                    <a:pt x="60701" y="19008"/>
                    <a:pt x="30888" y="40297"/>
                    <a:pt x="39" y="59859"/>
                  </a:cubicBezTo>
                  <a:cubicBezTo>
                    <a:pt x="0" y="59878"/>
                    <a:pt x="16" y="59928"/>
                    <a:pt x="48" y="59928"/>
                  </a:cubicBezTo>
                  <a:cubicBezTo>
                    <a:pt x="56" y="59928"/>
                    <a:pt x="65" y="59925"/>
                    <a:pt x="74" y="59918"/>
                  </a:cubicBezTo>
                  <a:cubicBezTo>
                    <a:pt x="31090" y="40630"/>
                    <a:pt x="61534" y="20366"/>
                    <a:pt x="92181" y="494"/>
                  </a:cubicBezTo>
                  <a:cubicBezTo>
                    <a:pt x="92421" y="344"/>
                    <a:pt x="92275" y="1"/>
                    <a:pt x="920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14503;p54">
              <a:extLst>
                <a:ext uri="{FF2B5EF4-FFF2-40B4-BE49-F238E27FC236}">
                  <a16:creationId xmlns:a16="http://schemas.microsoft.com/office/drawing/2014/main" id="{EE835938-7A5C-C81C-6C9E-F1E2DB978CEC}"/>
                </a:ext>
              </a:extLst>
            </p:cNvPr>
            <p:cNvSpPr/>
            <p:nvPr/>
          </p:nvSpPr>
          <p:spPr>
            <a:xfrm>
              <a:off x="6797775" y="2415725"/>
              <a:ext cx="1048800" cy="675175"/>
            </a:xfrm>
            <a:custGeom>
              <a:avLst/>
              <a:gdLst/>
              <a:ahLst/>
              <a:cxnLst/>
              <a:rect l="l" t="t" r="r" b="b"/>
              <a:pathLst>
                <a:path w="41952" h="27007" extrusionOk="0">
                  <a:moveTo>
                    <a:pt x="41575" y="1"/>
                  </a:moveTo>
                  <a:cubicBezTo>
                    <a:pt x="41532" y="1"/>
                    <a:pt x="41485" y="13"/>
                    <a:pt x="41437" y="42"/>
                  </a:cubicBezTo>
                  <a:cubicBezTo>
                    <a:pt x="27233" y="8281"/>
                    <a:pt x="13898" y="18103"/>
                    <a:pt x="39" y="26926"/>
                  </a:cubicBezTo>
                  <a:cubicBezTo>
                    <a:pt x="1" y="26955"/>
                    <a:pt x="25" y="27007"/>
                    <a:pt x="60" y="27007"/>
                  </a:cubicBezTo>
                  <a:cubicBezTo>
                    <a:pt x="69" y="27007"/>
                    <a:pt x="78" y="27004"/>
                    <a:pt x="87" y="26997"/>
                  </a:cubicBezTo>
                  <a:cubicBezTo>
                    <a:pt x="14101" y="18437"/>
                    <a:pt x="28067" y="9638"/>
                    <a:pt x="41711" y="494"/>
                  </a:cubicBezTo>
                  <a:cubicBezTo>
                    <a:pt x="41951" y="344"/>
                    <a:pt x="41805" y="1"/>
                    <a:pt x="4157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14504;p54">
              <a:extLst>
                <a:ext uri="{FF2B5EF4-FFF2-40B4-BE49-F238E27FC236}">
                  <a16:creationId xmlns:a16="http://schemas.microsoft.com/office/drawing/2014/main" id="{337F7272-CC9E-6618-019D-640EDFEEE6AD}"/>
                </a:ext>
              </a:extLst>
            </p:cNvPr>
            <p:cNvSpPr/>
            <p:nvPr/>
          </p:nvSpPr>
          <p:spPr>
            <a:xfrm>
              <a:off x="6870650" y="2551725"/>
              <a:ext cx="1048225" cy="674925"/>
            </a:xfrm>
            <a:custGeom>
              <a:avLst/>
              <a:gdLst/>
              <a:ahLst/>
              <a:cxnLst/>
              <a:rect l="l" t="t" r="r" b="b"/>
              <a:pathLst>
                <a:path w="41929" h="26997" extrusionOk="0">
                  <a:moveTo>
                    <a:pt x="41567" y="1"/>
                  </a:moveTo>
                  <a:cubicBezTo>
                    <a:pt x="41523" y="1"/>
                    <a:pt x="41476" y="14"/>
                    <a:pt x="41427" y="43"/>
                  </a:cubicBezTo>
                  <a:cubicBezTo>
                    <a:pt x="27211" y="8270"/>
                    <a:pt x="13876" y="18093"/>
                    <a:pt x="29" y="26915"/>
                  </a:cubicBezTo>
                  <a:cubicBezTo>
                    <a:pt x="1" y="26944"/>
                    <a:pt x="18" y="26996"/>
                    <a:pt x="45" y="26996"/>
                  </a:cubicBezTo>
                  <a:cubicBezTo>
                    <a:pt x="51" y="26996"/>
                    <a:pt x="58" y="26993"/>
                    <a:pt x="65" y="26986"/>
                  </a:cubicBezTo>
                  <a:cubicBezTo>
                    <a:pt x="14091" y="18438"/>
                    <a:pt x="28045" y="9627"/>
                    <a:pt x="41689" y="483"/>
                  </a:cubicBezTo>
                  <a:cubicBezTo>
                    <a:pt x="41929" y="334"/>
                    <a:pt x="41792" y="1"/>
                    <a:pt x="4156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14505;p54">
              <a:extLst>
                <a:ext uri="{FF2B5EF4-FFF2-40B4-BE49-F238E27FC236}">
                  <a16:creationId xmlns:a16="http://schemas.microsoft.com/office/drawing/2014/main" id="{E8057C8F-6AFE-8986-7E67-B07ED3C62FB5}"/>
                </a:ext>
              </a:extLst>
            </p:cNvPr>
            <p:cNvSpPr/>
            <p:nvPr/>
          </p:nvSpPr>
          <p:spPr>
            <a:xfrm>
              <a:off x="7852200" y="3844750"/>
              <a:ext cx="342675" cy="213075"/>
            </a:xfrm>
            <a:custGeom>
              <a:avLst/>
              <a:gdLst/>
              <a:ahLst/>
              <a:cxnLst/>
              <a:rect l="l" t="t" r="r" b="b"/>
              <a:pathLst>
                <a:path w="13707" h="8523" extrusionOk="0">
                  <a:moveTo>
                    <a:pt x="13527" y="0"/>
                  </a:moveTo>
                  <a:cubicBezTo>
                    <a:pt x="13507" y="0"/>
                    <a:pt x="13486" y="6"/>
                    <a:pt x="13464" y="19"/>
                  </a:cubicBezTo>
                  <a:cubicBezTo>
                    <a:pt x="8845" y="2602"/>
                    <a:pt x="4499" y="5674"/>
                    <a:pt x="10" y="8472"/>
                  </a:cubicBezTo>
                  <a:cubicBezTo>
                    <a:pt x="1" y="8501"/>
                    <a:pt x="15" y="8523"/>
                    <a:pt x="27" y="8523"/>
                  </a:cubicBezTo>
                  <a:cubicBezTo>
                    <a:pt x="30" y="8523"/>
                    <a:pt x="32" y="8522"/>
                    <a:pt x="34" y="8520"/>
                  </a:cubicBezTo>
                  <a:cubicBezTo>
                    <a:pt x="4606" y="5853"/>
                    <a:pt x="9166" y="3138"/>
                    <a:pt x="13595" y="245"/>
                  </a:cubicBezTo>
                  <a:cubicBezTo>
                    <a:pt x="13707" y="174"/>
                    <a:pt x="13638" y="0"/>
                    <a:pt x="1352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14506;p54">
              <a:extLst>
                <a:ext uri="{FF2B5EF4-FFF2-40B4-BE49-F238E27FC236}">
                  <a16:creationId xmlns:a16="http://schemas.microsoft.com/office/drawing/2014/main" id="{994BD776-ADE7-9F90-9254-EFE3DEDFE958}"/>
                </a:ext>
              </a:extLst>
            </p:cNvPr>
            <p:cNvSpPr/>
            <p:nvPr/>
          </p:nvSpPr>
          <p:spPr>
            <a:xfrm>
              <a:off x="7803925" y="3773875"/>
              <a:ext cx="366775" cy="219875"/>
            </a:xfrm>
            <a:custGeom>
              <a:avLst/>
              <a:gdLst/>
              <a:ahLst/>
              <a:cxnLst/>
              <a:rect l="l" t="t" r="r" b="b"/>
              <a:pathLst>
                <a:path w="14671" h="8795" extrusionOk="0">
                  <a:moveTo>
                    <a:pt x="14478" y="1"/>
                  </a:moveTo>
                  <a:cubicBezTo>
                    <a:pt x="14456" y="1"/>
                    <a:pt x="14432" y="7"/>
                    <a:pt x="14407" y="20"/>
                  </a:cubicBezTo>
                  <a:cubicBezTo>
                    <a:pt x="9490" y="2663"/>
                    <a:pt x="4823" y="5866"/>
                    <a:pt x="36" y="8771"/>
                  </a:cubicBezTo>
                  <a:cubicBezTo>
                    <a:pt x="1" y="8771"/>
                    <a:pt x="36" y="8795"/>
                    <a:pt x="48" y="8795"/>
                  </a:cubicBezTo>
                  <a:cubicBezTo>
                    <a:pt x="4930" y="6044"/>
                    <a:pt x="9800" y="3235"/>
                    <a:pt x="14550" y="234"/>
                  </a:cubicBezTo>
                  <a:cubicBezTo>
                    <a:pt x="14670" y="164"/>
                    <a:pt x="14597" y="1"/>
                    <a:pt x="1447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14507;p54">
              <a:extLst>
                <a:ext uri="{FF2B5EF4-FFF2-40B4-BE49-F238E27FC236}">
                  <a16:creationId xmlns:a16="http://schemas.microsoft.com/office/drawing/2014/main" id="{CB84B0D8-F8F4-ACBE-F90C-46EF0F1CD8BA}"/>
                </a:ext>
              </a:extLst>
            </p:cNvPr>
            <p:cNvSpPr/>
            <p:nvPr/>
          </p:nvSpPr>
          <p:spPr>
            <a:xfrm>
              <a:off x="7360650" y="3715500"/>
              <a:ext cx="1695025" cy="896425"/>
            </a:xfrm>
            <a:custGeom>
              <a:avLst/>
              <a:gdLst/>
              <a:ahLst/>
              <a:cxnLst/>
              <a:rect l="l" t="t" r="r" b="b"/>
              <a:pathLst>
                <a:path w="67801" h="35857" extrusionOk="0">
                  <a:moveTo>
                    <a:pt x="67414" y="0"/>
                  </a:moveTo>
                  <a:cubicBezTo>
                    <a:pt x="67373" y="0"/>
                    <a:pt x="67330" y="10"/>
                    <a:pt x="67286" y="33"/>
                  </a:cubicBezTo>
                  <a:cubicBezTo>
                    <a:pt x="44306" y="10808"/>
                    <a:pt x="22685" y="24381"/>
                    <a:pt x="39" y="35776"/>
                  </a:cubicBezTo>
                  <a:cubicBezTo>
                    <a:pt x="0" y="35805"/>
                    <a:pt x="24" y="35857"/>
                    <a:pt x="60" y="35857"/>
                  </a:cubicBezTo>
                  <a:cubicBezTo>
                    <a:pt x="68" y="35857"/>
                    <a:pt x="78" y="35854"/>
                    <a:pt x="87" y="35847"/>
                  </a:cubicBezTo>
                  <a:cubicBezTo>
                    <a:pt x="22899" y="24739"/>
                    <a:pt x="45057" y="12237"/>
                    <a:pt x="67547" y="474"/>
                  </a:cubicBezTo>
                  <a:cubicBezTo>
                    <a:pt x="67801" y="332"/>
                    <a:pt x="67649" y="0"/>
                    <a:pt x="674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14508;p54">
              <a:extLst>
                <a:ext uri="{FF2B5EF4-FFF2-40B4-BE49-F238E27FC236}">
                  <a16:creationId xmlns:a16="http://schemas.microsoft.com/office/drawing/2014/main" id="{7884D085-719A-FA56-C289-784776E0376F}"/>
                </a:ext>
              </a:extLst>
            </p:cNvPr>
            <p:cNvSpPr/>
            <p:nvPr/>
          </p:nvSpPr>
          <p:spPr>
            <a:xfrm>
              <a:off x="5578950" y="314242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192"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14509;p54">
              <a:extLst>
                <a:ext uri="{FF2B5EF4-FFF2-40B4-BE49-F238E27FC236}">
                  <a16:creationId xmlns:a16="http://schemas.microsoft.com/office/drawing/2014/main" id="{29887A56-A529-4776-9CA7-5F50A84E11B4}"/>
                </a:ext>
              </a:extLst>
            </p:cNvPr>
            <p:cNvSpPr/>
            <p:nvPr/>
          </p:nvSpPr>
          <p:spPr>
            <a:xfrm>
              <a:off x="5553650" y="3224575"/>
              <a:ext cx="387875" cy="16700"/>
            </a:xfrm>
            <a:custGeom>
              <a:avLst/>
              <a:gdLst/>
              <a:ahLst/>
              <a:cxnLst/>
              <a:rect l="l" t="t" r="r" b="b"/>
              <a:pathLst>
                <a:path w="15515" h="668" extrusionOk="0">
                  <a:moveTo>
                    <a:pt x="15252" y="1"/>
                  </a:moveTo>
                  <a:cubicBezTo>
                    <a:pt x="15248" y="1"/>
                    <a:pt x="15244" y="1"/>
                    <a:pt x="15240" y="1"/>
                  </a:cubicBezTo>
                  <a:cubicBezTo>
                    <a:pt x="10204" y="132"/>
                    <a:pt x="5156" y="299"/>
                    <a:pt x="108" y="513"/>
                  </a:cubicBezTo>
                  <a:cubicBezTo>
                    <a:pt x="0" y="513"/>
                    <a:pt x="0" y="668"/>
                    <a:pt x="108" y="668"/>
                  </a:cubicBezTo>
                  <a:cubicBezTo>
                    <a:pt x="5156" y="632"/>
                    <a:pt x="10204" y="537"/>
                    <a:pt x="15240" y="418"/>
                  </a:cubicBezTo>
                  <a:cubicBezTo>
                    <a:pt x="15511" y="418"/>
                    <a:pt x="15514" y="1"/>
                    <a:pt x="152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14510;p54">
              <a:extLst>
                <a:ext uri="{FF2B5EF4-FFF2-40B4-BE49-F238E27FC236}">
                  <a16:creationId xmlns:a16="http://schemas.microsoft.com/office/drawing/2014/main" id="{DA8D13A3-B3C7-C8BB-A13B-31A20C122A39}"/>
                </a:ext>
              </a:extLst>
            </p:cNvPr>
            <p:cNvSpPr/>
            <p:nvPr/>
          </p:nvSpPr>
          <p:spPr>
            <a:xfrm>
              <a:off x="5956075" y="3594525"/>
              <a:ext cx="369125" cy="34025"/>
            </a:xfrm>
            <a:custGeom>
              <a:avLst/>
              <a:gdLst/>
              <a:ahLst/>
              <a:cxnLst/>
              <a:rect l="l" t="t" r="r" b="b"/>
              <a:pathLst>
                <a:path w="14765" h="1361" extrusionOk="0">
                  <a:moveTo>
                    <a:pt x="14521" y="0"/>
                  </a:moveTo>
                  <a:cubicBezTo>
                    <a:pt x="14512" y="0"/>
                    <a:pt x="14501" y="1"/>
                    <a:pt x="14491" y="2"/>
                  </a:cubicBezTo>
                  <a:cubicBezTo>
                    <a:pt x="9704" y="360"/>
                    <a:pt x="4894" y="764"/>
                    <a:pt x="96" y="1205"/>
                  </a:cubicBezTo>
                  <a:cubicBezTo>
                    <a:pt x="4" y="1205"/>
                    <a:pt x="1" y="1360"/>
                    <a:pt x="86" y="1360"/>
                  </a:cubicBezTo>
                  <a:cubicBezTo>
                    <a:pt x="89" y="1360"/>
                    <a:pt x="93" y="1360"/>
                    <a:pt x="96" y="1360"/>
                  </a:cubicBezTo>
                  <a:cubicBezTo>
                    <a:pt x="4894" y="1074"/>
                    <a:pt x="9680" y="764"/>
                    <a:pt x="14491" y="419"/>
                  </a:cubicBezTo>
                  <a:cubicBezTo>
                    <a:pt x="14754" y="408"/>
                    <a:pt x="14764" y="0"/>
                    <a:pt x="145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14511;p54">
              <a:extLst>
                <a:ext uri="{FF2B5EF4-FFF2-40B4-BE49-F238E27FC236}">
                  <a16:creationId xmlns:a16="http://schemas.microsoft.com/office/drawing/2014/main" id="{0C6BE873-DC62-8CB6-8C1C-B2C893CD1530}"/>
                </a:ext>
              </a:extLst>
            </p:cNvPr>
            <p:cNvSpPr/>
            <p:nvPr/>
          </p:nvSpPr>
          <p:spPr>
            <a:xfrm>
              <a:off x="5977800" y="3636250"/>
              <a:ext cx="387875" cy="16700"/>
            </a:xfrm>
            <a:custGeom>
              <a:avLst/>
              <a:gdLst/>
              <a:ahLst/>
              <a:cxnLst/>
              <a:rect l="l" t="t" r="r" b="b"/>
              <a:pathLst>
                <a:path w="15515" h="668" extrusionOk="0">
                  <a:moveTo>
                    <a:pt x="15252" y="0"/>
                  </a:moveTo>
                  <a:cubicBezTo>
                    <a:pt x="15248" y="0"/>
                    <a:pt x="15245" y="0"/>
                    <a:pt x="15241" y="0"/>
                  </a:cubicBezTo>
                  <a:cubicBezTo>
                    <a:pt x="10205" y="131"/>
                    <a:pt x="5156" y="298"/>
                    <a:pt x="108" y="500"/>
                  </a:cubicBezTo>
                  <a:cubicBezTo>
                    <a:pt x="1" y="500"/>
                    <a:pt x="1" y="667"/>
                    <a:pt x="108" y="667"/>
                  </a:cubicBezTo>
                  <a:cubicBezTo>
                    <a:pt x="5156" y="619"/>
                    <a:pt x="10205" y="536"/>
                    <a:pt x="15241" y="417"/>
                  </a:cubicBezTo>
                  <a:cubicBezTo>
                    <a:pt x="15511" y="417"/>
                    <a:pt x="15515" y="0"/>
                    <a:pt x="152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14512;p54">
              <a:extLst>
                <a:ext uri="{FF2B5EF4-FFF2-40B4-BE49-F238E27FC236}">
                  <a16:creationId xmlns:a16="http://schemas.microsoft.com/office/drawing/2014/main" id="{80360D41-204B-6FA4-7EF1-E4EB66C16426}"/>
                </a:ext>
              </a:extLst>
            </p:cNvPr>
            <p:cNvSpPr/>
            <p:nvPr/>
          </p:nvSpPr>
          <p:spPr>
            <a:xfrm>
              <a:off x="6278150" y="3914500"/>
              <a:ext cx="369100" cy="34000"/>
            </a:xfrm>
            <a:custGeom>
              <a:avLst/>
              <a:gdLst/>
              <a:ahLst/>
              <a:cxnLst/>
              <a:rect l="l" t="t" r="r" b="b"/>
              <a:pathLst>
                <a:path w="14764" h="1360" extrusionOk="0">
                  <a:moveTo>
                    <a:pt x="14531" y="1"/>
                  </a:moveTo>
                  <a:cubicBezTo>
                    <a:pt x="14522" y="1"/>
                    <a:pt x="14512" y="1"/>
                    <a:pt x="14502" y="3"/>
                  </a:cubicBezTo>
                  <a:cubicBezTo>
                    <a:pt x="9704" y="360"/>
                    <a:pt x="4894" y="765"/>
                    <a:pt x="107" y="1205"/>
                  </a:cubicBezTo>
                  <a:cubicBezTo>
                    <a:pt x="104" y="1205"/>
                    <a:pt x="100" y="1205"/>
                    <a:pt x="97" y="1205"/>
                  </a:cubicBezTo>
                  <a:cubicBezTo>
                    <a:pt x="0" y="1205"/>
                    <a:pt x="4" y="1360"/>
                    <a:pt x="107" y="1360"/>
                  </a:cubicBezTo>
                  <a:cubicBezTo>
                    <a:pt x="4894" y="1074"/>
                    <a:pt x="9704" y="765"/>
                    <a:pt x="14502" y="419"/>
                  </a:cubicBezTo>
                  <a:cubicBezTo>
                    <a:pt x="14754" y="408"/>
                    <a:pt x="14764" y="1"/>
                    <a:pt x="145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14513;p54">
              <a:extLst>
                <a:ext uri="{FF2B5EF4-FFF2-40B4-BE49-F238E27FC236}">
                  <a16:creationId xmlns:a16="http://schemas.microsoft.com/office/drawing/2014/main" id="{BC0E8CC4-409B-7A63-18CC-26A1FF0EF842}"/>
                </a:ext>
              </a:extLst>
            </p:cNvPr>
            <p:cNvSpPr/>
            <p:nvPr/>
          </p:nvSpPr>
          <p:spPr>
            <a:xfrm>
              <a:off x="6306425" y="3956225"/>
              <a:ext cx="381025" cy="14025"/>
            </a:xfrm>
            <a:custGeom>
              <a:avLst/>
              <a:gdLst/>
              <a:ahLst/>
              <a:cxnLst/>
              <a:rect l="l" t="t" r="r" b="b"/>
              <a:pathLst>
                <a:path w="15241" h="561" extrusionOk="0">
                  <a:moveTo>
                    <a:pt x="14989" y="0"/>
                  </a:moveTo>
                  <a:cubicBezTo>
                    <a:pt x="14986" y="0"/>
                    <a:pt x="14982" y="0"/>
                    <a:pt x="14978" y="1"/>
                  </a:cubicBezTo>
                  <a:cubicBezTo>
                    <a:pt x="10014" y="132"/>
                    <a:pt x="5061" y="203"/>
                    <a:pt x="108" y="417"/>
                  </a:cubicBezTo>
                  <a:cubicBezTo>
                    <a:pt x="104" y="417"/>
                    <a:pt x="100" y="417"/>
                    <a:pt x="96" y="417"/>
                  </a:cubicBezTo>
                  <a:cubicBezTo>
                    <a:pt x="0" y="417"/>
                    <a:pt x="4" y="560"/>
                    <a:pt x="108" y="560"/>
                  </a:cubicBezTo>
                  <a:cubicBezTo>
                    <a:pt x="5061" y="524"/>
                    <a:pt x="10014" y="524"/>
                    <a:pt x="14978" y="417"/>
                  </a:cubicBezTo>
                  <a:cubicBezTo>
                    <a:pt x="15237" y="417"/>
                    <a:pt x="15240" y="0"/>
                    <a:pt x="1498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14514;p54">
              <a:extLst>
                <a:ext uri="{FF2B5EF4-FFF2-40B4-BE49-F238E27FC236}">
                  <a16:creationId xmlns:a16="http://schemas.microsoft.com/office/drawing/2014/main" id="{2E5ED908-15E3-8F19-996B-FDDFF30B2A35}"/>
                </a:ext>
              </a:extLst>
            </p:cNvPr>
            <p:cNvSpPr/>
            <p:nvPr/>
          </p:nvSpPr>
          <p:spPr>
            <a:xfrm>
              <a:off x="6610525" y="4234475"/>
              <a:ext cx="358800" cy="33125"/>
            </a:xfrm>
            <a:custGeom>
              <a:avLst/>
              <a:gdLst/>
              <a:ahLst/>
              <a:cxnLst/>
              <a:rect l="l" t="t" r="r" b="b"/>
              <a:pathLst>
                <a:path w="14352" h="1325" extrusionOk="0">
                  <a:moveTo>
                    <a:pt x="14119" y="1"/>
                  </a:moveTo>
                  <a:cubicBezTo>
                    <a:pt x="14110" y="1"/>
                    <a:pt x="14100" y="1"/>
                    <a:pt x="14090" y="3"/>
                  </a:cubicBezTo>
                  <a:cubicBezTo>
                    <a:pt x="9434" y="360"/>
                    <a:pt x="4767" y="741"/>
                    <a:pt x="112" y="1182"/>
                  </a:cubicBezTo>
                  <a:cubicBezTo>
                    <a:pt x="105" y="1180"/>
                    <a:pt x="99" y="1179"/>
                    <a:pt x="94" y="1179"/>
                  </a:cubicBezTo>
                  <a:cubicBezTo>
                    <a:pt x="14" y="1179"/>
                    <a:pt x="1" y="1324"/>
                    <a:pt x="112" y="1324"/>
                  </a:cubicBezTo>
                  <a:cubicBezTo>
                    <a:pt x="4767" y="1063"/>
                    <a:pt x="9434" y="741"/>
                    <a:pt x="14090" y="420"/>
                  </a:cubicBezTo>
                  <a:cubicBezTo>
                    <a:pt x="14341" y="408"/>
                    <a:pt x="14351" y="1"/>
                    <a:pt x="141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14515;p54">
              <a:extLst>
                <a:ext uri="{FF2B5EF4-FFF2-40B4-BE49-F238E27FC236}">
                  <a16:creationId xmlns:a16="http://schemas.microsoft.com/office/drawing/2014/main" id="{D4342292-82ED-4BE8-63E4-2E5A5F3DB5F1}"/>
                </a:ext>
              </a:extLst>
            </p:cNvPr>
            <p:cNvSpPr/>
            <p:nvPr/>
          </p:nvSpPr>
          <p:spPr>
            <a:xfrm>
              <a:off x="6636225" y="4275875"/>
              <a:ext cx="373575" cy="16425"/>
            </a:xfrm>
            <a:custGeom>
              <a:avLst/>
              <a:gdLst/>
              <a:ahLst/>
              <a:cxnLst/>
              <a:rect l="l" t="t" r="r" b="b"/>
              <a:pathLst>
                <a:path w="14943" h="657" extrusionOk="0">
                  <a:moveTo>
                    <a:pt x="14690" y="1"/>
                  </a:moveTo>
                  <a:cubicBezTo>
                    <a:pt x="14683" y="1"/>
                    <a:pt x="14676" y="1"/>
                    <a:pt x="14669" y="2"/>
                  </a:cubicBezTo>
                  <a:cubicBezTo>
                    <a:pt x="9799" y="133"/>
                    <a:pt x="4953" y="299"/>
                    <a:pt x="96" y="490"/>
                  </a:cubicBezTo>
                  <a:cubicBezTo>
                    <a:pt x="0" y="502"/>
                    <a:pt x="0" y="657"/>
                    <a:pt x="96" y="657"/>
                  </a:cubicBezTo>
                  <a:cubicBezTo>
                    <a:pt x="4965" y="609"/>
                    <a:pt x="9823" y="538"/>
                    <a:pt x="14669" y="419"/>
                  </a:cubicBezTo>
                  <a:cubicBezTo>
                    <a:pt x="14936" y="419"/>
                    <a:pt x="14943" y="1"/>
                    <a:pt x="1469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14516;p54">
              <a:extLst>
                <a:ext uri="{FF2B5EF4-FFF2-40B4-BE49-F238E27FC236}">
                  <a16:creationId xmlns:a16="http://schemas.microsoft.com/office/drawing/2014/main" id="{58599060-2027-19E0-424E-817A29A586F0}"/>
                </a:ext>
              </a:extLst>
            </p:cNvPr>
            <p:cNvSpPr/>
            <p:nvPr/>
          </p:nvSpPr>
          <p:spPr>
            <a:xfrm>
              <a:off x="7054150" y="4605650"/>
              <a:ext cx="315150" cy="86025"/>
            </a:xfrm>
            <a:custGeom>
              <a:avLst/>
              <a:gdLst/>
              <a:ahLst/>
              <a:cxnLst/>
              <a:rect l="l" t="t" r="r" b="b"/>
              <a:pathLst>
                <a:path w="12606" h="3441" extrusionOk="0">
                  <a:moveTo>
                    <a:pt x="12329" y="1"/>
                  </a:moveTo>
                  <a:cubicBezTo>
                    <a:pt x="12305" y="1"/>
                    <a:pt x="12279" y="5"/>
                    <a:pt x="12251" y="15"/>
                  </a:cubicBezTo>
                  <a:cubicBezTo>
                    <a:pt x="8263" y="1491"/>
                    <a:pt x="3953" y="1456"/>
                    <a:pt x="83" y="3289"/>
                  </a:cubicBezTo>
                  <a:cubicBezTo>
                    <a:pt x="0" y="3320"/>
                    <a:pt x="61" y="3441"/>
                    <a:pt x="134" y="3441"/>
                  </a:cubicBezTo>
                  <a:cubicBezTo>
                    <a:pt x="144" y="3441"/>
                    <a:pt x="156" y="3438"/>
                    <a:pt x="167" y="3432"/>
                  </a:cubicBezTo>
                  <a:cubicBezTo>
                    <a:pt x="4072" y="1753"/>
                    <a:pt x="8406" y="1872"/>
                    <a:pt x="12370" y="420"/>
                  </a:cubicBezTo>
                  <a:cubicBezTo>
                    <a:pt x="12606" y="345"/>
                    <a:pt x="12543" y="1"/>
                    <a:pt x="123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14517;p54">
              <a:extLst>
                <a:ext uri="{FF2B5EF4-FFF2-40B4-BE49-F238E27FC236}">
                  <a16:creationId xmlns:a16="http://schemas.microsoft.com/office/drawing/2014/main" id="{C0E80136-CCDA-3CDE-DB7A-E4FDAAE78CAF}"/>
                </a:ext>
              </a:extLst>
            </p:cNvPr>
            <p:cNvSpPr/>
            <p:nvPr/>
          </p:nvSpPr>
          <p:spPr>
            <a:xfrm>
              <a:off x="5555225" y="3234550"/>
              <a:ext cx="1511125" cy="1461325"/>
            </a:xfrm>
            <a:custGeom>
              <a:avLst/>
              <a:gdLst/>
              <a:ahLst/>
              <a:cxnLst/>
              <a:rect l="l" t="t" r="r" b="b"/>
              <a:pathLst>
                <a:path w="60445" h="58453" extrusionOk="0">
                  <a:moveTo>
                    <a:pt x="114" y="0"/>
                  </a:moveTo>
                  <a:cubicBezTo>
                    <a:pt x="54" y="0"/>
                    <a:pt x="1" y="70"/>
                    <a:pt x="57" y="126"/>
                  </a:cubicBezTo>
                  <a:cubicBezTo>
                    <a:pt x="19821" y="19724"/>
                    <a:pt x="40026" y="38893"/>
                    <a:pt x="59933" y="58383"/>
                  </a:cubicBezTo>
                  <a:cubicBezTo>
                    <a:pt x="59984" y="58432"/>
                    <a:pt x="60041" y="58452"/>
                    <a:pt x="60095" y="58452"/>
                  </a:cubicBezTo>
                  <a:cubicBezTo>
                    <a:pt x="60282" y="58452"/>
                    <a:pt x="60444" y="58213"/>
                    <a:pt x="60278" y="58038"/>
                  </a:cubicBezTo>
                  <a:cubicBezTo>
                    <a:pt x="40407" y="38512"/>
                    <a:pt x="20333" y="19212"/>
                    <a:pt x="164" y="19"/>
                  </a:cubicBezTo>
                  <a:cubicBezTo>
                    <a:pt x="148" y="6"/>
                    <a:pt x="130" y="0"/>
                    <a:pt x="1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14518;p54">
              <a:extLst>
                <a:ext uri="{FF2B5EF4-FFF2-40B4-BE49-F238E27FC236}">
                  <a16:creationId xmlns:a16="http://schemas.microsoft.com/office/drawing/2014/main" id="{26C77545-F31F-7DB0-0A10-28201500DBAA}"/>
                </a:ext>
              </a:extLst>
            </p:cNvPr>
            <p:cNvSpPr/>
            <p:nvPr/>
          </p:nvSpPr>
          <p:spPr>
            <a:xfrm>
              <a:off x="5937000" y="3232150"/>
              <a:ext cx="1420750" cy="1383350"/>
            </a:xfrm>
            <a:custGeom>
              <a:avLst/>
              <a:gdLst/>
              <a:ahLst/>
              <a:cxnLst/>
              <a:rect l="l" t="t" r="r" b="b"/>
              <a:pathLst>
                <a:path w="56830" h="55334" extrusionOk="0">
                  <a:moveTo>
                    <a:pt x="97" y="1"/>
                  </a:moveTo>
                  <a:cubicBezTo>
                    <a:pt x="42" y="1"/>
                    <a:pt x="0" y="69"/>
                    <a:pt x="37" y="115"/>
                  </a:cubicBezTo>
                  <a:cubicBezTo>
                    <a:pt x="18683" y="18617"/>
                    <a:pt x="37530" y="36905"/>
                    <a:pt x="56318" y="55264"/>
                  </a:cubicBezTo>
                  <a:cubicBezTo>
                    <a:pt x="56369" y="55313"/>
                    <a:pt x="56426" y="55333"/>
                    <a:pt x="56481" y="55333"/>
                  </a:cubicBezTo>
                  <a:cubicBezTo>
                    <a:pt x="56667" y="55333"/>
                    <a:pt x="56829" y="55094"/>
                    <a:pt x="56664" y="54919"/>
                  </a:cubicBezTo>
                  <a:cubicBezTo>
                    <a:pt x="37923" y="36524"/>
                    <a:pt x="19183" y="18117"/>
                    <a:pt x="145" y="20"/>
                  </a:cubicBezTo>
                  <a:cubicBezTo>
                    <a:pt x="129" y="6"/>
                    <a:pt x="112" y="1"/>
                    <a:pt x="9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14519;p54">
              <a:extLst>
                <a:ext uri="{FF2B5EF4-FFF2-40B4-BE49-F238E27FC236}">
                  <a16:creationId xmlns:a16="http://schemas.microsoft.com/office/drawing/2014/main" id="{F0C16CBF-437C-86D2-E60D-DF8A6DDBE1C8}"/>
                </a:ext>
              </a:extLst>
            </p:cNvPr>
            <p:cNvSpPr/>
            <p:nvPr/>
          </p:nvSpPr>
          <p:spPr>
            <a:xfrm>
              <a:off x="5996625" y="3200350"/>
              <a:ext cx="1421150" cy="1383425"/>
            </a:xfrm>
            <a:custGeom>
              <a:avLst/>
              <a:gdLst/>
              <a:ahLst/>
              <a:cxnLst/>
              <a:rect l="l" t="t" r="r" b="b"/>
              <a:pathLst>
                <a:path w="56846" h="55337" extrusionOk="0">
                  <a:moveTo>
                    <a:pt x="113" y="0"/>
                  </a:moveTo>
                  <a:cubicBezTo>
                    <a:pt x="49" y="0"/>
                    <a:pt x="1" y="77"/>
                    <a:pt x="57" y="125"/>
                  </a:cubicBezTo>
                  <a:cubicBezTo>
                    <a:pt x="18691" y="18627"/>
                    <a:pt x="37550" y="36915"/>
                    <a:pt x="56326" y="55262"/>
                  </a:cubicBezTo>
                  <a:cubicBezTo>
                    <a:pt x="56379" y="55315"/>
                    <a:pt x="56437" y="55336"/>
                    <a:pt x="56493" y="55336"/>
                  </a:cubicBezTo>
                  <a:cubicBezTo>
                    <a:pt x="56681" y="55336"/>
                    <a:pt x="56846" y="55094"/>
                    <a:pt x="56672" y="54929"/>
                  </a:cubicBezTo>
                  <a:cubicBezTo>
                    <a:pt x="37931" y="36534"/>
                    <a:pt x="19191" y="18115"/>
                    <a:pt x="165" y="18"/>
                  </a:cubicBezTo>
                  <a:cubicBezTo>
                    <a:pt x="147" y="5"/>
                    <a:pt x="130" y="0"/>
                    <a:pt x="11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14520;p54">
              <a:extLst>
                <a:ext uri="{FF2B5EF4-FFF2-40B4-BE49-F238E27FC236}">
                  <a16:creationId xmlns:a16="http://schemas.microsoft.com/office/drawing/2014/main" id="{2E6D97C3-ACDF-B423-E532-E7022AAD70C5}"/>
                </a:ext>
              </a:extLst>
            </p:cNvPr>
            <p:cNvSpPr/>
            <p:nvPr/>
          </p:nvSpPr>
          <p:spPr>
            <a:xfrm>
              <a:off x="8195925" y="1650425"/>
              <a:ext cx="857925" cy="2077025"/>
            </a:xfrm>
            <a:custGeom>
              <a:avLst/>
              <a:gdLst/>
              <a:ahLst/>
              <a:cxnLst/>
              <a:rect l="l" t="t" r="r" b="b"/>
              <a:pathLst>
                <a:path w="34317" h="83081" extrusionOk="0">
                  <a:moveTo>
                    <a:pt x="121" y="0"/>
                  </a:moveTo>
                  <a:cubicBezTo>
                    <a:pt x="61" y="0"/>
                    <a:pt x="1" y="45"/>
                    <a:pt x="37" y="102"/>
                  </a:cubicBezTo>
                  <a:cubicBezTo>
                    <a:pt x="11288" y="27713"/>
                    <a:pt x="22456" y="55347"/>
                    <a:pt x="33791" y="82934"/>
                  </a:cubicBezTo>
                  <a:cubicBezTo>
                    <a:pt x="33838" y="83036"/>
                    <a:pt x="33936" y="83081"/>
                    <a:pt x="34030" y="83081"/>
                  </a:cubicBezTo>
                  <a:cubicBezTo>
                    <a:pt x="34177" y="83081"/>
                    <a:pt x="34316" y="82974"/>
                    <a:pt x="34244" y="82815"/>
                  </a:cubicBezTo>
                  <a:cubicBezTo>
                    <a:pt x="22980" y="55204"/>
                    <a:pt x="11729" y="27582"/>
                    <a:pt x="216" y="66"/>
                  </a:cubicBezTo>
                  <a:cubicBezTo>
                    <a:pt x="201" y="19"/>
                    <a:pt x="161" y="0"/>
                    <a:pt x="12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14521;p54">
              <a:extLst>
                <a:ext uri="{FF2B5EF4-FFF2-40B4-BE49-F238E27FC236}">
                  <a16:creationId xmlns:a16="http://schemas.microsoft.com/office/drawing/2014/main" id="{F4D14A7D-80C0-509E-C917-5BCF9096C8D2}"/>
                </a:ext>
              </a:extLst>
            </p:cNvPr>
            <p:cNvSpPr/>
            <p:nvPr/>
          </p:nvSpPr>
          <p:spPr>
            <a:xfrm>
              <a:off x="7946125" y="3287375"/>
              <a:ext cx="372750" cy="826200"/>
            </a:xfrm>
            <a:custGeom>
              <a:avLst/>
              <a:gdLst/>
              <a:ahLst/>
              <a:cxnLst/>
              <a:rect l="l" t="t" r="r" b="b"/>
              <a:pathLst>
                <a:path w="14910" h="33048" extrusionOk="0">
                  <a:moveTo>
                    <a:pt x="288" y="1"/>
                  </a:moveTo>
                  <a:cubicBezTo>
                    <a:pt x="153" y="1"/>
                    <a:pt x="0" y="156"/>
                    <a:pt x="75" y="323"/>
                  </a:cubicBezTo>
                  <a:cubicBezTo>
                    <a:pt x="4850" y="11205"/>
                    <a:pt x="9612" y="22075"/>
                    <a:pt x="14422" y="32934"/>
                  </a:cubicBezTo>
                  <a:cubicBezTo>
                    <a:pt x="14459" y="33014"/>
                    <a:pt x="14522" y="33048"/>
                    <a:pt x="14589" y="33048"/>
                  </a:cubicBezTo>
                  <a:cubicBezTo>
                    <a:pt x="14740" y="33048"/>
                    <a:pt x="14910" y="32877"/>
                    <a:pt x="14827" y="32696"/>
                  </a:cubicBezTo>
                  <a:cubicBezTo>
                    <a:pt x="10053" y="21825"/>
                    <a:pt x="5243" y="10967"/>
                    <a:pt x="433" y="97"/>
                  </a:cubicBezTo>
                  <a:cubicBezTo>
                    <a:pt x="400" y="29"/>
                    <a:pt x="346" y="1"/>
                    <a:pt x="28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14522;p54">
              <a:extLst>
                <a:ext uri="{FF2B5EF4-FFF2-40B4-BE49-F238E27FC236}">
                  <a16:creationId xmlns:a16="http://schemas.microsoft.com/office/drawing/2014/main" id="{18E9AB05-408D-D6F5-B694-26C3F2BB732F}"/>
                </a:ext>
              </a:extLst>
            </p:cNvPr>
            <p:cNvSpPr/>
            <p:nvPr/>
          </p:nvSpPr>
          <p:spPr>
            <a:xfrm>
              <a:off x="7687075" y="2698525"/>
              <a:ext cx="172025" cy="373000"/>
            </a:xfrm>
            <a:custGeom>
              <a:avLst/>
              <a:gdLst/>
              <a:ahLst/>
              <a:cxnLst/>
              <a:rect l="l" t="t" r="r" b="b"/>
              <a:pathLst>
                <a:path w="6881" h="14920" extrusionOk="0">
                  <a:moveTo>
                    <a:pt x="231" y="0"/>
                  </a:moveTo>
                  <a:cubicBezTo>
                    <a:pt x="120" y="0"/>
                    <a:pt x="0" y="122"/>
                    <a:pt x="67" y="255"/>
                  </a:cubicBezTo>
                  <a:lnTo>
                    <a:pt x="6449" y="14816"/>
                  </a:lnTo>
                  <a:cubicBezTo>
                    <a:pt x="6482" y="14889"/>
                    <a:pt x="6539" y="14920"/>
                    <a:pt x="6598" y="14920"/>
                  </a:cubicBezTo>
                  <a:cubicBezTo>
                    <a:pt x="6732" y="14920"/>
                    <a:pt x="6880" y="14767"/>
                    <a:pt x="6806" y="14602"/>
                  </a:cubicBezTo>
                  <a:cubicBezTo>
                    <a:pt x="4663" y="9768"/>
                    <a:pt x="2508" y="4910"/>
                    <a:pt x="353" y="76"/>
                  </a:cubicBezTo>
                  <a:cubicBezTo>
                    <a:pt x="324" y="22"/>
                    <a:pt x="278" y="0"/>
                    <a:pt x="231"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14523;p54">
              <a:extLst>
                <a:ext uri="{FF2B5EF4-FFF2-40B4-BE49-F238E27FC236}">
                  <a16:creationId xmlns:a16="http://schemas.microsoft.com/office/drawing/2014/main" id="{FADE4D66-FD51-D937-270E-8F653EE8440C}"/>
                </a:ext>
              </a:extLst>
            </p:cNvPr>
            <p:cNvSpPr/>
            <p:nvPr/>
          </p:nvSpPr>
          <p:spPr>
            <a:xfrm>
              <a:off x="7480450" y="2230125"/>
              <a:ext cx="151475" cy="329500"/>
            </a:xfrm>
            <a:custGeom>
              <a:avLst/>
              <a:gdLst/>
              <a:ahLst/>
              <a:cxnLst/>
              <a:rect l="l" t="t" r="r" b="b"/>
              <a:pathLst>
                <a:path w="6059" h="13180" extrusionOk="0">
                  <a:moveTo>
                    <a:pt x="129" y="1"/>
                  </a:moveTo>
                  <a:cubicBezTo>
                    <a:pt x="63" y="1"/>
                    <a:pt x="1" y="66"/>
                    <a:pt x="33" y="131"/>
                  </a:cubicBezTo>
                  <a:cubicBezTo>
                    <a:pt x="1938" y="4453"/>
                    <a:pt x="3831" y="8763"/>
                    <a:pt x="5736" y="13097"/>
                  </a:cubicBezTo>
                  <a:cubicBezTo>
                    <a:pt x="5760" y="13155"/>
                    <a:pt x="5804" y="13179"/>
                    <a:pt x="5851" y="13179"/>
                  </a:cubicBezTo>
                  <a:cubicBezTo>
                    <a:pt x="5949" y="13179"/>
                    <a:pt x="6059" y="13075"/>
                    <a:pt x="6010" y="12954"/>
                  </a:cubicBezTo>
                  <a:cubicBezTo>
                    <a:pt x="4081" y="8644"/>
                    <a:pt x="2153" y="4346"/>
                    <a:pt x="212" y="48"/>
                  </a:cubicBezTo>
                  <a:cubicBezTo>
                    <a:pt x="189" y="14"/>
                    <a:pt x="159" y="1"/>
                    <a:pt x="12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14524;p54">
              <a:extLst>
                <a:ext uri="{FF2B5EF4-FFF2-40B4-BE49-F238E27FC236}">
                  <a16:creationId xmlns:a16="http://schemas.microsoft.com/office/drawing/2014/main" id="{8BB5C9BA-43DD-4B2B-3485-361A8D751A5E}"/>
                </a:ext>
              </a:extLst>
            </p:cNvPr>
            <p:cNvSpPr/>
            <p:nvPr/>
          </p:nvSpPr>
          <p:spPr>
            <a:xfrm>
              <a:off x="7527125" y="3592375"/>
              <a:ext cx="481825" cy="684050"/>
            </a:xfrm>
            <a:custGeom>
              <a:avLst/>
              <a:gdLst/>
              <a:ahLst/>
              <a:cxnLst/>
              <a:rect l="l" t="t" r="r" b="b"/>
              <a:pathLst>
                <a:path w="19273" h="27362" extrusionOk="0">
                  <a:moveTo>
                    <a:pt x="319" y="0"/>
                  </a:moveTo>
                  <a:cubicBezTo>
                    <a:pt x="158" y="0"/>
                    <a:pt x="1" y="154"/>
                    <a:pt x="119" y="315"/>
                  </a:cubicBezTo>
                  <a:cubicBezTo>
                    <a:pt x="6310" y="9304"/>
                    <a:pt x="12525" y="18305"/>
                    <a:pt x="18752" y="27259"/>
                  </a:cubicBezTo>
                  <a:cubicBezTo>
                    <a:pt x="18803" y="27331"/>
                    <a:pt x="18876" y="27362"/>
                    <a:pt x="18948" y="27362"/>
                  </a:cubicBezTo>
                  <a:cubicBezTo>
                    <a:pt x="19113" y="27362"/>
                    <a:pt x="19273" y="27203"/>
                    <a:pt x="19157" y="27020"/>
                  </a:cubicBezTo>
                  <a:cubicBezTo>
                    <a:pt x="12954" y="18031"/>
                    <a:pt x="6715" y="9066"/>
                    <a:pt x="500" y="88"/>
                  </a:cubicBezTo>
                  <a:cubicBezTo>
                    <a:pt x="451" y="26"/>
                    <a:pt x="385" y="0"/>
                    <a:pt x="3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14525;p54">
              <a:extLst>
                <a:ext uri="{FF2B5EF4-FFF2-40B4-BE49-F238E27FC236}">
                  <a16:creationId xmlns:a16="http://schemas.microsoft.com/office/drawing/2014/main" id="{1DFCE838-65F0-1849-B3B4-A40DA228C02E}"/>
                </a:ext>
              </a:extLst>
            </p:cNvPr>
            <p:cNvSpPr/>
            <p:nvPr/>
          </p:nvSpPr>
          <p:spPr>
            <a:xfrm>
              <a:off x="7147600" y="3042600"/>
              <a:ext cx="178350" cy="247875"/>
            </a:xfrm>
            <a:custGeom>
              <a:avLst/>
              <a:gdLst/>
              <a:ahLst/>
              <a:cxnLst/>
              <a:rect l="l" t="t" r="r" b="b"/>
              <a:pathLst>
                <a:path w="7134" h="9915" extrusionOk="0">
                  <a:moveTo>
                    <a:pt x="222" y="0"/>
                  </a:moveTo>
                  <a:cubicBezTo>
                    <a:pt x="109" y="0"/>
                    <a:pt x="1" y="119"/>
                    <a:pt x="84" y="243"/>
                  </a:cubicBezTo>
                  <a:cubicBezTo>
                    <a:pt x="2286" y="3446"/>
                    <a:pt x="4489" y="6625"/>
                    <a:pt x="6692" y="9828"/>
                  </a:cubicBezTo>
                  <a:cubicBezTo>
                    <a:pt x="6735" y="9889"/>
                    <a:pt x="6796" y="9914"/>
                    <a:pt x="6857" y="9914"/>
                  </a:cubicBezTo>
                  <a:cubicBezTo>
                    <a:pt x="6997" y="9914"/>
                    <a:pt x="7133" y="9779"/>
                    <a:pt x="7025" y="9637"/>
                  </a:cubicBezTo>
                  <a:cubicBezTo>
                    <a:pt x="4811" y="6447"/>
                    <a:pt x="2596" y="3268"/>
                    <a:pt x="358" y="77"/>
                  </a:cubicBezTo>
                  <a:cubicBezTo>
                    <a:pt x="322" y="23"/>
                    <a:pt x="271" y="0"/>
                    <a:pt x="22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14526;p54">
              <a:extLst>
                <a:ext uri="{FF2B5EF4-FFF2-40B4-BE49-F238E27FC236}">
                  <a16:creationId xmlns:a16="http://schemas.microsoft.com/office/drawing/2014/main" id="{2EB7341D-9186-513D-8362-7EC2CDD91006}"/>
                </a:ext>
              </a:extLst>
            </p:cNvPr>
            <p:cNvSpPr/>
            <p:nvPr/>
          </p:nvSpPr>
          <p:spPr>
            <a:xfrm>
              <a:off x="6860225" y="2627800"/>
              <a:ext cx="211900" cy="298800"/>
            </a:xfrm>
            <a:custGeom>
              <a:avLst/>
              <a:gdLst/>
              <a:ahLst/>
              <a:cxnLst/>
              <a:rect l="l" t="t" r="r" b="b"/>
              <a:pathLst>
                <a:path w="8476" h="11952" extrusionOk="0">
                  <a:moveTo>
                    <a:pt x="118" y="1"/>
                  </a:moveTo>
                  <a:cubicBezTo>
                    <a:pt x="56" y="1"/>
                    <a:pt x="1" y="69"/>
                    <a:pt x="42" y="143"/>
                  </a:cubicBezTo>
                  <a:cubicBezTo>
                    <a:pt x="2744" y="4048"/>
                    <a:pt x="5447" y="7965"/>
                    <a:pt x="8138" y="11882"/>
                  </a:cubicBezTo>
                  <a:cubicBezTo>
                    <a:pt x="8169" y="11932"/>
                    <a:pt x="8215" y="11952"/>
                    <a:pt x="8260" y="11952"/>
                  </a:cubicBezTo>
                  <a:cubicBezTo>
                    <a:pt x="8367" y="11952"/>
                    <a:pt x="8475" y="11837"/>
                    <a:pt x="8400" y="11728"/>
                  </a:cubicBezTo>
                  <a:cubicBezTo>
                    <a:pt x="5685" y="7834"/>
                    <a:pt x="2935" y="3953"/>
                    <a:pt x="196" y="48"/>
                  </a:cubicBezTo>
                  <a:cubicBezTo>
                    <a:pt x="174" y="14"/>
                    <a:pt x="145" y="1"/>
                    <a:pt x="1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14527;p54">
              <a:extLst>
                <a:ext uri="{FF2B5EF4-FFF2-40B4-BE49-F238E27FC236}">
                  <a16:creationId xmlns:a16="http://schemas.microsoft.com/office/drawing/2014/main" id="{5B459DAD-46AA-D2E4-85D4-F34F1B33451A}"/>
                </a:ext>
              </a:extLst>
            </p:cNvPr>
            <p:cNvSpPr/>
            <p:nvPr/>
          </p:nvSpPr>
          <p:spPr>
            <a:xfrm>
              <a:off x="4946400" y="2054250"/>
              <a:ext cx="58800" cy="37775"/>
            </a:xfrm>
            <a:custGeom>
              <a:avLst/>
              <a:gdLst/>
              <a:ahLst/>
              <a:cxnLst/>
              <a:rect l="l" t="t" r="r" b="b"/>
              <a:pathLst>
                <a:path w="2352" h="1511" extrusionOk="0">
                  <a:moveTo>
                    <a:pt x="2144" y="0"/>
                  </a:moveTo>
                  <a:cubicBezTo>
                    <a:pt x="2126" y="0"/>
                    <a:pt x="2106" y="3"/>
                    <a:pt x="2085" y="11"/>
                  </a:cubicBezTo>
                  <a:cubicBezTo>
                    <a:pt x="1335" y="320"/>
                    <a:pt x="561" y="725"/>
                    <a:pt x="37" y="1380"/>
                  </a:cubicBezTo>
                  <a:cubicBezTo>
                    <a:pt x="1" y="1435"/>
                    <a:pt x="48" y="1511"/>
                    <a:pt x="105" y="1511"/>
                  </a:cubicBezTo>
                  <a:cubicBezTo>
                    <a:pt x="122" y="1511"/>
                    <a:pt x="140" y="1504"/>
                    <a:pt x="156" y="1487"/>
                  </a:cubicBezTo>
                  <a:cubicBezTo>
                    <a:pt x="692" y="904"/>
                    <a:pt x="1454" y="558"/>
                    <a:pt x="2181" y="308"/>
                  </a:cubicBezTo>
                  <a:cubicBezTo>
                    <a:pt x="2352" y="255"/>
                    <a:pt x="2302" y="0"/>
                    <a:pt x="21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14528;p54">
              <a:extLst>
                <a:ext uri="{FF2B5EF4-FFF2-40B4-BE49-F238E27FC236}">
                  <a16:creationId xmlns:a16="http://schemas.microsoft.com/office/drawing/2014/main" id="{76C7CA9A-B8B5-7724-0D65-24C0C8F013EF}"/>
                </a:ext>
              </a:extLst>
            </p:cNvPr>
            <p:cNvSpPr/>
            <p:nvPr/>
          </p:nvSpPr>
          <p:spPr>
            <a:xfrm>
              <a:off x="5006900" y="2054700"/>
              <a:ext cx="352775" cy="144925"/>
            </a:xfrm>
            <a:custGeom>
              <a:avLst/>
              <a:gdLst/>
              <a:ahLst/>
              <a:cxnLst/>
              <a:rect l="l" t="t" r="r" b="b"/>
              <a:pathLst>
                <a:path w="14111" h="5797" extrusionOk="0">
                  <a:moveTo>
                    <a:pt x="3532" y="1"/>
                  </a:moveTo>
                  <a:cubicBezTo>
                    <a:pt x="2337" y="1"/>
                    <a:pt x="1168" y="285"/>
                    <a:pt x="82" y="957"/>
                  </a:cubicBezTo>
                  <a:cubicBezTo>
                    <a:pt x="0" y="1008"/>
                    <a:pt x="59" y="1148"/>
                    <a:pt x="153" y="1148"/>
                  </a:cubicBezTo>
                  <a:cubicBezTo>
                    <a:pt x="168" y="1148"/>
                    <a:pt x="184" y="1144"/>
                    <a:pt x="201" y="1136"/>
                  </a:cubicBezTo>
                  <a:cubicBezTo>
                    <a:pt x="1215" y="594"/>
                    <a:pt x="2267" y="361"/>
                    <a:pt x="3326" y="361"/>
                  </a:cubicBezTo>
                  <a:cubicBezTo>
                    <a:pt x="7106" y="361"/>
                    <a:pt x="10979" y="3320"/>
                    <a:pt x="13536" y="5720"/>
                  </a:cubicBezTo>
                  <a:cubicBezTo>
                    <a:pt x="13596" y="5774"/>
                    <a:pt x="13661" y="5797"/>
                    <a:pt x="13723" y="5797"/>
                  </a:cubicBezTo>
                  <a:cubicBezTo>
                    <a:pt x="13934" y="5797"/>
                    <a:pt x="14110" y="5534"/>
                    <a:pt x="13917" y="5350"/>
                  </a:cubicBezTo>
                  <a:cubicBezTo>
                    <a:pt x="11441" y="2911"/>
                    <a:pt x="7354" y="1"/>
                    <a:pt x="353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14529;p54">
              <a:extLst>
                <a:ext uri="{FF2B5EF4-FFF2-40B4-BE49-F238E27FC236}">
                  <a16:creationId xmlns:a16="http://schemas.microsoft.com/office/drawing/2014/main" id="{14EB856F-99CE-1594-99CC-EA766CA0FCD9}"/>
                </a:ext>
              </a:extLst>
            </p:cNvPr>
            <p:cNvSpPr/>
            <p:nvPr/>
          </p:nvSpPr>
          <p:spPr>
            <a:xfrm>
              <a:off x="5276125" y="1976825"/>
              <a:ext cx="413525" cy="1183100"/>
            </a:xfrm>
            <a:custGeom>
              <a:avLst/>
              <a:gdLst/>
              <a:ahLst/>
              <a:cxnLst/>
              <a:rect l="l" t="t" r="r" b="b"/>
              <a:pathLst>
                <a:path w="16541" h="47324" extrusionOk="0">
                  <a:moveTo>
                    <a:pt x="221" y="1"/>
                  </a:moveTo>
                  <a:cubicBezTo>
                    <a:pt x="112" y="1"/>
                    <a:pt x="0" y="83"/>
                    <a:pt x="52" y="203"/>
                  </a:cubicBezTo>
                  <a:cubicBezTo>
                    <a:pt x="5327" y="15859"/>
                    <a:pt x="10589" y="31552"/>
                    <a:pt x="16019" y="47161"/>
                  </a:cubicBezTo>
                  <a:cubicBezTo>
                    <a:pt x="16061" y="47274"/>
                    <a:pt x="16158" y="47324"/>
                    <a:pt x="16254" y="47324"/>
                  </a:cubicBezTo>
                  <a:cubicBezTo>
                    <a:pt x="16399" y="47324"/>
                    <a:pt x="16541" y="47209"/>
                    <a:pt x="16483" y="47030"/>
                  </a:cubicBezTo>
                  <a:cubicBezTo>
                    <a:pt x="11221" y="31361"/>
                    <a:pt x="5779" y="15728"/>
                    <a:pt x="374" y="95"/>
                  </a:cubicBezTo>
                  <a:cubicBezTo>
                    <a:pt x="347" y="29"/>
                    <a:pt x="285" y="1"/>
                    <a:pt x="22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14530;p54">
              <a:extLst>
                <a:ext uri="{FF2B5EF4-FFF2-40B4-BE49-F238E27FC236}">
                  <a16:creationId xmlns:a16="http://schemas.microsoft.com/office/drawing/2014/main" id="{7448A718-2B29-0539-111F-AE84AA2CE1E5}"/>
                </a:ext>
              </a:extLst>
            </p:cNvPr>
            <p:cNvSpPr/>
            <p:nvPr/>
          </p:nvSpPr>
          <p:spPr>
            <a:xfrm>
              <a:off x="5445175" y="1788475"/>
              <a:ext cx="298100" cy="1368700"/>
            </a:xfrm>
            <a:custGeom>
              <a:avLst/>
              <a:gdLst/>
              <a:ahLst/>
              <a:cxnLst/>
              <a:rect l="l" t="t" r="r" b="b"/>
              <a:pathLst>
                <a:path w="11924" h="54748" extrusionOk="0">
                  <a:moveTo>
                    <a:pt x="200" y="1"/>
                  </a:moveTo>
                  <a:cubicBezTo>
                    <a:pt x="102" y="1"/>
                    <a:pt x="1" y="83"/>
                    <a:pt x="29" y="212"/>
                  </a:cubicBezTo>
                  <a:cubicBezTo>
                    <a:pt x="3792" y="18333"/>
                    <a:pt x="7507" y="36478"/>
                    <a:pt x="11424" y="54576"/>
                  </a:cubicBezTo>
                  <a:cubicBezTo>
                    <a:pt x="11448" y="54695"/>
                    <a:pt x="11536" y="54747"/>
                    <a:pt x="11630" y="54747"/>
                  </a:cubicBezTo>
                  <a:cubicBezTo>
                    <a:pt x="11771" y="54747"/>
                    <a:pt x="11924" y="54630"/>
                    <a:pt x="11888" y="54445"/>
                  </a:cubicBezTo>
                  <a:cubicBezTo>
                    <a:pt x="8149" y="36312"/>
                    <a:pt x="4220" y="18214"/>
                    <a:pt x="351" y="117"/>
                  </a:cubicBezTo>
                  <a:cubicBezTo>
                    <a:pt x="327" y="36"/>
                    <a:pt x="264" y="1"/>
                    <a:pt x="20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14531;p54">
              <a:extLst>
                <a:ext uri="{FF2B5EF4-FFF2-40B4-BE49-F238E27FC236}">
                  <a16:creationId xmlns:a16="http://schemas.microsoft.com/office/drawing/2014/main" id="{C4106562-2326-44CE-8410-893DF330C489}"/>
                </a:ext>
              </a:extLst>
            </p:cNvPr>
            <p:cNvSpPr/>
            <p:nvPr/>
          </p:nvSpPr>
          <p:spPr>
            <a:xfrm>
              <a:off x="5676575" y="1559050"/>
              <a:ext cx="66400" cy="1599625"/>
            </a:xfrm>
            <a:custGeom>
              <a:avLst/>
              <a:gdLst/>
              <a:ahLst/>
              <a:cxnLst/>
              <a:rect l="l" t="t" r="r" b="b"/>
              <a:pathLst>
                <a:path w="2656" h="63985" extrusionOk="0">
                  <a:moveTo>
                    <a:pt x="161" y="1"/>
                  </a:moveTo>
                  <a:cubicBezTo>
                    <a:pt x="81" y="1"/>
                    <a:pt x="1" y="54"/>
                    <a:pt x="1" y="162"/>
                  </a:cubicBezTo>
                  <a:cubicBezTo>
                    <a:pt x="679" y="21355"/>
                    <a:pt x="1322" y="42560"/>
                    <a:pt x="2168" y="63753"/>
                  </a:cubicBezTo>
                  <a:cubicBezTo>
                    <a:pt x="2180" y="63907"/>
                    <a:pt x="2305" y="63985"/>
                    <a:pt x="2424" y="63985"/>
                  </a:cubicBezTo>
                  <a:cubicBezTo>
                    <a:pt x="2543" y="63985"/>
                    <a:pt x="2656" y="63907"/>
                    <a:pt x="2644" y="63753"/>
                  </a:cubicBezTo>
                  <a:cubicBezTo>
                    <a:pt x="1989" y="42548"/>
                    <a:pt x="1132" y="21355"/>
                    <a:pt x="322" y="162"/>
                  </a:cubicBezTo>
                  <a:cubicBezTo>
                    <a:pt x="322" y="54"/>
                    <a:pt x="242" y="1"/>
                    <a:pt x="16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14532;p54">
              <a:extLst>
                <a:ext uri="{FF2B5EF4-FFF2-40B4-BE49-F238E27FC236}">
                  <a16:creationId xmlns:a16="http://schemas.microsoft.com/office/drawing/2014/main" id="{89C7B660-E6B7-C77F-8F4E-5EB61D2A32FB}"/>
                </a:ext>
              </a:extLst>
            </p:cNvPr>
            <p:cNvSpPr/>
            <p:nvPr/>
          </p:nvSpPr>
          <p:spPr>
            <a:xfrm>
              <a:off x="5730625" y="1327125"/>
              <a:ext cx="306975" cy="1831750"/>
            </a:xfrm>
            <a:custGeom>
              <a:avLst/>
              <a:gdLst/>
              <a:ahLst/>
              <a:cxnLst/>
              <a:rect l="l" t="t" r="r" b="b"/>
              <a:pathLst>
                <a:path w="12279" h="73270" extrusionOk="0">
                  <a:moveTo>
                    <a:pt x="12073" y="0"/>
                  </a:moveTo>
                  <a:cubicBezTo>
                    <a:pt x="12009" y="0"/>
                    <a:pt x="11950" y="36"/>
                    <a:pt x="11936" y="116"/>
                  </a:cubicBezTo>
                  <a:cubicBezTo>
                    <a:pt x="7923" y="24393"/>
                    <a:pt x="3875" y="48670"/>
                    <a:pt x="29" y="72970"/>
                  </a:cubicBezTo>
                  <a:cubicBezTo>
                    <a:pt x="1" y="73150"/>
                    <a:pt x="159" y="73269"/>
                    <a:pt x="297" y="73269"/>
                  </a:cubicBezTo>
                  <a:cubicBezTo>
                    <a:pt x="387" y="73269"/>
                    <a:pt x="468" y="73219"/>
                    <a:pt x="482" y="73101"/>
                  </a:cubicBezTo>
                  <a:cubicBezTo>
                    <a:pt x="4518" y="48836"/>
                    <a:pt x="8376" y="24512"/>
                    <a:pt x="12257" y="211"/>
                  </a:cubicBezTo>
                  <a:cubicBezTo>
                    <a:pt x="12279" y="82"/>
                    <a:pt x="12170" y="0"/>
                    <a:pt x="1207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14533;p54">
              <a:extLst>
                <a:ext uri="{FF2B5EF4-FFF2-40B4-BE49-F238E27FC236}">
                  <a16:creationId xmlns:a16="http://schemas.microsoft.com/office/drawing/2014/main" id="{48CBB5EB-38B4-F5C7-B1F8-1E29FC2D9722}"/>
                </a:ext>
              </a:extLst>
            </p:cNvPr>
            <p:cNvSpPr/>
            <p:nvPr/>
          </p:nvSpPr>
          <p:spPr>
            <a:xfrm>
              <a:off x="5729725" y="1209375"/>
              <a:ext cx="705475" cy="1949375"/>
            </a:xfrm>
            <a:custGeom>
              <a:avLst/>
              <a:gdLst/>
              <a:ahLst/>
              <a:cxnLst/>
              <a:rect l="l" t="t" r="r" b="b"/>
              <a:pathLst>
                <a:path w="28219" h="77975" extrusionOk="0">
                  <a:moveTo>
                    <a:pt x="28027" y="1"/>
                  </a:moveTo>
                  <a:cubicBezTo>
                    <a:pt x="27962" y="1"/>
                    <a:pt x="27895" y="35"/>
                    <a:pt x="27867" y="111"/>
                  </a:cubicBezTo>
                  <a:cubicBezTo>
                    <a:pt x="18556" y="25959"/>
                    <a:pt x="9209" y="51784"/>
                    <a:pt x="65" y="77680"/>
                  </a:cubicBezTo>
                  <a:cubicBezTo>
                    <a:pt x="1" y="77860"/>
                    <a:pt x="144" y="77974"/>
                    <a:pt x="289" y="77974"/>
                  </a:cubicBezTo>
                  <a:cubicBezTo>
                    <a:pt x="384" y="77974"/>
                    <a:pt x="480" y="77925"/>
                    <a:pt x="518" y="77811"/>
                  </a:cubicBezTo>
                  <a:cubicBezTo>
                    <a:pt x="9852" y="51975"/>
                    <a:pt x="18996" y="26079"/>
                    <a:pt x="28176" y="206"/>
                  </a:cubicBezTo>
                  <a:cubicBezTo>
                    <a:pt x="28219" y="78"/>
                    <a:pt x="28125" y="1"/>
                    <a:pt x="28027"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14534;p54">
              <a:extLst>
                <a:ext uri="{FF2B5EF4-FFF2-40B4-BE49-F238E27FC236}">
                  <a16:creationId xmlns:a16="http://schemas.microsoft.com/office/drawing/2014/main" id="{2F05B37D-3227-EE13-E019-FD939FC99623}"/>
                </a:ext>
              </a:extLst>
            </p:cNvPr>
            <p:cNvSpPr/>
            <p:nvPr/>
          </p:nvSpPr>
          <p:spPr>
            <a:xfrm>
              <a:off x="5724225" y="1172100"/>
              <a:ext cx="1143750" cy="2003450"/>
            </a:xfrm>
            <a:custGeom>
              <a:avLst/>
              <a:gdLst/>
              <a:ahLst/>
              <a:cxnLst/>
              <a:rect l="l" t="t" r="r" b="b"/>
              <a:pathLst>
                <a:path w="45750" h="80138" extrusionOk="0">
                  <a:moveTo>
                    <a:pt x="45523" y="0"/>
                  </a:moveTo>
                  <a:cubicBezTo>
                    <a:pt x="45472" y="0"/>
                    <a:pt x="45420" y="26"/>
                    <a:pt x="45386" y="90"/>
                  </a:cubicBezTo>
                  <a:cubicBezTo>
                    <a:pt x="30254" y="26641"/>
                    <a:pt x="15085" y="53156"/>
                    <a:pt x="107" y="79778"/>
                  </a:cubicBezTo>
                  <a:cubicBezTo>
                    <a:pt x="1" y="79966"/>
                    <a:pt x="158" y="80138"/>
                    <a:pt x="318" y="80138"/>
                  </a:cubicBezTo>
                  <a:cubicBezTo>
                    <a:pt x="390" y="80138"/>
                    <a:pt x="463" y="80102"/>
                    <a:pt x="512" y="80016"/>
                  </a:cubicBezTo>
                  <a:cubicBezTo>
                    <a:pt x="15668" y="53489"/>
                    <a:pt x="30658" y="26855"/>
                    <a:pt x="45684" y="245"/>
                  </a:cubicBezTo>
                  <a:cubicBezTo>
                    <a:pt x="45749" y="122"/>
                    <a:pt x="45636" y="0"/>
                    <a:pt x="4552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14535;p54">
              <a:extLst>
                <a:ext uri="{FF2B5EF4-FFF2-40B4-BE49-F238E27FC236}">
                  <a16:creationId xmlns:a16="http://schemas.microsoft.com/office/drawing/2014/main" id="{AA89D852-1A95-1913-92FC-D69086E4BD29}"/>
                </a:ext>
              </a:extLst>
            </p:cNvPr>
            <p:cNvSpPr/>
            <p:nvPr/>
          </p:nvSpPr>
          <p:spPr>
            <a:xfrm>
              <a:off x="5268900" y="1970600"/>
              <a:ext cx="235150" cy="161750"/>
            </a:xfrm>
            <a:custGeom>
              <a:avLst/>
              <a:gdLst/>
              <a:ahLst/>
              <a:cxnLst/>
              <a:rect l="l" t="t" r="r" b="b"/>
              <a:pathLst>
                <a:path w="9406" h="6470" extrusionOk="0">
                  <a:moveTo>
                    <a:pt x="131" y="1"/>
                  </a:moveTo>
                  <a:cubicBezTo>
                    <a:pt x="32" y="1"/>
                    <a:pt x="0" y="172"/>
                    <a:pt x="115" y="213"/>
                  </a:cubicBezTo>
                  <a:cubicBezTo>
                    <a:pt x="3651" y="1345"/>
                    <a:pt x="6568" y="3238"/>
                    <a:pt x="8688" y="6321"/>
                  </a:cubicBezTo>
                  <a:cubicBezTo>
                    <a:pt x="8760" y="6426"/>
                    <a:pt x="8860" y="6469"/>
                    <a:pt x="8958" y="6469"/>
                  </a:cubicBezTo>
                  <a:cubicBezTo>
                    <a:pt x="9186" y="6469"/>
                    <a:pt x="9405" y="6237"/>
                    <a:pt x="9247" y="5988"/>
                  </a:cubicBezTo>
                  <a:cubicBezTo>
                    <a:pt x="7283" y="2738"/>
                    <a:pt x="3759" y="928"/>
                    <a:pt x="175" y="11"/>
                  </a:cubicBezTo>
                  <a:cubicBezTo>
                    <a:pt x="159" y="4"/>
                    <a:pt x="144" y="1"/>
                    <a:pt x="13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14536;p54">
              <a:extLst>
                <a:ext uri="{FF2B5EF4-FFF2-40B4-BE49-F238E27FC236}">
                  <a16:creationId xmlns:a16="http://schemas.microsoft.com/office/drawing/2014/main" id="{836DE73F-7AF1-4608-7C71-92637DFB8FC8}"/>
                </a:ext>
              </a:extLst>
            </p:cNvPr>
            <p:cNvSpPr/>
            <p:nvPr/>
          </p:nvSpPr>
          <p:spPr>
            <a:xfrm>
              <a:off x="5739100" y="1335850"/>
              <a:ext cx="1667350" cy="1814750"/>
            </a:xfrm>
            <a:custGeom>
              <a:avLst/>
              <a:gdLst/>
              <a:ahLst/>
              <a:cxnLst/>
              <a:rect l="l" t="t" r="r" b="b"/>
              <a:pathLst>
                <a:path w="66694" h="72590" extrusionOk="0">
                  <a:moveTo>
                    <a:pt x="66305" y="1"/>
                  </a:moveTo>
                  <a:cubicBezTo>
                    <a:pt x="66267" y="1"/>
                    <a:pt x="66228" y="9"/>
                    <a:pt x="66187" y="29"/>
                  </a:cubicBezTo>
                  <a:cubicBezTo>
                    <a:pt x="59186" y="3148"/>
                    <a:pt x="53030" y="7947"/>
                    <a:pt x="47089" y="12721"/>
                  </a:cubicBezTo>
                  <a:cubicBezTo>
                    <a:pt x="40731" y="17829"/>
                    <a:pt x="34647" y="23032"/>
                    <a:pt x="29373" y="29294"/>
                  </a:cubicBezTo>
                  <a:cubicBezTo>
                    <a:pt x="23920" y="35819"/>
                    <a:pt x="19074" y="42891"/>
                    <a:pt x="14490" y="50047"/>
                  </a:cubicBezTo>
                  <a:cubicBezTo>
                    <a:pt x="11894" y="54107"/>
                    <a:pt x="9346" y="58191"/>
                    <a:pt x="6656" y="62191"/>
                  </a:cubicBezTo>
                  <a:cubicBezTo>
                    <a:pt x="4346" y="65608"/>
                    <a:pt x="1667" y="68764"/>
                    <a:pt x="0" y="72573"/>
                  </a:cubicBezTo>
                  <a:cubicBezTo>
                    <a:pt x="16" y="72573"/>
                    <a:pt x="37" y="72589"/>
                    <a:pt x="53" y="72589"/>
                  </a:cubicBezTo>
                  <a:cubicBezTo>
                    <a:pt x="61" y="72589"/>
                    <a:pt x="68" y="72585"/>
                    <a:pt x="71" y="72573"/>
                  </a:cubicBezTo>
                  <a:cubicBezTo>
                    <a:pt x="1750" y="69037"/>
                    <a:pt x="4334" y="66097"/>
                    <a:pt x="6572" y="62929"/>
                  </a:cubicBezTo>
                  <a:cubicBezTo>
                    <a:pt x="9180" y="59274"/>
                    <a:pt x="11549" y="55452"/>
                    <a:pt x="13954" y="51666"/>
                  </a:cubicBezTo>
                  <a:cubicBezTo>
                    <a:pt x="18693" y="44272"/>
                    <a:pt x="23693" y="37022"/>
                    <a:pt x="29242" y="30223"/>
                  </a:cubicBezTo>
                  <a:cubicBezTo>
                    <a:pt x="34290" y="24056"/>
                    <a:pt x="40172" y="18984"/>
                    <a:pt x="46315" y="13971"/>
                  </a:cubicBezTo>
                  <a:cubicBezTo>
                    <a:pt x="52530" y="8899"/>
                    <a:pt x="59055" y="3744"/>
                    <a:pt x="66437" y="457"/>
                  </a:cubicBezTo>
                  <a:cubicBezTo>
                    <a:pt x="66694" y="344"/>
                    <a:pt x="66543" y="1"/>
                    <a:pt x="6630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14537;p54">
              <a:extLst>
                <a:ext uri="{FF2B5EF4-FFF2-40B4-BE49-F238E27FC236}">
                  <a16:creationId xmlns:a16="http://schemas.microsoft.com/office/drawing/2014/main" id="{2FE94535-4A7C-DD32-9D5C-57BB5B1A6C06}"/>
                </a:ext>
              </a:extLst>
            </p:cNvPr>
            <p:cNvSpPr/>
            <p:nvPr/>
          </p:nvSpPr>
          <p:spPr>
            <a:xfrm>
              <a:off x="5730925" y="1418850"/>
              <a:ext cx="1843025" cy="1751525"/>
            </a:xfrm>
            <a:custGeom>
              <a:avLst/>
              <a:gdLst/>
              <a:ahLst/>
              <a:cxnLst/>
              <a:rect l="l" t="t" r="r" b="b"/>
              <a:pathLst>
                <a:path w="73721" h="70061" extrusionOk="0">
                  <a:moveTo>
                    <a:pt x="73417" y="0"/>
                  </a:moveTo>
                  <a:cubicBezTo>
                    <a:pt x="73389" y="0"/>
                    <a:pt x="73358" y="6"/>
                    <a:pt x="73324" y="19"/>
                  </a:cubicBezTo>
                  <a:cubicBezTo>
                    <a:pt x="65835" y="2698"/>
                    <a:pt x="59084" y="7115"/>
                    <a:pt x="52584" y="11604"/>
                  </a:cubicBezTo>
                  <a:cubicBezTo>
                    <a:pt x="45618" y="16390"/>
                    <a:pt x="38891" y="21271"/>
                    <a:pt x="32974" y="27379"/>
                  </a:cubicBezTo>
                  <a:cubicBezTo>
                    <a:pt x="26926" y="33642"/>
                    <a:pt x="21508" y="40595"/>
                    <a:pt x="16365" y="47632"/>
                  </a:cubicBezTo>
                  <a:cubicBezTo>
                    <a:pt x="13567" y="51478"/>
                    <a:pt x="10816" y="55359"/>
                    <a:pt x="7947" y="59157"/>
                  </a:cubicBezTo>
                  <a:cubicBezTo>
                    <a:pt x="5221" y="62729"/>
                    <a:pt x="2018" y="65955"/>
                    <a:pt x="17" y="70015"/>
                  </a:cubicBezTo>
                  <a:cubicBezTo>
                    <a:pt x="0" y="70041"/>
                    <a:pt x="20" y="70061"/>
                    <a:pt x="37" y="70061"/>
                  </a:cubicBezTo>
                  <a:cubicBezTo>
                    <a:pt x="44" y="70061"/>
                    <a:pt x="50" y="70058"/>
                    <a:pt x="53" y="70051"/>
                  </a:cubicBezTo>
                  <a:cubicBezTo>
                    <a:pt x="2065" y="66301"/>
                    <a:pt x="5113" y="63360"/>
                    <a:pt x="7721" y="60050"/>
                  </a:cubicBezTo>
                  <a:cubicBezTo>
                    <a:pt x="10495" y="56502"/>
                    <a:pt x="13114" y="52847"/>
                    <a:pt x="15758" y="49215"/>
                  </a:cubicBezTo>
                  <a:cubicBezTo>
                    <a:pt x="21044" y="41929"/>
                    <a:pt x="26640" y="34833"/>
                    <a:pt x="32795" y="28272"/>
                  </a:cubicBezTo>
                  <a:cubicBezTo>
                    <a:pt x="38594" y="22105"/>
                    <a:pt x="45321" y="17247"/>
                    <a:pt x="52238" y="12437"/>
                  </a:cubicBezTo>
                  <a:cubicBezTo>
                    <a:pt x="58870" y="7817"/>
                    <a:pt x="65811" y="3233"/>
                    <a:pt x="73455" y="495"/>
                  </a:cubicBezTo>
                  <a:cubicBezTo>
                    <a:pt x="73721" y="399"/>
                    <a:pt x="73655" y="0"/>
                    <a:pt x="7341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14538;p54">
              <a:extLst>
                <a:ext uri="{FF2B5EF4-FFF2-40B4-BE49-F238E27FC236}">
                  <a16:creationId xmlns:a16="http://schemas.microsoft.com/office/drawing/2014/main" id="{E585547D-8407-1C80-56FF-4FD0D6FF0DB4}"/>
                </a:ext>
              </a:extLst>
            </p:cNvPr>
            <p:cNvSpPr/>
            <p:nvPr/>
          </p:nvSpPr>
          <p:spPr>
            <a:xfrm>
              <a:off x="5731025" y="1505375"/>
              <a:ext cx="2027050" cy="1665025"/>
            </a:xfrm>
            <a:custGeom>
              <a:avLst/>
              <a:gdLst/>
              <a:ahLst/>
              <a:cxnLst/>
              <a:rect l="l" t="t" r="r" b="b"/>
              <a:pathLst>
                <a:path w="81082" h="66601" extrusionOk="0">
                  <a:moveTo>
                    <a:pt x="80725" y="1"/>
                  </a:moveTo>
                  <a:cubicBezTo>
                    <a:pt x="80703" y="1"/>
                    <a:pt x="80679" y="4"/>
                    <a:pt x="80655" y="11"/>
                  </a:cubicBezTo>
                  <a:cubicBezTo>
                    <a:pt x="72499" y="2201"/>
                    <a:pt x="64926" y="6226"/>
                    <a:pt x="57628" y="10369"/>
                  </a:cubicBezTo>
                  <a:cubicBezTo>
                    <a:pt x="50091" y="14679"/>
                    <a:pt x="42709" y="19061"/>
                    <a:pt x="36185" y="24859"/>
                  </a:cubicBezTo>
                  <a:cubicBezTo>
                    <a:pt x="29208" y="31074"/>
                    <a:pt x="23004" y="38253"/>
                    <a:pt x="17158" y="45516"/>
                  </a:cubicBezTo>
                  <a:cubicBezTo>
                    <a:pt x="13991" y="49421"/>
                    <a:pt x="10884" y="53386"/>
                    <a:pt x="7598" y="57196"/>
                  </a:cubicBezTo>
                  <a:cubicBezTo>
                    <a:pt x="4955" y="60256"/>
                    <a:pt x="1930" y="62935"/>
                    <a:pt x="25" y="66566"/>
                  </a:cubicBezTo>
                  <a:cubicBezTo>
                    <a:pt x="0" y="66583"/>
                    <a:pt x="17" y="66600"/>
                    <a:pt x="33" y="66600"/>
                  </a:cubicBezTo>
                  <a:cubicBezTo>
                    <a:pt x="39" y="66600"/>
                    <a:pt x="46" y="66597"/>
                    <a:pt x="49" y="66590"/>
                  </a:cubicBezTo>
                  <a:cubicBezTo>
                    <a:pt x="2169" y="62840"/>
                    <a:pt x="5502" y="60101"/>
                    <a:pt x="8300" y="56899"/>
                  </a:cubicBezTo>
                  <a:cubicBezTo>
                    <a:pt x="11455" y="53291"/>
                    <a:pt x="14432" y="49517"/>
                    <a:pt x="17432" y="45790"/>
                  </a:cubicBezTo>
                  <a:cubicBezTo>
                    <a:pt x="23004" y="38908"/>
                    <a:pt x="28922" y="32253"/>
                    <a:pt x="35411" y="26228"/>
                  </a:cubicBezTo>
                  <a:cubicBezTo>
                    <a:pt x="41793" y="20287"/>
                    <a:pt x="49091" y="15882"/>
                    <a:pt x="56592" y="11536"/>
                  </a:cubicBezTo>
                  <a:cubicBezTo>
                    <a:pt x="64236" y="7095"/>
                    <a:pt x="72201" y="2797"/>
                    <a:pt x="80785" y="487"/>
                  </a:cubicBezTo>
                  <a:cubicBezTo>
                    <a:pt x="81081" y="410"/>
                    <a:pt x="80984" y="1"/>
                    <a:pt x="8072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14539;p54">
              <a:extLst>
                <a:ext uri="{FF2B5EF4-FFF2-40B4-BE49-F238E27FC236}">
                  <a16:creationId xmlns:a16="http://schemas.microsoft.com/office/drawing/2014/main" id="{D08E0E10-1053-7D73-7950-B5F8CA00D183}"/>
                </a:ext>
              </a:extLst>
            </p:cNvPr>
            <p:cNvSpPr/>
            <p:nvPr/>
          </p:nvSpPr>
          <p:spPr>
            <a:xfrm>
              <a:off x="5735225" y="1621250"/>
              <a:ext cx="2137250" cy="1530400"/>
            </a:xfrm>
            <a:custGeom>
              <a:avLst/>
              <a:gdLst/>
              <a:ahLst/>
              <a:cxnLst/>
              <a:rect l="l" t="t" r="r" b="b"/>
              <a:pathLst>
                <a:path w="85490" h="61216" extrusionOk="0">
                  <a:moveTo>
                    <a:pt x="85119" y="0"/>
                  </a:moveTo>
                  <a:cubicBezTo>
                    <a:pt x="85100" y="0"/>
                    <a:pt x="85080" y="2"/>
                    <a:pt x="85059" y="7"/>
                  </a:cubicBezTo>
                  <a:cubicBezTo>
                    <a:pt x="76724" y="1686"/>
                    <a:pt x="69152" y="5877"/>
                    <a:pt x="61937" y="10223"/>
                  </a:cubicBezTo>
                  <a:cubicBezTo>
                    <a:pt x="54257" y="14842"/>
                    <a:pt x="46542" y="19533"/>
                    <a:pt x="38993" y="24403"/>
                  </a:cubicBezTo>
                  <a:cubicBezTo>
                    <a:pt x="35481" y="26665"/>
                    <a:pt x="32088" y="29106"/>
                    <a:pt x="28909" y="31785"/>
                  </a:cubicBezTo>
                  <a:cubicBezTo>
                    <a:pt x="25218" y="34892"/>
                    <a:pt x="21932" y="38464"/>
                    <a:pt x="18455" y="41834"/>
                  </a:cubicBezTo>
                  <a:cubicBezTo>
                    <a:pt x="14883" y="45310"/>
                    <a:pt x="11311" y="48799"/>
                    <a:pt x="7858" y="52395"/>
                  </a:cubicBezTo>
                  <a:cubicBezTo>
                    <a:pt x="5108" y="55252"/>
                    <a:pt x="1953" y="57681"/>
                    <a:pt x="0" y="61193"/>
                  </a:cubicBezTo>
                  <a:cubicBezTo>
                    <a:pt x="17" y="61201"/>
                    <a:pt x="33" y="61215"/>
                    <a:pt x="46" y="61215"/>
                  </a:cubicBezTo>
                  <a:cubicBezTo>
                    <a:pt x="51" y="61215"/>
                    <a:pt x="56" y="61213"/>
                    <a:pt x="60" y="61205"/>
                  </a:cubicBezTo>
                  <a:cubicBezTo>
                    <a:pt x="2239" y="57574"/>
                    <a:pt x="5703" y="55121"/>
                    <a:pt x="8608" y="52144"/>
                  </a:cubicBezTo>
                  <a:cubicBezTo>
                    <a:pt x="11930" y="48739"/>
                    <a:pt x="15347" y="45429"/>
                    <a:pt x="18776" y="42108"/>
                  </a:cubicBezTo>
                  <a:cubicBezTo>
                    <a:pt x="22063" y="38929"/>
                    <a:pt x="25230" y="35595"/>
                    <a:pt x="28682" y="32571"/>
                  </a:cubicBezTo>
                  <a:cubicBezTo>
                    <a:pt x="31992" y="29689"/>
                    <a:pt x="35588" y="27189"/>
                    <a:pt x="39255" y="24808"/>
                  </a:cubicBezTo>
                  <a:cubicBezTo>
                    <a:pt x="46363" y="20176"/>
                    <a:pt x="53686" y="15842"/>
                    <a:pt x="60901" y="11413"/>
                  </a:cubicBezTo>
                  <a:cubicBezTo>
                    <a:pt x="68449" y="6770"/>
                    <a:pt x="76415" y="2245"/>
                    <a:pt x="85189" y="483"/>
                  </a:cubicBezTo>
                  <a:cubicBezTo>
                    <a:pt x="85489" y="428"/>
                    <a:pt x="85385" y="0"/>
                    <a:pt x="851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14540;p54">
              <a:extLst>
                <a:ext uri="{FF2B5EF4-FFF2-40B4-BE49-F238E27FC236}">
                  <a16:creationId xmlns:a16="http://schemas.microsoft.com/office/drawing/2014/main" id="{B600F3C9-732E-6B8C-6A8A-8EBA6D443499}"/>
                </a:ext>
              </a:extLst>
            </p:cNvPr>
            <p:cNvSpPr/>
            <p:nvPr/>
          </p:nvSpPr>
          <p:spPr>
            <a:xfrm>
              <a:off x="7860975" y="1621650"/>
              <a:ext cx="240900" cy="93150"/>
            </a:xfrm>
            <a:custGeom>
              <a:avLst/>
              <a:gdLst/>
              <a:ahLst/>
              <a:cxnLst/>
              <a:rect l="l" t="t" r="r" b="b"/>
              <a:pathLst>
                <a:path w="9636" h="3726" extrusionOk="0">
                  <a:moveTo>
                    <a:pt x="115" y="0"/>
                  </a:moveTo>
                  <a:cubicBezTo>
                    <a:pt x="34" y="0"/>
                    <a:pt x="0" y="125"/>
                    <a:pt x="88" y="158"/>
                  </a:cubicBezTo>
                  <a:cubicBezTo>
                    <a:pt x="3100" y="1396"/>
                    <a:pt x="6220" y="2075"/>
                    <a:pt x="9077" y="3682"/>
                  </a:cubicBezTo>
                  <a:cubicBezTo>
                    <a:pt x="9130" y="3712"/>
                    <a:pt x="9181" y="3725"/>
                    <a:pt x="9229" y="3725"/>
                  </a:cubicBezTo>
                  <a:cubicBezTo>
                    <a:pt x="9483" y="3725"/>
                    <a:pt x="9636" y="3352"/>
                    <a:pt x="9375" y="3182"/>
                  </a:cubicBezTo>
                  <a:cubicBezTo>
                    <a:pt x="6625" y="1372"/>
                    <a:pt x="3184" y="1051"/>
                    <a:pt x="136" y="3"/>
                  </a:cubicBezTo>
                  <a:cubicBezTo>
                    <a:pt x="128" y="1"/>
                    <a:pt x="121" y="0"/>
                    <a:pt x="1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14541;p54">
              <a:extLst>
                <a:ext uri="{FF2B5EF4-FFF2-40B4-BE49-F238E27FC236}">
                  <a16:creationId xmlns:a16="http://schemas.microsoft.com/office/drawing/2014/main" id="{4961AB4C-3304-2114-646D-754C312AAAAA}"/>
                </a:ext>
              </a:extLst>
            </p:cNvPr>
            <p:cNvSpPr/>
            <p:nvPr/>
          </p:nvSpPr>
          <p:spPr>
            <a:xfrm>
              <a:off x="8019225" y="1689900"/>
              <a:ext cx="45200" cy="32575"/>
            </a:xfrm>
            <a:custGeom>
              <a:avLst/>
              <a:gdLst/>
              <a:ahLst/>
              <a:cxnLst/>
              <a:rect l="l" t="t" r="r" b="b"/>
              <a:pathLst>
                <a:path w="1808" h="1303" extrusionOk="0">
                  <a:moveTo>
                    <a:pt x="1609" y="0"/>
                  </a:moveTo>
                  <a:cubicBezTo>
                    <a:pt x="1578" y="0"/>
                    <a:pt x="1543" y="11"/>
                    <a:pt x="1509" y="35"/>
                  </a:cubicBezTo>
                  <a:cubicBezTo>
                    <a:pt x="1021" y="416"/>
                    <a:pt x="509" y="809"/>
                    <a:pt x="21" y="1202"/>
                  </a:cubicBezTo>
                  <a:cubicBezTo>
                    <a:pt x="0" y="1243"/>
                    <a:pt x="42" y="1302"/>
                    <a:pt x="84" y="1302"/>
                  </a:cubicBezTo>
                  <a:cubicBezTo>
                    <a:pt x="91" y="1302"/>
                    <a:pt x="98" y="1301"/>
                    <a:pt x="104" y="1297"/>
                  </a:cubicBezTo>
                  <a:cubicBezTo>
                    <a:pt x="616" y="940"/>
                    <a:pt x="1140" y="571"/>
                    <a:pt x="1676" y="238"/>
                  </a:cubicBezTo>
                  <a:cubicBezTo>
                    <a:pt x="1808" y="153"/>
                    <a:pt x="1730" y="0"/>
                    <a:pt x="160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14542;p54">
              <a:extLst>
                <a:ext uri="{FF2B5EF4-FFF2-40B4-BE49-F238E27FC236}">
                  <a16:creationId xmlns:a16="http://schemas.microsoft.com/office/drawing/2014/main" id="{2E163106-E395-54D5-A03C-BA2B91B9D78B}"/>
                </a:ext>
              </a:extLst>
            </p:cNvPr>
            <p:cNvSpPr/>
            <p:nvPr/>
          </p:nvSpPr>
          <p:spPr>
            <a:xfrm>
              <a:off x="7973175" y="1674050"/>
              <a:ext cx="59175" cy="39475"/>
            </a:xfrm>
            <a:custGeom>
              <a:avLst/>
              <a:gdLst/>
              <a:ahLst/>
              <a:cxnLst/>
              <a:rect l="l" t="t" r="r" b="b"/>
              <a:pathLst>
                <a:path w="2367" h="1579" extrusionOk="0">
                  <a:moveTo>
                    <a:pt x="2154" y="0"/>
                  </a:moveTo>
                  <a:cubicBezTo>
                    <a:pt x="2122" y="0"/>
                    <a:pt x="2087" y="11"/>
                    <a:pt x="2053" y="38"/>
                  </a:cubicBezTo>
                  <a:cubicBezTo>
                    <a:pt x="1422" y="574"/>
                    <a:pt x="720" y="1015"/>
                    <a:pt x="41" y="1503"/>
                  </a:cubicBezTo>
                  <a:cubicBezTo>
                    <a:pt x="0" y="1523"/>
                    <a:pt x="30" y="1579"/>
                    <a:pt x="61" y="1579"/>
                  </a:cubicBezTo>
                  <a:cubicBezTo>
                    <a:pt x="67" y="1579"/>
                    <a:pt x="72" y="1577"/>
                    <a:pt x="77" y="1574"/>
                  </a:cubicBezTo>
                  <a:cubicBezTo>
                    <a:pt x="815" y="1146"/>
                    <a:pt x="1553" y="753"/>
                    <a:pt x="2244" y="264"/>
                  </a:cubicBezTo>
                  <a:cubicBezTo>
                    <a:pt x="2367" y="170"/>
                    <a:pt x="2279" y="0"/>
                    <a:pt x="215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14543;p54">
              <a:extLst>
                <a:ext uri="{FF2B5EF4-FFF2-40B4-BE49-F238E27FC236}">
                  <a16:creationId xmlns:a16="http://schemas.microsoft.com/office/drawing/2014/main" id="{30932468-58D5-F060-49FA-28068EB63D33}"/>
                </a:ext>
              </a:extLst>
            </p:cNvPr>
            <p:cNvSpPr/>
            <p:nvPr/>
          </p:nvSpPr>
          <p:spPr>
            <a:xfrm>
              <a:off x="7930150" y="1664425"/>
              <a:ext cx="78700" cy="55250"/>
            </a:xfrm>
            <a:custGeom>
              <a:avLst/>
              <a:gdLst/>
              <a:ahLst/>
              <a:cxnLst/>
              <a:rect l="l" t="t" r="r" b="b"/>
              <a:pathLst>
                <a:path w="3148" h="2210" extrusionOk="0">
                  <a:moveTo>
                    <a:pt x="2975" y="0"/>
                  </a:moveTo>
                  <a:cubicBezTo>
                    <a:pt x="2956" y="0"/>
                    <a:pt x="2937" y="6"/>
                    <a:pt x="2917" y="18"/>
                  </a:cubicBezTo>
                  <a:cubicBezTo>
                    <a:pt x="1917" y="649"/>
                    <a:pt x="1000" y="1376"/>
                    <a:pt x="59" y="2090"/>
                  </a:cubicBezTo>
                  <a:cubicBezTo>
                    <a:pt x="1" y="2129"/>
                    <a:pt x="47" y="2209"/>
                    <a:pt x="98" y="2209"/>
                  </a:cubicBezTo>
                  <a:cubicBezTo>
                    <a:pt x="109" y="2209"/>
                    <a:pt x="120" y="2206"/>
                    <a:pt x="131" y="2197"/>
                  </a:cubicBezTo>
                  <a:cubicBezTo>
                    <a:pt x="1072" y="1495"/>
                    <a:pt x="2012" y="804"/>
                    <a:pt x="3036" y="233"/>
                  </a:cubicBezTo>
                  <a:cubicBezTo>
                    <a:pt x="3147" y="172"/>
                    <a:pt x="3078" y="0"/>
                    <a:pt x="297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14544;p54">
              <a:extLst>
                <a:ext uri="{FF2B5EF4-FFF2-40B4-BE49-F238E27FC236}">
                  <a16:creationId xmlns:a16="http://schemas.microsoft.com/office/drawing/2014/main" id="{65D37F69-414D-934B-8C4F-754E52ABD077}"/>
                </a:ext>
              </a:extLst>
            </p:cNvPr>
            <p:cNvSpPr/>
            <p:nvPr/>
          </p:nvSpPr>
          <p:spPr>
            <a:xfrm>
              <a:off x="7935000" y="1659925"/>
              <a:ext cx="44575" cy="30925"/>
            </a:xfrm>
            <a:custGeom>
              <a:avLst/>
              <a:gdLst/>
              <a:ahLst/>
              <a:cxnLst/>
              <a:rect l="l" t="t" r="r" b="b"/>
              <a:pathLst>
                <a:path w="1783" h="1237" extrusionOk="0">
                  <a:moveTo>
                    <a:pt x="1604" y="0"/>
                  </a:moveTo>
                  <a:cubicBezTo>
                    <a:pt x="1584" y="0"/>
                    <a:pt x="1564" y="6"/>
                    <a:pt x="1544" y="20"/>
                  </a:cubicBezTo>
                  <a:cubicBezTo>
                    <a:pt x="1008" y="377"/>
                    <a:pt x="473" y="722"/>
                    <a:pt x="32" y="1187"/>
                  </a:cubicBezTo>
                  <a:cubicBezTo>
                    <a:pt x="0" y="1197"/>
                    <a:pt x="35" y="1236"/>
                    <a:pt x="68" y="1236"/>
                  </a:cubicBezTo>
                  <a:cubicBezTo>
                    <a:pt x="72" y="1236"/>
                    <a:pt x="76" y="1236"/>
                    <a:pt x="80" y="1234"/>
                  </a:cubicBezTo>
                  <a:cubicBezTo>
                    <a:pt x="556" y="818"/>
                    <a:pt x="1116" y="532"/>
                    <a:pt x="1663" y="222"/>
                  </a:cubicBezTo>
                  <a:cubicBezTo>
                    <a:pt x="1783" y="153"/>
                    <a:pt x="1703" y="0"/>
                    <a:pt x="160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14545;p54">
              <a:extLst>
                <a:ext uri="{FF2B5EF4-FFF2-40B4-BE49-F238E27FC236}">
                  <a16:creationId xmlns:a16="http://schemas.microsoft.com/office/drawing/2014/main" id="{E1019B60-42D8-180F-393F-623AC80D6639}"/>
                </a:ext>
              </a:extLst>
            </p:cNvPr>
            <p:cNvSpPr/>
            <p:nvPr/>
          </p:nvSpPr>
          <p:spPr>
            <a:xfrm>
              <a:off x="7873600" y="1638225"/>
              <a:ext cx="48525" cy="36925"/>
            </a:xfrm>
            <a:custGeom>
              <a:avLst/>
              <a:gdLst/>
              <a:ahLst/>
              <a:cxnLst/>
              <a:rect l="l" t="t" r="r" b="b"/>
              <a:pathLst>
                <a:path w="1941" h="1477" extrusionOk="0">
                  <a:moveTo>
                    <a:pt x="1809" y="1"/>
                  </a:moveTo>
                  <a:cubicBezTo>
                    <a:pt x="1786" y="1"/>
                    <a:pt x="1762" y="9"/>
                    <a:pt x="1738" y="31"/>
                  </a:cubicBezTo>
                  <a:cubicBezTo>
                    <a:pt x="1178" y="471"/>
                    <a:pt x="583" y="888"/>
                    <a:pt x="47" y="1364"/>
                  </a:cubicBezTo>
                  <a:cubicBezTo>
                    <a:pt x="0" y="1402"/>
                    <a:pt x="43" y="1477"/>
                    <a:pt x="104" y="1477"/>
                  </a:cubicBezTo>
                  <a:cubicBezTo>
                    <a:pt x="120" y="1477"/>
                    <a:pt x="137" y="1472"/>
                    <a:pt x="155" y="1459"/>
                  </a:cubicBezTo>
                  <a:cubicBezTo>
                    <a:pt x="702" y="995"/>
                    <a:pt x="1298" y="614"/>
                    <a:pt x="1857" y="173"/>
                  </a:cubicBezTo>
                  <a:cubicBezTo>
                    <a:pt x="1940" y="109"/>
                    <a:pt x="1887" y="1"/>
                    <a:pt x="180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14546;p54">
              <a:extLst>
                <a:ext uri="{FF2B5EF4-FFF2-40B4-BE49-F238E27FC236}">
                  <a16:creationId xmlns:a16="http://schemas.microsoft.com/office/drawing/2014/main" id="{53F8F4E2-EAF1-726E-B0F1-8FE337A67AE0}"/>
                </a:ext>
              </a:extLst>
            </p:cNvPr>
            <p:cNvSpPr/>
            <p:nvPr/>
          </p:nvSpPr>
          <p:spPr>
            <a:xfrm>
              <a:off x="7856275" y="1633275"/>
              <a:ext cx="45525" cy="24150"/>
            </a:xfrm>
            <a:custGeom>
              <a:avLst/>
              <a:gdLst/>
              <a:ahLst/>
              <a:cxnLst/>
              <a:rect l="l" t="t" r="r" b="b"/>
              <a:pathLst>
                <a:path w="1821" h="966" extrusionOk="0">
                  <a:moveTo>
                    <a:pt x="1693" y="1"/>
                  </a:moveTo>
                  <a:cubicBezTo>
                    <a:pt x="1678" y="1"/>
                    <a:pt x="1662" y="5"/>
                    <a:pt x="1645" y="14"/>
                  </a:cubicBezTo>
                  <a:cubicBezTo>
                    <a:pt x="1109" y="336"/>
                    <a:pt x="514" y="514"/>
                    <a:pt x="38" y="895"/>
                  </a:cubicBezTo>
                  <a:cubicBezTo>
                    <a:pt x="1" y="923"/>
                    <a:pt x="22" y="966"/>
                    <a:pt x="56" y="966"/>
                  </a:cubicBezTo>
                  <a:cubicBezTo>
                    <a:pt x="65" y="966"/>
                    <a:pt x="75" y="963"/>
                    <a:pt x="86" y="955"/>
                  </a:cubicBezTo>
                  <a:cubicBezTo>
                    <a:pt x="574" y="598"/>
                    <a:pt x="1181" y="455"/>
                    <a:pt x="1741" y="169"/>
                  </a:cubicBezTo>
                  <a:cubicBezTo>
                    <a:pt x="1821" y="119"/>
                    <a:pt x="1774" y="1"/>
                    <a:pt x="16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14547;p54">
              <a:extLst>
                <a:ext uri="{FF2B5EF4-FFF2-40B4-BE49-F238E27FC236}">
                  <a16:creationId xmlns:a16="http://schemas.microsoft.com/office/drawing/2014/main" id="{15C86D78-6C91-B356-A922-0721D4B39545}"/>
                </a:ext>
              </a:extLst>
            </p:cNvPr>
            <p:cNvSpPr/>
            <p:nvPr/>
          </p:nvSpPr>
          <p:spPr>
            <a:xfrm>
              <a:off x="7897350" y="1646075"/>
              <a:ext cx="55375" cy="49800"/>
            </a:xfrm>
            <a:custGeom>
              <a:avLst/>
              <a:gdLst/>
              <a:ahLst/>
              <a:cxnLst/>
              <a:rect l="l" t="t" r="r" b="b"/>
              <a:pathLst>
                <a:path w="2215" h="1992" extrusionOk="0">
                  <a:moveTo>
                    <a:pt x="2069" y="0"/>
                  </a:moveTo>
                  <a:cubicBezTo>
                    <a:pt x="2055" y="0"/>
                    <a:pt x="2040" y="4"/>
                    <a:pt x="2026" y="14"/>
                  </a:cubicBezTo>
                  <a:cubicBezTo>
                    <a:pt x="1252" y="419"/>
                    <a:pt x="455" y="1133"/>
                    <a:pt x="26" y="1907"/>
                  </a:cubicBezTo>
                  <a:cubicBezTo>
                    <a:pt x="1" y="1949"/>
                    <a:pt x="47" y="1992"/>
                    <a:pt x="89" y="1992"/>
                  </a:cubicBezTo>
                  <a:cubicBezTo>
                    <a:pt x="106" y="1992"/>
                    <a:pt x="123" y="1984"/>
                    <a:pt x="133" y="1967"/>
                  </a:cubicBezTo>
                  <a:cubicBezTo>
                    <a:pt x="621" y="1157"/>
                    <a:pt x="1431" y="741"/>
                    <a:pt x="2145" y="181"/>
                  </a:cubicBezTo>
                  <a:cubicBezTo>
                    <a:pt x="2215" y="111"/>
                    <a:pt x="2143" y="0"/>
                    <a:pt x="206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14548;p54">
              <a:extLst>
                <a:ext uri="{FF2B5EF4-FFF2-40B4-BE49-F238E27FC236}">
                  <a16:creationId xmlns:a16="http://schemas.microsoft.com/office/drawing/2014/main" id="{B95B8389-6089-3215-D1FE-1CCAACFD766F}"/>
                </a:ext>
              </a:extLst>
            </p:cNvPr>
            <p:cNvSpPr/>
            <p:nvPr/>
          </p:nvSpPr>
          <p:spPr>
            <a:xfrm>
              <a:off x="8037825" y="1703175"/>
              <a:ext cx="43650" cy="32700"/>
            </a:xfrm>
            <a:custGeom>
              <a:avLst/>
              <a:gdLst/>
              <a:ahLst/>
              <a:cxnLst/>
              <a:rect l="l" t="t" r="r" b="b"/>
              <a:pathLst>
                <a:path w="1746" h="1308" extrusionOk="0">
                  <a:moveTo>
                    <a:pt x="1645" y="1"/>
                  </a:moveTo>
                  <a:cubicBezTo>
                    <a:pt x="1638" y="1"/>
                    <a:pt x="1630" y="2"/>
                    <a:pt x="1622" y="4"/>
                  </a:cubicBezTo>
                  <a:cubicBezTo>
                    <a:pt x="1027" y="314"/>
                    <a:pt x="527" y="766"/>
                    <a:pt x="51" y="1219"/>
                  </a:cubicBezTo>
                  <a:cubicBezTo>
                    <a:pt x="0" y="1259"/>
                    <a:pt x="43" y="1308"/>
                    <a:pt x="87" y="1308"/>
                  </a:cubicBezTo>
                  <a:cubicBezTo>
                    <a:pt x="95" y="1308"/>
                    <a:pt x="103" y="1306"/>
                    <a:pt x="110" y="1302"/>
                  </a:cubicBezTo>
                  <a:cubicBezTo>
                    <a:pt x="586" y="850"/>
                    <a:pt x="1086" y="421"/>
                    <a:pt x="1682" y="123"/>
                  </a:cubicBezTo>
                  <a:cubicBezTo>
                    <a:pt x="1745" y="81"/>
                    <a:pt x="1705" y="1"/>
                    <a:pt x="1645"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14549;p54">
              <a:extLst>
                <a:ext uri="{FF2B5EF4-FFF2-40B4-BE49-F238E27FC236}">
                  <a16:creationId xmlns:a16="http://schemas.microsoft.com/office/drawing/2014/main" id="{6AF39EC8-A1EA-041D-782C-442DA85BFEAC}"/>
                </a:ext>
              </a:extLst>
            </p:cNvPr>
            <p:cNvSpPr/>
            <p:nvPr/>
          </p:nvSpPr>
          <p:spPr>
            <a:xfrm>
              <a:off x="6533800" y="2027950"/>
              <a:ext cx="742000" cy="527250"/>
            </a:xfrm>
            <a:custGeom>
              <a:avLst/>
              <a:gdLst/>
              <a:ahLst/>
              <a:cxnLst/>
              <a:rect l="l" t="t" r="r" b="b"/>
              <a:pathLst>
                <a:path w="29680" h="21090" extrusionOk="0">
                  <a:moveTo>
                    <a:pt x="29476" y="1"/>
                  </a:moveTo>
                  <a:cubicBezTo>
                    <a:pt x="29451" y="1"/>
                    <a:pt x="29425" y="9"/>
                    <a:pt x="29398" y="27"/>
                  </a:cubicBezTo>
                  <a:cubicBezTo>
                    <a:pt x="24160" y="3361"/>
                    <a:pt x="19171" y="7052"/>
                    <a:pt x="14123" y="10683"/>
                  </a:cubicBezTo>
                  <a:cubicBezTo>
                    <a:pt x="9408" y="14076"/>
                    <a:pt x="4990" y="17946"/>
                    <a:pt x="49" y="20994"/>
                  </a:cubicBezTo>
                  <a:cubicBezTo>
                    <a:pt x="0" y="21013"/>
                    <a:pt x="32" y="21089"/>
                    <a:pt x="78" y="21089"/>
                  </a:cubicBezTo>
                  <a:cubicBezTo>
                    <a:pt x="88" y="21089"/>
                    <a:pt x="98" y="21086"/>
                    <a:pt x="109" y="21077"/>
                  </a:cubicBezTo>
                  <a:cubicBezTo>
                    <a:pt x="5062" y="18041"/>
                    <a:pt x="9491" y="14207"/>
                    <a:pt x="14230" y="10862"/>
                  </a:cubicBezTo>
                  <a:cubicBezTo>
                    <a:pt x="19302" y="7290"/>
                    <a:pt x="24290" y="3599"/>
                    <a:pt x="29541" y="277"/>
                  </a:cubicBezTo>
                  <a:cubicBezTo>
                    <a:pt x="29679" y="188"/>
                    <a:pt x="29596" y="1"/>
                    <a:pt x="2947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14550;p54">
              <a:extLst>
                <a:ext uri="{FF2B5EF4-FFF2-40B4-BE49-F238E27FC236}">
                  <a16:creationId xmlns:a16="http://schemas.microsoft.com/office/drawing/2014/main" id="{B9CCEB27-0AD3-28EB-6121-63167DED7E9E}"/>
                </a:ext>
              </a:extLst>
            </p:cNvPr>
            <p:cNvSpPr/>
            <p:nvPr/>
          </p:nvSpPr>
          <p:spPr>
            <a:xfrm>
              <a:off x="7233075" y="1814500"/>
              <a:ext cx="467475" cy="335475"/>
            </a:xfrm>
            <a:custGeom>
              <a:avLst/>
              <a:gdLst/>
              <a:ahLst/>
              <a:cxnLst/>
              <a:rect l="l" t="t" r="r" b="b"/>
              <a:pathLst>
                <a:path w="18699" h="13419" extrusionOk="0">
                  <a:moveTo>
                    <a:pt x="18458" y="1"/>
                  </a:moveTo>
                  <a:cubicBezTo>
                    <a:pt x="18430" y="1"/>
                    <a:pt x="18400" y="9"/>
                    <a:pt x="18370" y="28"/>
                  </a:cubicBezTo>
                  <a:cubicBezTo>
                    <a:pt x="12119" y="4171"/>
                    <a:pt x="6166" y="8755"/>
                    <a:pt x="129" y="13173"/>
                  </a:cubicBezTo>
                  <a:cubicBezTo>
                    <a:pt x="0" y="13262"/>
                    <a:pt x="79" y="13418"/>
                    <a:pt x="185" y="13418"/>
                  </a:cubicBezTo>
                  <a:cubicBezTo>
                    <a:pt x="205" y="13418"/>
                    <a:pt x="227" y="13412"/>
                    <a:pt x="249" y="13399"/>
                  </a:cubicBezTo>
                  <a:cubicBezTo>
                    <a:pt x="6309" y="8982"/>
                    <a:pt x="12393" y="4636"/>
                    <a:pt x="18548" y="350"/>
                  </a:cubicBezTo>
                  <a:cubicBezTo>
                    <a:pt x="18698" y="230"/>
                    <a:pt x="18605" y="1"/>
                    <a:pt x="1845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14551;p54">
              <a:extLst>
                <a:ext uri="{FF2B5EF4-FFF2-40B4-BE49-F238E27FC236}">
                  <a16:creationId xmlns:a16="http://schemas.microsoft.com/office/drawing/2014/main" id="{269D67BD-E032-A7DA-3897-742F351069E5}"/>
                </a:ext>
              </a:extLst>
            </p:cNvPr>
            <p:cNvSpPr/>
            <p:nvPr/>
          </p:nvSpPr>
          <p:spPr>
            <a:xfrm>
              <a:off x="6049025" y="2790350"/>
              <a:ext cx="313300" cy="262375"/>
            </a:xfrm>
            <a:custGeom>
              <a:avLst/>
              <a:gdLst/>
              <a:ahLst/>
              <a:cxnLst/>
              <a:rect l="l" t="t" r="r" b="b"/>
              <a:pathLst>
                <a:path w="12532" h="10495" extrusionOk="0">
                  <a:moveTo>
                    <a:pt x="12412" y="1"/>
                  </a:moveTo>
                  <a:cubicBezTo>
                    <a:pt x="12393" y="1"/>
                    <a:pt x="12374" y="7"/>
                    <a:pt x="12356" y="23"/>
                  </a:cubicBezTo>
                  <a:cubicBezTo>
                    <a:pt x="8284" y="3523"/>
                    <a:pt x="3748" y="6452"/>
                    <a:pt x="45" y="10369"/>
                  </a:cubicBezTo>
                  <a:cubicBezTo>
                    <a:pt x="1" y="10422"/>
                    <a:pt x="48" y="10495"/>
                    <a:pt x="105" y="10495"/>
                  </a:cubicBezTo>
                  <a:cubicBezTo>
                    <a:pt x="125" y="10495"/>
                    <a:pt x="146" y="10486"/>
                    <a:pt x="164" y="10464"/>
                  </a:cubicBezTo>
                  <a:cubicBezTo>
                    <a:pt x="3867" y="6571"/>
                    <a:pt x="8403" y="3642"/>
                    <a:pt x="12475" y="142"/>
                  </a:cubicBezTo>
                  <a:cubicBezTo>
                    <a:pt x="12531" y="86"/>
                    <a:pt x="12478" y="1"/>
                    <a:pt x="1241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14552;p54">
              <a:extLst>
                <a:ext uri="{FF2B5EF4-FFF2-40B4-BE49-F238E27FC236}">
                  <a16:creationId xmlns:a16="http://schemas.microsoft.com/office/drawing/2014/main" id="{952FA8FD-D828-76B8-4720-206782B5674F}"/>
                </a:ext>
              </a:extLst>
            </p:cNvPr>
            <p:cNvSpPr/>
            <p:nvPr/>
          </p:nvSpPr>
          <p:spPr>
            <a:xfrm>
              <a:off x="5981425" y="2512650"/>
              <a:ext cx="504050" cy="479575"/>
            </a:xfrm>
            <a:custGeom>
              <a:avLst/>
              <a:gdLst/>
              <a:ahLst/>
              <a:cxnLst/>
              <a:rect l="l" t="t" r="r" b="b"/>
              <a:pathLst>
                <a:path w="20162" h="19183" extrusionOk="0">
                  <a:moveTo>
                    <a:pt x="20039" y="0"/>
                  </a:moveTo>
                  <a:cubicBezTo>
                    <a:pt x="20019" y="0"/>
                    <a:pt x="19998" y="7"/>
                    <a:pt x="19977" y="22"/>
                  </a:cubicBezTo>
                  <a:cubicBezTo>
                    <a:pt x="12988" y="6023"/>
                    <a:pt x="6226" y="12333"/>
                    <a:pt x="11" y="19144"/>
                  </a:cubicBezTo>
                  <a:cubicBezTo>
                    <a:pt x="1" y="19163"/>
                    <a:pt x="15" y="19182"/>
                    <a:pt x="27" y="19182"/>
                  </a:cubicBezTo>
                  <a:cubicBezTo>
                    <a:pt x="30" y="19182"/>
                    <a:pt x="32" y="19181"/>
                    <a:pt x="34" y="19179"/>
                  </a:cubicBezTo>
                  <a:cubicBezTo>
                    <a:pt x="6309" y="12393"/>
                    <a:pt x="13119" y="6190"/>
                    <a:pt x="20096" y="141"/>
                  </a:cubicBezTo>
                  <a:cubicBezTo>
                    <a:pt x="20162" y="85"/>
                    <a:pt x="20110" y="0"/>
                    <a:pt x="2003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14553;p54">
              <a:extLst>
                <a:ext uri="{FF2B5EF4-FFF2-40B4-BE49-F238E27FC236}">
                  <a16:creationId xmlns:a16="http://schemas.microsoft.com/office/drawing/2014/main" id="{7F5A33B3-C5E8-1731-DCF1-5FF11F05E102}"/>
                </a:ext>
              </a:extLst>
            </p:cNvPr>
            <p:cNvSpPr/>
            <p:nvPr/>
          </p:nvSpPr>
          <p:spPr>
            <a:xfrm>
              <a:off x="6628400" y="2375475"/>
              <a:ext cx="334125" cy="235500"/>
            </a:xfrm>
            <a:custGeom>
              <a:avLst/>
              <a:gdLst/>
              <a:ahLst/>
              <a:cxnLst/>
              <a:rect l="l" t="t" r="r" b="b"/>
              <a:pathLst>
                <a:path w="13365" h="9420" extrusionOk="0">
                  <a:moveTo>
                    <a:pt x="13199" y="1"/>
                  </a:moveTo>
                  <a:cubicBezTo>
                    <a:pt x="13179" y="1"/>
                    <a:pt x="13158" y="7"/>
                    <a:pt x="13137" y="20"/>
                  </a:cubicBezTo>
                  <a:cubicBezTo>
                    <a:pt x="8684" y="2937"/>
                    <a:pt x="4397" y="6104"/>
                    <a:pt x="99" y="9248"/>
                  </a:cubicBezTo>
                  <a:cubicBezTo>
                    <a:pt x="0" y="9297"/>
                    <a:pt x="49" y="9420"/>
                    <a:pt x="123" y="9420"/>
                  </a:cubicBezTo>
                  <a:cubicBezTo>
                    <a:pt x="138" y="9420"/>
                    <a:pt x="154" y="9415"/>
                    <a:pt x="171" y="9403"/>
                  </a:cubicBezTo>
                  <a:cubicBezTo>
                    <a:pt x="4493" y="6271"/>
                    <a:pt x="8779" y="3116"/>
                    <a:pt x="13256" y="235"/>
                  </a:cubicBezTo>
                  <a:cubicBezTo>
                    <a:pt x="13365" y="155"/>
                    <a:pt x="13300" y="1"/>
                    <a:pt x="1319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14554;p54">
              <a:extLst>
                <a:ext uri="{FF2B5EF4-FFF2-40B4-BE49-F238E27FC236}">
                  <a16:creationId xmlns:a16="http://schemas.microsoft.com/office/drawing/2014/main" id="{48FC4910-0DDA-D208-6B8B-92B5BDD84150}"/>
                </a:ext>
              </a:extLst>
            </p:cNvPr>
            <p:cNvSpPr/>
            <p:nvPr/>
          </p:nvSpPr>
          <p:spPr>
            <a:xfrm>
              <a:off x="6736375" y="1800075"/>
              <a:ext cx="808350" cy="498800"/>
            </a:xfrm>
            <a:custGeom>
              <a:avLst/>
              <a:gdLst/>
              <a:ahLst/>
              <a:cxnLst/>
              <a:rect l="l" t="t" r="r" b="b"/>
              <a:pathLst>
                <a:path w="32334" h="19952" extrusionOk="0">
                  <a:moveTo>
                    <a:pt x="32206" y="1"/>
                  </a:moveTo>
                  <a:cubicBezTo>
                    <a:pt x="32193" y="1"/>
                    <a:pt x="32180" y="4"/>
                    <a:pt x="32166" y="10"/>
                  </a:cubicBezTo>
                  <a:cubicBezTo>
                    <a:pt x="21057" y="5951"/>
                    <a:pt x="10020" y="12178"/>
                    <a:pt x="19" y="19893"/>
                  </a:cubicBezTo>
                  <a:cubicBezTo>
                    <a:pt x="0" y="19912"/>
                    <a:pt x="11" y="19952"/>
                    <a:pt x="33" y="19952"/>
                  </a:cubicBezTo>
                  <a:cubicBezTo>
                    <a:pt x="39" y="19952"/>
                    <a:pt x="47" y="19949"/>
                    <a:pt x="55" y="19941"/>
                  </a:cubicBezTo>
                  <a:cubicBezTo>
                    <a:pt x="10068" y="12226"/>
                    <a:pt x="21140" y="6118"/>
                    <a:pt x="32261" y="165"/>
                  </a:cubicBezTo>
                  <a:cubicBezTo>
                    <a:pt x="32333" y="123"/>
                    <a:pt x="32289" y="1"/>
                    <a:pt x="32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14555;p54">
              <a:extLst>
                <a:ext uri="{FF2B5EF4-FFF2-40B4-BE49-F238E27FC236}">
                  <a16:creationId xmlns:a16="http://schemas.microsoft.com/office/drawing/2014/main" id="{26B0E35A-D7D7-7B1C-28D0-F218D6000E00}"/>
                </a:ext>
              </a:extLst>
            </p:cNvPr>
            <p:cNvSpPr/>
            <p:nvPr/>
          </p:nvSpPr>
          <p:spPr>
            <a:xfrm>
              <a:off x="7616600" y="1693975"/>
              <a:ext cx="173450" cy="84950"/>
            </a:xfrm>
            <a:custGeom>
              <a:avLst/>
              <a:gdLst/>
              <a:ahLst/>
              <a:cxnLst/>
              <a:rect l="l" t="t" r="r" b="b"/>
              <a:pathLst>
                <a:path w="6938" h="3398" extrusionOk="0">
                  <a:moveTo>
                    <a:pt x="6752" y="0"/>
                  </a:moveTo>
                  <a:cubicBezTo>
                    <a:pt x="6734" y="0"/>
                    <a:pt x="6715" y="5"/>
                    <a:pt x="6696" y="15"/>
                  </a:cubicBezTo>
                  <a:cubicBezTo>
                    <a:pt x="4481" y="1039"/>
                    <a:pt x="2338" y="2194"/>
                    <a:pt x="112" y="3218"/>
                  </a:cubicBezTo>
                  <a:cubicBezTo>
                    <a:pt x="0" y="3269"/>
                    <a:pt x="62" y="3397"/>
                    <a:pt x="156" y="3397"/>
                  </a:cubicBezTo>
                  <a:cubicBezTo>
                    <a:pt x="172" y="3397"/>
                    <a:pt x="189" y="3393"/>
                    <a:pt x="207" y="3385"/>
                  </a:cubicBezTo>
                  <a:cubicBezTo>
                    <a:pt x="2422" y="2349"/>
                    <a:pt x="4600" y="1253"/>
                    <a:pt x="6815" y="229"/>
                  </a:cubicBezTo>
                  <a:cubicBezTo>
                    <a:pt x="6937" y="158"/>
                    <a:pt x="6859" y="0"/>
                    <a:pt x="6752"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14556;p54">
              <a:extLst>
                <a:ext uri="{FF2B5EF4-FFF2-40B4-BE49-F238E27FC236}">
                  <a16:creationId xmlns:a16="http://schemas.microsoft.com/office/drawing/2014/main" id="{41B5F4D5-A7F3-EAF0-ECDA-0C538AB9EE29}"/>
                </a:ext>
              </a:extLst>
            </p:cNvPr>
            <p:cNvSpPr/>
            <p:nvPr/>
          </p:nvSpPr>
          <p:spPr>
            <a:xfrm>
              <a:off x="7537875" y="1806550"/>
              <a:ext cx="344650" cy="221875"/>
            </a:xfrm>
            <a:custGeom>
              <a:avLst/>
              <a:gdLst/>
              <a:ahLst/>
              <a:cxnLst/>
              <a:rect l="l" t="t" r="r" b="b"/>
              <a:pathLst>
                <a:path w="13786" h="8875" extrusionOk="0">
                  <a:moveTo>
                    <a:pt x="13577" y="0"/>
                  </a:moveTo>
                  <a:cubicBezTo>
                    <a:pt x="13553" y="0"/>
                    <a:pt x="13527" y="8"/>
                    <a:pt x="13500" y="25"/>
                  </a:cubicBezTo>
                  <a:cubicBezTo>
                    <a:pt x="8916" y="2823"/>
                    <a:pt x="4213" y="5382"/>
                    <a:pt x="46" y="8776"/>
                  </a:cubicBezTo>
                  <a:cubicBezTo>
                    <a:pt x="0" y="8822"/>
                    <a:pt x="39" y="8875"/>
                    <a:pt x="81" y="8875"/>
                  </a:cubicBezTo>
                  <a:cubicBezTo>
                    <a:pt x="94" y="8875"/>
                    <a:pt x="107" y="8870"/>
                    <a:pt x="118" y="8859"/>
                  </a:cubicBezTo>
                  <a:cubicBezTo>
                    <a:pt x="4320" y="5513"/>
                    <a:pt x="9023" y="2954"/>
                    <a:pt x="13655" y="287"/>
                  </a:cubicBezTo>
                  <a:cubicBezTo>
                    <a:pt x="13785" y="206"/>
                    <a:pt x="13705" y="0"/>
                    <a:pt x="1357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14557;p54">
              <a:extLst>
                <a:ext uri="{FF2B5EF4-FFF2-40B4-BE49-F238E27FC236}">
                  <a16:creationId xmlns:a16="http://schemas.microsoft.com/office/drawing/2014/main" id="{F2E2C384-AA51-3048-C002-285ED1F72B8B}"/>
                </a:ext>
              </a:extLst>
            </p:cNvPr>
            <p:cNvSpPr/>
            <p:nvPr/>
          </p:nvSpPr>
          <p:spPr>
            <a:xfrm>
              <a:off x="5437750" y="1790125"/>
              <a:ext cx="273450" cy="191525"/>
            </a:xfrm>
            <a:custGeom>
              <a:avLst/>
              <a:gdLst/>
              <a:ahLst/>
              <a:cxnLst/>
              <a:rect l="l" t="t" r="r" b="b"/>
              <a:pathLst>
                <a:path w="10938" h="7661" extrusionOk="0">
                  <a:moveTo>
                    <a:pt x="153" y="1"/>
                  </a:moveTo>
                  <a:cubicBezTo>
                    <a:pt x="66" y="1"/>
                    <a:pt x="0" y="149"/>
                    <a:pt x="100" y="193"/>
                  </a:cubicBezTo>
                  <a:cubicBezTo>
                    <a:pt x="4041" y="2003"/>
                    <a:pt x="7851" y="3813"/>
                    <a:pt x="10351" y="7540"/>
                  </a:cubicBezTo>
                  <a:cubicBezTo>
                    <a:pt x="10408" y="7625"/>
                    <a:pt x="10489" y="7660"/>
                    <a:pt x="10568" y="7660"/>
                  </a:cubicBezTo>
                  <a:cubicBezTo>
                    <a:pt x="10755" y="7660"/>
                    <a:pt x="10937" y="7466"/>
                    <a:pt x="10804" y="7266"/>
                  </a:cubicBezTo>
                  <a:cubicBezTo>
                    <a:pt x="8232" y="3563"/>
                    <a:pt x="4303" y="1575"/>
                    <a:pt x="172" y="3"/>
                  </a:cubicBezTo>
                  <a:cubicBezTo>
                    <a:pt x="165" y="1"/>
                    <a:pt x="159" y="1"/>
                    <a:pt x="15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14558;p54">
              <a:extLst>
                <a:ext uri="{FF2B5EF4-FFF2-40B4-BE49-F238E27FC236}">
                  <a16:creationId xmlns:a16="http://schemas.microsoft.com/office/drawing/2014/main" id="{692FB63F-B401-9814-2591-DFB7285BF4A8}"/>
                </a:ext>
              </a:extLst>
            </p:cNvPr>
            <p:cNvSpPr/>
            <p:nvPr/>
          </p:nvSpPr>
          <p:spPr>
            <a:xfrm>
              <a:off x="5680500" y="1566200"/>
              <a:ext cx="289725" cy="203775"/>
            </a:xfrm>
            <a:custGeom>
              <a:avLst/>
              <a:gdLst/>
              <a:ahLst/>
              <a:cxnLst/>
              <a:rect l="l" t="t" r="r" b="b"/>
              <a:pathLst>
                <a:path w="11589" h="8151" extrusionOk="0">
                  <a:moveTo>
                    <a:pt x="179" y="1"/>
                  </a:moveTo>
                  <a:cubicBezTo>
                    <a:pt x="58" y="1"/>
                    <a:pt x="0" y="224"/>
                    <a:pt x="153" y="257"/>
                  </a:cubicBezTo>
                  <a:cubicBezTo>
                    <a:pt x="4809" y="1376"/>
                    <a:pt x="7452" y="5281"/>
                    <a:pt x="11000" y="8091"/>
                  </a:cubicBezTo>
                  <a:cubicBezTo>
                    <a:pt x="11057" y="8133"/>
                    <a:pt x="11118" y="8151"/>
                    <a:pt x="11177" y="8151"/>
                  </a:cubicBezTo>
                  <a:cubicBezTo>
                    <a:pt x="11400" y="8151"/>
                    <a:pt x="11588" y="7891"/>
                    <a:pt x="11381" y="7722"/>
                  </a:cubicBezTo>
                  <a:cubicBezTo>
                    <a:pt x="7952" y="4745"/>
                    <a:pt x="4868" y="947"/>
                    <a:pt x="213" y="6"/>
                  </a:cubicBezTo>
                  <a:cubicBezTo>
                    <a:pt x="201" y="3"/>
                    <a:pt x="190" y="1"/>
                    <a:pt x="17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14559;p54">
              <a:extLst>
                <a:ext uri="{FF2B5EF4-FFF2-40B4-BE49-F238E27FC236}">
                  <a16:creationId xmlns:a16="http://schemas.microsoft.com/office/drawing/2014/main" id="{3E69C600-138F-CE24-EC1C-F0F2A3DFDA49}"/>
                </a:ext>
              </a:extLst>
            </p:cNvPr>
            <p:cNvSpPr/>
            <p:nvPr/>
          </p:nvSpPr>
          <p:spPr>
            <a:xfrm>
              <a:off x="6019625" y="1331975"/>
              <a:ext cx="282325" cy="278425"/>
            </a:xfrm>
            <a:custGeom>
              <a:avLst/>
              <a:gdLst/>
              <a:ahLst/>
              <a:cxnLst/>
              <a:rect l="l" t="t" r="r" b="b"/>
              <a:pathLst>
                <a:path w="11293" h="11137" extrusionOk="0">
                  <a:moveTo>
                    <a:pt x="168" y="1"/>
                  </a:moveTo>
                  <a:cubicBezTo>
                    <a:pt x="78" y="1"/>
                    <a:pt x="0" y="136"/>
                    <a:pt x="90" y="196"/>
                  </a:cubicBezTo>
                  <a:cubicBezTo>
                    <a:pt x="4067" y="3470"/>
                    <a:pt x="7496" y="7113"/>
                    <a:pt x="10806" y="11054"/>
                  </a:cubicBezTo>
                  <a:cubicBezTo>
                    <a:pt x="10855" y="11112"/>
                    <a:pt x="10912" y="11136"/>
                    <a:pt x="10967" y="11136"/>
                  </a:cubicBezTo>
                  <a:cubicBezTo>
                    <a:pt x="11138" y="11136"/>
                    <a:pt x="11292" y="10901"/>
                    <a:pt x="11139" y="10721"/>
                  </a:cubicBezTo>
                  <a:cubicBezTo>
                    <a:pt x="7924" y="6697"/>
                    <a:pt x="4329" y="3113"/>
                    <a:pt x="221" y="17"/>
                  </a:cubicBezTo>
                  <a:cubicBezTo>
                    <a:pt x="204" y="6"/>
                    <a:pt x="186" y="1"/>
                    <a:pt x="16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14560;p54">
              <a:extLst>
                <a:ext uri="{FF2B5EF4-FFF2-40B4-BE49-F238E27FC236}">
                  <a16:creationId xmlns:a16="http://schemas.microsoft.com/office/drawing/2014/main" id="{03922F9E-1B2B-A8B1-F74D-112F05FD9FA2}"/>
                </a:ext>
              </a:extLst>
            </p:cNvPr>
            <p:cNvSpPr/>
            <p:nvPr/>
          </p:nvSpPr>
          <p:spPr>
            <a:xfrm>
              <a:off x="6421025" y="1204075"/>
              <a:ext cx="248850" cy="308025"/>
            </a:xfrm>
            <a:custGeom>
              <a:avLst/>
              <a:gdLst/>
              <a:ahLst/>
              <a:cxnLst/>
              <a:rect l="l" t="t" r="r" b="b"/>
              <a:pathLst>
                <a:path w="9954" h="12321" extrusionOk="0">
                  <a:moveTo>
                    <a:pt x="152" y="1"/>
                  </a:moveTo>
                  <a:cubicBezTo>
                    <a:pt x="77" y="1"/>
                    <a:pt x="1" y="131"/>
                    <a:pt x="72" y="192"/>
                  </a:cubicBezTo>
                  <a:cubicBezTo>
                    <a:pt x="2155" y="1907"/>
                    <a:pt x="4465" y="3240"/>
                    <a:pt x="6049" y="5478"/>
                  </a:cubicBezTo>
                  <a:cubicBezTo>
                    <a:pt x="7501" y="7526"/>
                    <a:pt x="7811" y="10158"/>
                    <a:pt x="9335" y="12205"/>
                  </a:cubicBezTo>
                  <a:cubicBezTo>
                    <a:pt x="9395" y="12287"/>
                    <a:pt x="9479" y="12321"/>
                    <a:pt x="9562" y="12321"/>
                  </a:cubicBezTo>
                  <a:cubicBezTo>
                    <a:pt x="9760" y="12321"/>
                    <a:pt x="9953" y="12129"/>
                    <a:pt x="9811" y="11920"/>
                  </a:cubicBezTo>
                  <a:cubicBezTo>
                    <a:pt x="8192" y="9669"/>
                    <a:pt x="7680" y="6895"/>
                    <a:pt x="6049" y="4657"/>
                  </a:cubicBezTo>
                  <a:cubicBezTo>
                    <a:pt x="4584" y="2657"/>
                    <a:pt x="2203" y="1359"/>
                    <a:pt x="191" y="14"/>
                  </a:cubicBezTo>
                  <a:cubicBezTo>
                    <a:pt x="179" y="5"/>
                    <a:pt x="165" y="1"/>
                    <a:pt x="152"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14561;p54">
              <a:extLst>
                <a:ext uri="{FF2B5EF4-FFF2-40B4-BE49-F238E27FC236}">
                  <a16:creationId xmlns:a16="http://schemas.microsoft.com/office/drawing/2014/main" id="{4E39ADF2-AA0A-3B33-85FA-B3A69E2D6792}"/>
                </a:ext>
              </a:extLst>
            </p:cNvPr>
            <p:cNvSpPr/>
            <p:nvPr/>
          </p:nvSpPr>
          <p:spPr>
            <a:xfrm>
              <a:off x="6850650" y="1165200"/>
              <a:ext cx="258250" cy="318075"/>
            </a:xfrm>
            <a:custGeom>
              <a:avLst/>
              <a:gdLst/>
              <a:ahLst/>
              <a:cxnLst/>
              <a:rect l="l" t="t" r="r" b="b"/>
              <a:pathLst>
                <a:path w="10330" h="12723" extrusionOk="0">
                  <a:moveTo>
                    <a:pt x="206" y="1"/>
                  </a:moveTo>
                  <a:cubicBezTo>
                    <a:pt x="97" y="1"/>
                    <a:pt x="0" y="138"/>
                    <a:pt x="91" y="247"/>
                  </a:cubicBezTo>
                  <a:cubicBezTo>
                    <a:pt x="1806" y="2045"/>
                    <a:pt x="3782" y="3557"/>
                    <a:pt x="5532" y="5331"/>
                  </a:cubicBezTo>
                  <a:cubicBezTo>
                    <a:pt x="7640" y="7474"/>
                    <a:pt x="8390" y="10129"/>
                    <a:pt x="9890" y="12629"/>
                  </a:cubicBezTo>
                  <a:cubicBezTo>
                    <a:pt x="9930" y="12695"/>
                    <a:pt x="9990" y="12723"/>
                    <a:pt x="10051" y="12723"/>
                  </a:cubicBezTo>
                  <a:cubicBezTo>
                    <a:pt x="10189" y="12723"/>
                    <a:pt x="10330" y="12580"/>
                    <a:pt x="10247" y="12415"/>
                  </a:cubicBezTo>
                  <a:cubicBezTo>
                    <a:pt x="9009" y="10022"/>
                    <a:pt x="8092" y="7593"/>
                    <a:pt x="6282" y="5557"/>
                  </a:cubicBezTo>
                  <a:cubicBezTo>
                    <a:pt x="4497" y="3521"/>
                    <a:pt x="2199" y="1985"/>
                    <a:pt x="306" y="45"/>
                  </a:cubicBezTo>
                  <a:cubicBezTo>
                    <a:pt x="275" y="14"/>
                    <a:pt x="240" y="1"/>
                    <a:pt x="20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14562;p54">
              <a:extLst>
                <a:ext uri="{FF2B5EF4-FFF2-40B4-BE49-F238E27FC236}">
                  <a16:creationId xmlns:a16="http://schemas.microsoft.com/office/drawing/2014/main" id="{7482A077-65C7-DCD3-A405-B5296D2F5982}"/>
                </a:ext>
              </a:extLst>
            </p:cNvPr>
            <p:cNvSpPr/>
            <p:nvPr/>
          </p:nvSpPr>
          <p:spPr>
            <a:xfrm>
              <a:off x="7394450" y="1331250"/>
              <a:ext cx="83400" cy="119900"/>
            </a:xfrm>
            <a:custGeom>
              <a:avLst/>
              <a:gdLst/>
              <a:ahLst/>
              <a:cxnLst/>
              <a:rect l="l" t="t" r="r" b="b"/>
              <a:pathLst>
                <a:path w="3336" h="4796" extrusionOk="0">
                  <a:moveTo>
                    <a:pt x="40" y="1"/>
                  </a:moveTo>
                  <a:cubicBezTo>
                    <a:pt x="22" y="1"/>
                    <a:pt x="0" y="20"/>
                    <a:pt x="9" y="46"/>
                  </a:cubicBezTo>
                  <a:cubicBezTo>
                    <a:pt x="830" y="1713"/>
                    <a:pt x="2199" y="3023"/>
                    <a:pt x="2985" y="4713"/>
                  </a:cubicBezTo>
                  <a:cubicBezTo>
                    <a:pt x="3016" y="4771"/>
                    <a:pt x="3066" y="4795"/>
                    <a:pt x="3117" y="4795"/>
                  </a:cubicBezTo>
                  <a:cubicBezTo>
                    <a:pt x="3225" y="4795"/>
                    <a:pt x="3336" y="4688"/>
                    <a:pt x="3271" y="4559"/>
                  </a:cubicBezTo>
                  <a:cubicBezTo>
                    <a:pt x="2437" y="2904"/>
                    <a:pt x="1164" y="1487"/>
                    <a:pt x="56" y="10"/>
                  </a:cubicBezTo>
                  <a:cubicBezTo>
                    <a:pt x="53" y="4"/>
                    <a:pt x="47" y="1"/>
                    <a:pt x="4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14563;p54">
              <a:extLst>
                <a:ext uri="{FF2B5EF4-FFF2-40B4-BE49-F238E27FC236}">
                  <a16:creationId xmlns:a16="http://schemas.microsoft.com/office/drawing/2014/main" id="{AD1A45BC-FB46-1AF3-B2CE-E77DDAF1DEB6}"/>
                </a:ext>
              </a:extLst>
            </p:cNvPr>
            <p:cNvSpPr/>
            <p:nvPr/>
          </p:nvSpPr>
          <p:spPr>
            <a:xfrm>
              <a:off x="7562725" y="1425650"/>
              <a:ext cx="62825" cy="114950"/>
            </a:xfrm>
            <a:custGeom>
              <a:avLst/>
              <a:gdLst/>
              <a:ahLst/>
              <a:cxnLst/>
              <a:rect l="l" t="t" r="r" b="b"/>
              <a:pathLst>
                <a:path w="2513" h="4598" extrusionOk="0">
                  <a:moveTo>
                    <a:pt x="143" y="0"/>
                  </a:moveTo>
                  <a:cubicBezTo>
                    <a:pt x="77" y="0"/>
                    <a:pt x="0" y="59"/>
                    <a:pt x="17" y="140"/>
                  </a:cubicBezTo>
                  <a:cubicBezTo>
                    <a:pt x="529" y="1676"/>
                    <a:pt x="1576" y="2950"/>
                    <a:pt x="2100" y="4474"/>
                  </a:cubicBezTo>
                  <a:cubicBezTo>
                    <a:pt x="2133" y="4559"/>
                    <a:pt x="2210" y="4597"/>
                    <a:pt x="2286" y="4597"/>
                  </a:cubicBezTo>
                  <a:cubicBezTo>
                    <a:pt x="2400" y="4597"/>
                    <a:pt x="2512" y="4510"/>
                    <a:pt x="2469" y="4366"/>
                  </a:cubicBezTo>
                  <a:cubicBezTo>
                    <a:pt x="1945" y="2819"/>
                    <a:pt x="898" y="1509"/>
                    <a:pt x="219" y="44"/>
                  </a:cubicBezTo>
                  <a:cubicBezTo>
                    <a:pt x="204" y="14"/>
                    <a:pt x="175" y="0"/>
                    <a:pt x="1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14564;p54">
              <a:extLst>
                <a:ext uri="{FF2B5EF4-FFF2-40B4-BE49-F238E27FC236}">
                  <a16:creationId xmlns:a16="http://schemas.microsoft.com/office/drawing/2014/main" id="{750125BB-7F20-91CA-5536-1712D6D6E129}"/>
                </a:ext>
              </a:extLst>
            </p:cNvPr>
            <p:cNvSpPr/>
            <p:nvPr/>
          </p:nvSpPr>
          <p:spPr>
            <a:xfrm>
              <a:off x="7735050" y="1511800"/>
              <a:ext cx="101600" cy="127350"/>
            </a:xfrm>
            <a:custGeom>
              <a:avLst/>
              <a:gdLst/>
              <a:ahLst/>
              <a:cxnLst/>
              <a:rect l="l" t="t" r="r" b="b"/>
              <a:pathLst>
                <a:path w="4064" h="5094" extrusionOk="0">
                  <a:moveTo>
                    <a:pt x="184" y="0"/>
                  </a:moveTo>
                  <a:cubicBezTo>
                    <a:pt x="89" y="0"/>
                    <a:pt x="0" y="127"/>
                    <a:pt x="101" y="218"/>
                  </a:cubicBezTo>
                  <a:cubicBezTo>
                    <a:pt x="1446" y="1694"/>
                    <a:pt x="2696" y="3206"/>
                    <a:pt x="3637" y="4992"/>
                  </a:cubicBezTo>
                  <a:cubicBezTo>
                    <a:pt x="3675" y="5064"/>
                    <a:pt x="3735" y="5094"/>
                    <a:pt x="3796" y="5094"/>
                  </a:cubicBezTo>
                  <a:cubicBezTo>
                    <a:pt x="3928" y="5094"/>
                    <a:pt x="4063" y="4956"/>
                    <a:pt x="3982" y="4802"/>
                  </a:cubicBezTo>
                  <a:cubicBezTo>
                    <a:pt x="2994" y="3028"/>
                    <a:pt x="1720" y="1456"/>
                    <a:pt x="267" y="39"/>
                  </a:cubicBezTo>
                  <a:cubicBezTo>
                    <a:pt x="242" y="12"/>
                    <a:pt x="213" y="0"/>
                    <a:pt x="18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14565;p54">
              <a:extLst>
                <a:ext uri="{FF2B5EF4-FFF2-40B4-BE49-F238E27FC236}">
                  <a16:creationId xmlns:a16="http://schemas.microsoft.com/office/drawing/2014/main" id="{DD55D050-06D2-9025-048C-7C446FFC143A}"/>
                </a:ext>
              </a:extLst>
            </p:cNvPr>
            <p:cNvSpPr/>
            <p:nvPr/>
          </p:nvSpPr>
          <p:spPr>
            <a:xfrm>
              <a:off x="7271150" y="2973875"/>
              <a:ext cx="728950" cy="644650"/>
            </a:xfrm>
            <a:custGeom>
              <a:avLst/>
              <a:gdLst/>
              <a:ahLst/>
              <a:cxnLst/>
              <a:rect l="l" t="t" r="r" b="b"/>
              <a:pathLst>
                <a:path w="29158" h="25786" extrusionOk="0">
                  <a:moveTo>
                    <a:pt x="14745" y="563"/>
                  </a:moveTo>
                  <a:cubicBezTo>
                    <a:pt x="15897" y="563"/>
                    <a:pt x="17058" y="714"/>
                    <a:pt x="18192" y="1028"/>
                  </a:cubicBezTo>
                  <a:cubicBezTo>
                    <a:pt x="24860" y="2862"/>
                    <a:pt x="28265" y="10136"/>
                    <a:pt x="26491" y="16554"/>
                  </a:cubicBezTo>
                  <a:cubicBezTo>
                    <a:pt x="24990" y="22036"/>
                    <a:pt x="19782" y="25313"/>
                    <a:pt x="14412" y="25313"/>
                  </a:cubicBezTo>
                  <a:cubicBezTo>
                    <a:pt x="13263" y="25313"/>
                    <a:pt x="12106" y="25163"/>
                    <a:pt x="10977" y="24852"/>
                  </a:cubicBezTo>
                  <a:cubicBezTo>
                    <a:pt x="4405" y="22697"/>
                    <a:pt x="821" y="16006"/>
                    <a:pt x="2667" y="9338"/>
                  </a:cubicBezTo>
                  <a:cubicBezTo>
                    <a:pt x="4176" y="3849"/>
                    <a:pt x="9374" y="563"/>
                    <a:pt x="14745" y="563"/>
                  </a:cubicBezTo>
                  <a:close/>
                  <a:moveTo>
                    <a:pt x="14593" y="1"/>
                  </a:moveTo>
                  <a:cubicBezTo>
                    <a:pt x="9077" y="1"/>
                    <a:pt x="4001" y="3852"/>
                    <a:pt x="2238" y="9208"/>
                  </a:cubicBezTo>
                  <a:cubicBezTo>
                    <a:pt x="1" y="16014"/>
                    <a:pt x="4292" y="23117"/>
                    <a:pt x="10846" y="25289"/>
                  </a:cubicBezTo>
                  <a:lnTo>
                    <a:pt x="10846" y="25289"/>
                  </a:lnTo>
                  <a:cubicBezTo>
                    <a:pt x="10850" y="25290"/>
                    <a:pt x="10854" y="25292"/>
                    <a:pt x="10858" y="25293"/>
                  </a:cubicBezTo>
                  <a:cubicBezTo>
                    <a:pt x="12072" y="25626"/>
                    <a:pt x="13286" y="25785"/>
                    <a:pt x="14475" y="25785"/>
                  </a:cubicBezTo>
                  <a:cubicBezTo>
                    <a:pt x="20051" y="25785"/>
                    <a:pt x="25077" y="22276"/>
                    <a:pt x="26931" y="16673"/>
                  </a:cubicBezTo>
                  <a:cubicBezTo>
                    <a:pt x="29158" y="9862"/>
                    <a:pt x="24860" y="2754"/>
                    <a:pt x="18311" y="599"/>
                  </a:cubicBezTo>
                  <a:cubicBezTo>
                    <a:pt x="17071" y="192"/>
                    <a:pt x="15821" y="1"/>
                    <a:pt x="14593"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14566;p54">
              <a:extLst>
                <a:ext uri="{FF2B5EF4-FFF2-40B4-BE49-F238E27FC236}">
                  <a16:creationId xmlns:a16="http://schemas.microsoft.com/office/drawing/2014/main" id="{B53167D7-3200-9155-87FB-B7890F135C58}"/>
                </a:ext>
              </a:extLst>
            </p:cNvPr>
            <p:cNvSpPr/>
            <p:nvPr/>
          </p:nvSpPr>
          <p:spPr>
            <a:xfrm>
              <a:off x="7329800" y="3025825"/>
              <a:ext cx="611975" cy="539975"/>
            </a:xfrm>
            <a:custGeom>
              <a:avLst/>
              <a:gdLst/>
              <a:ahLst/>
              <a:cxnLst/>
              <a:rect l="l" t="t" r="r" b="b"/>
              <a:pathLst>
                <a:path w="24479" h="21599" extrusionOk="0">
                  <a:moveTo>
                    <a:pt x="12398" y="350"/>
                  </a:moveTo>
                  <a:cubicBezTo>
                    <a:pt x="13373" y="350"/>
                    <a:pt x="14354" y="476"/>
                    <a:pt x="15310" y="736"/>
                  </a:cubicBezTo>
                  <a:cubicBezTo>
                    <a:pt x="20990" y="2284"/>
                    <a:pt x="23835" y="8487"/>
                    <a:pt x="22359" y="13928"/>
                  </a:cubicBezTo>
                  <a:cubicBezTo>
                    <a:pt x="21084" y="18607"/>
                    <a:pt x="16649" y="21362"/>
                    <a:pt x="12090" y="21362"/>
                  </a:cubicBezTo>
                  <a:cubicBezTo>
                    <a:pt x="11115" y="21362"/>
                    <a:pt x="10135" y="21237"/>
                    <a:pt x="9179" y="20976"/>
                  </a:cubicBezTo>
                  <a:cubicBezTo>
                    <a:pt x="3583" y="19107"/>
                    <a:pt x="571" y="13476"/>
                    <a:pt x="2118" y="7784"/>
                  </a:cubicBezTo>
                  <a:cubicBezTo>
                    <a:pt x="3394" y="3105"/>
                    <a:pt x="7837" y="350"/>
                    <a:pt x="12398" y="350"/>
                  </a:cubicBezTo>
                  <a:close/>
                  <a:moveTo>
                    <a:pt x="12243" y="0"/>
                  </a:moveTo>
                  <a:cubicBezTo>
                    <a:pt x="7627" y="0"/>
                    <a:pt x="3384" y="3265"/>
                    <a:pt x="1904" y="7725"/>
                  </a:cubicBezTo>
                  <a:cubicBezTo>
                    <a:pt x="0" y="13424"/>
                    <a:pt x="3649" y="19360"/>
                    <a:pt x="9107" y="21187"/>
                  </a:cubicBezTo>
                  <a:lnTo>
                    <a:pt x="9107" y="21187"/>
                  </a:lnTo>
                  <a:cubicBezTo>
                    <a:pt x="9111" y="21188"/>
                    <a:pt x="9115" y="21190"/>
                    <a:pt x="9119" y="21191"/>
                  </a:cubicBezTo>
                  <a:cubicBezTo>
                    <a:pt x="9119" y="21191"/>
                    <a:pt x="9119" y="21191"/>
                    <a:pt x="9119" y="21191"/>
                  </a:cubicBezTo>
                  <a:lnTo>
                    <a:pt x="9119" y="21191"/>
                  </a:lnTo>
                  <a:cubicBezTo>
                    <a:pt x="9132" y="21197"/>
                    <a:pt x="9144" y="21200"/>
                    <a:pt x="9155" y="21200"/>
                  </a:cubicBezTo>
                  <a:lnTo>
                    <a:pt x="9155" y="21200"/>
                  </a:lnTo>
                  <a:cubicBezTo>
                    <a:pt x="10159" y="21469"/>
                    <a:pt x="11160" y="21598"/>
                    <a:pt x="12141" y="21598"/>
                  </a:cubicBezTo>
                  <a:cubicBezTo>
                    <a:pt x="16814" y="21598"/>
                    <a:pt x="21002" y="18668"/>
                    <a:pt x="22573" y="13964"/>
                  </a:cubicBezTo>
                  <a:cubicBezTo>
                    <a:pt x="24478" y="8273"/>
                    <a:pt x="20811" y="2331"/>
                    <a:pt x="15358" y="510"/>
                  </a:cubicBezTo>
                  <a:cubicBezTo>
                    <a:pt x="14319" y="163"/>
                    <a:pt x="13272" y="0"/>
                    <a:pt x="12243"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7" name="Google Shape;9575;p41">
            <a:extLst>
              <a:ext uri="{FF2B5EF4-FFF2-40B4-BE49-F238E27FC236}">
                <a16:creationId xmlns:a16="http://schemas.microsoft.com/office/drawing/2014/main" id="{4DE16714-AB00-F341-CEFC-B09EC90D6655}"/>
              </a:ext>
            </a:extLst>
          </p:cNvPr>
          <p:cNvGrpSpPr/>
          <p:nvPr/>
        </p:nvGrpSpPr>
        <p:grpSpPr>
          <a:xfrm rot="2700000" flipH="1">
            <a:off x="241804" y="2398584"/>
            <a:ext cx="1097742" cy="4163486"/>
            <a:chOff x="4591050" y="1653000"/>
            <a:chExt cx="560975" cy="2127650"/>
          </a:xfrm>
        </p:grpSpPr>
        <p:sp>
          <p:nvSpPr>
            <p:cNvPr id="9388" name="Google Shape;9576;p41">
              <a:extLst>
                <a:ext uri="{FF2B5EF4-FFF2-40B4-BE49-F238E27FC236}">
                  <a16:creationId xmlns:a16="http://schemas.microsoft.com/office/drawing/2014/main" id="{065D31D3-098E-9699-7599-58950655B676}"/>
                </a:ext>
              </a:extLst>
            </p:cNvPr>
            <p:cNvSpPr/>
            <p:nvPr/>
          </p:nvSpPr>
          <p:spPr>
            <a:xfrm>
              <a:off x="4638450" y="1715375"/>
              <a:ext cx="334200" cy="2037750"/>
            </a:xfrm>
            <a:custGeom>
              <a:avLst/>
              <a:gdLst/>
              <a:ahLst/>
              <a:cxnLst/>
              <a:rect l="l" t="t" r="r" b="b"/>
              <a:pathLst>
                <a:path w="13368" h="81510" extrusionOk="0">
                  <a:moveTo>
                    <a:pt x="8782" y="0"/>
                  </a:moveTo>
                  <a:cubicBezTo>
                    <a:pt x="8719" y="0"/>
                    <a:pt x="8661" y="48"/>
                    <a:pt x="8689" y="125"/>
                  </a:cubicBezTo>
                  <a:cubicBezTo>
                    <a:pt x="10653" y="7162"/>
                    <a:pt x="12106" y="14318"/>
                    <a:pt x="12618" y="21616"/>
                  </a:cubicBezTo>
                  <a:cubicBezTo>
                    <a:pt x="13034" y="27676"/>
                    <a:pt x="12761" y="33808"/>
                    <a:pt x="12118" y="39833"/>
                  </a:cubicBezTo>
                  <a:cubicBezTo>
                    <a:pt x="10558" y="54430"/>
                    <a:pt x="5391" y="67896"/>
                    <a:pt x="9" y="81445"/>
                  </a:cubicBezTo>
                  <a:cubicBezTo>
                    <a:pt x="1" y="81485"/>
                    <a:pt x="37" y="81509"/>
                    <a:pt x="64" y="81509"/>
                  </a:cubicBezTo>
                  <a:cubicBezTo>
                    <a:pt x="77" y="81509"/>
                    <a:pt x="89" y="81504"/>
                    <a:pt x="92" y="81492"/>
                  </a:cubicBezTo>
                  <a:cubicBezTo>
                    <a:pt x="2997" y="74623"/>
                    <a:pt x="5831" y="67717"/>
                    <a:pt x="8117" y="60621"/>
                  </a:cubicBezTo>
                  <a:cubicBezTo>
                    <a:pt x="10248" y="54013"/>
                    <a:pt x="11665" y="47226"/>
                    <a:pt x="12439" y="40333"/>
                  </a:cubicBezTo>
                  <a:cubicBezTo>
                    <a:pt x="13130" y="34141"/>
                    <a:pt x="13368" y="27843"/>
                    <a:pt x="12951" y="21628"/>
                  </a:cubicBezTo>
                  <a:cubicBezTo>
                    <a:pt x="12475" y="14306"/>
                    <a:pt x="10903" y="7114"/>
                    <a:pt x="8891" y="78"/>
                  </a:cubicBezTo>
                  <a:cubicBezTo>
                    <a:pt x="8871" y="24"/>
                    <a:pt x="8826" y="0"/>
                    <a:pt x="878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577;p41">
              <a:extLst>
                <a:ext uri="{FF2B5EF4-FFF2-40B4-BE49-F238E27FC236}">
                  <a16:creationId xmlns:a16="http://schemas.microsoft.com/office/drawing/2014/main" id="{C88BFEC2-F8A3-AD24-8B48-FC13547FA18F}"/>
                </a:ext>
              </a:extLst>
            </p:cNvPr>
            <p:cNvSpPr/>
            <p:nvPr/>
          </p:nvSpPr>
          <p:spPr>
            <a:xfrm>
              <a:off x="4591050" y="1717300"/>
              <a:ext cx="352425" cy="2060575"/>
            </a:xfrm>
            <a:custGeom>
              <a:avLst/>
              <a:gdLst/>
              <a:ahLst/>
              <a:cxnLst/>
              <a:rect l="l" t="t" r="r" b="b"/>
              <a:pathLst>
                <a:path w="14097" h="82423" extrusionOk="0">
                  <a:moveTo>
                    <a:pt x="10978" y="1"/>
                  </a:moveTo>
                  <a:cubicBezTo>
                    <a:pt x="10978" y="1"/>
                    <a:pt x="10954" y="1"/>
                    <a:pt x="10954" y="13"/>
                  </a:cubicBezTo>
                  <a:cubicBezTo>
                    <a:pt x="12299" y="6478"/>
                    <a:pt x="13585" y="12990"/>
                    <a:pt x="13776" y="19598"/>
                  </a:cubicBezTo>
                  <a:cubicBezTo>
                    <a:pt x="13954" y="25397"/>
                    <a:pt x="13918" y="31350"/>
                    <a:pt x="13359" y="37124"/>
                  </a:cubicBezTo>
                  <a:cubicBezTo>
                    <a:pt x="11978" y="51626"/>
                    <a:pt x="7263" y="65949"/>
                    <a:pt x="1417" y="79249"/>
                  </a:cubicBezTo>
                  <a:cubicBezTo>
                    <a:pt x="1000" y="80201"/>
                    <a:pt x="524" y="81118"/>
                    <a:pt x="83" y="82070"/>
                  </a:cubicBezTo>
                  <a:cubicBezTo>
                    <a:pt x="1" y="82252"/>
                    <a:pt x="159" y="82422"/>
                    <a:pt x="311" y="82422"/>
                  </a:cubicBezTo>
                  <a:cubicBezTo>
                    <a:pt x="378" y="82422"/>
                    <a:pt x="444" y="82389"/>
                    <a:pt x="488" y="82308"/>
                  </a:cubicBezTo>
                  <a:cubicBezTo>
                    <a:pt x="2560" y="78891"/>
                    <a:pt x="3834" y="74903"/>
                    <a:pt x="5310" y="71212"/>
                  </a:cubicBezTo>
                  <a:cubicBezTo>
                    <a:pt x="6275" y="68795"/>
                    <a:pt x="7108" y="66306"/>
                    <a:pt x="7918" y="63818"/>
                  </a:cubicBezTo>
                  <a:cubicBezTo>
                    <a:pt x="10227" y="56686"/>
                    <a:pt x="12049" y="49412"/>
                    <a:pt x="13145" y="41982"/>
                  </a:cubicBezTo>
                  <a:cubicBezTo>
                    <a:pt x="14097" y="35434"/>
                    <a:pt x="14037" y="28826"/>
                    <a:pt x="14049" y="22218"/>
                  </a:cubicBezTo>
                  <a:cubicBezTo>
                    <a:pt x="14061" y="16800"/>
                    <a:pt x="13383" y="11478"/>
                    <a:pt x="12371" y="6156"/>
                  </a:cubicBezTo>
                  <a:cubicBezTo>
                    <a:pt x="11966" y="4096"/>
                    <a:pt x="11478" y="2037"/>
                    <a:pt x="1097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578;p41">
              <a:extLst>
                <a:ext uri="{FF2B5EF4-FFF2-40B4-BE49-F238E27FC236}">
                  <a16:creationId xmlns:a16="http://schemas.microsoft.com/office/drawing/2014/main" id="{466FDD90-952D-1BC0-FC7E-2BE9AD5ECA08}"/>
                </a:ext>
              </a:extLst>
            </p:cNvPr>
            <p:cNvSpPr/>
            <p:nvPr/>
          </p:nvSpPr>
          <p:spPr>
            <a:xfrm>
              <a:off x="4598475" y="3752225"/>
              <a:ext cx="50925" cy="28425"/>
            </a:xfrm>
            <a:custGeom>
              <a:avLst/>
              <a:gdLst/>
              <a:ahLst/>
              <a:cxnLst/>
              <a:rect l="l" t="t" r="r" b="b"/>
              <a:pathLst>
                <a:path w="2037" h="1137" extrusionOk="0">
                  <a:moveTo>
                    <a:pt x="1883" y="0"/>
                  </a:moveTo>
                  <a:cubicBezTo>
                    <a:pt x="1871" y="0"/>
                    <a:pt x="1859" y="2"/>
                    <a:pt x="1846" y="7"/>
                  </a:cubicBezTo>
                  <a:cubicBezTo>
                    <a:pt x="1727" y="54"/>
                    <a:pt x="1632" y="149"/>
                    <a:pt x="1548" y="221"/>
                  </a:cubicBezTo>
                  <a:cubicBezTo>
                    <a:pt x="1394" y="352"/>
                    <a:pt x="1203" y="459"/>
                    <a:pt x="1013" y="542"/>
                  </a:cubicBezTo>
                  <a:cubicBezTo>
                    <a:pt x="858" y="626"/>
                    <a:pt x="715" y="650"/>
                    <a:pt x="560" y="697"/>
                  </a:cubicBezTo>
                  <a:cubicBezTo>
                    <a:pt x="538" y="704"/>
                    <a:pt x="506" y="710"/>
                    <a:pt x="471" y="710"/>
                  </a:cubicBezTo>
                  <a:cubicBezTo>
                    <a:pt x="394" y="710"/>
                    <a:pt x="307" y="684"/>
                    <a:pt x="298" y="602"/>
                  </a:cubicBezTo>
                  <a:cubicBezTo>
                    <a:pt x="298" y="530"/>
                    <a:pt x="346" y="411"/>
                    <a:pt x="370" y="340"/>
                  </a:cubicBezTo>
                  <a:cubicBezTo>
                    <a:pt x="405" y="305"/>
                    <a:pt x="375" y="263"/>
                    <a:pt x="333" y="263"/>
                  </a:cubicBezTo>
                  <a:cubicBezTo>
                    <a:pt x="318" y="263"/>
                    <a:pt x="302" y="268"/>
                    <a:pt x="286" y="280"/>
                  </a:cubicBezTo>
                  <a:cubicBezTo>
                    <a:pt x="84" y="399"/>
                    <a:pt x="1" y="542"/>
                    <a:pt x="48" y="769"/>
                  </a:cubicBezTo>
                  <a:cubicBezTo>
                    <a:pt x="72" y="1007"/>
                    <a:pt x="382" y="1090"/>
                    <a:pt x="584" y="1126"/>
                  </a:cubicBezTo>
                  <a:cubicBezTo>
                    <a:pt x="625" y="1133"/>
                    <a:pt x="666" y="1137"/>
                    <a:pt x="708" y="1137"/>
                  </a:cubicBezTo>
                  <a:cubicBezTo>
                    <a:pt x="992" y="1137"/>
                    <a:pt x="1283" y="971"/>
                    <a:pt x="1501" y="804"/>
                  </a:cubicBezTo>
                  <a:cubicBezTo>
                    <a:pt x="1715" y="638"/>
                    <a:pt x="2037" y="399"/>
                    <a:pt x="1989" y="102"/>
                  </a:cubicBezTo>
                  <a:cubicBezTo>
                    <a:pt x="1979" y="43"/>
                    <a:pt x="1937" y="0"/>
                    <a:pt x="188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579;p41">
              <a:extLst>
                <a:ext uri="{FF2B5EF4-FFF2-40B4-BE49-F238E27FC236}">
                  <a16:creationId xmlns:a16="http://schemas.microsoft.com/office/drawing/2014/main" id="{25150A27-6B9E-6ACC-C0B5-DEDF6110C316}"/>
                </a:ext>
              </a:extLst>
            </p:cNvPr>
            <p:cNvSpPr/>
            <p:nvPr/>
          </p:nvSpPr>
          <p:spPr>
            <a:xfrm>
              <a:off x="4688375" y="3192650"/>
              <a:ext cx="48250" cy="121375"/>
            </a:xfrm>
            <a:custGeom>
              <a:avLst/>
              <a:gdLst/>
              <a:ahLst/>
              <a:cxnLst/>
              <a:rect l="l" t="t" r="r" b="b"/>
              <a:pathLst>
                <a:path w="1930" h="4855" extrusionOk="0">
                  <a:moveTo>
                    <a:pt x="84" y="0"/>
                  </a:moveTo>
                  <a:cubicBezTo>
                    <a:pt x="44" y="0"/>
                    <a:pt x="1" y="45"/>
                    <a:pt x="36" y="89"/>
                  </a:cubicBezTo>
                  <a:cubicBezTo>
                    <a:pt x="1000" y="1542"/>
                    <a:pt x="1727" y="3006"/>
                    <a:pt x="1786" y="4792"/>
                  </a:cubicBezTo>
                  <a:cubicBezTo>
                    <a:pt x="1798" y="4834"/>
                    <a:pt x="1834" y="4855"/>
                    <a:pt x="1867" y="4855"/>
                  </a:cubicBezTo>
                  <a:cubicBezTo>
                    <a:pt x="1899" y="4855"/>
                    <a:pt x="1929" y="4834"/>
                    <a:pt x="1929" y="4792"/>
                  </a:cubicBezTo>
                  <a:cubicBezTo>
                    <a:pt x="1893" y="3030"/>
                    <a:pt x="1262" y="1351"/>
                    <a:pt x="119" y="18"/>
                  </a:cubicBezTo>
                  <a:cubicBezTo>
                    <a:pt x="110" y="6"/>
                    <a:pt x="97" y="0"/>
                    <a:pt x="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580;p41">
              <a:extLst>
                <a:ext uri="{FF2B5EF4-FFF2-40B4-BE49-F238E27FC236}">
                  <a16:creationId xmlns:a16="http://schemas.microsoft.com/office/drawing/2014/main" id="{BD976B3E-FB7B-39BA-D4D2-700B322AB885}"/>
                </a:ext>
              </a:extLst>
            </p:cNvPr>
            <p:cNvSpPr/>
            <p:nvPr/>
          </p:nvSpPr>
          <p:spPr>
            <a:xfrm>
              <a:off x="4651950" y="3122550"/>
              <a:ext cx="100150" cy="354600"/>
            </a:xfrm>
            <a:custGeom>
              <a:avLst/>
              <a:gdLst/>
              <a:ahLst/>
              <a:cxnLst/>
              <a:rect l="l" t="t" r="r" b="b"/>
              <a:pathLst>
                <a:path w="4006" h="14184" extrusionOk="0">
                  <a:moveTo>
                    <a:pt x="79" y="1"/>
                  </a:moveTo>
                  <a:cubicBezTo>
                    <a:pt x="38" y="1"/>
                    <a:pt x="1" y="43"/>
                    <a:pt x="29" y="71"/>
                  </a:cubicBezTo>
                  <a:cubicBezTo>
                    <a:pt x="1624" y="2512"/>
                    <a:pt x="2684" y="4858"/>
                    <a:pt x="3053" y="7763"/>
                  </a:cubicBezTo>
                  <a:cubicBezTo>
                    <a:pt x="3267" y="9430"/>
                    <a:pt x="3827" y="12847"/>
                    <a:pt x="2267" y="14026"/>
                  </a:cubicBezTo>
                  <a:cubicBezTo>
                    <a:pt x="2179" y="14084"/>
                    <a:pt x="2212" y="14184"/>
                    <a:pt x="2279" y="14184"/>
                  </a:cubicBezTo>
                  <a:cubicBezTo>
                    <a:pt x="2294" y="14184"/>
                    <a:pt x="2310" y="14179"/>
                    <a:pt x="2327" y="14168"/>
                  </a:cubicBezTo>
                  <a:cubicBezTo>
                    <a:pt x="4005" y="13180"/>
                    <a:pt x="3577" y="9977"/>
                    <a:pt x="3446" y="8382"/>
                  </a:cubicBezTo>
                  <a:cubicBezTo>
                    <a:pt x="3160" y="5346"/>
                    <a:pt x="2315" y="2250"/>
                    <a:pt x="112" y="12"/>
                  </a:cubicBezTo>
                  <a:cubicBezTo>
                    <a:pt x="102" y="4"/>
                    <a:pt x="90" y="1"/>
                    <a:pt x="7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581;p41">
              <a:extLst>
                <a:ext uri="{FF2B5EF4-FFF2-40B4-BE49-F238E27FC236}">
                  <a16:creationId xmlns:a16="http://schemas.microsoft.com/office/drawing/2014/main" id="{BE4410C9-522F-23F3-86AA-C31E59C1921D}"/>
                </a:ext>
              </a:extLst>
            </p:cNvPr>
            <p:cNvSpPr/>
            <p:nvPr/>
          </p:nvSpPr>
          <p:spPr>
            <a:xfrm>
              <a:off x="4665675" y="3143900"/>
              <a:ext cx="96825" cy="302650"/>
            </a:xfrm>
            <a:custGeom>
              <a:avLst/>
              <a:gdLst/>
              <a:ahLst/>
              <a:cxnLst/>
              <a:rect l="l" t="t" r="r" b="b"/>
              <a:pathLst>
                <a:path w="3873" h="12106" extrusionOk="0">
                  <a:moveTo>
                    <a:pt x="115" y="0"/>
                  </a:moveTo>
                  <a:cubicBezTo>
                    <a:pt x="59" y="0"/>
                    <a:pt x="1" y="64"/>
                    <a:pt x="27" y="134"/>
                  </a:cubicBezTo>
                  <a:cubicBezTo>
                    <a:pt x="1908" y="3635"/>
                    <a:pt x="3706" y="8040"/>
                    <a:pt x="2587" y="12052"/>
                  </a:cubicBezTo>
                  <a:cubicBezTo>
                    <a:pt x="2579" y="12084"/>
                    <a:pt x="2603" y="12105"/>
                    <a:pt x="2627" y="12105"/>
                  </a:cubicBezTo>
                  <a:cubicBezTo>
                    <a:pt x="2639" y="12105"/>
                    <a:pt x="2651" y="12100"/>
                    <a:pt x="2659" y="12088"/>
                  </a:cubicBezTo>
                  <a:cubicBezTo>
                    <a:pt x="3873" y="8314"/>
                    <a:pt x="2623" y="3099"/>
                    <a:pt x="170" y="27"/>
                  </a:cubicBezTo>
                  <a:cubicBezTo>
                    <a:pt x="155" y="8"/>
                    <a:pt x="135" y="0"/>
                    <a:pt x="11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582;p41">
              <a:extLst>
                <a:ext uri="{FF2B5EF4-FFF2-40B4-BE49-F238E27FC236}">
                  <a16:creationId xmlns:a16="http://schemas.microsoft.com/office/drawing/2014/main" id="{3462A01D-A1C7-0FB8-CE73-2A673DFA3103}"/>
                </a:ext>
              </a:extLst>
            </p:cNvPr>
            <p:cNvSpPr/>
            <p:nvPr/>
          </p:nvSpPr>
          <p:spPr>
            <a:xfrm>
              <a:off x="4648525" y="3101725"/>
              <a:ext cx="105050" cy="222350"/>
            </a:xfrm>
            <a:custGeom>
              <a:avLst/>
              <a:gdLst/>
              <a:ahLst/>
              <a:cxnLst/>
              <a:rect l="l" t="t" r="r" b="b"/>
              <a:pathLst>
                <a:path w="4202" h="8894" extrusionOk="0">
                  <a:moveTo>
                    <a:pt x="199" y="1"/>
                  </a:moveTo>
                  <a:cubicBezTo>
                    <a:pt x="104" y="1"/>
                    <a:pt x="0" y="98"/>
                    <a:pt x="35" y="202"/>
                  </a:cubicBezTo>
                  <a:cubicBezTo>
                    <a:pt x="511" y="1488"/>
                    <a:pt x="1416" y="2655"/>
                    <a:pt x="2154" y="3833"/>
                  </a:cubicBezTo>
                  <a:cubicBezTo>
                    <a:pt x="3118" y="5405"/>
                    <a:pt x="3785" y="7072"/>
                    <a:pt x="4166" y="8894"/>
                  </a:cubicBezTo>
                  <a:cubicBezTo>
                    <a:pt x="4190" y="8894"/>
                    <a:pt x="4202" y="8894"/>
                    <a:pt x="4202" y="8870"/>
                  </a:cubicBezTo>
                  <a:cubicBezTo>
                    <a:pt x="3749" y="5774"/>
                    <a:pt x="2333" y="2440"/>
                    <a:pt x="297" y="47"/>
                  </a:cubicBezTo>
                  <a:cubicBezTo>
                    <a:pt x="270" y="15"/>
                    <a:pt x="235" y="1"/>
                    <a:pt x="1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583;p41">
              <a:extLst>
                <a:ext uri="{FF2B5EF4-FFF2-40B4-BE49-F238E27FC236}">
                  <a16:creationId xmlns:a16="http://schemas.microsoft.com/office/drawing/2014/main" id="{AE41BEA7-835D-9FAD-2113-38ADA3361D80}"/>
                </a:ext>
              </a:extLst>
            </p:cNvPr>
            <p:cNvSpPr/>
            <p:nvPr/>
          </p:nvSpPr>
          <p:spPr>
            <a:xfrm>
              <a:off x="4640450" y="2929425"/>
              <a:ext cx="159575" cy="443550"/>
            </a:xfrm>
            <a:custGeom>
              <a:avLst/>
              <a:gdLst/>
              <a:ahLst/>
              <a:cxnLst/>
              <a:rect l="l" t="t" r="r" b="b"/>
              <a:pathLst>
                <a:path w="6383" h="17742" extrusionOk="0">
                  <a:moveTo>
                    <a:pt x="83" y="1"/>
                  </a:moveTo>
                  <a:cubicBezTo>
                    <a:pt x="40" y="1"/>
                    <a:pt x="0" y="30"/>
                    <a:pt x="0" y="93"/>
                  </a:cubicBezTo>
                  <a:cubicBezTo>
                    <a:pt x="12" y="2903"/>
                    <a:pt x="560" y="6058"/>
                    <a:pt x="1989" y="8523"/>
                  </a:cubicBezTo>
                  <a:cubicBezTo>
                    <a:pt x="3501" y="11106"/>
                    <a:pt x="6382" y="14547"/>
                    <a:pt x="4632" y="17667"/>
                  </a:cubicBezTo>
                  <a:cubicBezTo>
                    <a:pt x="4600" y="17707"/>
                    <a:pt x="4627" y="17742"/>
                    <a:pt x="4663" y="17742"/>
                  </a:cubicBezTo>
                  <a:cubicBezTo>
                    <a:pt x="4681" y="17742"/>
                    <a:pt x="4700" y="17734"/>
                    <a:pt x="4715" y="17714"/>
                  </a:cubicBezTo>
                  <a:cubicBezTo>
                    <a:pt x="6311" y="15405"/>
                    <a:pt x="4858" y="12357"/>
                    <a:pt x="3620" y="10225"/>
                  </a:cubicBezTo>
                  <a:cubicBezTo>
                    <a:pt x="2679" y="8618"/>
                    <a:pt x="1667" y="7225"/>
                    <a:pt x="1179" y="5403"/>
                  </a:cubicBezTo>
                  <a:cubicBezTo>
                    <a:pt x="703" y="3653"/>
                    <a:pt x="774" y="1772"/>
                    <a:pt x="179" y="69"/>
                  </a:cubicBezTo>
                  <a:cubicBezTo>
                    <a:pt x="162" y="24"/>
                    <a:pt x="121" y="1"/>
                    <a:pt x="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584;p41">
              <a:extLst>
                <a:ext uri="{FF2B5EF4-FFF2-40B4-BE49-F238E27FC236}">
                  <a16:creationId xmlns:a16="http://schemas.microsoft.com/office/drawing/2014/main" id="{F61638B9-8C05-6987-B236-309F6D54C4F5}"/>
                </a:ext>
              </a:extLst>
            </p:cNvPr>
            <p:cNvSpPr/>
            <p:nvPr/>
          </p:nvSpPr>
          <p:spPr>
            <a:xfrm>
              <a:off x="4665750" y="2897500"/>
              <a:ext cx="113425" cy="332750"/>
            </a:xfrm>
            <a:custGeom>
              <a:avLst/>
              <a:gdLst/>
              <a:ahLst/>
              <a:cxnLst/>
              <a:rect l="l" t="t" r="r" b="b"/>
              <a:pathLst>
                <a:path w="4537" h="13310" extrusionOk="0">
                  <a:moveTo>
                    <a:pt x="108" y="1"/>
                  </a:moveTo>
                  <a:cubicBezTo>
                    <a:pt x="84" y="1"/>
                    <a:pt x="60" y="13"/>
                    <a:pt x="60" y="37"/>
                  </a:cubicBezTo>
                  <a:cubicBezTo>
                    <a:pt x="0" y="4537"/>
                    <a:pt x="1072" y="9895"/>
                    <a:pt x="4322" y="13276"/>
                  </a:cubicBezTo>
                  <a:cubicBezTo>
                    <a:pt x="4343" y="13300"/>
                    <a:pt x="4367" y="13309"/>
                    <a:pt x="4391" y="13309"/>
                  </a:cubicBezTo>
                  <a:cubicBezTo>
                    <a:pt x="4464" y="13309"/>
                    <a:pt x="4537" y="13217"/>
                    <a:pt x="4501" y="13145"/>
                  </a:cubicBezTo>
                  <a:cubicBezTo>
                    <a:pt x="3275" y="11181"/>
                    <a:pt x="2132" y="9395"/>
                    <a:pt x="1370" y="7192"/>
                  </a:cubicBezTo>
                  <a:cubicBezTo>
                    <a:pt x="584" y="4894"/>
                    <a:pt x="239" y="2442"/>
                    <a:pt x="155" y="37"/>
                  </a:cubicBezTo>
                  <a:cubicBezTo>
                    <a:pt x="155" y="13"/>
                    <a:pt x="131" y="1"/>
                    <a:pt x="10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585;p41">
              <a:extLst>
                <a:ext uri="{FF2B5EF4-FFF2-40B4-BE49-F238E27FC236}">
                  <a16:creationId xmlns:a16="http://schemas.microsoft.com/office/drawing/2014/main" id="{03E4BA3E-F29E-6F6F-C676-D8D2828DC1EA}"/>
                </a:ext>
              </a:extLst>
            </p:cNvPr>
            <p:cNvSpPr/>
            <p:nvPr/>
          </p:nvSpPr>
          <p:spPr>
            <a:xfrm>
              <a:off x="4782725" y="3223525"/>
              <a:ext cx="625" cy="11775"/>
            </a:xfrm>
            <a:custGeom>
              <a:avLst/>
              <a:gdLst/>
              <a:ahLst/>
              <a:cxnLst/>
              <a:rect l="l" t="t" r="r" b="b"/>
              <a:pathLst>
                <a:path w="25" h="471" extrusionOk="0">
                  <a:moveTo>
                    <a:pt x="13" y="0"/>
                  </a:moveTo>
                  <a:cubicBezTo>
                    <a:pt x="7" y="0"/>
                    <a:pt x="1" y="3"/>
                    <a:pt x="1" y="9"/>
                  </a:cubicBezTo>
                  <a:lnTo>
                    <a:pt x="1" y="462"/>
                  </a:lnTo>
                  <a:cubicBezTo>
                    <a:pt x="1" y="468"/>
                    <a:pt x="7" y="470"/>
                    <a:pt x="13" y="470"/>
                  </a:cubicBezTo>
                  <a:cubicBezTo>
                    <a:pt x="18" y="470"/>
                    <a:pt x="24" y="468"/>
                    <a:pt x="24" y="462"/>
                  </a:cubicBezTo>
                  <a:lnTo>
                    <a:pt x="24" y="9"/>
                  </a:lnTo>
                  <a:cubicBezTo>
                    <a:pt x="24" y="3"/>
                    <a:pt x="18" y="0"/>
                    <a:pt x="1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586;p41">
              <a:extLst>
                <a:ext uri="{FF2B5EF4-FFF2-40B4-BE49-F238E27FC236}">
                  <a16:creationId xmlns:a16="http://schemas.microsoft.com/office/drawing/2014/main" id="{08304360-34EA-6826-1805-FF00F0765102}"/>
                </a:ext>
              </a:extLst>
            </p:cNvPr>
            <p:cNvSpPr/>
            <p:nvPr/>
          </p:nvSpPr>
          <p:spPr>
            <a:xfrm>
              <a:off x="4669850" y="2929700"/>
              <a:ext cx="150400" cy="336225"/>
            </a:xfrm>
            <a:custGeom>
              <a:avLst/>
              <a:gdLst/>
              <a:ahLst/>
              <a:cxnLst/>
              <a:rect l="l" t="t" r="r" b="b"/>
              <a:pathLst>
                <a:path w="6016" h="13449" extrusionOk="0">
                  <a:moveTo>
                    <a:pt x="96" y="1"/>
                  </a:moveTo>
                  <a:cubicBezTo>
                    <a:pt x="46" y="1"/>
                    <a:pt x="0" y="56"/>
                    <a:pt x="27" y="118"/>
                  </a:cubicBezTo>
                  <a:cubicBezTo>
                    <a:pt x="1253" y="2225"/>
                    <a:pt x="2408" y="4356"/>
                    <a:pt x="3361" y="6619"/>
                  </a:cubicBezTo>
                  <a:cubicBezTo>
                    <a:pt x="4230" y="8690"/>
                    <a:pt x="5230" y="11107"/>
                    <a:pt x="4635" y="13369"/>
                  </a:cubicBezTo>
                  <a:cubicBezTo>
                    <a:pt x="4609" y="13412"/>
                    <a:pt x="4638" y="13448"/>
                    <a:pt x="4674" y="13448"/>
                  </a:cubicBezTo>
                  <a:cubicBezTo>
                    <a:pt x="4689" y="13448"/>
                    <a:pt x="4704" y="13443"/>
                    <a:pt x="4718" y="13429"/>
                  </a:cubicBezTo>
                  <a:cubicBezTo>
                    <a:pt x="6016" y="12024"/>
                    <a:pt x="4528" y="8595"/>
                    <a:pt x="3992" y="7178"/>
                  </a:cubicBezTo>
                  <a:cubicBezTo>
                    <a:pt x="3063" y="4761"/>
                    <a:pt x="1920" y="1963"/>
                    <a:pt x="146" y="23"/>
                  </a:cubicBezTo>
                  <a:cubicBezTo>
                    <a:pt x="131" y="7"/>
                    <a:pt x="113" y="1"/>
                    <a:pt x="9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587;p41">
              <a:extLst>
                <a:ext uri="{FF2B5EF4-FFF2-40B4-BE49-F238E27FC236}">
                  <a16:creationId xmlns:a16="http://schemas.microsoft.com/office/drawing/2014/main" id="{6C993F27-CCA2-9B1D-34E7-A28BBD21A1DC}"/>
                </a:ext>
              </a:extLst>
            </p:cNvPr>
            <p:cNvSpPr/>
            <p:nvPr/>
          </p:nvSpPr>
          <p:spPr>
            <a:xfrm>
              <a:off x="4690250" y="2928275"/>
              <a:ext cx="132100" cy="267925"/>
            </a:xfrm>
            <a:custGeom>
              <a:avLst/>
              <a:gdLst/>
              <a:ahLst/>
              <a:cxnLst/>
              <a:rect l="l" t="t" r="r" b="b"/>
              <a:pathLst>
                <a:path w="5284" h="10717" extrusionOk="0">
                  <a:moveTo>
                    <a:pt x="170" y="1"/>
                  </a:moveTo>
                  <a:cubicBezTo>
                    <a:pt x="90" y="1"/>
                    <a:pt x="1" y="109"/>
                    <a:pt x="68" y="187"/>
                  </a:cubicBezTo>
                  <a:cubicBezTo>
                    <a:pt x="2378" y="3282"/>
                    <a:pt x="5093" y="6497"/>
                    <a:pt x="4962" y="10617"/>
                  </a:cubicBezTo>
                  <a:cubicBezTo>
                    <a:pt x="4956" y="10684"/>
                    <a:pt x="4999" y="10716"/>
                    <a:pt x="5045" y="10716"/>
                  </a:cubicBezTo>
                  <a:cubicBezTo>
                    <a:pt x="5089" y="10716"/>
                    <a:pt x="5134" y="10687"/>
                    <a:pt x="5140" y="10628"/>
                  </a:cubicBezTo>
                  <a:cubicBezTo>
                    <a:pt x="5283" y="8628"/>
                    <a:pt x="4688" y="6688"/>
                    <a:pt x="3831" y="4890"/>
                  </a:cubicBezTo>
                  <a:cubicBezTo>
                    <a:pt x="3009" y="3163"/>
                    <a:pt x="1818" y="1151"/>
                    <a:pt x="223" y="20"/>
                  </a:cubicBezTo>
                  <a:cubicBezTo>
                    <a:pt x="207" y="7"/>
                    <a:pt x="189" y="1"/>
                    <a:pt x="17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588;p41">
              <a:extLst>
                <a:ext uri="{FF2B5EF4-FFF2-40B4-BE49-F238E27FC236}">
                  <a16:creationId xmlns:a16="http://schemas.microsoft.com/office/drawing/2014/main" id="{8BC259AE-EF6E-992B-8381-98308C7D591F}"/>
                </a:ext>
              </a:extLst>
            </p:cNvPr>
            <p:cNvSpPr/>
            <p:nvPr/>
          </p:nvSpPr>
          <p:spPr>
            <a:xfrm>
              <a:off x="4674975" y="2968025"/>
              <a:ext cx="100925" cy="277850"/>
            </a:xfrm>
            <a:custGeom>
              <a:avLst/>
              <a:gdLst/>
              <a:ahLst/>
              <a:cxnLst/>
              <a:rect l="l" t="t" r="r" b="b"/>
              <a:pathLst>
                <a:path w="4037" h="11114" extrusionOk="0">
                  <a:moveTo>
                    <a:pt x="34" y="0"/>
                  </a:moveTo>
                  <a:cubicBezTo>
                    <a:pt x="18" y="0"/>
                    <a:pt x="1" y="12"/>
                    <a:pt x="1" y="37"/>
                  </a:cubicBezTo>
                  <a:cubicBezTo>
                    <a:pt x="227" y="1883"/>
                    <a:pt x="691" y="3645"/>
                    <a:pt x="1370" y="5371"/>
                  </a:cubicBezTo>
                  <a:cubicBezTo>
                    <a:pt x="2072" y="7157"/>
                    <a:pt x="3775" y="9027"/>
                    <a:pt x="3739" y="10979"/>
                  </a:cubicBezTo>
                  <a:cubicBezTo>
                    <a:pt x="3739" y="11069"/>
                    <a:pt x="3808" y="11113"/>
                    <a:pt x="3878" y="11113"/>
                  </a:cubicBezTo>
                  <a:cubicBezTo>
                    <a:pt x="3947" y="11113"/>
                    <a:pt x="4019" y="11069"/>
                    <a:pt x="4025" y="10979"/>
                  </a:cubicBezTo>
                  <a:cubicBezTo>
                    <a:pt x="4037" y="9360"/>
                    <a:pt x="2894" y="8015"/>
                    <a:pt x="2227" y="6622"/>
                  </a:cubicBezTo>
                  <a:cubicBezTo>
                    <a:pt x="1191" y="4490"/>
                    <a:pt x="417" y="2359"/>
                    <a:pt x="60" y="25"/>
                  </a:cubicBezTo>
                  <a:cubicBezTo>
                    <a:pt x="60" y="9"/>
                    <a:pt x="47" y="0"/>
                    <a:pt x="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589;p41">
              <a:extLst>
                <a:ext uri="{FF2B5EF4-FFF2-40B4-BE49-F238E27FC236}">
                  <a16:creationId xmlns:a16="http://schemas.microsoft.com/office/drawing/2014/main" id="{E685D318-6B88-EFB9-B9C2-4C9B76767C4F}"/>
                </a:ext>
              </a:extLst>
            </p:cNvPr>
            <p:cNvSpPr/>
            <p:nvPr/>
          </p:nvSpPr>
          <p:spPr>
            <a:xfrm>
              <a:off x="4699375" y="2974000"/>
              <a:ext cx="65825" cy="217025"/>
            </a:xfrm>
            <a:custGeom>
              <a:avLst/>
              <a:gdLst/>
              <a:ahLst/>
              <a:cxnLst/>
              <a:rect l="l" t="t" r="r" b="b"/>
              <a:pathLst>
                <a:path w="2633" h="8681" extrusionOk="0">
                  <a:moveTo>
                    <a:pt x="403" y="1"/>
                  </a:moveTo>
                  <a:cubicBezTo>
                    <a:pt x="355" y="1"/>
                    <a:pt x="305" y="35"/>
                    <a:pt x="299" y="96"/>
                  </a:cubicBezTo>
                  <a:cubicBezTo>
                    <a:pt x="1" y="2942"/>
                    <a:pt x="1203" y="6252"/>
                    <a:pt x="2596" y="8680"/>
                  </a:cubicBezTo>
                  <a:cubicBezTo>
                    <a:pt x="2596" y="8680"/>
                    <a:pt x="2632" y="8669"/>
                    <a:pt x="2632" y="8657"/>
                  </a:cubicBezTo>
                  <a:cubicBezTo>
                    <a:pt x="2084" y="7299"/>
                    <a:pt x="1644" y="5906"/>
                    <a:pt x="1322" y="4489"/>
                  </a:cubicBezTo>
                  <a:cubicBezTo>
                    <a:pt x="977" y="3025"/>
                    <a:pt x="953" y="1477"/>
                    <a:pt x="489" y="60"/>
                  </a:cubicBezTo>
                  <a:cubicBezTo>
                    <a:pt x="474" y="20"/>
                    <a:pt x="439" y="1"/>
                    <a:pt x="40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590;p41">
              <a:extLst>
                <a:ext uri="{FF2B5EF4-FFF2-40B4-BE49-F238E27FC236}">
                  <a16:creationId xmlns:a16="http://schemas.microsoft.com/office/drawing/2014/main" id="{0D517486-77BA-1E33-9093-F53E32B1A0BD}"/>
                </a:ext>
              </a:extLst>
            </p:cNvPr>
            <p:cNvSpPr/>
            <p:nvPr/>
          </p:nvSpPr>
          <p:spPr>
            <a:xfrm>
              <a:off x="4698775" y="2862575"/>
              <a:ext cx="155725" cy="360175"/>
            </a:xfrm>
            <a:custGeom>
              <a:avLst/>
              <a:gdLst/>
              <a:ahLst/>
              <a:cxnLst/>
              <a:rect l="l" t="t" r="r" b="b"/>
              <a:pathLst>
                <a:path w="6229" h="14407" extrusionOk="0">
                  <a:moveTo>
                    <a:pt x="123" y="0"/>
                  </a:moveTo>
                  <a:cubicBezTo>
                    <a:pt x="61" y="0"/>
                    <a:pt x="1" y="84"/>
                    <a:pt x="37" y="148"/>
                  </a:cubicBezTo>
                  <a:cubicBezTo>
                    <a:pt x="2144" y="4720"/>
                    <a:pt x="6014" y="8946"/>
                    <a:pt x="5776" y="14304"/>
                  </a:cubicBezTo>
                  <a:cubicBezTo>
                    <a:pt x="5770" y="14374"/>
                    <a:pt x="5818" y="14407"/>
                    <a:pt x="5870" y="14407"/>
                  </a:cubicBezTo>
                  <a:cubicBezTo>
                    <a:pt x="5925" y="14407"/>
                    <a:pt x="5984" y="14371"/>
                    <a:pt x="5990" y="14304"/>
                  </a:cubicBezTo>
                  <a:cubicBezTo>
                    <a:pt x="6228" y="11792"/>
                    <a:pt x="5466" y="9435"/>
                    <a:pt x="4466" y="7161"/>
                  </a:cubicBezTo>
                  <a:cubicBezTo>
                    <a:pt x="3382" y="4672"/>
                    <a:pt x="1942" y="2100"/>
                    <a:pt x="180" y="29"/>
                  </a:cubicBezTo>
                  <a:cubicBezTo>
                    <a:pt x="163" y="9"/>
                    <a:pt x="143" y="0"/>
                    <a:pt x="12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591;p41">
              <a:extLst>
                <a:ext uri="{FF2B5EF4-FFF2-40B4-BE49-F238E27FC236}">
                  <a16:creationId xmlns:a16="http://schemas.microsoft.com/office/drawing/2014/main" id="{F0CE7D2F-1381-9ED7-191E-091DBD9AF18D}"/>
                </a:ext>
              </a:extLst>
            </p:cNvPr>
            <p:cNvSpPr/>
            <p:nvPr/>
          </p:nvSpPr>
          <p:spPr>
            <a:xfrm>
              <a:off x="4663850" y="2795550"/>
              <a:ext cx="173375" cy="327350"/>
            </a:xfrm>
            <a:custGeom>
              <a:avLst/>
              <a:gdLst/>
              <a:ahLst/>
              <a:cxnLst/>
              <a:rect l="l" t="t" r="r" b="b"/>
              <a:pathLst>
                <a:path w="6935" h="13094" extrusionOk="0">
                  <a:moveTo>
                    <a:pt x="171" y="1"/>
                  </a:moveTo>
                  <a:cubicBezTo>
                    <a:pt x="65" y="1"/>
                    <a:pt x="0" y="121"/>
                    <a:pt x="88" y="209"/>
                  </a:cubicBezTo>
                  <a:cubicBezTo>
                    <a:pt x="1743" y="2043"/>
                    <a:pt x="3458" y="3567"/>
                    <a:pt x="4708" y="5746"/>
                  </a:cubicBezTo>
                  <a:cubicBezTo>
                    <a:pt x="5970" y="7960"/>
                    <a:pt x="6649" y="10437"/>
                    <a:pt x="6732" y="12985"/>
                  </a:cubicBezTo>
                  <a:cubicBezTo>
                    <a:pt x="6732" y="13058"/>
                    <a:pt x="6785" y="13093"/>
                    <a:pt x="6837" y="13093"/>
                  </a:cubicBezTo>
                  <a:cubicBezTo>
                    <a:pt x="6886" y="13093"/>
                    <a:pt x="6934" y="13061"/>
                    <a:pt x="6934" y="12997"/>
                  </a:cubicBezTo>
                  <a:cubicBezTo>
                    <a:pt x="6934" y="8282"/>
                    <a:pt x="4565" y="2424"/>
                    <a:pt x="243" y="19"/>
                  </a:cubicBezTo>
                  <a:cubicBezTo>
                    <a:pt x="218" y="6"/>
                    <a:pt x="193" y="1"/>
                    <a:pt x="1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592;p41">
              <a:extLst>
                <a:ext uri="{FF2B5EF4-FFF2-40B4-BE49-F238E27FC236}">
                  <a16:creationId xmlns:a16="http://schemas.microsoft.com/office/drawing/2014/main" id="{5AD1F878-320A-5C54-0657-D2282A717E38}"/>
                </a:ext>
              </a:extLst>
            </p:cNvPr>
            <p:cNvSpPr/>
            <p:nvPr/>
          </p:nvSpPr>
          <p:spPr>
            <a:xfrm>
              <a:off x="4673725" y="2752575"/>
              <a:ext cx="162775" cy="236000"/>
            </a:xfrm>
            <a:custGeom>
              <a:avLst/>
              <a:gdLst/>
              <a:ahLst/>
              <a:cxnLst/>
              <a:rect l="l" t="t" r="r" b="b"/>
              <a:pathLst>
                <a:path w="6511" h="9440" extrusionOk="0">
                  <a:moveTo>
                    <a:pt x="89" y="1"/>
                  </a:moveTo>
                  <a:cubicBezTo>
                    <a:pt x="45" y="1"/>
                    <a:pt x="1" y="51"/>
                    <a:pt x="27" y="95"/>
                  </a:cubicBezTo>
                  <a:cubicBezTo>
                    <a:pt x="813" y="1524"/>
                    <a:pt x="2122" y="2678"/>
                    <a:pt x="3241" y="3845"/>
                  </a:cubicBezTo>
                  <a:cubicBezTo>
                    <a:pt x="4754" y="5476"/>
                    <a:pt x="5920" y="7179"/>
                    <a:pt x="6373" y="9382"/>
                  </a:cubicBezTo>
                  <a:cubicBezTo>
                    <a:pt x="6388" y="9423"/>
                    <a:pt x="6417" y="9439"/>
                    <a:pt x="6444" y="9439"/>
                  </a:cubicBezTo>
                  <a:cubicBezTo>
                    <a:pt x="6479" y="9439"/>
                    <a:pt x="6511" y="9410"/>
                    <a:pt x="6504" y="9370"/>
                  </a:cubicBezTo>
                  <a:cubicBezTo>
                    <a:pt x="5813" y="5560"/>
                    <a:pt x="2741" y="2655"/>
                    <a:pt x="134" y="23"/>
                  </a:cubicBezTo>
                  <a:cubicBezTo>
                    <a:pt x="121" y="8"/>
                    <a:pt x="105" y="1"/>
                    <a:pt x="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593;p41">
              <a:extLst>
                <a:ext uri="{FF2B5EF4-FFF2-40B4-BE49-F238E27FC236}">
                  <a16:creationId xmlns:a16="http://schemas.microsoft.com/office/drawing/2014/main" id="{12813BD0-6875-45A1-83EA-B4FC4E2AA267}"/>
                </a:ext>
              </a:extLst>
            </p:cNvPr>
            <p:cNvSpPr/>
            <p:nvPr/>
          </p:nvSpPr>
          <p:spPr>
            <a:xfrm>
              <a:off x="4846275" y="3012500"/>
              <a:ext cx="12975" cy="70100"/>
            </a:xfrm>
            <a:custGeom>
              <a:avLst/>
              <a:gdLst/>
              <a:ahLst/>
              <a:cxnLst/>
              <a:rect l="l" t="t" r="r" b="b"/>
              <a:pathLst>
                <a:path w="519" h="2804" extrusionOk="0">
                  <a:moveTo>
                    <a:pt x="85" y="0"/>
                  </a:moveTo>
                  <a:cubicBezTo>
                    <a:pt x="44" y="0"/>
                    <a:pt x="0" y="28"/>
                    <a:pt x="7" y="80"/>
                  </a:cubicBezTo>
                  <a:cubicBezTo>
                    <a:pt x="54" y="949"/>
                    <a:pt x="30" y="1890"/>
                    <a:pt x="221" y="2759"/>
                  </a:cubicBezTo>
                  <a:cubicBezTo>
                    <a:pt x="227" y="2789"/>
                    <a:pt x="254" y="2804"/>
                    <a:pt x="280" y="2804"/>
                  </a:cubicBezTo>
                  <a:cubicBezTo>
                    <a:pt x="307" y="2804"/>
                    <a:pt x="334" y="2789"/>
                    <a:pt x="340" y="2759"/>
                  </a:cubicBezTo>
                  <a:cubicBezTo>
                    <a:pt x="519" y="1878"/>
                    <a:pt x="292" y="925"/>
                    <a:pt x="149" y="56"/>
                  </a:cubicBezTo>
                  <a:cubicBezTo>
                    <a:pt x="149" y="19"/>
                    <a:pt x="118" y="0"/>
                    <a:pt x="8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594;p41">
              <a:extLst>
                <a:ext uri="{FF2B5EF4-FFF2-40B4-BE49-F238E27FC236}">
                  <a16:creationId xmlns:a16="http://schemas.microsoft.com/office/drawing/2014/main" id="{CA1F6033-3A18-CFA3-E38A-4B6B1BDF6284}"/>
                </a:ext>
              </a:extLst>
            </p:cNvPr>
            <p:cNvSpPr/>
            <p:nvPr/>
          </p:nvSpPr>
          <p:spPr>
            <a:xfrm>
              <a:off x="4759725" y="2758500"/>
              <a:ext cx="112325" cy="276050"/>
            </a:xfrm>
            <a:custGeom>
              <a:avLst/>
              <a:gdLst/>
              <a:ahLst/>
              <a:cxnLst/>
              <a:rect l="l" t="t" r="r" b="b"/>
              <a:pathLst>
                <a:path w="4493" h="11042" extrusionOk="0">
                  <a:moveTo>
                    <a:pt x="91" y="1"/>
                  </a:moveTo>
                  <a:cubicBezTo>
                    <a:pt x="42" y="1"/>
                    <a:pt x="0" y="80"/>
                    <a:pt x="40" y="120"/>
                  </a:cubicBezTo>
                  <a:cubicBezTo>
                    <a:pt x="1599" y="1703"/>
                    <a:pt x="2195" y="3656"/>
                    <a:pt x="2742" y="5751"/>
                  </a:cubicBezTo>
                  <a:cubicBezTo>
                    <a:pt x="3219" y="7514"/>
                    <a:pt x="3838" y="9216"/>
                    <a:pt x="4195" y="11002"/>
                  </a:cubicBezTo>
                  <a:cubicBezTo>
                    <a:pt x="4209" y="11030"/>
                    <a:pt x="4227" y="11041"/>
                    <a:pt x="4242" y="11041"/>
                  </a:cubicBezTo>
                  <a:cubicBezTo>
                    <a:pt x="4252" y="11041"/>
                    <a:pt x="4261" y="11036"/>
                    <a:pt x="4266" y="11026"/>
                  </a:cubicBezTo>
                  <a:cubicBezTo>
                    <a:pt x="4493" y="10264"/>
                    <a:pt x="4112" y="9299"/>
                    <a:pt x="3921" y="8573"/>
                  </a:cubicBezTo>
                  <a:cubicBezTo>
                    <a:pt x="3635" y="7466"/>
                    <a:pt x="3326" y="6371"/>
                    <a:pt x="3028" y="5263"/>
                  </a:cubicBezTo>
                  <a:cubicBezTo>
                    <a:pt x="2528" y="3406"/>
                    <a:pt x="1790" y="1144"/>
                    <a:pt x="123" y="13"/>
                  </a:cubicBezTo>
                  <a:cubicBezTo>
                    <a:pt x="112" y="4"/>
                    <a:pt x="102" y="1"/>
                    <a:pt x="9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595;p41">
              <a:extLst>
                <a:ext uri="{FF2B5EF4-FFF2-40B4-BE49-F238E27FC236}">
                  <a16:creationId xmlns:a16="http://schemas.microsoft.com/office/drawing/2014/main" id="{7C467F61-DA29-A1BA-91B4-957CF2027795}"/>
                </a:ext>
              </a:extLst>
            </p:cNvPr>
            <p:cNvSpPr/>
            <p:nvPr/>
          </p:nvSpPr>
          <p:spPr>
            <a:xfrm>
              <a:off x="4692825" y="2625375"/>
              <a:ext cx="167925" cy="355225"/>
            </a:xfrm>
            <a:custGeom>
              <a:avLst/>
              <a:gdLst/>
              <a:ahLst/>
              <a:cxnLst/>
              <a:rect l="l" t="t" r="r" b="b"/>
              <a:pathLst>
                <a:path w="6717" h="14209" extrusionOk="0">
                  <a:moveTo>
                    <a:pt x="593" y="1"/>
                  </a:moveTo>
                  <a:cubicBezTo>
                    <a:pt x="555" y="1"/>
                    <a:pt x="519" y="21"/>
                    <a:pt x="513" y="63"/>
                  </a:cubicBezTo>
                  <a:cubicBezTo>
                    <a:pt x="1" y="2123"/>
                    <a:pt x="656" y="4587"/>
                    <a:pt x="1763" y="6350"/>
                  </a:cubicBezTo>
                  <a:cubicBezTo>
                    <a:pt x="3275" y="8790"/>
                    <a:pt x="6692" y="10886"/>
                    <a:pt x="6002" y="14172"/>
                  </a:cubicBezTo>
                  <a:cubicBezTo>
                    <a:pt x="5994" y="14195"/>
                    <a:pt x="6016" y="14208"/>
                    <a:pt x="6033" y="14208"/>
                  </a:cubicBezTo>
                  <a:cubicBezTo>
                    <a:pt x="6042" y="14208"/>
                    <a:pt x="6049" y="14204"/>
                    <a:pt x="6049" y="14196"/>
                  </a:cubicBezTo>
                  <a:cubicBezTo>
                    <a:pt x="6716" y="11946"/>
                    <a:pt x="5264" y="9921"/>
                    <a:pt x="3906" y="8255"/>
                  </a:cubicBezTo>
                  <a:cubicBezTo>
                    <a:pt x="2906" y="7016"/>
                    <a:pt x="1882" y="5945"/>
                    <a:pt x="1334" y="4433"/>
                  </a:cubicBezTo>
                  <a:cubicBezTo>
                    <a:pt x="811" y="3016"/>
                    <a:pt x="1049" y="1492"/>
                    <a:pt x="692" y="63"/>
                  </a:cubicBezTo>
                  <a:cubicBezTo>
                    <a:pt x="674" y="21"/>
                    <a:pt x="632" y="1"/>
                    <a:pt x="5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596;p41">
              <a:extLst>
                <a:ext uri="{FF2B5EF4-FFF2-40B4-BE49-F238E27FC236}">
                  <a16:creationId xmlns:a16="http://schemas.microsoft.com/office/drawing/2014/main" id="{4B84564E-807F-4FFD-1409-97FC370439BB}"/>
                </a:ext>
              </a:extLst>
            </p:cNvPr>
            <p:cNvSpPr/>
            <p:nvPr/>
          </p:nvSpPr>
          <p:spPr>
            <a:xfrm>
              <a:off x="4777700" y="2759725"/>
              <a:ext cx="115475" cy="196775"/>
            </a:xfrm>
            <a:custGeom>
              <a:avLst/>
              <a:gdLst/>
              <a:ahLst/>
              <a:cxnLst/>
              <a:rect l="l" t="t" r="r" b="b"/>
              <a:pathLst>
                <a:path w="4619" h="7871" extrusionOk="0">
                  <a:moveTo>
                    <a:pt x="149" y="1"/>
                  </a:moveTo>
                  <a:cubicBezTo>
                    <a:pt x="60" y="1"/>
                    <a:pt x="1" y="127"/>
                    <a:pt x="59" y="214"/>
                  </a:cubicBezTo>
                  <a:cubicBezTo>
                    <a:pt x="904" y="1238"/>
                    <a:pt x="1726" y="2261"/>
                    <a:pt x="2428" y="3393"/>
                  </a:cubicBezTo>
                  <a:cubicBezTo>
                    <a:pt x="3131" y="4512"/>
                    <a:pt x="4452" y="6429"/>
                    <a:pt x="3928" y="7798"/>
                  </a:cubicBezTo>
                  <a:cubicBezTo>
                    <a:pt x="3928" y="7844"/>
                    <a:pt x="3968" y="7870"/>
                    <a:pt x="4003" y="7870"/>
                  </a:cubicBezTo>
                  <a:cubicBezTo>
                    <a:pt x="4022" y="7870"/>
                    <a:pt x="4039" y="7862"/>
                    <a:pt x="4047" y="7846"/>
                  </a:cubicBezTo>
                  <a:cubicBezTo>
                    <a:pt x="4619" y="6643"/>
                    <a:pt x="3857" y="5190"/>
                    <a:pt x="3321" y="4107"/>
                  </a:cubicBezTo>
                  <a:cubicBezTo>
                    <a:pt x="2642" y="2726"/>
                    <a:pt x="1547" y="892"/>
                    <a:pt x="214" y="23"/>
                  </a:cubicBezTo>
                  <a:cubicBezTo>
                    <a:pt x="191" y="7"/>
                    <a:pt x="169" y="1"/>
                    <a:pt x="1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597;p41">
              <a:extLst>
                <a:ext uri="{FF2B5EF4-FFF2-40B4-BE49-F238E27FC236}">
                  <a16:creationId xmlns:a16="http://schemas.microsoft.com/office/drawing/2014/main" id="{637A7143-2A3A-E65D-6736-734851F8C416}"/>
                </a:ext>
              </a:extLst>
            </p:cNvPr>
            <p:cNvSpPr/>
            <p:nvPr/>
          </p:nvSpPr>
          <p:spPr>
            <a:xfrm>
              <a:off x="4731225" y="2579650"/>
              <a:ext cx="105025" cy="264225"/>
            </a:xfrm>
            <a:custGeom>
              <a:avLst/>
              <a:gdLst/>
              <a:ahLst/>
              <a:cxnLst/>
              <a:rect l="l" t="t" r="r" b="b"/>
              <a:pathLst>
                <a:path w="4201" h="10569" extrusionOk="0">
                  <a:moveTo>
                    <a:pt x="559" y="0"/>
                  </a:moveTo>
                  <a:cubicBezTo>
                    <a:pt x="498" y="0"/>
                    <a:pt x="436" y="33"/>
                    <a:pt x="429" y="94"/>
                  </a:cubicBezTo>
                  <a:cubicBezTo>
                    <a:pt x="84" y="1856"/>
                    <a:pt x="1" y="3833"/>
                    <a:pt x="680" y="5512"/>
                  </a:cubicBezTo>
                  <a:cubicBezTo>
                    <a:pt x="1442" y="7369"/>
                    <a:pt x="3120" y="8726"/>
                    <a:pt x="4037" y="10524"/>
                  </a:cubicBezTo>
                  <a:cubicBezTo>
                    <a:pt x="4045" y="10555"/>
                    <a:pt x="4067" y="10569"/>
                    <a:pt x="4091" y="10569"/>
                  </a:cubicBezTo>
                  <a:cubicBezTo>
                    <a:pt x="4141" y="10569"/>
                    <a:pt x="4200" y="10513"/>
                    <a:pt x="4168" y="10441"/>
                  </a:cubicBezTo>
                  <a:cubicBezTo>
                    <a:pt x="3418" y="8893"/>
                    <a:pt x="2251" y="7643"/>
                    <a:pt x="1358" y="6202"/>
                  </a:cubicBezTo>
                  <a:cubicBezTo>
                    <a:pt x="60" y="4131"/>
                    <a:pt x="977" y="2249"/>
                    <a:pt x="680" y="94"/>
                  </a:cubicBezTo>
                  <a:cubicBezTo>
                    <a:pt x="674" y="30"/>
                    <a:pt x="617" y="0"/>
                    <a:pt x="55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598;p41">
              <a:extLst>
                <a:ext uri="{FF2B5EF4-FFF2-40B4-BE49-F238E27FC236}">
                  <a16:creationId xmlns:a16="http://schemas.microsoft.com/office/drawing/2014/main" id="{998C5BC1-F9C5-6213-011F-A07FFFC17203}"/>
                </a:ext>
              </a:extLst>
            </p:cNvPr>
            <p:cNvSpPr/>
            <p:nvPr/>
          </p:nvSpPr>
          <p:spPr>
            <a:xfrm>
              <a:off x="4758025" y="2711025"/>
              <a:ext cx="145575" cy="166750"/>
            </a:xfrm>
            <a:custGeom>
              <a:avLst/>
              <a:gdLst/>
              <a:ahLst/>
              <a:cxnLst/>
              <a:rect l="l" t="t" r="r" b="b"/>
              <a:pathLst>
                <a:path w="5823" h="6670" extrusionOk="0">
                  <a:moveTo>
                    <a:pt x="343" y="0"/>
                  </a:moveTo>
                  <a:cubicBezTo>
                    <a:pt x="294" y="0"/>
                    <a:pt x="246" y="32"/>
                    <a:pt x="239" y="78"/>
                  </a:cubicBezTo>
                  <a:cubicBezTo>
                    <a:pt x="0" y="1066"/>
                    <a:pt x="1405" y="2031"/>
                    <a:pt x="2060" y="2531"/>
                  </a:cubicBezTo>
                  <a:cubicBezTo>
                    <a:pt x="3453" y="3614"/>
                    <a:pt x="5453" y="4602"/>
                    <a:pt x="5513" y="6626"/>
                  </a:cubicBezTo>
                  <a:cubicBezTo>
                    <a:pt x="5519" y="6655"/>
                    <a:pt x="5549" y="6670"/>
                    <a:pt x="5579" y="6670"/>
                  </a:cubicBezTo>
                  <a:cubicBezTo>
                    <a:pt x="5611" y="6670"/>
                    <a:pt x="5644" y="6652"/>
                    <a:pt x="5644" y="6615"/>
                  </a:cubicBezTo>
                  <a:cubicBezTo>
                    <a:pt x="5823" y="5150"/>
                    <a:pt x="4953" y="4186"/>
                    <a:pt x="3906" y="3305"/>
                  </a:cubicBezTo>
                  <a:cubicBezTo>
                    <a:pt x="3263" y="2769"/>
                    <a:pt x="2560" y="2340"/>
                    <a:pt x="1917" y="1816"/>
                  </a:cubicBezTo>
                  <a:cubicBezTo>
                    <a:pt x="1286" y="1292"/>
                    <a:pt x="989" y="566"/>
                    <a:pt x="417" y="30"/>
                  </a:cubicBezTo>
                  <a:cubicBezTo>
                    <a:pt x="396" y="10"/>
                    <a:pt x="369" y="0"/>
                    <a:pt x="34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599;p41">
              <a:extLst>
                <a:ext uri="{FF2B5EF4-FFF2-40B4-BE49-F238E27FC236}">
                  <a16:creationId xmlns:a16="http://schemas.microsoft.com/office/drawing/2014/main" id="{C25063E4-0934-B906-EAFA-8DB7958C46FA}"/>
                </a:ext>
              </a:extLst>
            </p:cNvPr>
            <p:cNvSpPr/>
            <p:nvPr/>
          </p:nvSpPr>
          <p:spPr>
            <a:xfrm>
              <a:off x="4770825" y="2598275"/>
              <a:ext cx="119875" cy="199500"/>
            </a:xfrm>
            <a:custGeom>
              <a:avLst/>
              <a:gdLst/>
              <a:ahLst/>
              <a:cxnLst/>
              <a:rect l="l" t="t" r="r" b="b"/>
              <a:pathLst>
                <a:path w="4795" h="7980" extrusionOk="0">
                  <a:moveTo>
                    <a:pt x="570" y="1"/>
                  </a:moveTo>
                  <a:cubicBezTo>
                    <a:pt x="478" y="1"/>
                    <a:pt x="376" y="68"/>
                    <a:pt x="369" y="171"/>
                  </a:cubicBezTo>
                  <a:cubicBezTo>
                    <a:pt x="0" y="3409"/>
                    <a:pt x="2632" y="5945"/>
                    <a:pt x="4775" y="7969"/>
                  </a:cubicBezTo>
                  <a:cubicBezTo>
                    <a:pt x="4778" y="7977"/>
                    <a:pt x="4782" y="7980"/>
                    <a:pt x="4785" y="7980"/>
                  </a:cubicBezTo>
                  <a:cubicBezTo>
                    <a:pt x="4792" y="7980"/>
                    <a:pt x="4795" y="7966"/>
                    <a:pt x="4787" y="7957"/>
                  </a:cubicBezTo>
                  <a:cubicBezTo>
                    <a:pt x="3751" y="6850"/>
                    <a:pt x="2703" y="5731"/>
                    <a:pt x="1905" y="4445"/>
                  </a:cubicBezTo>
                  <a:cubicBezTo>
                    <a:pt x="1048" y="3076"/>
                    <a:pt x="965" y="1671"/>
                    <a:pt x="715" y="123"/>
                  </a:cubicBezTo>
                  <a:cubicBezTo>
                    <a:pt x="700" y="37"/>
                    <a:pt x="637" y="1"/>
                    <a:pt x="57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600;p41">
              <a:extLst>
                <a:ext uri="{FF2B5EF4-FFF2-40B4-BE49-F238E27FC236}">
                  <a16:creationId xmlns:a16="http://schemas.microsoft.com/office/drawing/2014/main" id="{37C14510-C6F9-E678-5269-45E6752B177F}"/>
                </a:ext>
              </a:extLst>
            </p:cNvPr>
            <p:cNvSpPr/>
            <p:nvPr/>
          </p:nvSpPr>
          <p:spPr>
            <a:xfrm>
              <a:off x="4810175" y="2636750"/>
              <a:ext cx="93325" cy="131750"/>
            </a:xfrm>
            <a:custGeom>
              <a:avLst/>
              <a:gdLst/>
              <a:ahLst/>
              <a:cxnLst/>
              <a:rect l="l" t="t" r="r" b="b"/>
              <a:pathLst>
                <a:path w="3733" h="5270" extrusionOk="0">
                  <a:moveTo>
                    <a:pt x="151" y="0"/>
                  </a:moveTo>
                  <a:cubicBezTo>
                    <a:pt x="72" y="0"/>
                    <a:pt x="0" y="77"/>
                    <a:pt x="46" y="168"/>
                  </a:cubicBezTo>
                  <a:cubicBezTo>
                    <a:pt x="1141" y="1918"/>
                    <a:pt x="2582" y="3454"/>
                    <a:pt x="3653" y="5252"/>
                  </a:cubicBezTo>
                  <a:cubicBezTo>
                    <a:pt x="3666" y="5264"/>
                    <a:pt x="3680" y="5269"/>
                    <a:pt x="3692" y="5269"/>
                  </a:cubicBezTo>
                  <a:cubicBezTo>
                    <a:pt x="3715" y="5269"/>
                    <a:pt x="3732" y="5251"/>
                    <a:pt x="3725" y="5228"/>
                  </a:cubicBezTo>
                  <a:cubicBezTo>
                    <a:pt x="2927" y="3394"/>
                    <a:pt x="1843" y="1275"/>
                    <a:pt x="224" y="25"/>
                  </a:cubicBezTo>
                  <a:cubicBezTo>
                    <a:pt x="201" y="8"/>
                    <a:pt x="176" y="0"/>
                    <a:pt x="1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601;p41">
              <a:extLst>
                <a:ext uri="{FF2B5EF4-FFF2-40B4-BE49-F238E27FC236}">
                  <a16:creationId xmlns:a16="http://schemas.microsoft.com/office/drawing/2014/main" id="{19407F42-8822-E859-D584-7BFBB4453E89}"/>
                </a:ext>
              </a:extLst>
            </p:cNvPr>
            <p:cNvSpPr/>
            <p:nvPr/>
          </p:nvSpPr>
          <p:spPr>
            <a:xfrm>
              <a:off x="4798500" y="2575600"/>
              <a:ext cx="104200" cy="152050"/>
            </a:xfrm>
            <a:custGeom>
              <a:avLst/>
              <a:gdLst/>
              <a:ahLst/>
              <a:cxnLst/>
              <a:rect l="l" t="t" r="r" b="b"/>
              <a:pathLst>
                <a:path w="4168" h="6082" extrusionOk="0">
                  <a:moveTo>
                    <a:pt x="121" y="1"/>
                  </a:moveTo>
                  <a:cubicBezTo>
                    <a:pt x="59" y="1"/>
                    <a:pt x="1" y="83"/>
                    <a:pt x="48" y="149"/>
                  </a:cubicBezTo>
                  <a:cubicBezTo>
                    <a:pt x="1227" y="2042"/>
                    <a:pt x="3727" y="3638"/>
                    <a:pt x="3906" y="6019"/>
                  </a:cubicBezTo>
                  <a:cubicBezTo>
                    <a:pt x="3906" y="6061"/>
                    <a:pt x="3939" y="6081"/>
                    <a:pt x="3971" y="6081"/>
                  </a:cubicBezTo>
                  <a:cubicBezTo>
                    <a:pt x="4004" y="6081"/>
                    <a:pt x="4037" y="6061"/>
                    <a:pt x="4037" y="6019"/>
                  </a:cubicBezTo>
                  <a:cubicBezTo>
                    <a:pt x="4168" y="3781"/>
                    <a:pt x="1834" y="1256"/>
                    <a:pt x="167" y="18"/>
                  </a:cubicBezTo>
                  <a:cubicBezTo>
                    <a:pt x="153" y="6"/>
                    <a:pt x="137" y="1"/>
                    <a:pt x="12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602;p41">
              <a:extLst>
                <a:ext uri="{FF2B5EF4-FFF2-40B4-BE49-F238E27FC236}">
                  <a16:creationId xmlns:a16="http://schemas.microsoft.com/office/drawing/2014/main" id="{1123A808-4901-5D0D-F38B-81106CF11DA1}"/>
                </a:ext>
              </a:extLst>
            </p:cNvPr>
            <p:cNvSpPr/>
            <p:nvPr/>
          </p:nvSpPr>
          <p:spPr>
            <a:xfrm>
              <a:off x="4720250" y="2527700"/>
              <a:ext cx="177400" cy="200625"/>
            </a:xfrm>
            <a:custGeom>
              <a:avLst/>
              <a:gdLst/>
              <a:ahLst/>
              <a:cxnLst/>
              <a:rect l="l" t="t" r="r" b="b"/>
              <a:pathLst>
                <a:path w="7096" h="8025" extrusionOk="0">
                  <a:moveTo>
                    <a:pt x="209" y="1"/>
                  </a:moveTo>
                  <a:cubicBezTo>
                    <a:pt x="68" y="1"/>
                    <a:pt x="0" y="169"/>
                    <a:pt x="142" y="267"/>
                  </a:cubicBezTo>
                  <a:cubicBezTo>
                    <a:pt x="2690" y="2065"/>
                    <a:pt x="6619" y="4434"/>
                    <a:pt x="6929" y="7935"/>
                  </a:cubicBezTo>
                  <a:cubicBezTo>
                    <a:pt x="6923" y="7994"/>
                    <a:pt x="6964" y="8024"/>
                    <a:pt x="7008" y="8024"/>
                  </a:cubicBezTo>
                  <a:cubicBezTo>
                    <a:pt x="7051" y="8024"/>
                    <a:pt x="7095" y="7994"/>
                    <a:pt x="7095" y="7935"/>
                  </a:cubicBezTo>
                  <a:cubicBezTo>
                    <a:pt x="7084" y="6149"/>
                    <a:pt x="5976" y="4625"/>
                    <a:pt x="4845" y="3339"/>
                  </a:cubicBezTo>
                  <a:cubicBezTo>
                    <a:pt x="3750" y="2101"/>
                    <a:pt x="1928" y="339"/>
                    <a:pt x="249" y="5"/>
                  </a:cubicBezTo>
                  <a:cubicBezTo>
                    <a:pt x="235" y="2"/>
                    <a:pt x="222" y="1"/>
                    <a:pt x="20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603;p41">
              <a:extLst>
                <a:ext uri="{FF2B5EF4-FFF2-40B4-BE49-F238E27FC236}">
                  <a16:creationId xmlns:a16="http://schemas.microsoft.com/office/drawing/2014/main" id="{EF632FAD-6DE2-1433-38D7-F1E69476EF43}"/>
                </a:ext>
              </a:extLst>
            </p:cNvPr>
            <p:cNvSpPr/>
            <p:nvPr/>
          </p:nvSpPr>
          <p:spPr>
            <a:xfrm>
              <a:off x="4753825" y="2473750"/>
              <a:ext cx="151375" cy="185175"/>
            </a:xfrm>
            <a:custGeom>
              <a:avLst/>
              <a:gdLst/>
              <a:ahLst/>
              <a:cxnLst/>
              <a:rect l="l" t="t" r="r" b="b"/>
              <a:pathLst>
                <a:path w="6055" h="7407" extrusionOk="0">
                  <a:moveTo>
                    <a:pt x="154" y="0"/>
                  </a:moveTo>
                  <a:cubicBezTo>
                    <a:pt x="78" y="0"/>
                    <a:pt x="0" y="82"/>
                    <a:pt x="26" y="175"/>
                  </a:cubicBezTo>
                  <a:cubicBezTo>
                    <a:pt x="883" y="3021"/>
                    <a:pt x="3788" y="5473"/>
                    <a:pt x="5907" y="7402"/>
                  </a:cubicBezTo>
                  <a:cubicBezTo>
                    <a:pt x="5916" y="7405"/>
                    <a:pt x="5925" y="7406"/>
                    <a:pt x="5933" y="7406"/>
                  </a:cubicBezTo>
                  <a:cubicBezTo>
                    <a:pt x="5997" y="7406"/>
                    <a:pt x="6055" y="7335"/>
                    <a:pt x="6002" y="7283"/>
                  </a:cubicBezTo>
                  <a:cubicBezTo>
                    <a:pt x="4919" y="6152"/>
                    <a:pt x="3907" y="4973"/>
                    <a:pt x="2919" y="3747"/>
                  </a:cubicBezTo>
                  <a:cubicBezTo>
                    <a:pt x="1954" y="2556"/>
                    <a:pt x="1240" y="1175"/>
                    <a:pt x="240" y="44"/>
                  </a:cubicBezTo>
                  <a:cubicBezTo>
                    <a:pt x="216" y="13"/>
                    <a:pt x="185" y="0"/>
                    <a:pt x="15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604;p41">
              <a:extLst>
                <a:ext uri="{FF2B5EF4-FFF2-40B4-BE49-F238E27FC236}">
                  <a16:creationId xmlns:a16="http://schemas.microsoft.com/office/drawing/2014/main" id="{AEDBAA46-9C86-BF75-B58A-9B263BB66CB2}"/>
                </a:ext>
              </a:extLst>
            </p:cNvPr>
            <p:cNvSpPr/>
            <p:nvPr/>
          </p:nvSpPr>
          <p:spPr>
            <a:xfrm>
              <a:off x="4829100" y="2534825"/>
              <a:ext cx="95250" cy="148600"/>
            </a:xfrm>
            <a:custGeom>
              <a:avLst/>
              <a:gdLst/>
              <a:ahLst/>
              <a:cxnLst/>
              <a:rect l="l" t="t" r="r" b="b"/>
              <a:pathLst>
                <a:path w="3810" h="5944" extrusionOk="0">
                  <a:moveTo>
                    <a:pt x="81" y="1"/>
                  </a:moveTo>
                  <a:cubicBezTo>
                    <a:pt x="40" y="1"/>
                    <a:pt x="0" y="45"/>
                    <a:pt x="27" y="89"/>
                  </a:cubicBezTo>
                  <a:cubicBezTo>
                    <a:pt x="1396" y="1983"/>
                    <a:pt x="2634" y="3804"/>
                    <a:pt x="3658" y="5912"/>
                  </a:cubicBezTo>
                  <a:cubicBezTo>
                    <a:pt x="3673" y="5934"/>
                    <a:pt x="3695" y="5944"/>
                    <a:pt x="3716" y="5944"/>
                  </a:cubicBezTo>
                  <a:cubicBezTo>
                    <a:pt x="3762" y="5944"/>
                    <a:pt x="3809" y="5901"/>
                    <a:pt x="3801" y="5852"/>
                  </a:cubicBezTo>
                  <a:cubicBezTo>
                    <a:pt x="3242" y="3709"/>
                    <a:pt x="1682" y="1542"/>
                    <a:pt x="122" y="18"/>
                  </a:cubicBezTo>
                  <a:cubicBezTo>
                    <a:pt x="110" y="6"/>
                    <a:pt x="95" y="1"/>
                    <a:pt x="8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605;p41">
              <a:extLst>
                <a:ext uri="{FF2B5EF4-FFF2-40B4-BE49-F238E27FC236}">
                  <a16:creationId xmlns:a16="http://schemas.microsoft.com/office/drawing/2014/main" id="{C57A042B-0CA5-D10E-70A7-C09EC48DDF11}"/>
                </a:ext>
              </a:extLst>
            </p:cNvPr>
            <p:cNvSpPr/>
            <p:nvPr/>
          </p:nvSpPr>
          <p:spPr>
            <a:xfrm>
              <a:off x="4781100" y="2482425"/>
              <a:ext cx="144400" cy="167000"/>
            </a:xfrm>
            <a:custGeom>
              <a:avLst/>
              <a:gdLst/>
              <a:ahLst/>
              <a:cxnLst/>
              <a:rect l="l" t="t" r="r" b="b"/>
              <a:pathLst>
                <a:path w="5776" h="6680" extrusionOk="0">
                  <a:moveTo>
                    <a:pt x="124" y="1"/>
                  </a:moveTo>
                  <a:cubicBezTo>
                    <a:pt x="54" y="1"/>
                    <a:pt x="0" y="81"/>
                    <a:pt x="54" y="161"/>
                  </a:cubicBezTo>
                  <a:cubicBezTo>
                    <a:pt x="1804" y="2412"/>
                    <a:pt x="3852" y="4376"/>
                    <a:pt x="5566" y="6650"/>
                  </a:cubicBezTo>
                  <a:cubicBezTo>
                    <a:pt x="5586" y="6670"/>
                    <a:pt x="5613" y="6679"/>
                    <a:pt x="5639" y="6679"/>
                  </a:cubicBezTo>
                  <a:cubicBezTo>
                    <a:pt x="5707" y="6679"/>
                    <a:pt x="5776" y="6620"/>
                    <a:pt x="5733" y="6543"/>
                  </a:cubicBezTo>
                  <a:cubicBezTo>
                    <a:pt x="4423" y="4138"/>
                    <a:pt x="2352" y="1709"/>
                    <a:pt x="197" y="30"/>
                  </a:cubicBezTo>
                  <a:cubicBezTo>
                    <a:pt x="173" y="10"/>
                    <a:pt x="147" y="1"/>
                    <a:pt x="12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606;p41">
              <a:extLst>
                <a:ext uri="{FF2B5EF4-FFF2-40B4-BE49-F238E27FC236}">
                  <a16:creationId xmlns:a16="http://schemas.microsoft.com/office/drawing/2014/main" id="{B565F788-261E-ABE6-B53C-4067A92C3B58}"/>
                </a:ext>
              </a:extLst>
            </p:cNvPr>
            <p:cNvSpPr/>
            <p:nvPr/>
          </p:nvSpPr>
          <p:spPr>
            <a:xfrm>
              <a:off x="4749500" y="2413925"/>
              <a:ext cx="154200" cy="182075"/>
            </a:xfrm>
            <a:custGeom>
              <a:avLst/>
              <a:gdLst/>
              <a:ahLst/>
              <a:cxnLst/>
              <a:rect l="l" t="t" r="r" b="b"/>
              <a:pathLst>
                <a:path w="6168" h="7283" extrusionOk="0">
                  <a:moveTo>
                    <a:pt x="196" y="0"/>
                  </a:moveTo>
                  <a:cubicBezTo>
                    <a:pt x="90" y="0"/>
                    <a:pt x="0" y="137"/>
                    <a:pt x="91" y="246"/>
                  </a:cubicBezTo>
                  <a:cubicBezTo>
                    <a:pt x="2080" y="2604"/>
                    <a:pt x="4199" y="4806"/>
                    <a:pt x="6068" y="7259"/>
                  </a:cubicBezTo>
                  <a:cubicBezTo>
                    <a:pt x="6085" y="7276"/>
                    <a:pt x="6103" y="7282"/>
                    <a:pt x="6118" y="7282"/>
                  </a:cubicBezTo>
                  <a:cubicBezTo>
                    <a:pt x="6147" y="7282"/>
                    <a:pt x="6167" y="7259"/>
                    <a:pt x="6152" y="7235"/>
                  </a:cubicBezTo>
                  <a:cubicBezTo>
                    <a:pt x="4401" y="4711"/>
                    <a:pt x="2532" y="2151"/>
                    <a:pt x="294" y="44"/>
                  </a:cubicBezTo>
                  <a:cubicBezTo>
                    <a:pt x="263" y="13"/>
                    <a:pt x="229" y="0"/>
                    <a:pt x="19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607;p41">
              <a:extLst>
                <a:ext uri="{FF2B5EF4-FFF2-40B4-BE49-F238E27FC236}">
                  <a16:creationId xmlns:a16="http://schemas.microsoft.com/office/drawing/2014/main" id="{5EA16823-D552-FB6D-6822-9CD9CBBA77CC}"/>
                </a:ext>
              </a:extLst>
            </p:cNvPr>
            <p:cNvSpPr/>
            <p:nvPr/>
          </p:nvSpPr>
          <p:spPr>
            <a:xfrm>
              <a:off x="4740275" y="2385200"/>
              <a:ext cx="178800" cy="211450"/>
            </a:xfrm>
            <a:custGeom>
              <a:avLst/>
              <a:gdLst/>
              <a:ahLst/>
              <a:cxnLst/>
              <a:rect l="l" t="t" r="r" b="b"/>
              <a:pathLst>
                <a:path w="7152" h="8458" extrusionOk="0">
                  <a:moveTo>
                    <a:pt x="187" y="1"/>
                  </a:moveTo>
                  <a:cubicBezTo>
                    <a:pt x="81" y="1"/>
                    <a:pt x="1" y="126"/>
                    <a:pt x="91" y="217"/>
                  </a:cubicBezTo>
                  <a:cubicBezTo>
                    <a:pt x="1199" y="1455"/>
                    <a:pt x="2651" y="2419"/>
                    <a:pt x="3842" y="3598"/>
                  </a:cubicBezTo>
                  <a:cubicBezTo>
                    <a:pt x="5092" y="4848"/>
                    <a:pt x="6818" y="6551"/>
                    <a:pt x="7021" y="8408"/>
                  </a:cubicBezTo>
                  <a:cubicBezTo>
                    <a:pt x="7027" y="8439"/>
                    <a:pt x="7059" y="8457"/>
                    <a:pt x="7089" y="8457"/>
                  </a:cubicBezTo>
                  <a:cubicBezTo>
                    <a:pt x="7115" y="8457"/>
                    <a:pt x="7140" y="8442"/>
                    <a:pt x="7140" y="8408"/>
                  </a:cubicBezTo>
                  <a:cubicBezTo>
                    <a:pt x="7152" y="6741"/>
                    <a:pt x="5985" y="5324"/>
                    <a:pt x="4973" y="4122"/>
                  </a:cubicBezTo>
                  <a:cubicBezTo>
                    <a:pt x="3747" y="2681"/>
                    <a:pt x="2020" y="800"/>
                    <a:pt x="246" y="14"/>
                  </a:cubicBezTo>
                  <a:cubicBezTo>
                    <a:pt x="226" y="5"/>
                    <a:pt x="206" y="1"/>
                    <a:pt x="1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608;p41">
              <a:extLst>
                <a:ext uri="{FF2B5EF4-FFF2-40B4-BE49-F238E27FC236}">
                  <a16:creationId xmlns:a16="http://schemas.microsoft.com/office/drawing/2014/main" id="{918D8DF9-FAD5-DFFF-1125-D962D658A959}"/>
                </a:ext>
              </a:extLst>
            </p:cNvPr>
            <p:cNvSpPr/>
            <p:nvPr/>
          </p:nvSpPr>
          <p:spPr>
            <a:xfrm>
              <a:off x="4748050" y="2353125"/>
              <a:ext cx="175800" cy="191525"/>
            </a:xfrm>
            <a:custGeom>
              <a:avLst/>
              <a:gdLst/>
              <a:ahLst/>
              <a:cxnLst/>
              <a:rect l="l" t="t" r="r" b="b"/>
              <a:pathLst>
                <a:path w="7032" h="7661" extrusionOk="0">
                  <a:moveTo>
                    <a:pt x="155" y="1"/>
                  </a:moveTo>
                  <a:cubicBezTo>
                    <a:pt x="64" y="1"/>
                    <a:pt x="1" y="127"/>
                    <a:pt x="78" y="214"/>
                  </a:cubicBezTo>
                  <a:cubicBezTo>
                    <a:pt x="2483" y="2643"/>
                    <a:pt x="5198" y="4619"/>
                    <a:pt x="6924" y="7643"/>
                  </a:cubicBezTo>
                  <a:cubicBezTo>
                    <a:pt x="6932" y="7655"/>
                    <a:pt x="6948" y="7660"/>
                    <a:pt x="6964" y="7660"/>
                  </a:cubicBezTo>
                  <a:cubicBezTo>
                    <a:pt x="6997" y="7660"/>
                    <a:pt x="7031" y="7639"/>
                    <a:pt x="7007" y="7607"/>
                  </a:cubicBezTo>
                  <a:cubicBezTo>
                    <a:pt x="5686" y="4488"/>
                    <a:pt x="3055" y="1845"/>
                    <a:pt x="221" y="23"/>
                  </a:cubicBezTo>
                  <a:cubicBezTo>
                    <a:pt x="198" y="7"/>
                    <a:pt x="176" y="1"/>
                    <a:pt x="15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609;p41">
              <a:extLst>
                <a:ext uri="{FF2B5EF4-FFF2-40B4-BE49-F238E27FC236}">
                  <a16:creationId xmlns:a16="http://schemas.microsoft.com/office/drawing/2014/main" id="{41E10B64-D990-A86B-3E16-E8A39E3A6F7E}"/>
                </a:ext>
              </a:extLst>
            </p:cNvPr>
            <p:cNvSpPr/>
            <p:nvPr/>
          </p:nvSpPr>
          <p:spPr>
            <a:xfrm>
              <a:off x="4752225" y="2309725"/>
              <a:ext cx="168275" cy="184700"/>
            </a:xfrm>
            <a:custGeom>
              <a:avLst/>
              <a:gdLst/>
              <a:ahLst/>
              <a:cxnLst/>
              <a:rect l="l" t="t" r="r" b="b"/>
              <a:pathLst>
                <a:path w="6731" h="7388" extrusionOk="0">
                  <a:moveTo>
                    <a:pt x="105" y="1"/>
                  </a:moveTo>
                  <a:cubicBezTo>
                    <a:pt x="53" y="1"/>
                    <a:pt x="1" y="67"/>
                    <a:pt x="18" y="128"/>
                  </a:cubicBezTo>
                  <a:cubicBezTo>
                    <a:pt x="1506" y="3021"/>
                    <a:pt x="4400" y="4974"/>
                    <a:pt x="6531" y="7367"/>
                  </a:cubicBezTo>
                  <a:cubicBezTo>
                    <a:pt x="6547" y="7381"/>
                    <a:pt x="6566" y="7388"/>
                    <a:pt x="6585" y="7388"/>
                  </a:cubicBezTo>
                  <a:cubicBezTo>
                    <a:pt x="6658" y="7388"/>
                    <a:pt x="6731" y="7288"/>
                    <a:pt x="6674" y="7212"/>
                  </a:cubicBezTo>
                  <a:cubicBezTo>
                    <a:pt x="4602" y="4712"/>
                    <a:pt x="2209" y="2545"/>
                    <a:pt x="161" y="33"/>
                  </a:cubicBezTo>
                  <a:cubicBezTo>
                    <a:pt x="145" y="10"/>
                    <a:pt x="125" y="1"/>
                    <a:pt x="1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610;p41">
              <a:extLst>
                <a:ext uri="{FF2B5EF4-FFF2-40B4-BE49-F238E27FC236}">
                  <a16:creationId xmlns:a16="http://schemas.microsoft.com/office/drawing/2014/main" id="{10DF552B-D798-99F8-5D06-C7BF350A327E}"/>
                </a:ext>
              </a:extLst>
            </p:cNvPr>
            <p:cNvSpPr/>
            <p:nvPr/>
          </p:nvSpPr>
          <p:spPr>
            <a:xfrm>
              <a:off x="4716175" y="2270575"/>
              <a:ext cx="202300" cy="224725"/>
            </a:xfrm>
            <a:custGeom>
              <a:avLst/>
              <a:gdLst/>
              <a:ahLst/>
              <a:cxnLst/>
              <a:rect l="l" t="t" r="r" b="b"/>
              <a:pathLst>
                <a:path w="8092" h="8989" extrusionOk="0">
                  <a:moveTo>
                    <a:pt x="260" y="1"/>
                  </a:moveTo>
                  <a:cubicBezTo>
                    <a:pt x="125" y="1"/>
                    <a:pt x="1" y="170"/>
                    <a:pt x="139" y="289"/>
                  </a:cubicBezTo>
                  <a:cubicBezTo>
                    <a:pt x="3032" y="2861"/>
                    <a:pt x="7616" y="4552"/>
                    <a:pt x="7997" y="8933"/>
                  </a:cubicBezTo>
                  <a:cubicBezTo>
                    <a:pt x="7997" y="8970"/>
                    <a:pt x="8023" y="8988"/>
                    <a:pt x="8048" y="8988"/>
                  </a:cubicBezTo>
                  <a:cubicBezTo>
                    <a:pt x="8070" y="8988"/>
                    <a:pt x="8092" y="8973"/>
                    <a:pt x="8092" y="8945"/>
                  </a:cubicBezTo>
                  <a:cubicBezTo>
                    <a:pt x="7997" y="4409"/>
                    <a:pt x="3282" y="2670"/>
                    <a:pt x="377" y="51"/>
                  </a:cubicBezTo>
                  <a:cubicBezTo>
                    <a:pt x="341" y="16"/>
                    <a:pt x="300" y="1"/>
                    <a:pt x="26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611;p41">
              <a:extLst>
                <a:ext uri="{FF2B5EF4-FFF2-40B4-BE49-F238E27FC236}">
                  <a16:creationId xmlns:a16="http://schemas.microsoft.com/office/drawing/2014/main" id="{6E0107C2-CE9D-AF34-1B1B-5873DDBD9CE9}"/>
                </a:ext>
              </a:extLst>
            </p:cNvPr>
            <p:cNvSpPr/>
            <p:nvPr/>
          </p:nvSpPr>
          <p:spPr>
            <a:xfrm>
              <a:off x="4728075" y="2181425"/>
              <a:ext cx="85325" cy="132750"/>
            </a:xfrm>
            <a:custGeom>
              <a:avLst/>
              <a:gdLst/>
              <a:ahLst/>
              <a:cxnLst/>
              <a:rect l="l" t="t" r="r" b="b"/>
              <a:pathLst>
                <a:path w="3413" h="5310" extrusionOk="0">
                  <a:moveTo>
                    <a:pt x="84" y="1"/>
                  </a:moveTo>
                  <a:cubicBezTo>
                    <a:pt x="44" y="1"/>
                    <a:pt x="0" y="36"/>
                    <a:pt x="8" y="81"/>
                  </a:cubicBezTo>
                  <a:cubicBezTo>
                    <a:pt x="79" y="1152"/>
                    <a:pt x="758" y="2045"/>
                    <a:pt x="1317" y="2926"/>
                  </a:cubicBezTo>
                  <a:cubicBezTo>
                    <a:pt x="1544" y="3284"/>
                    <a:pt x="3175" y="4808"/>
                    <a:pt x="2949" y="5165"/>
                  </a:cubicBezTo>
                  <a:cubicBezTo>
                    <a:pt x="2892" y="5245"/>
                    <a:pt x="2956" y="5309"/>
                    <a:pt x="3025" y="5309"/>
                  </a:cubicBezTo>
                  <a:cubicBezTo>
                    <a:pt x="3058" y="5309"/>
                    <a:pt x="3092" y="5295"/>
                    <a:pt x="3115" y="5260"/>
                  </a:cubicBezTo>
                  <a:cubicBezTo>
                    <a:pt x="3413" y="4843"/>
                    <a:pt x="2496" y="3927"/>
                    <a:pt x="2282" y="3641"/>
                  </a:cubicBezTo>
                  <a:cubicBezTo>
                    <a:pt x="1425" y="2510"/>
                    <a:pt x="722" y="1355"/>
                    <a:pt x="139" y="45"/>
                  </a:cubicBezTo>
                  <a:cubicBezTo>
                    <a:pt x="130" y="14"/>
                    <a:pt x="107" y="1"/>
                    <a:pt x="8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612;p41">
              <a:extLst>
                <a:ext uri="{FF2B5EF4-FFF2-40B4-BE49-F238E27FC236}">
                  <a16:creationId xmlns:a16="http://schemas.microsoft.com/office/drawing/2014/main" id="{50B93318-0F31-38A5-F5CA-83827E0F7C30}"/>
                </a:ext>
              </a:extLst>
            </p:cNvPr>
            <p:cNvSpPr/>
            <p:nvPr/>
          </p:nvSpPr>
          <p:spPr>
            <a:xfrm>
              <a:off x="4827975" y="2339100"/>
              <a:ext cx="121475" cy="151275"/>
            </a:xfrm>
            <a:custGeom>
              <a:avLst/>
              <a:gdLst/>
              <a:ahLst/>
              <a:cxnLst/>
              <a:rect l="l" t="t" r="r" b="b"/>
              <a:pathLst>
                <a:path w="4859" h="6051" extrusionOk="0">
                  <a:moveTo>
                    <a:pt x="120" y="1"/>
                  </a:moveTo>
                  <a:cubicBezTo>
                    <a:pt x="48" y="1"/>
                    <a:pt x="1" y="85"/>
                    <a:pt x="60" y="144"/>
                  </a:cubicBezTo>
                  <a:cubicBezTo>
                    <a:pt x="881" y="1013"/>
                    <a:pt x="1739" y="1811"/>
                    <a:pt x="2501" y="2727"/>
                  </a:cubicBezTo>
                  <a:cubicBezTo>
                    <a:pt x="3394" y="3775"/>
                    <a:pt x="3846" y="4882"/>
                    <a:pt x="4525" y="6025"/>
                  </a:cubicBezTo>
                  <a:cubicBezTo>
                    <a:pt x="4530" y="6042"/>
                    <a:pt x="4544" y="6051"/>
                    <a:pt x="4557" y="6051"/>
                  </a:cubicBezTo>
                  <a:cubicBezTo>
                    <a:pt x="4573" y="6051"/>
                    <a:pt x="4590" y="6039"/>
                    <a:pt x="4596" y="6013"/>
                  </a:cubicBezTo>
                  <a:cubicBezTo>
                    <a:pt x="4858" y="4954"/>
                    <a:pt x="3882" y="3763"/>
                    <a:pt x="3322" y="2977"/>
                  </a:cubicBezTo>
                  <a:cubicBezTo>
                    <a:pt x="2489" y="1834"/>
                    <a:pt x="1405" y="727"/>
                    <a:pt x="167" y="13"/>
                  </a:cubicBezTo>
                  <a:cubicBezTo>
                    <a:pt x="151" y="5"/>
                    <a:pt x="135" y="1"/>
                    <a:pt x="12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613;p41">
              <a:extLst>
                <a:ext uri="{FF2B5EF4-FFF2-40B4-BE49-F238E27FC236}">
                  <a16:creationId xmlns:a16="http://schemas.microsoft.com/office/drawing/2014/main" id="{B00B88DF-493F-BD60-D75E-881F296301AA}"/>
                </a:ext>
              </a:extLst>
            </p:cNvPr>
            <p:cNvSpPr/>
            <p:nvPr/>
          </p:nvSpPr>
          <p:spPr>
            <a:xfrm>
              <a:off x="4792750" y="2294325"/>
              <a:ext cx="176925" cy="198800"/>
            </a:xfrm>
            <a:custGeom>
              <a:avLst/>
              <a:gdLst/>
              <a:ahLst/>
              <a:cxnLst/>
              <a:rect l="l" t="t" r="r" b="b"/>
              <a:pathLst>
                <a:path w="7077" h="7952" extrusionOk="0">
                  <a:moveTo>
                    <a:pt x="138" y="0"/>
                  </a:moveTo>
                  <a:cubicBezTo>
                    <a:pt x="50" y="0"/>
                    <a:pt x="0" y="121"/>
                    <a:pt x="64" y="184"/>
                  </a:cubicBezTo>
                  <a:cubicBezTo>
                    <a:pt x="850" y="946"/>
                    <a:pt x="6434" y="7209"/>
                    <a:pt x="4934" y="7852"/>
                  </a:cubicBezTo>
                  <a:cubicBezTo>
                    <a:pt x="4881" y="7873"/>
                    <a:pt x="4922" y="7951"/>
                    <a:pt x="4974" y="7951"/>
                  </a:cubicBezTo>
                  <a:cubicBezTo>
                    <a:pt x="4980" y="7951"/>
                    <a:pt x="4987" y="7950"/>
                    <a:pt x="4993" y="7947"/>
                  </a:cubicBezTo>
                  <a:cubicBezTo>
                    <a:pt x="7077" y="7519"/>
                    <a:pt x="1564" y="435"/>
                    <a:pt x="171" y="6"/>
                  </a:cubicBezTo>
                  <a:cubicBezTo>
                    <a:pt x="160" y="2"/>
                    <a:pt x="148" y="0"/>
                    <a:pt x="13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614;p41">
              <a:extLst>
                <a:ext uri="{FF2B5EF4-FFF2-40B4-BE49-F238E27FC236}">
                  <a16:creationId xmlns:a16="http://schemas.microsoft.com/office/drawing/2014/main" id="{724E2798-AFD8-353F-EC4B-19B371C84557}"/>
                </a:ext>
              </a:extLst>
            </p:cNvPr>
            <p:cNvSpPr/>
            <p:nvPr/>
          </p:nvSpPr>
          <p:spPr>
            <a:xfrm>
              <a:off x="4784600" y="2243825"/>
              <a:ext cx="147275" cy="190875"/>
            </a:xfrm>
            <a:custGeom>
              <a:avLst/>
              <a:gdLst/>
              <a:ahLst/>
              <a:cxnLst/>
              <a:rect l="l" t="t" r="r" b="b"/>
              <a:pathLst>
                <a:path w="5891" h="7635" extrusionOk="0">
                  <a:moveTo>
                    <a:pt x="93" y="1"/>
                  </a:moveTo>
                  <a:cubicBezTo>
                    <a:pt x="39" y="1"/>
                    <a:pt x="0" y="76"/>
                    <a:pt x="45" y="109"/>
                  </a:cubicBezTo>
                  <a:cubicBezTo>
                    <a:pt x="1116" y="954"/>
                    <a:pt x="2152" y="1847"/>
                    <a:pt x="3093" y="2859"/>
                  </a:cubicBezTo>
                  <a:cubicBezTo>
                    <a:pt x="4176" y="4014"/>
                    <a:pt x="5712" y="5824"/>
                    <a:pt x="5426" y="7527"/>
                  </a:cubicBezTo>
                  <a:cubicBezTo>
                    <a:pt x="5419" y="7592"/>
                    <a:pt x="5469" y="7635"/>
                    <a:pt x="5517" y="7635"/>
                  </a:cubicBezTo>
                  <a:cubicBezTo>
                    <a:pt x="5548" y="7635"/>
                    <a:pt x="5579" y="7616"/>
                    <a:pt x="5593" y="7574"/>
                  </a:cubicBezTo>
                  <a:cubicBezTo>
                    <a:pt x="5891" y="6098"/>
                    <a:pt x="4962" y="4574"/>
                    <a:pt x="4093" y="3455"/>
                  </a:cubicBezTo>
                  <a:cubicBezTo>
                    <a:pt x="3045" y="2145"/>
                    <a:pt x="1735" y="597"/>
                    <a:pt x="104" y="2"/>
                  </a:cubicBezTo>
                  <a:cubicBezTo>
                    <a:pt x="100" y="1"/>
                    <a:pt x="96" y="1"/>
                    <a:pt x="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615;p41">
              <a:extLst>
                <a:ext uri="{FF2B5EF4-FFF2-40B4-BE49-F238E27FC236}">
                  <a16:creationId xmlns:a16="http://schemas.microsoft.com/office/drawing/2014/main" id="{13267883-F2E7-20AE-A7AE-A14031680430}"/>
                </a:ext>
              </a:extLst>
            </p:cNvPr>
            <p:cNvSpPr/>
            <p:nvPr/>
          </p:nvSpPr>
          <p:spPr>
            <a:xfrm>
              <a:off x="4841150" y="2252775"/>
              <a:ext cx="89725" cy="158600"/>
            </a:xfrm>
            <a:custGeom>
              <a:avLst/>
              <a:gdLst/>
              <a:ahLst/>
              <a:cxnLst/>
              <a:rect l="l" t="t" r="r" b="b"/>
              <a:pathLst>
                <a:path w="3589" h="6344" extrusionOk="0">
                  <a:moveTo>
                    <a:pt x="107" y="1"/>
                  </a:moveTo>
                  <a:cubicBezTo>
                    <a:pt x="54" y="1"/>
                    <a:pt x="1" y="51"/>
                    <a:pt x="9" y="120"/>
                  </a:cubicBezTo>
                  <a:cubicBezTo>
                    <a:pt x="307" y="1144"/>
                    <a:pt x="1057" y="2037"/>
                    <a:pt x="1628" y="2918"/>
                  </a:cubicBezTo>
                  <a:cubicBezTo>
                    <a:pt x="2343" y="4002"/>
                    <a:pt x="3057" y="5085"/>
                    <a:pt x="3510" y="6311"/>
                  </a:cubicBezTo>
                  <a:cubicBezTo>
                    <a:pt x="3514" y="6334"/>
                    <a:pt x="3528" y="6343"/>
                    <a:pt x="3542" y="6343"/>
                  </a:cubicBezTo>
                  <a:cubicBezTo>
                    <a:pt x="3564" y="6343"/>
                    <a:pt x="3588" y="6321"/>
                    <a:pt x="3581" y="6299"/>
                  </a:cubicBezTo>
                  <a:cubicBezTo>
                    <a:pt x="3355" y="5109"/>
                    <a:pt x="2843" y="4097"/>
                    <a:pt x="2224" y="3049"/>
                  </a:cubicBezTo>
                  <a:cubicBezTo>
                    <a:pt x="1628" y="2037"/>
                    <a:pt x="962" y="894"/>
                    <a:pt x="164" y="25"/>
                  </a:cubicBezTo>
                  <a:cubicBezTo>
                    <a:pt x="147" y="8"/>
                    <a:pt x="127" y="1"/>
                    <a:pt x="1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616;p41">
              <a:extLst>
                <a:ext uri="{FF2B5EF4-FFF2-40B4-BE49-F238E27FC236}">
                  <a16:creationId xmlns:a16="http://schemas.microsoft.com/office/drawing/2014/main" id="{F92ED17E-D24E-0B5C-5931-6F64F4DF3438}"/>
                </a:ext>
              </a:extLst>
            </p:cNvPr>
            <p:cNvSpPr/>
            <p:nvPr/>
          </p:nvSpPr>
          <p:spPr>
            <a:xfrm>
              <a:off x="4900800" y="2295500"/>
              <a:ext cx="43575" cy="86475"/>
            </a:xfrm>
            <a:custGeom>
              <a:avLst/>
              <a:gdLst/>
              <a:ahLst/>
              <a:cxnLst/>
              <a:rect l="l" t="t" r="r" b="b"/>
              <a:pathLst>
                <a:path w="1743" h="3459" extrusionOk="0">
                  <a:moveTo>
                    <a:pt x="80" y="0"/>
                  </a:moveTo>
                  <a:cubicBezTo>
                    <a:pt x="41" y="0"/>
                    <a:pt x="1" y="32"/>
                    <a:pt x="16" y="78"/>
                  </a:cubicBezTo>
                  <a:cubicBezTo>
                    <a:pt x="195" y="602"/>
                    <a:pt x="516" y="1090"/>
                    <a:pt x="778" y="1566"/>
                  </a:cubicBezTo>
                  <a:cubicBezTo>
                    <a:pt x="1016" y="1995"/>
                    <a:pt x="1671" y="2888"/>
                    <a:pt x="1505" y="3400"/>
                  </a:cubicBezTo>
                  <a:cubicBezTo>
                    <a:pt x="1498" y="3435"/>
                    <a:pt x="1520" y="3458"/>
                    <a:pt x="1547" y="3458"/>
                  </a:cubicBezTo>
                  <a:cubicBezTo>
                    <a:pt x="1565" y="3458"/>
                    <a:pt x="1585" y="3448"/>
                    <a:pt x="1600" y="3424"/>
                  </a:cubicBezTo>
                  <a:cubicBezTo>
                    <a:pt x="1743" y="3019"/>
                    <a:pt x="1374" y="2412"/>
                    <a:pt x="1207" y="2054"/>
                  </a:cubicBezTo>
                  <a:cubicBezTo>
                    <a:pt x="897" y="1376"/>
                    <a:pt x="552" y="661"/>
                    <a:pt x="135" y="30"/>
                  </a:cubicBezTo>
                  <a:cubicBezTo>
                    <a:pt x="123" y="9"/>
                    <a:pt x="102" y="0"/>
                    <a:pt x="8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617;p41">
              <a:extLst>
                <a:ext uri="{FF2B5EF4-FFF2-40B4-BE49-F238E27FC236}">
                  <a16:creationId xmlns:a16="http://schemas.microsoft.com/office/drawing/2014/main" id="{1A41BBF1-1851-1216-5214-CE97E001340C}"/>
                </a:ext>
              </a:extLst>
            </p:cNvPr>
            <p:cNvSpPr/>
            <p:nvPr/>
          </p:nvSpPr>
          <p:spPr>
            <a:xfrm>
              <a:off x="4728875" y="2153850"/>
              <a:ext cx="210750" cy="236000"/>
            </a:xfrm>
            <a:custGeom>
              <a:avLst/>
              <a:gdLst/>
              <a:ahLst/>
              <a:cxnLst/>
              <a:rect l="l" t="t" r="r" b="b"/>
              <a:pathLst>
                <a:path w="8430" h="9440" extrusionOk="0">
                  <a:moveTo>
                    <a:pt x="152" y="0"/>
                  </a:moveTo>
                  <a:cubicBezTo>
                    <a:pt x="79" y="0"/>
                    <a:pt x="1" y="62"/>
                    <a:pt x="35" y="148"/>
                  </a:cubicBezTo>
                  <a:cubicBezTo>
                    <a:pt x="583" y="1767"/>
                    <a:pt x="2762" y="2827"/>
                    <a:pt x="4095" y="3672"/>
                  </a:cubicBezTo>
                  <a:cubicBezTo>
                    <a:pt x="6274" y="5041"/>
                    <a:pt x="8132" y="6589"/>
                    <a:pt x="8060" y="9387"/>
                  </a:cubicBezTo>
                  <a:cubicBezTo>
                    <a:pt x="8060" y="9422"/>
                    <a:pt x="8090" y="9439"/>
                    <a:pt x="8123" y="9439"/>
                  </a:cubicBezTo>
                  <a:cubicBezTo>
                    <a:pt x="8159" y="9439"/>
                    <a:pt x="8197" y="9419"/>
                    <a:pt x="8203" y="9375"/>
                  </a:cubicBezTo>
                  <a:cubicBezTo>
                    <a:pt x="8429" y="7220"/>
                    <a:pt x="7548" y="5613"/>
                    <a:pt x="5810" y="4327"/>
                  </a:cubicBezTo>
                  <a:cubicBezTo>
                    <a:pt x="4917" y="3660"/>
                    <a:pt x="3941" y="3125"/>
                    <a:pt x="3000" y="2529"/>
                  </a:cubicBezTo>
                  <a:cubicBezTo>
                    <a:pt x="1881" y="1815"/>
                    <a:pt x="1155" y="934"/>
                    <a:pt x="226" y="29"/>
                  </a:cubicBezTo>
                  <a:cubicBezTo>
                    <a:pt x="206" y="9"/>
                    <a:pt x="179" y="0"/>
                    <a:pt x="15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618;p41">
              <a:extLst>
                <a:ext uri="{FF2B5EF4-FFF2-40B4-BE49-F238E27FC236}">
                  <a16:creationId xmlns:a16="http://schemas.microsoft.com/office/drawing/2014/main" id="{74E7076A-26D1-F377-6F4D-C792E81AD098}"/>
                </a:ext>
              </a:extLst>
            </p:cNvPr>
            <p:cNvSpPr/>
            <p:nvPr/>
          </p:nvSpPr>
          <p:spPr>
            <a:xfrm>
              <a:off x="4827875" y="2210675"/>
              <a:ext cx="118875" cy="134300"/>
            </a:xfrm>
            <a:custGeom>
              <a:avLst/>
              <a:gdLst/>
              <a:ahLst/>
              <a:cxnLst/>
              <a:rect l="l" t="t" r="r" b="b"/>
              <a:pathLst>
                <a:path w="4755" h="5372" extrusionOk="0">
                  <a:moveTo>
                    <a:pt x="117" y="1"/>
                  </a:moveTo>
                  <a:cubicBezTo>
                    <a:pt x="32" y="1"/>
                    <a:pt x="1" y="133"/>
                    <a:pt x="76" y="197"/>
                  </a:cubicBezTo>
                  <a:cubicBezTo>
                    <a:pt x="897" y="816"/>
                    <a:pt x="1671" y="1459"/>
                    <a:pt x="2398" y="2173"/>
                  </a:cubicBezTo>
                  <a:cubicBezTo>
                    <a:pt x="3112" y="2876"/>
                    <a:pt x="4410" y="4197"/>
                    <a:pt x="4231" y="5316"/>
                  </a:cubicBezTo>
                  <a:cubicBezTo>
                    <a:pt x="4224" y="5346"/>
                    <a:pt x="4249" y="5371"/>
                    <a:pt x="4272" y="5371"/>
                  </a:cubicBezTo>
                  <a:cubicBezTo>
                    <a:pt x="4285" y="5371"/>
                    <a:pt x="4298" y="5362"/>
                    <a:pt x="4303" y="5340"/>
                  </a:cubicBezTo>
                  <a:cubicBezTo>
                    <a:pt x="4755" y="4376"/>
                    <a:pt x="3969" y="3316"/>
                    <a:pt x="3386" y="2590"/>
                  </a:cubicBezTo>
                  <a:cubicBezTo>
                    <a:pt x="2612" y="1625"/>
                    <a:pt x="1409" y="328"/>
                    <a:pt x="147" y="6"/>
                  </a:cubicBezTo>
                  <a:cubicBezTo>
                    <a:pt x="136" y="3"/>
                    <a:pt x="126" y="1"/>
                    <a:pt x="11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619;p41">
              <a:extLst>
                <a:ext uri="{FF2B5EF4-FFF2-40B4-BE49-F238E27FC236}">
                  <a16:creationId xmlns:a16="http://schemas.microsoft.com/office/drawing/2014/main" id="{770D56A0-2ED6-9994-212D-2132353229A1}"/>
                </a:ext>
              </a:extLst>
            </p:cNvPr>
            <p:cNvSpPr/>
            <p:nvPr/>
          </p:nvSpPr>
          <p:spPr>
            <a:xfrm>
              <a:off x="4727650" y="2082425"/>
              <a:ext cx="210600" cy="200825"/>
            </a:xfrm>
            <a:custGeom>
              <a:avLst/>
              <a:gdLst/>
              <a:ahLst/>
              <a:cxnLst/>
              <a:rect l="l" t="t" r="r" b="b"/>
              <a:pathLst>
                <a:path w="8424" h="8033" extrusionOk="0">
                  <a:moveTo>
                    <a:pt x="490" y="1"/>
                  </a:moveTo>
                  <a:cubicBezTo>
                    <a:pt x="433" y="1"/>
                    <a:pt x="377" y="40"/>
                    <a:pt x="370" y="112"/>
                  </a:cubicBezTo>
                  <a:cubicBezTo>
                    <a:pt x="1" y="4255"/>
                    <a:pt x="6335" y="5398"/>
                    <a:pt x="8347" y="8018"/>
                  </a:cubicBezTo>
                  <a:cubicBezTo>
                    <a:pt x="8354" y="8028"/>
                    <a:pt x="8364" y="8032"/>
                    <a:pt x="8373" y="8032"/>
                  </a:cubicBezTo>
                  <a:cubicBezTo>
                    <a:pt x="8398" y="8032"/>
                    <a:pt x="8424" y="8004"/>
                    <a:pt x="8407" y="7970"/>
                  </a:cubicBezTo>
                  <a:cubicBezTo>
                    <a:pt x="7454" y="6565"/>
                    <a:pt x="6085" y="5696"/>
                    <a:pt x="4644" y="4850"/>
                  </a:cubicBezTo>
                  <a:cubicBezTo>
                    <a:pt x="3751" y="4327"/>
                    <a:pt x="2870" y="3791"/>
                    <a:pt x="2108" y="3088"/>
                  </a:cubicBezTo>
                  <a:cubicBezTo>
                    <a:pt x="1204" y="2243"/>
                    <a:pt x="977" y="1207"/>
                    <a:pt x="608" y="88"/>
                  </a:cubicBezTo>
                  <a:cubicBezTo>
                    <a:pt x="587" y="28"/>
                    <a:pt x="538" y="1"/>
                    <a:pt x="4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620;p41">
              <a:extLst>
                <a:ext uri="{FF2B5EF4-FFF2-40B4-BE49-F238E27FC236}">
                  <a16:creationId xmlns:a16="http://schemas.microsoft.com/office/drawing/2014/main" id="{5DC1C506-9FAA-C3AB-A3F3-6A32DAA062C0}"/>
                </a:ext>
              </a:extLst>
            </p:cNvPr>
            <p:cNvSpPr/>
            <p:nvPr/>
          </p:nvSpPr>
          <p:spPr>
            <a:xfrm>
              <a:off x="4828275" y="2183375"/>
              <a:ext cx="123850" cy="101250"/>
            </a:xfrm>
            <a:custGeom>
              <a:avLst/>
              <a:gdLst/>
              <a:ahLst/>
              <a:cxnLst/>
              <a:rect l="l" t="t" r="r" b="b"/>
              <a:pathLst>
                <a:path w="4954" h="4050" extrusionOk="0">
                  <a:moveTo>
                    <a:pt x="430" y="1"/>
                  </a:moveTo>
                  <a:cubicBezTo>
                    <a:pt x="320" y="1"/>
                    <a:pt x="209" y="9"/>
                    <a:pt x="96" y="27"/>
                  </a:cubicBezTo>
                  <a:cubicBezTo>
                    <a:pt x="24" y="39"/>
                    <a:pt x="0" y="146"/>
                    <a:pt x="84" y="181"/>
                  </a:cubicBezTo>
                  <a:cubicBezTo>
                    <a:pt x="572" y="443"/>
                    <a:pt x="1072" y="598"/>
                    <a:pt x="1548" y="896"/>
                  </a:cubicBezTo>
                  <a:cubicBezTo>
                    <a:pt x="2084" y="1229"/>
                    <a:pt x="2536" y="1670"/>
                    <a:pt x="2953" y="2134"/>
                  </a:cubicBezTo>
                  <a:cubicBezTo>
                    <a:pt x="3560" y="2777"/>
                    <a:pt x="4096" y="3503"/>
                    <a:pt x="4810" y="4039"/>
                  </a:cubicBezTo>
                  <a:cubicBezTo>
                    <a:pt x="4822" y="4047"/>
                    <a:pt x="4833" y="4050"/>
                    <a:pt x="4845" y="4050"/>
                  </a:cubicBezTo>
                  <a:cubicBezTo>
                    <a:pt x="4904" y="4050"/>
                    <a:pt x="4954" y="3956"/>
                    <a:pt x="4894" y="3896"/>
                  </a:cubicBezTo>
                  <a:cubicBezTo>
                    <a:pt x="3709" y="2723"/>
                    <a:pt x="2397" y="1"/>
                    <a:pt x="43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621;p41">
              <a:extLst>
                <a:ext uri="{FF2B5EF4-FFF2-40B4-BE49-F238E27FC236}">
                  <a16:creationId xmlns:a16="http://schemas.microsoft.com/office/drawing/2014/main" id="{34B8C505-CB60-3CFF-BB41-AF7A23F7C4FF}"/>
                </a:ext>
              </a:extLst>
            </p:cNvPr>
            <p:cNvSpPr/>
            <p:nvPr/>
          </p:nvSpPr>
          <p:spPr>
            <a:xfrm>
              <a:off x="4766800" y="2105050"/>
              <a:ext cx="162700" cy="139925"/>
            </a:xfrm>
            <a:custGeom>
              <a:avLst/>
              <a:gdLst/>
              <a:ahLst/>
              <a:cxnLst/>
              <a:rect l="l" t="t" r="r" b="b"/>
              <a:pathLst>
                <a:path w="6508" h="5597" extrusionOk="0">
                  <a:moveTo>
                    <a:pt x="95" y="1"/>
                  </a:moveTo>
                  <a:cubicBezTo>
                    <a:pt x="46" y="1"/>
                    <a:pt x="0" y="54"/>
                    <a:pt x="19" y="100"/>
                  </a:cubicBezTo>
                  <a:cubicBezTo>
                    <a:pt x="423" y="1148"/>
                    <a:pt x="1912" y="1850"/>
                    <a:pt x="2793" y="2398"/>
                  </a:cubicBezTo>
                  <a:cubicBezTo>
                    <a:pt x="3948" y="3124"/>
                    <a:pt x="6019" y="4029"/>
                    <a:pt x="6317" y="5517"/>
                  </a:cubicBezTo>
                  <a:cubicBezTo>
                    <a:pt x="6333" y="5572"/>
                    <a:pt x="6375" y="5597"/>
                    <a:pt x="6415" y="5597"/>
                  </a:cubicBezTo>
                  <a:cubicBezTo>
                    <a:pt x="6462" y="5597"/>
                    <a:pt x="6507" y="5563"/>
                    <a:pt x="6507" y="5505"/>
                  </a:cubicBezTo>
                  <a:cubicBezTo>
                    <a:pt x="6436" y="4291"/>
                    <a:pt x="5245" y="3517"/>
                    <a:pt x="4329" y="2886"/>
                  </a:cubicBezTo>
                  <a:cubicBezTo>
                    <a:pt x="2936" y="1921"/>
                    <a:pt x="1531" y="981"/>
                    <a:pt x="138" y="16"/>
                  </a:cubicBezTo>
                  <a:cubicBezTo>
                    <a:pt x="124" y="6"/>
                    <a:pt x="109" y="1"/>
                    <a:pt x="9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622;p41">
              <a:extLst>
                <a:ext uri="{FF2B5EF4-FFF2-40B4-BE49-F238E27FC236}">
                  <a16:creationId xmlns:a16="http://schemas.microsoft.com/office/drawing/2014/main" id="{FC14803E-E814-FB27-683D-6767FDF50DC5}"/>
                </a:ext>
              </a:extLst>
            </p:cNvPr>
            <p:cNvSpPr/>
            <p:nvPr/>
          </p:nvSpPr>
          <p:spPr>
            <a:xfrm>
              <a:off x="4772900" y="1952825"/>
              <a:ext cx="162850" cy="281500"/>
            </a:xfrm>
            <a:custGeom>
              <a:avLst/>
              <a:gdLst/>
              <a:ahLst/>
              <a:cxnLst/>
              <a:rect l="l" t="t" r="r" b="b"/>
              <a:pathLst>
                <a:path w="6514" h="11260" extrusionOk="0">
                  <a:moveTo>
                    <a:pt x="263" y="1"/>
                  </a:moveTo>
                  <a:cubicBezTo>
                    <a:pt x="224" y="1"/>
                    <a:pt x="185" y="27"/>
                    <a:pt x="179" y="81"/>
                  </a:cubicBezTo>
                  <a:cubicBezTo>
                    <a:pt x="1" y="2164"/>
                    <a:pt x="394" y="4165"/>
                    <a:pt x="1715" y="5820"/>
                  </a:cubicBezTo>
                  <a:cubicBezTo>
                    <a:pt x="3144" y="7594"/>
                    <a:pt x="6132" y="8713"/>
                    <a:pt x="6418" y="11225"/>
                  </a:cubicBezTo>
                  <a:cubicBezTo>
                    <a:pt x="6418" y="11248"/>
                    <a:pt x="6439" y="11259"/>
                    <a:pt x="6462" y="11259"/>
                  </a:cubicBezTo>
                  <a:cubicBezTo>
                    <a:pt x="6487" y="11259"/>
                    <a:pt x="6513" y="11245"/>
                    <a:pt x="6513" y="11213"/>
                  </a:cubicBezTo>
                  <a:cubicBezTo>
                    <a:pt x="6442" y="9511"/>
                    <a:pt x="4989" y="8332"/>
                    <a:pt x="3811" y="7296"/>
                  </a:cubicBezTo>
                  <a:cubicBezTo>
                    <a:pt x="2942" y="6522"/>
                    <a:pt x="2072" y="5820"/>
                    <a:pt x="1429" y="4843"/>
                  </a:cubicBezTo>
                  <a:cubicBezTo>
                    <a:pt x="501" y="3450"/>
                    <a:pt x="501" y="1652"/>
                    <a:pt x="346" y="81"/>
                  </a:cubicBezTo>
                  <a:cubicBezTo>
                    <a:pt x="340" y="27"/>
                    <a:pt x="301" y="1"/>
                    <a:pt x="2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623;p41">
              <a:extLst>
                <a:ext uri="{FF2B5EF4-FFF2-40B4-BE49-F238E27FC236}">
                  <a16:creationId xmlns:a16="http://schemas.microsoft.com/office/drawing/2014/main" id="{E7897CD0-4026-6C11-7251-178351F7EF68}"/>
                </a:ext>
              </a:extLst>
            </p:cNvPr>
            <p:cNvSpPr/>
            <p:nvPr/>
          </p:nvSpPr>
          <p:spPr>
            <a:xfrm>
              <a:off x="4825225" y="2116850"/>
              <a:ext cx="117500" cy="128475"/>
            </a:xfrm>
            <a:custGeom>
              <a:avLst/>
              <a:gdLst/>
              <a:ahLst/>
              <a:cxnLst/>
              <a:rect l="l" t="t" r="r" b="b"/>
              <a:pathLst>
                <a:path w="4700" h="5139" extrusionOk="0">
                  <a:moveTo>
                    <a:pt x="132" y="0"/>
                  </a:moveTo>
                  <a:cubicBezTo>
                    <a:pt x="47" y="0"/>
                    <a:pt x="0" y="135"/>
                    <a:pt x="63" y="187"/>
                  </a:cubicBezTo>
                  <a:cubicBezTo>
                    <a:pt x="849" y="902"/>
                    <a:pt x="1694" y="1533"/>
                    <a:pt x="2420" y="2319"/>
                  </a:cubicBezTo>
                  <a:cubicBezTo>
                    <a:pt x="3111" y="3061"/>
                    <a:pt x="3658" y="3883"/>
                    <a:pt x="4226" y="4708"/>
                  </a:cubicBezTo>
                  <a:lnTo>
                    <a:pt x="4226" y="4708"/>
                  </a:lnTo>
                  <a:cubicBezTo>
                    <a:pt x="4208" y="4728"/>
                    <a:pt x="4203" y="4757"/>
                    <a:pt x="4230" y="4783"/>
                  </a:cubicBezTo>
                  <a:cubicBezTo>
                    <a:pt x="4321" y="4886"/>
                    <a:pt x="4401" y="4999"/>
                    <a:pt x="4491" y="5092"/>
                  </a:cubicBezTo>
                  <a:lnTo>
                    <a:pt x="4491" y="5092"/>
                  </a:lnTo>
                  <a:cubicBezTo>
                    <a:pt x="4492" y="5092"/>
                    <a:pt x="4492" y="5093"/>
                    <a:pt x="4492" y="5093"/>
                  </a:cubicBezTo>
                  <a:cubicBezTo>
                    <a:pt x="4492" y="5093"/>
                    <a:pt x="4492" y="5093"/>
                    <a:pt x="4492" y="5093"/>
                  </a:cubicBezTo>
                  <a:lnTo>
                    <a:pt x="4492" y="5093"/>
                  </a:lnTo>
                  <a:cubicBezTo>
                    <a:pt x="4496" y="5097"/>
                    <a:pt x="4500" y="5101"/>
                    <a:pt x="4504" y="5105"/>
                  </a:cubicBezTo>
                  <a:cubicBezTo>
                    <a:pt x="4521" y="5129"/>
                    <a:pt x="4545" y="5139"/>
                    <a:pt x="4570" y="5139"/>
                  </a:cubicBezTo>
                  <a:cubicBezTo>
                    <a:pt x="4632" y="5139"/>
                    <a:pt x="4699" y="5077"/>
                    <a:pt x="4682" y="5009"/>
                  </a:cubicBezTo>
                  <a:cubicBezTo>
                    <a:pt x="4051" y="3009"/>
                    <a:pt x="2111" y="795"/>
                    <a:pt x="170" y="9"/>
                  </a:cubicBezTo>
                  <a:cubicBezTo>
                    <a:pt x="157" y="3"/>
                    <a:pt x="144" y="0"/>
                    <a:pt x="13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624;p41">
              <a:extLst>
                <a:ext uri="{FF2B5EF4-FFF2-40B4-BE49-F238E27FC236}">
                  <a16:creationId xmlns:a16="http://schemas.microsoft.com/office/drawing/2014/main" id="{B96EF307-B34B-1FBC-6D7D-47EE5F46CD3C}"/>
                </a:ext>
              </a:extLst>
            </p:cNvPr>
            <p:cNvSpPr/>
            <p:nvPr/>
          </p:nvSpPr>
          <p:spPr>
            <a:xfrm>
              <a:off x="4813100" y="2050300"/>
              <a:ext cx="135450" cy="164050"/>
            </a:xfrm>
            <a:custGeom>
              <a:avLst/>
              <a:gdLst/>
              <a:ahLst/>
              <a:cxnLst/>
              <a:rect l="l" t="t" r="r" b="b"/>
              <a:pathLst>
                <a:path w="5418" h="6562" extrusionOk="0">
                  <a:moveTo>
                    <a:pt x="133" y="1"/>
                  </a:moveTo>
                  <a:cubicBezTo>
                    <a:pt x="47" y="1"/>
                    <a:pt x="1" y="106"/>
                    <a:pt x="60" y="194"/>
                  </a:cubicBezTo>
                  <a:cubicBezTo>
                    <a:pt x="1715" y="2171"/>
                    <a:pt x="4953" y="3695"/>
                    <a:pt x="5310" y="6516"/>
                  </a:cubicBezTo>
                  <a:cubicBezTo>
                    <a:pt x="5310" y="6546"/>
                    <a:pt x="5334" y="6561"/>
                    <a:pt x="5358" y="6561"/>
                  </a:cubicBezTo>
                  <a:cubicBezTo>
                    <a:pt x="5382" y="6561"/>
                    <a:pt x="5406" y="6546"/>
                    <a:pt x="5406" y="6516"/>
                  </a:cubicBezTo>
                  <a:cubicBezTo>
                    <a:pt x="5417" y="5195"/>
                    <a:pt x="4739" y="4159"/>
                    <a:pt x="3905" y="3171"/>
                  </a:cubicBezTo>
                  <a:cubicBezTo>
                    <a:pt x="2917" y="2016"/>
                    <a:pt x="1596" y="671"/>
                    <a:pt x="191" y="16"/>
                  </a:cubicBezTo>
                  <a:cubicBezTo>
                    <a:pt x="170" y="5"/>
                    <a:pt x="150"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625;p41">
              <a:extLst>
                <a:ext uri="{FF2B5EF4-FFF2-40B4-BE49-F238E27FC236}">
                  <a16:creationId xmlns:a16="http://schemas.microsoft.com/office/drawing/2014/main" id="{A4DE671F-F3FC-16D2-9BC3-5FC617400419}"/>
                </a:ext>
              </a:extLst>
            </p:cNvPr>
            <p:cNvSpPr/>
            <p:nvPr/>
          </p:nvSpPr>
          <p:spPr>
            <a:xfrm>
              <a:off x="4821550" y="2001675"/>
              <a:ext cx="124325" cy="146525"/>
            </a:xfrm>
            <a:custGeom>
              <a:avLst/>
              <a:gdLst/>
              <a:ahLst/>
              <a:cxnLst/>
              <a:rect l="l" t="t" r="r" b="b"/>
              <a:pathLst>
                <a:path w="4973" h="5861" extrusionOk="0">
                  <a:moveTo>
                    <a:pt x="95" y="0"/>
                  </a:moveTo>
                  <a:cubicBezTo>
                    <a:pt x="39" y="0"/>
                    <a:pt x="1" y="77"/>
                    <a:pt x="31" y="127"/>
                  </a:cubicBezTo>
                  <a:cubicBezTo>
                    <a:pt x="1555" y="2068"/>
                    <a:pt x="4258" y="3223"/>
                    <a:pt x="4853" y="5818"/>
                  </a:cubicBezTo>
                  <a:cubicBezTo>
                    <a:pt x="4858" y="5847"/>
                    <a:pt x="4879" y="5861"/>
                    <a:pt x="4901" y="5861"/>
                  </a:cubicBezTo>
                  <a:cubicBezTo>
                    <a:pt x="4934" y="5861"/>
                    <a:pt x="4972" y="5832"/>
                    <a:pt x="4972" y="5783"/>
                  </a:cubicBezTo>
                  <a:cubicBezTo>
                    <a:pt x="4639" y="3389"/>
                    <a:pt x="2031" y="1258"/>
                    <a:pt x="126" y="8"/>
                  </a:cubicBezTo>
                  <a:cubicBezTo>
                    <a:pt x="116" y="3"/>
                    <a:pt x="105" y="0"/>
                    <a:pt x="9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626;p41">
              <a:extLst>
                <a:ext uri="{FF2B5EF4-FFF2-40B4-BE49-F238E27FC236}">
                  <a16:creationId xmlns:a16="http://schemas.microsoft.com/office/drawing/2014/main" id="{F539A709-50A3-5F39-53A4-28369811DBE5}"/>
                </a:ext>
              </a:extLst>
            </p:cNvPr>
            <p:cNvSpPr/>
            <p:nvPr/>
          </p:nvSpPr>
          <p:spPr>
            <a:xfrm>
              <a:off x="4842925" y="1987150"/>
              <a:ext cx="96025" cy="106800"/>
            </a:xfrm>
            <a:custGeom>
              <a:avLst/>
              <a:gdLst/>
              <a:ahLst/>
              <a:cxnLst/>
              <a:rect l="l" t="t" r="r" b="b"/>
              <a:pathLst>
                <a:path w="3841" h="4272" extrusionOk="0">
                  <a:moveTo>
                    <a:pt x="112" y="0"/>
                  </a:moveTo>
                  <a:cubicBezTo>
                    <a:pt x="56" y="0"/>
                    <a:pt x="1" y="47"/>
                    <a:pt x="45" y="101"/>
                  </a:cubicBezTo>
                  <a:cubicBezTo>
                    <a:pt x="1129" y="1601"/>
                    <a:pt x="2748" y="2589"/>
                    <a:pt x="3701" y="4244"/>
                  </a:cubicBezTo>
                  <a:cubicBezTo>
                    <a:pt x="3716" y="4263"/>
                    <a:pt x="3737" y="4271"/>
                    <a:pt x="3757" y="4271"/>
                  </a:cubicBezTo>
                  <a:cubicBezTo>
                    <a:pt x="3801" y="4271"/>
                    <a:pt x="3840" y="4234"/>
                    <a:pt x="3808" y="4185"/>
                  </a:cubicBezTo>
                  <a:cubicBezTo>
                    <a:pt x="2962" y="2589"/>
                    <a:pt x="1546" y="1149"/>
                    <a:pt x="164" y="18"/>
                  </a:cubicBezTo>
                  <a:cubicBezTo>
                    <a:pt x="150" y="6"/>
                    <a:pt x="131" y="0"/>
                    <a:pt x="1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627;p41">
              <a:extLst>
                <a:ext uri="{FF2B5EF4-FFF2-40B4-BE49-F238E27FC236}">
                  <a16:creationId xmlns:a16="http://schemas.microsoft.com/office/drawing/2014/main" id="{1A31D545-90E6-B685-4F68-762512CFB2B5}"/>
                </a:ext>
              </a:extLst>
            </p:cNvPr>
            <p:cNvSpPr/>
            <p:nvPr/>
          </p:nvSpPr>
          <p:spPr>
            <a:xfrm>
              <a:off x="4820225" y="1925100"/>
              <a:ext cx="111125" cy="146800"/>
            </a:xfrm>
            <a:custGeom>
              <a:avLst/>
              <a:gdLst/>
              <a:ahLst/>
              <a:cxnLst/>
              <a:rect l="l" t="t" r="r" b="b"/>
              <a:pathLst>
                <a:path w="4445" h="5872" extrusionOk="0">
                  <a:moveTo>
                    <a:pt x="135" y="0"/>
                  </a:moveTo>
                  <a:cubicBezTo>
                    <a:pt x="58" y="0"/>
                    <a:pt x="0" y="94"/>
                    <a:pt x="60" y="154"/>
                  </a:cubicBezTo>
                  <a:cubicBezTo>
                    <a:pt x="1787" y="1857"/>
                    <a:pt x="3680" y="3357"/>
                    <a:pt x="4299" y="5833"/>
                  </a:cubicBezTo>
                  <a:cubicBezTo>
                    <a:pt x="4308" y="5860"/>
                    <a:pt x="4331" y="5872"/>
                    <a:pt x="4356" y="5872"/>
                  </a:cubicBezTo>
                  <a:cubicBezTo>
                    <a:pt x="4399" y="5872"/>
                    <a:pt x="4445" y="5838"/>
                    <a:pt x="4430" y="5786"/>
                  </a:cubicBezTo>
                  <a:cubicBezTo>
                    <a:pt x="4025" y="3535"/>
                    <a:pt x="2287" y="976"/>
                    <a:pt x="179" y="11"/>
                  </a:cubicBezTo>
                  <a:cubicBezTo>
                    <a:pt x="164" y="4"/>
                    <a:pt x="149" y="0"/>
                    <a:pt x="13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628;p41">
              <a:extLst>
                <a:ext uri="{FF2B5EF4-FFF2-40B4-BE49-F238E27FC236}">
                  <a16:creationId xmlns:a16="http://schemas.microsoft.com/office/drawing/2014/main" id="{CFA17C43-82AD-D855-6A46-A211B7307462}"/>
                </a:ext>
              </a:extLst>
            </p:cNvPr>
            <p:cNvSpPr/>
            <p:nvPr/>
          </p:nvSpPr>
          <p:spPr>
            <a:xfrm>
              <a:off x="4765575" y="1856950"/>
              <a:ext cx="158425" cy="157875"/>
            </a:xfrm>
            <a:custGeom>
              <a:avLst/>
              <a:gdLst/>
              <a:ahLst/>
              <a:cxnLst/>
              <a:rect l="l" t="t" r="r" b="b"/>
              <a:pathLst>
                <a:path w="6337" h="6315" extrusionOk="0">
                  <a:moveTo>
                    <a:pt x="65" y="1"/>
                  </a:moveTo>
                  <a:cubicBezTo>
                    <a:pt x="33" y="1"/>
                    <a:pt x="1" y="27"/>
                    <a:pt x="8" y="70"/>
                  </a:cubicBezTo>
                  <a:cubicBezTo>
                    <a:pt x="568" y="3011"/>
                    <a:pt x="4509" y="4202"/>
                    <a:pt x="6247" y="6309"/>
                  </a:cubicBezTo>
                  <a:cubicBezTo>
                    <a:pt x="6252" y="6313"/>
                    <a:pt x="6259" y="6314"/>
                    <a:pt x="6265" y="6314"/>
                  </a:cubicBezTo>
                  <a:cubicBezTo>
                    <a:pt x="6299" y="6314"/>
                    <a:pt x="6336" y="6266"/>
                    <a:pt x="6306" y="6226"/>
                  </a:cubicBezTo>
                  <a:cubicBezTo>
                    <a:pt x="4437" y="3892"/>
                    <a:pt x="1306" y="2951"/>
                    <a:pt x="115" y="34"/>
                  </a:cubicBezTo>
                  <a:cubicBezTo>
                    <a:pt x="106" y="11"/>
                    <a:pt x="86" y="1"/>
                    <a:pt x="6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629;p41">
              <a:extLst>
                <a:ext uri="{FF2B5EF4-FFF2-40B4-BE49-F238E27FC236}">
                  <a16:creationId xmlns:a16="http://schemas.microsoft.com/office/drawing/2014/main" id="{C547E2E5-8E57-D01F-7560-8D09D16D4290}"/>
                </a:ext>
              </a:extLst>
            </p:cNvPr>
            <p:cNvSpPr/>
            <p:nvPr/>
          </p:nvSpPr>
          <p:spPr>
            <a:xfrm>
              <a:off x="4811500" y="1868525"/>
              <a:ext cx="117650" cy="121650"/>
            </a:xfrm>
            <a:custGeom>
              <a:avLst/>
              <a:gdLst/>
              <a:ahLst/>
              <a:cxnLst/>
              <a:rect l="l" t="t" r="r" b="b"/>
              <a:pathLst>
                <a:path w="4706" h="4866" extrusionOk="0">
                  <a:moveTo>
                    <a:pt x="91" y="1"/>
                  </a:moveTo>
                  <a:cubicBezTo>
                    <a:pt x="47" y="1"/>
                    <a:pt x="1" y="40"/>
                    <a:pt x="16" y="95"/>
                  </a:cubicBezTo>
                  <a:cubicBezTo>
                    <a:pt x="528" y="2167"/>
                    <a:pt x="3005" y="3631"/>
                    <a:pt x="4588" y="4846"/>
                  </a:cubicBezTo>
                  <a:cubicBezTo>
                    <a:pt x="4602" y="4860"/>
                    <a:pt x="4619" y="4865"/>
                    <a:pt x="4634" y="4865"/>
                  </a:cubicBezTo>
                  <a:cubicBezTo>
                    <a:pt x="4673" y="4865"/>
                    <a:pt x="4706" y="4829"/>
                    <a:pt x="4672" y="4786"/>
                  </a:cubicBezTo>
                  <a:cubicBezTo>
                    <a:pt x="4065" y="3953"/>
                    <a:pt x="3267" y="3346"/>
                    <a:pt x="2493" y="2679"/>
                  </a:cubicBezTo>
                  <a:cubicBezTo>
                    <a:pt x="1564" y="1869"/>
                    <a:pt x="862" y="1024"/>
                    <a:pt x="147" y="36"/>
                  </a:cubicBezTo>
                  <a:cubicBezTo>
                    <a:pt x="135" y="11"/>
                    <a:pt x="113" y="1"/>
                    <a:pt x="9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630;p41">
              <a:extLst>
                <a:ext uri="{FF2B5EF4-FFF2-40B4-BE49-F238E27FC236}">
                  <a16:creationId xmlns:a16="http://schemas.microsoft.com/office/drawing/2014/main" id="{13227AF1-4C51-A65B-E596-8A3663EC165F}"/>
                </a:ext>
              </a:extLst>
            </p:cNvPr>
            <p:cNvSpPr/>
            <p:nvPr/>
          </p:nvSpPr>
          <p:spPr>
            <a:xfrm>
              <a:off x="4816650" y="1809675"/>
              <a:ext cx="113400" cy="161800"/>
            </a:xfrm>
            <a:custGeom>
              <a:avLst/>
              <a:gdLst/>
              <a:ahLst/>
              <a:cxnLst/>
              <a:rect l="l" t="t" r="r" b="b"/>
              <a:pathLst>
                <a:path w="4536" h="6472" extrusionOk="0">
                  <a:moveTo>
                    <a:pt x="98" y="0"/>
                  </a:moveTo>
                  <a:cubicBezTo>
                    <a:pt x="62" y="0"/>
                    <a:pt x="25" y="35"/>
                    <a:pt x="25" y="80"/>
                  </a:cubicBezTo>
                  <a:cubicBezTo>
                    <a:pt x="1" y="2711"/>
                    <a:pt x="3037" y="4473"/>
                    <a:pt x="4347" y="6438"/>
                  </a:cubicBezTo>
                  <a:cubicBezTo>
                    <a:pt x="4367" y="6462"/>
                    <a:pt x="4392" y="6472"/>
                    <a:pt x="4417" y="6472"/>
                  </a:cubicBezTo>
                  <a:cubicBezTo>
                    <a:pt x="4478" y="6472"/>
                    <a:pt x="4536" y="6407"/>
                    <a:pt x="4502" y="6331"/>
                  </a:cubicBezTo>
                  <a:cubicBezTo>
                    <a:pt x="3942" y="5295"/>
                    <a:pt x="3168" y="4414"/>
                    <a:pt x="2382" y="3533"/>
                  </a:cubicBezTo>
                  <a:cubicBezTo>
                    <a:pt x="1430" y="2449"/>
                    <a:pt x="799" y="1318"/>
                    <a:pt x="156" y="44"/>
                  </a:cubicBezTo>
                  <a:cubicBezTo>
                    <a:pt x="142" y="13"/>
                    <a:pt x="120" y="0"/>
                    <a:pt x="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631;p41">
              <a:extLst>
                <a:ext uri="{FF2B5EF4-FFF2-40B4-BE49-F238E27FC236}">
                  <a16:creationId xmlns:a16="http://schemas.microsoft.com/office/drawing/2014/main" id="{E4F739D7-02C8-92D4-2C2E-92A4DD8ECD90}"/>
                </a:ext>
              </a:extLst>
            </p:cNvPr>
            <p:cNvSpPr/>
            <p:nvPr/>
          </p:nvSpPr>
          <p:spPr>
            <a:xfrm>
              <a:off x="4814675" y="1793075"/>
              <a:ext cx="111200" cy="164825"/>
            </a:xfrm>
            <a:custGeom>
              <a:avLst/>
              <a:gdLst/>
              <a:ahLst/>
              <a:cxnLst/>
              <a:rect l="l" t="t" r="r" b="b"/>
              <a:pathLst>
                <a:path w="4448" h="6593" extrusionOk="0">
                  <a:moveTo>
                    <a:pt x="71" y="1"/>
                  </a:moveTo>
                  <a:cubicBezTo>
                    <a:pt x="36" y="1"/>
                    <a:pt x="0" y="25"/>
                    <a:pt x="9" y="65"/>
                  </a:cubicBezTo>
                  <a:cubicBezTo>
                    <a:pt x="663" y="2494"/>
                    <a:pt x="2759" y="4709"/>
                    <a:pt x="4390" y="6590"/>
                  </a:cubicBezTo>
                  <a:cubicBezTo>
                    <a:pt x="4392" y="6592"/>
                    <a:pt x="4394" y="6592"/>
                    <a:pt x="4397" y="6592"/>
                  </a:cubicBezTo>
                  <a:cubicBezTo>
                    <a:pt x="4414" y="6592"/>
                    <a:pt x="4448" y="6563"/>
                    <a:pt x="4438" y="6542"/>
                  </a:cubicBezTo>
                  <a:cubicBezTo>
                    <a:pt x="3723" y="5554"/>
                    <a:pt x="2985" y="4578"/>
                    <a:pt x="2306" y="3578"/>
                  </a:cubicBezTo>
                  <a:cubicBezTo>
                    <a:pt x="1521" y="2435"/>
                    <a:pt x="937" y="1137"/>
                    <a:pt x="116" y="18"/>
                  </a:cubicBezTo>
                  <a:cubicBezTo>
                    <a:pt x="104" y="6"/>
                    <a:pt x="88" y="1"/>
                    <a:pt x="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632;p41">
              <a:extLst>
                <a:ext uri="{FF2B5EF4-FFF2-40B4-BE49-F238E27FC236}">
                  <a16:creationId xmlns:a16="http://schemas.microsoft.com/office/drawing/2014/main" id="{3D9F43F3-3587-DBF8-1664-4B01B65CB7F2}"/>
                </a:ext>
              </a:extLst>
            </p:cNvPr>
            <p:cNvSpPr/>
            <p:nvPr/>
          </p:nvSpPr>
          <p:spPr>
            <a:xfrm>
              <a:off x="4803850" y="1718575"/>
              <a:ext cx="112625" cy="204875"/>
            </a:xfrm>
            <a:custGeom>
              <a:avLst/>
              <a:gdLst/>
              <a:ahLst/>
              <a:cxnLst/>
              <a:rect l="l" t="t" r="r" b="b"/>
              <a:pathLst>
                <a:path w="4505" h="8195" extrusionOk="0">
                  <a:moveTo>
                    <a:pt x="592" y="0"/>
                  </a:moveTo>
                  <a:cubicBezTo>
                    <a:pt x="564" y="0"/>
                    <a:pt x="537" y="15"/>
                    <a:pt x="537" y="45"/>
                  </a:cubicBezTo>
                  <a:cubicBezTo>
                    <a:pt x="1" y="3117"/>
                    <a:pt x="2608" y="5998"/>
                    <a:pt x="4406" y="8177"/>
                  </a:cubicBezTo>
                  <a:cubicBezTo>
                    <a:pt x="4419" y="8189"/>
                    <a:pt x="4432" y="8194"/>
                    <a:pt x="4444" y="8194"/>
                  </a:cubicBezTo>
                  <a:cubicBezTo>
                    <a:pt x="4478" y="8194"/>
                    <a:pt x="4504" y="8153"/>
                    <a:pt x="4478" y="8117"/>
                  </a:cubicBezTo>
                  <a:cubicBezTo>
                    <a:pt x="3704" y="6986"/>
                    <a:pt x="2906" y="5867"/>
                    <a:pt x="2192" y="4712"/>
                  </a:cubicBezTo>
                  <a:cubicBezTo>
                    <a:pt x="1275" y="3224"/>
                    <a:pt x="953" y="1724"/>
                    <a:pt x="656" y="45"/>
                  </a:cubicBezTo>
                  <a:cubicBezTo>
                    <a:pt x="650" y="15"/>
                    <a:pt x="620" y="0"/>
                    <a:pt x="59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633;p41">
              <a:extLst>
                <a:ext uri="{FF2B5EF4-FFF2-40B4-BE49-F238E27FC236}">
                  <a16:creationId xmlns:a16="http://schemas.microsoft.com/office/drawing/2014/main" id="{9F2E7211-C06C-320F-571E-BDC586AD1DED}"/>
                </a:ext>
              </a:extLst>
            </p:cNvPr>
            <p:cNvSpPr/>
            <p:nvPr/>
          </p:nvSpPr>
          <p:spPr>
            <a:xfrm>
              <a:off x="4832150" y="1723400"/>
              <a:ext cx="82050" cy="168375"/>
            </a:xfrm>
            <a:custGeom>
              <a:avLst/>
              <a:gdLst/>
              <a:ahLst/>
              <a:cxnLst/>
              <a:rect l="l" t="t" r="r" b="b"/>
              <a:pathLst>
                <a:path w="3282" h="6735" extrusionOk="0">
                  <a:moveTo>
                    <a:pt x="655" y="1"/>
                  </a:moveTo>
                  <a:cubicBezTo>
                    <a:pt x="622" y="1"/>
                    <a:pt x="589" y="19"/>
                    <a:pt x="583" y="54"/>
                  </a:cubicBezTo>
                  <a:cubicBezTo>
                    <a:pt x="0" y="2376"/>
                    <a:pt x="2500" y="4626"/>
                    <a:pt x="3155" y="6686"/>
                  </a:cubicBezTo>
                  <a:cubicBezTo>
                    <a:pt x="3165" y="6720"/>
                    <a:pt x="3189" y="6734"/>
                    <a:pt x="3212" y="6734"/>
                  </a:cubicBezTo>
                  <a:cubicBezTo>
                    <a:pt x="3247" y="6734"/>
                    <a:pt x="3281" y="6705"/>
                    <a:pt x="3274" y="6662"/>
                  </a:cubicBezTo>
                  <a:cubicBezTo>
                    <a:pt x="3048" y="5650"/>
                    <a:pt x="2643" y="4769"/>
                    <a:pt x="2155" y="3864"/>
                  </a:cubicBezTo>
                  <a:cubicBezTo>
                    <a:pt x="1488" y="2614"/>
                    <a:pt x="1084" y="1412"/>
                    <a:pt x="726" y="54"/>
                  </a:cubicBezTo>
                  <a:cubicBezTo>
                    <a:pt x="720" y="19"/>
                    <a:pt x="688" y="1"/>
                    <a:pt x="65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634;p41">
              <a:extLst>
                <a:ext uri="{FF2B5EF4-FFF2-40B4-BE49-F238E27FC236}">
                  <a16:creationId xmlns:a16="http://schemas.microsoft.com/office/drawing/2014/main" id="{539706E4-D702-93DF-0155-EC825D82E8BA}"/>
                </a:ext>
              </a:extLst>
            </p:cNvPr>
            <p:cNvSpPr/>
            <p:nvPr/>
          </p:nvSpPr>
          <p:spPr>
            <a:xfrm>
              <a:off x="4846050" y="1688850"/>
              <a:ext cx="50000" cy="152750"/>
            </a:xfrm>
            <a:custGeom>
              <a:avLst/>
              <a:gdLst/>
              <a:ahLst/>
              <a:cxnLst/>
              <a:rect l="l" t="t" r="r" b="b"/>
              <a:pathLst>
                <a:path w="2000" h="6110" extrusionOk="0">
                  <a:moveTo>
                    <a:pt x="89" y="0"/>
                  </a:moveTo>
                  <a:cubicBezTo>
                    <a:pt x="44" y="0"/>
                    <a:pt x="0" y="42"/>
                    <a:pt x="16" y="103"/>
                  </a:cubicBezTo>
                  <a:cubicBezTo>
                    <a:pt x="504" y="2139"/>
                    <a:pt x="1421" y="4068"/>
                    <a:pt x="1944" y="6092"/>
                  </a:cubicBezTo>
                  <a:cubicBezTo>
                    <a:pt x="1944" y="6105"/>
                    <a:pt x="1952" y="6110"/>
                    <a:pt x="1962" y="6110"/>
                  </a:cubicBezTo>
                  <a:cubicBezTo>
                    <a:pt x="1978" y="6110"/>
                    <a:pt x="2000" y="6095"/>
                    <a:pt x="1992" y="6080"/>
                  </a:cubicBezTo>
                  <a:cubicBezTo>
                    <a:pt x="1659" y="4068"/>
                    <a:pt x="1230" y="1794"/>
                    <a:pt x="158" y="43"/>
                  </a:cubicBezTo>
                  <a:cubicBezTo>
                    <a:pt x="141" y="13"/>
                    <a:pt x="115" y="0"/>
                    <a:pt x="8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635;p41">
              <a:extLst>
                <a:ext uri="{FF2B5EF4-FFF2-40B4-BE49-F238E27FC236}">
                  <a16:creationId xmlns:a16="http://schemas.microsoft.com/office/drawing/2014/main" id="{6CC9158B-A907-CFD1-6BBC-922FDBA6A606}"/>
                </a:ext>
              </a:extLst>
            </p:cNvPr>
            <p:cNvSpPr/>
            <p:nvPr/>
          </p:nvSpPr>
          <p:spPr>
            <a:xfrm>
              <a:off x="4865275" y="1690375"/>
              <a:ext cx="33850" cy="119300"/>
            </a:xfrm>
            <a:custGeom>
              <a:avLst/>
              <a:gdLst/>
              <a:ahLst/>
              <a:cxnLst/>
              <a:rect l="l" t="t" r="r" b="b"/>
              <a:pathLst>
                <a:path w="1354" h="4772" extrusionOk="0">
                  <a:moveTo>
                    <a:pt x="108" y="1"/>
                  </a:moveTo>
                  <a:cubicBezTo>
                    <a:pt x="54" y="1"/>
                    <a:pt x="1" y="55"/>
                    <a:pt x="9" y="125"/>
                  </a:cubicBezTo>
                  <a:cubicBezTo>
                    <a:pt x="271" y="1709"/>
                    <a:pt x="1128" y="3102"/>
                    <a:pt x="1259" y="4745"/>
                  </a:cubicBezTo>
                  <a:cubicBezTo>
                    <a:pt x="1259" y="4763"/>
                    <a:pt x="1274" y="4772"/>
                    <a:pt x="1288" y="4772"/>
                  </a:cubicBezTo>
                  <a:cubicBezTo>
                    <a:pt x="1303" y="4772"/>
                    <a:pt x="1318" y="4763"/>
                    <a:pt x="1318" y="4745"/>
                  </a:cubicBezTo>
                  <a:cubicBezTo>
                    <a:pt x="1354" y="3161"/>
                    <a:pt x="949" y="1447"/>
                    <a:pt x="187" y="54"/>
                  </a:cubicBezTo>
                  <a:cubicBezTo>
                    <a:pt x="166" y="16"/>
                    <a:pt x="137" y="1"/>
                    <a:pt x="10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636;p41">
              <a:extLst>
                <a:ext uri="{FF2B5EF4-FFF2-40B4-BE49-F238E27FC236}">
                  <a16:creationId xmlns:a16="http://schemas.microsoft.com/office/drawing/2014/main" id="{893392D7-2EC3-1CB1-B6A3-98C4E6071FEE}"/>
                </a:ext>
              </a:extLst>
            </p:cNvPr>
            <p:cNvSpPr/>
            <p:nvPr/>
          </p:nvSpPr>
          <p:spPr>
            <a:xfrm>
              <a:off x="4875900" y="1686200"/>
              <a:ext cx="9250" cy="54600"/>
            </a:xfrm>
            <a:custGeom>
              <a:avLst/>
              <a:gdLst/>
              <a:ahLst/>
              <a:cxnLst/>
              <a:rect l="l" t="t" r="r" b="b"/>
              <a:pathLst>
                <a:path w="370" h="2184" extrusionOk="0">
                  <a:moveTo>
                    <a:pt x="174" y="1"/>
                  </a:moveTo>
                  <a:cubicBezTo>
                    <a:pt x="143" y="1"/>
                    <a:pt x="113" y="18"/>
                    <a:pt x="107" y="54"/>
                  </a:cubicBezTo>
                  <a:cubicBezTo>
                    <a:pt x="0" y="328"/>
                    <a:pt x="60" y="626"/>
                    <a:pt x="96" y="899"/>
                  </a:cubicBezTo>
                  <a:cubicBezTo>
                    <a:pt x="155" y="1316"/>
                    <a:pt x="215" y="1721"/>
                    <a:pt x="238" y="2138"/>
                  </a:cubicBezTo>
                  <a:cubicBezTo>
                    <a:pt x="238" y="2169"/>
                    <a:pt x="258" y="2184"/>
                    <a:pt x="277" y="2184"/>
                  </a:cubicBezTo>
                  <a:cubicBezTo>
                    <a:pt x="294" y="2184"/>
                    <a:pt x="310" y="2172"/>
                    <a:pt x="310" y="2150"/>
                  </a:cubicBezTo>
                  <a:cubicBezTo>
                    <a:pt x="334" y="1780"/>
                    <a:pt x="334" y="1411"/>
                    <a:pt x="334" y="1042"/>
                  </a:cubicBezTo>
                  <a:cubicBezTo>
                    <a:pt x="334" y="721"/>
                    <a:pt x="369" y="352"/>
                    <a:pt x="250" y="54"/>
                  </a:cubicBezTo>
                  <a:cubicBezTo>
                    <a:pt x="238" y="18"/>
                    <a:pt x="206" y="1"/>
                    <a:pt x="17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637;p41">
              <a:extLst>
                <a:ext uri="{FF2B5EF4-FFF2-40B4-BE49-F238E27FC236}">
                  <a16:creationId xmlns:a16="http://schemas.microsoft.com/office/drawing/2014/main" id="{295A0089-7218-7B11-6829-2E640F427979}"/>
                </a:ext>
              </a:extLst>
            </p:cNvPr>
            <p:cNvSpPr/>
            <p:nvPr/>
          </p:nvSpPr>
          <p:spPr>
            <a:xfrm>
              <a:off x="4868750" y="1653000"/>
              <a:ext cx="21100" cy="95950"/>
            </a:xfrm>
            <a:custGeom>
              <a:avLst/>
              <a:gdLst/>
              <a:ahLst/>
              <a:cxnLst/>
              <a:rect l="l" t="t" r="r" b="b"/>
              <a:pathLst>
                <a:path w="844" h="3838" extrusionOk="0">
                  <a:moveTo>
                    <a:pt x="181" y="1"/>
                  </a:moveTo>
                  <a:cubicBezTo>
                    <a:pt x="126" y="1"/>
                    <a:pt x="72" y="47"/>
                    <a:pt x="72" y="120"/>
                  </a:cubicBezTo>
                  <a:cubicBezTo>
                    <a:pt x="1" y="644"/>
                    <a:pt x="155" y="1203"/>
                    <a:pt x="251" y="1727"/>
                  </a:cubicBezTo>
                  <a:cubicBezTo>
                    <a:pt x="346" y="2430"/>
                    <a:pt x="489" y="3108"/>
                    <a:pt x="703" y="3775"/>
                  </a:cubicBezTo>
                  <a:cubicBezTo>
                    <a:pt x="713" y="3819"/>
                    <a:pt x="741" y="3837"/>
                    <a:pt x="768" y="3837"/>
                  </a:cubicBezTo>
                  <a:cubicBezTo>
                    <a:pt x="806" y="3837"/>
                    <a:pt x="843" y="3801"/>
                    <a:pt x="822" y="3751"/>
                  </a:cubicBezTo>
                  <a:cubicBezTo>
                    <a:pt x="643" y="3061"/>
                    <a:pt x="596" y="2382"/>
                    <a:pt x="584" y="1680"/>
                  </a:cubicBezTo>
                  <a:cubicBezTo>
                    <a:pt x="572" y="1156"/>
                    <a:pt x="560" y="525"/>
                    <a:pt x="274" y="60"/>
                  </a:cubicBezTo>
                  <a:cubicBezTo>
                    <a:pt x="251" y="19"/>
                    <a:pt x="216" y="1"/>
                    <a:pt x="18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638;p41">
              <a:extLst>
                <a:ext uri="{FF2B5EF4-FFF2-40B4-BE49-F238E27FC236}">
                  <a16:creationId xmlns:a16="http://schemas.microsoft.com/office/drawing/2014/main" id="{A8F2524C-0048-E39E-0705-57CD412AB85B}"/>
                </a:ext>
              </a:extLst>
            </p:cNvPr>
            <p:cNvSpPr/>
            <p:nvPr/>
          </p:nvSpPr>
          <p:spPr>
            <a:xfrm>
              <a:off x="4803050" y="3195825"/>
              <a:ext cx="128600" cy="101925"/>
            </a:xfrm>
            <a:custGeom>
              <a:avLst/>
              <a:gdLst/>
              <a:ahLst/>
              <a:cxnLst/>
              <a:rect l="l" t="t" r="r" b="b"/>
              <a:pathLst>
                <a:path w="5144" h="4077" extrusionOk="0">
                  <a:moveTo>
                    <a:pt x="5073" y="0"/>
                  </a:moveTo>
                  <a:cubicBezTo>
                    <a:pt x="5064" y="0"/>
                    <a:pt x="5055" y="3"/>
                    <a:pt x="5046" y="10"/>
                  </a:cubicBezTo>
                  <a:cubicBezTo>
                    <a:pt x="3295" y="1141"/>
                    <a:pt x="1331" y="2236"/>
                    <a:pt x="57" y="3939"/>
                  </a:cubicBezTo>
                  <a:cubicBezTo>
                    <a:pt x="1" y="4004"/>
                    <a:pt x="69" y="4077"/>
                    <a:pt x="147" y="4077"/>
                  </a:cubicBezTo>
                  <a:cubicBezTo>
                    <a:pt x="168" y="4077"/>
                    <a:pt x="191" y="4071"/>
                    <a:pt x="212" y="4058"/>
                  </a:cubicBezTo>
                  <a:cubicBezTo>
                    <a:pt x="1759" y="2629"/>
                    <a:pt x="3498" y="1439"/>
                    <a:pt x="5105" y="81"/>
                  </a:cubicBezTo>
                  <a:cubicBezTo>
                    <a:pt x="5144" y="52"/>
                    <a:pt x="5112" y="0"/>
                    <a:pt x="507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639;p41">
              <a:extLst>
                <a:ext uri="{FF2B5EF4-FFF2-40B4-BE49-F238E27FC236}">
                  <a16:creationId xmlns:a16="http://schemas.microsoft.com/office/drawing/2014/main" id="{FF819055-C105-EC26-3E8E-F13EB1DF7072}"/>
                </a:ext>
              </a:extLst>
            </p:cNvPr>
            <p:cNvSpPr/>
            <p:nvPr/>
          </p:nvSpPr>
          <p:spPr>
            <a:xfrm>
              <a:off x="4801750" y="3080875"/>
              <a:ext cx="246300" cy="215900"/>
            </a:xfrm>
            <a:custGeom>
              <a:avLst/>
              <a:gdLst/>
              <a:ahLst/>
              <a:cxnLst/>
              <a:rect l="l" t="t" r="r" b="b"/>
              <a:pathLst>
                <a:path w="9852" h="8636" extrusionOk="0">
                  <a:moveTo>
                    <a:pt x="9743" y="0"/>
                  </a:moveTo>
                  <a:cubicBezTo>
                    <a:pt x="9715" y="0"/>
                    <a:pt x="9686" y="14"/>
                    <a:pt x="9670" y="48"/>
                  </a:cubicBezTo>
                  <a:cubicBezTo>
                    <a:pt x="7669" y="4310"/>
                    <a:pt x="3133" y="5358"/>
                    <a:pt x="37" y="8537"/>
                  </a:cubicBezTo>
                  <a:cubicBezTo>
                    <a:pt x="1" y="8583"/>
                    <a:pt x="42" y="8636"/>
                    <a:pt x="90" y="8636"/>
                  </a:cubicBezTo>
                  <a:cubicBezTo>
                    <a:pt x="104" y="8636"/>
                    <a:pt x="119" y="8631"/>
                    <a:pt x="133" y="8620"/>
                  </a:cubicBezTo>
                  <a:cubicBezTo>
                    <a:pt x="3359" y="5715"/>
                    <a:pt x="8610" y="4858"/>
                    <a:pt x="9836" y="119"/>
                  </a:cubicBezTo>
                  <a:cubicBezTo>
                    <a:pt x="9852" y="50"/>
                    <a:pt x="9797" y="0"/>
                    <a:pt x="974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640;p41">
              <a:extLst>
                <a:ext uri="{FF2B5EF4-FFF2-40B4-BE49-F238E27FC236}">
                  <a16:creationId xmlns:a16="http://schemas.microsoft.com/office/drawing/2014/main" id="{972C9CEF-FA4A-9961-BC26-521A8EF86C2A}"/>
                </a:ext>
              </a:extLst>
            </p:cNvPr>
            <p:cNvSpPr/>
            <p:nvPr/>
          </p:nvSpPr>
          <p:spPr>
            <a:xfrm>
              <a:off x="4842850" y="3069175"/>
              <a:ext cx="173525" cy="172350"/>
            </a:xfrm>
            <a:custGeom>
              <a:avLst/>
              <a:gdLst/>
              <a:ahLst/>
              <a:cxnLst/>
              <a:rect l="l" t="t" r="r" b="b"/>
              <a:pathLst>
                <a:path w="6941" h="6894" extrusionOk="0">
                  <a:moveTo>
                    <a:pt x="6811" y="0"/>
                  </a:moveTo>
                  <a:cubicBezTo>
                    <a:pt x="6791" y="0"/>
                    <a:pt x="6770" y="5"/>
                    <a:pt x="6752" y="16"/>
                  </a:cubicBezTo>
                  <a:cubicBezTo>
                    <a:pt x="4525" y="1944"/>
                    <a:pt x="358" y="3552"/>
                    <a:pt x="1" y="6874"/>
                  </a:cubicBezTo>
                  <a:cubicBezTo>
                    <a:pt x="1" y="6888"/>
                    <a:pt x="13" y="6893"/>
                    <a:pt x="23" y="6893"/>
                  </a:cubicBezTo>
                  <a:cubicBezTo>
                    <a:pt x="30" y="6893"/>
                    <a:pt x="36" y="6891"/>
                    <a:pt x="36" y="6886"/>
                  </a:cubicBezTo>
                  <a:cubicBezTo>
                    <a:pt x="858" y="3492"/>
                    <a:pt x="5156" y="2826"/>
                    <a:pt x="6894" y="111"/>
                  </a:cubicBezTo>
                  <a:cubicBezTo>
                    <a:pt x="6941" y="56"/>
                    <a:pt x="6879" y="0"/>
                    <a:pt x="68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641;p41">
              <a:extLst>
                <a:ext uri="{FF2B5EF4-FFF2-40B4-BE49-F238E27FC236}">
                  <a16:creationId xmlns:a16="http://schemas.microsoft.com/office/drawing/2014/main" id="{CA0D8CF3-26D3-DFD8-6ECA-1D4686850A3E}"/>
                </a:ext>
              </a:extLst>
            </p:cNvPr>
            <p:cNvSpPr/>
            <p:nvPr/>
          </p:nvSpPr>
          <p:spPr>
            <a:xfrm>
              <a:off x="4844125" y="2994650"/>
              <a:ext cx="228325" cy="203100"/>
            </a:xfrm>
            <a:custGeom>
              <a:avLst/>
              <a:gdLst/>
              <a:ahLst/>
              <a:cxnLst/>
              <a:rect l="l" t="t" r="r" b="b"/>
              <a:pathLst>
                <a:path w="9133" h="8124" extrusionOk="0">
                  <a:moveTo>
                    <a:pt x="9032" y="0"/>
                  </a:moveTo>
                  <a:cubicBezTo>
                    <a:pt x="9002" y="0"/>
                    <a:pt x="8972" y="11"/>
                    <a:pt x="8951" y="32"/>
                  </a:cubicBezTo>
                  <a:cubicBezTo>
                    <a:pt x="7629" y="1878"/>
                    <a:pt x="6117" y="3199"/>
                    <a:pt x="4248" y="4497"/>
                  </a:cubicBezTo>
                  <a:cubicBezTo>
                    <a:pt x="2748" y="5533"/>
                    <a:pt x="1117" y="6545"/>
                    <a:pt x="9" y="8033"/>
                  </a:cubicBezTo>
                  <a:cubicBezTo>
                    <a:pt x="1" y="8085"/>
                    <a:pt x="35" y="8124"/>
                    <a:pt x="64" y="8124"/>
                  </a:cubicBezTo>
                  <a:cubicBezTo>
                    <a:pt x="76" y="8124"/>
                    <a:pt x="86" y="8118"/>
                    <a:pt x="93" y="8104"/>
                  </a:cubicBezTo>
                  <a:cubicBezTo>
                    <a:pt x="1748" y="6592"/>
                    <a:pt x="3605" y="5390"/>
                    <a:pt x="5427" y="4092"/>
                  </a:cubicBezTo>
                  <a:cubicBezTo>
                    <a:pt x="6867" y="3068"/>
                    <a:pt x="8510" y="1830"/>
                    <a:pt x="9118" y="103"/>
                  </a:cubicBezTo>
                  <a:cubicBezTo>
                    <a:pt x="9133" y="35"/>
                    <a:pt x="9084" y="0"/>
                    <a:pt x="903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642;p41">
              <a:extLst>
                <a:ext uri="{FF2B5EF4-FFF2-40B4-BE49-F238E27FC236}">
                  <a16:creationId xmlns:a16="http://schemas.microsoft.com/office/drawing/2014/main" id="{56A49E30-7273-A227-1133-B8DA7F56C409}"/>
                </a:ext>
              </a:extLst>
            </p:cNvPr>
            <p:cNvSpPr/>
            <p:nvPr/>
          </p:nvSpPr>
          <p:spPr>
            <a:xfrm>
              <a:off x="4838100" y="3057325"/>
              <a:ext cx="144900" cy="142350"/>
            </a:xfrm>
            <a:custGeom>
              <a:avLst/>
              <a:gdLst/>
              <a:ahLst/>
              <a:cxnLst/>
              <a:rect l="l" t="t" r="r" b="b"/>
              <a:pathLst>
                <a:path w="5796" h="5694" extrusionOk="0">
                  <a:moveTo>
                    <a:pt x="5738" y="0"/>
                  </a:moveTo>
                  <a:cubicBezTo>
                    <a:pt x="5734" y="0"/>
                    <a:pt x="5731" y="1"/>
                    <a:pt x="5727" y="2"/>
                  </a:cubicBezTo>
                  <a:cubicBezTo>
                    <a:pt x="4394" y="406"/>
                    <a:pt x="3179" y="1299"/>
                    <a:pt x="2143" y="2192"/>
                  </a:cubicBezTo>
                  <a:cubicBezTo>
                    <a:pt x="1143" y="3061"/>
                    <a:pt x="12" y="4264"/>
                    <a:pt x="0" y="5657"/>
                  </a:cubicBezTo>
                  <a:cubicBezTo>
                    <a:pt x="0" y="5680"/>
                    <a:pt x="10" y="5693"/>
                    <a:pt x="20" y="5693"/>
                  </a:cubicBezTo>
                  <a:cubicBezTo>
                    <a:pt x="26" y="5693"/>
                    <a:pt x="32" y="5689"/>
                    <a:pt x="36" y="5681"/>
                  </a:cubicBezTo>
                  <a:cubicBezTo>
                    <a:pt x="715" y="3038"/>
                    <a:pt x="3405" y="1156"/>
                    <a:pt x="5763" y="85"/>
                  </a:cubicBezTo>
                  <a:cubicBezTo>
                    <a:pt x="5796" y="63"/>
                    <a:pt x="5778" y="0"/>
                    <a:pt x="573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643;p41">
              <a:extLst>
                <a:ext uri="{FF2B5EF4-FFF2-40B4-BE49-F238E27FC236}">
                  <a16:creationId xmlns:a16="http://schemas.microsoft.com/office/drawing/2014/main" id="{728C48B3-BA00-8CE6-0F5E-FE3E21F63770}"/>
                </a:ext>
              </a:extLst>
            </p:cNvPr>
            <p:cNvSpPr/>
            <p:nvPr/>
          </p:nvSpPr>
          <p:spPr>
            <a:xfrm>
              <a:off x="4866550" y="3005725"/>
              <a:ext cx="187800" cy="152750"/>
            </a:xfrm>
            <a:custGeom>
              <a:avLst/>
              <a:gdLst/>
              <a:ahLst/>
              <a:cxnLst/>
              <a:rect l="l" t="t" r="r" b="b"/>
              <a:pathLst>
                <a:path w="7512" h="6110" extrusionOk="0">
                  <a:moveTo>
                    <a:pt x="7448" y="0"/>
                  </a:moveTo>
                  <a:cubicBezTo>
                    <a:pt x="7438" y="0"/>
                    <a:pt x="7429" y="5"/>
                    <a:pt x="7423" y="18"/>
                  </a:cubicBezTo>
                  <a:cubicBezTo>
                    <a:pt x="5411" y="2613"/>
                    <a:pt x="1684" y="3161"/>
                    <a:pt x="17" y="6042"/>
                  </a:cubicBezTo>
                  <a:cubicBezTo>
                    <a:pt x="0" y="6076"/>
                    <a:pt x="31" y="6110"/>
                    <a:pt x="59" y="6110"/>
                  </a:cubicBezTo>
                  <a:cubicBezTo>
                    <a:pt x="71" y="6110"/>
                    <a:pt x="82" y="6104"/>
                    <a:pt x="89" y="6090"/>
                  </a:cubicBezTo>
                  <a:cubicBezTo>
                    <a:pt x="1970" y="3399"/>
                    <a:pt x="5958" y="2982"/>
                    <a:pt x="7494" y="77"/>
                  </a:cubicBezTo>
                  <a:cubicBezTo>
                    <a:pt x="7512" y="42"/>
                    <a:pt x="7477" y="0"/>
                    <a:pt x="74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644;p41">
              <a:extLst>
                <a:ext uri="{FF2B5EF4-FFF2-40B4-BE49-F238E27FC236}">
                  <a16:creationId xmlns:a16="http://schemas.microsoft.com/office/drawing/2014/main" id="{49977E22-F1A2-B6A4-91A4-77D25B5FF98D}"/>
                </a:ext>
              </a:extLst>
            </p:cNvPr>
            <p:cNvSpPr/>
            <p:nvPr/>
          </p:nvSpPr>
          <p:spPr>
            <a:xfrm>
              <a:off x="4924850" y="2911925"/>
              <a:ext cx="163775" cy="202675"/>
            </a:xfrm>
            <a:custGeom>
              <a:avLst/>
              <a:gdLst/>
              <a:ahLst/>
              <a:cxnLst/>
              <a:rect l="l" t="t" r="r" b="b"/>
              <a:pathLst>
                <a:path w="6551" h="8107" extrusionOk="0">
                  <a:moveTo>
                    <a:pt x="6487" y="1"/>
                  </a:moveTo>
                  <a:cubicBezTo>
                    <a:pt x="6468" y="1"/>
                    <a:pt x="6449" y="10"/>
                    <a:pt x="6436" y="31"/>
                  </a:cubicBezTo>
                  <a:cubicBezTo>
                    <a:pt x="5281" y="2901"/>
                    <a:pt x="3091" y="6770"/>
                    <a:pt x="66" y="7961"/>
                  </a:cubicBezTo>
                  <a:cubicBezTo>
                    <a:pt x="1" y="7993"/>
                    <a:pt x="25" y="8106"/>
                    <a:pt x="94" y="8106"/>
                  </a:cubicBezTo>
                  <a:cubicBezTo>
                    <a:pt x="101" y="8106"/>
                    <a:pt x="107" y="8105"/>
                    <a:pt x="114" y="8104"/>
                  </a:cubicBezTo>
                  <a:cubicBezTo>
                    <a:pt x="1698" y="7520"/>
                    <a:pt x="2912" y="6151"/>
                    <a:pt x="3924" y="4865"/>
                  </a:cubicBezTo>
                  <a:cubicBezTo>
                    <a:pt x="5007" y="3520"/>
                    <a:pt x="6258" y="1817"/>
                    <a:pt x="6543" y="67"/>
                  </a:cubicBezTo>
                  <a:cubicBezTo>
                    <a:pt x="6551" y="29"/>
                    <a:pt x="6520" y="1"/>
                    <a:pt x="64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645;p41">
              <a:extLst>
                <a:ext uri="{FF2B5EF4-FFF2-40B4-BE49-F238E27FC236}">
                  <a16:creationId xmlns:a16="http://schemas.microsoft.com/office/drawing/2014/main" id="{CE4F9B7B-495E-F7B7-0AEE-36F6D954146D}"/>
                </a:ext>
              </a:extLst>
            </p:cNvPr>
            <p:cNvSpPr/>
            <p:nvPr/>
          </p:nvSpPr>
          <p:spPr>
            <a:xfrm>
              <a:off x="4846300" y="3024300"/>
              <a:ext cx="150675" cy="122100"/>
            </a:xfrm>
            <a:custGeom>
              <a:avLst/>
              <a:gdLst/>
              <a:ahLst/>
              <a:cxnLst/>
              <a:rect l="l" t="t" r="r" b="b"/>
              <a:pathLst>
                <a:path w="6027" h="4884" extrusionOk="0">
                  <a:moveTo>
                    <a:pt x="5877" y="0"/>
                  </a:moveTo>
                  <a:cubicBezTo>
                    <a:pt x="5873" y="0"/>
                    <a:pt x="5868" y="0"/>
                    <a:pt x="5863" y="1"/>
                  </a:cubicBezTo>
                  <a:cubicBezTo>
                    <a:pt x="3506" y="513"/>
                    <a:pt x="1220" y="2799"/>
                    <a:pt x="17" y="4799"/>
                  </a:cubicBezTo>
                  <a:cubicBezTo>
                    <a:pt x="1" y="4841"/>
                    <a:pt x="43" y="4883"/>
                    <a:pt x="87" y="4883"/>
                  </a:cubicBezTo>
                  <a:cubicBezTo>
                    <a:pt x="105" y="4883"/>
                    <a:pt x="123" y="4876"/>
                    <a:pt x="137" y="4859"/>
                  </a:cubicBezTo>
                  <a:cubicBezTo>
                    <a:pt x="803" y="3847"/>
                    <a:pt x="1637" y="3013"/>
                    <a:pt x="2554" y="2216"/>
                  </a:cubicBezTo>
                  <a:cubicBezTo>
                    <a:pt x="3601" y="1346"/>
                    <a:pt x="4780" y="834"/>
                    <a:pt x="5935" y="168"/>
                  </a:cubicBezTo>
                  <a:cubicBezTo>
                    <a:pt x="6026" y="122"/>
                    <a:pt x="5975" y="0"/>
                    <a:pt x="587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646;p41">
              <a:extLst>
                <a:ext uri="{FF2B5EF4-FFF2-40B4-BE49-F238E27FC236}">
                  <a16:creationId xmlns:a16="http://schemas.microsoft.com/office/drawing/2014/main" id="{B5253FB5-760D-FE6B-D4EE-6FD7D8296BA5}"/>
                </a:ext>
              </a:extLst>
            </p:cNvPr>
            <p:cNvSpPr/>
            <p:nvPr/>
          </p:nvSpPr>
          <p:spPr>
            <a:xfrm>
              <a:off x="4844475" y="2982850"/>
              <a:ext cx="153925" cy="165650"/>
            </a:xfrm>
            <a:custGeom>
              <a:avLst/>
              <a:gdLst/>
              <a:ahLst/>
              <a:cxnLst/>
              <a:rect l="l" t="t" r="r" b="b"/>
              <a:pathLst>
                <a:path w="6157" h="6626" extrusionOk="0">
                  <a:moveTo>
                    <a:pt x="6058" y="0"/>
                  </a:moveTo>
                  <a:cubicBezTo>
                    <a:pt x="6049" y="0"/>
                    <a:pt x="6041" y="1"/>
                    <a:pt x="6032" y="4"/>
                  </a:cubicBezTo>
                  <a:cubicBezTo>
                    <a:pt x="4639" y="599"/>
                    <a:pt x="3377" y="1849"/>
                    <a:pt x="2317" y="2909"/>
                  </a:cubicBezTo>
                  <a:cubicBezTo>
                    <a:pt x="1305" y="3921"/>
                    <a:pt x="352" y="5147"/>
                    <a:pt x="7" y="6552"/>
                  </a:cubicBezTo>
                  <a:cubicBezTo>
                    <a:pt x="0" y="6601"/>
                    <a:pt x="26" y="6625"/>
                    <a:pt x="53" y="6625"/>
                  </a:cubicBezTo>
                  <a:cubicBezTo>
                    <a:pt x="72" y="6625"/>
                    <a:pt x="92" y="6613"/>
                    <a:pt x="102" y="6588"/>
                  </a:cubicBezTo>
                  <a:cubicBezTo>
                    <a:pt x="876" y="3659"/>
                    <a:pt x="3805" y="1790"/>
                    <a:pt x="6103" y="111"/>
                  </a:cubicBezTo>
                  <a:cubicBezTo>
                    <a:pt x="6156" y="79"/>
                    <a:pt x="6124" y="0"/>
                    <a:pt x="605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647;p41">
              <a:extLst>
                <a:ext uri="{FF2B5EF4-FFF2-40B4-BE49-F238E27FC236}">
                  <a16:creationId xmlns:a16="http://schemas.microsoft.com/office/drawing/2014/main" id="{46522C63-8486-8D57-D0F7-B00A4D56D982}"/>
                </a:ext>
              </a:extLst>
            </p:cNvPr>
            <p:cNvSpPr/>
            <p:nvPr/>
          </p:nvSpPr>
          <p:spPr>
            <a:xfrm>
              <a:off x="4881225" y="2942125"/>
              <a:ext cx="141050" cy="137475"/>
            </a:xfrm>
            <a:custGeom>
              <a:avLst/>
              <a:gdLst/>
              <a:ahLst/>
              <a:cxnLst/>
              <a:rect l="l" t="t" r="r" b="b"/>
              <a:pathLst>
                <a:path w="5642" h="5499" extrusionOk="0">
                  <a:moveTo>
                    <a:pt x="5594" y="0"/>
                  </a:moveTo>
                  <a:cubicBezTo>
                    <a:pt x="5591" y="0"/>
                    <a:pt x="5588" y="1"/>
                    <a:pt x="5586" y="2"/>
                  </a:cubicBezTo>
                  <a:cubicBezTo>
                    <a:pt x="2978" y="454"/>
                    <a:pt x="1311" y="3407"/>
                    <a:pt x="25" y="5431"/>
                  </a:cubicBezTo>
                  <a:cubicBezTo>
                    <a:pt x="0" y="5465"/>
                    <a:pt x="34" y="5498"/>
                    <a:pt x="65" y="5498"/>
                  </a:cubicBezTo>
                  <a:cubicBezTo>
                    <a:pt x="78" y="5498"/>
                    <a:pt x="90" y="5493"/>
                    <a:pt x="97" y="5479"/>
                  </a:cubicBezTo>
                  <a:cubicBezTo>
                    <a:pt x="1573" y="3264"/>
                    <a:pt x="3014" y="1073"/>
                    <a:pt x="5598" y="73"/>
                  </a:cubicBezTo>
                  <a:cubicBezTo>
                    <a:pt x="5642" y="62"/>
                    <a:pt x="5625" y="0"/>
                    <a:pt x="559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648;p41">
              <a:extLst>
                <a:ext uri="{FF2B5EF4-FFF2-40B4-BE49-F238E27FC236}">
                  <a16:creationId xmlns:a16="http://schemas.microsoft.com/office/drawing/2014/main" id="{0FC60ED0-6BCB-315B-E192-0DE1C44C6AAF}"/>
                </a:ext>
              </a:extLst>
            </p:cNvPr>
            <p:cNvSpPr/>
            <p:nvPr/>
          </p:nvSpPr>
          <p:spPr>
            <a:xfrm>
              <a:off x="4881375" y="2940175"/>
              <a:ext cx="191900" cy="129450"/>
            </a:xfrm>
            <a:custGeom>
              <a:avLst/>
              <a:gdLst/>
              <a:ahLst/>
              <a:cxnLst/>
              <a:rect l="l" t="t" r="r" b="b"/>
              <a:pathLst>
                <a:path w="7676" h="5178" extrusionOk="0">
                  <a:moveTo>
                    <a:pt x="7556" y="0"/>
                  </a:moveTo>
                  <a:cubicBezTo>
                    <a:pt x="7537" y="0"/>
                    <a:pt x="7516" y="6"/>
                    <a:pt x="7497" y="20"/>
                  </a:cubicBezTo>
                  <a:cubicBezTo>
                    <a:pt x="6365" y="1056"/>
                    <a:pt x="5199" y="1806"/>
                    <a:pt x="3818" y="2497"/>
                  </a:cubicBezTo>
                  <a:cubicBezTo>
                    <a:pt x="2436" y="3175"/>
                    <a:pt x="1401" y="4366"/>
                    <a:pt x="55" y="5069"/>
                  </a:cubicBezTo>
                  <a:cubicBezTo>
                    <a:pt x="1" y="5123"/>
                    <a:pt x="16" y="5177"/>
                    <a:pt x="55" y="5177"/>
                  </a:cubicBezTo>
                  <a:cubicBezTo>
                    <a:pt x="59" y="5177"/>
                    <a:pt x="63" y="5177"/>
                    <a:pt x="67" y="5176"/>
                  </a:cubicBezTo>
                  <a:cubicBezTo>
                    <a:pt x="1651" y="4604"/>
                    <a:pt x="2901" y="3437"/>
                    <a:pt x="4401" y="2699"/>
                  </a:cubicBezTo>
                  <a:cubicBezTo>
                    <a:pt x="5615" y="2092"/>
                    <a:pt x="7020" y="1437"/>
                    <a:pt x="7639" y="139"/>
                  </a:cubicBezTo>
                  <a:cubicBezTo>
                    <a:pt x="7676" y="66"/>
                    <a:pt x="7621" y="0"/>
                    <a:pt x="75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649;p41">
              <a:extLst>
                <a:ext uri="{FF2B5EF4-FFF2-40B4-BE49-F238E27FC236}">
                  <a16:creationId xmlns:a16="http://schemas.microsoft.com/office/drawing/2014/main" id="{3228ED8A-CDDB-5468-062F-8ED51C80B6E4}"/>
                </a:ext>
              </a:extLst>
            </p:cNvPr>
            <p:cNvSpPr/>
            <p:nvPr/>
          </p:nvSpPr>
          <p:spPr>
            <a:xfrm>
              <a:off x="4924825" y="2863925"/>
              <a:ext cx="160825" cy="186625"/>
            </a:xfrm>
            <a:custGeom>
              <a:avLst/>
              <a:gdLst/>
              <a:ahLst/>
              <a:cxnLst/>
              <a:rect l="l" t="t" r="r" b="b"/>
              <a:pathLst>
                <a:path w="6433" h="7465" extrusionOk="0">
                  <a:moveTo>
                    <a:pt x="6307" y="0"/>
                  </a:moveTo>
                  <a:cubicBezTo>
                    <a:pt x="6270" y="0"/>
                    <a:pt x="6236" y="15"/>
                    <a:pt x="6223" y="46"/>
                  </a:cubicBezTo>
                  <a:cubicBezTo>
                    <a:pt x="4818" y="2939"/>
                    <a:pt x="3389" y="6178"/>
                    <a:pt x="91" y="7345"/>
                  </a:cubicBezTo>
                  <a:cubicBezTo>
                    <a:pt x="0" y="7356"/>
                    <a:pt x="29" y="7465"/>
                    <a:pt x="103" y="7465"/>
                  </a:cubicBezTo>
                  <a:cubicBezTo>
                    <a:pt x="107" y="7465"/>
                    <a:pt x="111" y="7464"/>
                    <a:pt x="115" y="7464"/>
                  </a:cubicBezTo>
                  <a:cubicBezTo>
                    <a:pt x="3080" y="6809"/>
                    <a:pt x="6128" y="3118"/>
                    <a:pt x="6425" y="106"/>
                  </a:cubicBezTo>
                  <a:cubicBezTo>
                    <a:pt x="6433" y="39"/>
                    <a:pt x="6367" y="0"/>
                    <a:pt x="63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650;p41">
              <a:extLst>
                <a:ext uri="{FF2B5EF4-FFF2-40B4-BE49-F238E27FC236}">
                  <a16:creationId xmlns:a16="http://schemas.microsoft.com/office/drawing/2014/main" id="{43E7A28D-E731-EF1D-995A-38B889B1377F}"/>
                </a:ext>
              </a:extLst>
            </p:cNvPr>
            <p:cNvSpPr/>
            <p:nvPr/>
          </p:nvSpPr>
          <p:spPr>
            <a:xfrm>
              <a:off x="4880000" y="2860575"/>
              <a:ext cx="160125" cy="158625"/>
            </a:xfrm>
            <a:custGeom>
              <a:avLst/>
              <a:gdLst/>
              <a:ahLst/>
              <a:cxnLst/>
              <a:rect l="l" t="t" r="r" b="b"/>
              <a:pathLst>
                <a:path w="6405" h="6345" extrusionOk="0">
                  <a:moveTo>
                    <a:pt x="6197" y="1"/>
                  </a:moveTo>
                  <a:cubicBezTo>
                    <a:pt x="6192" y="1"/>
                    <a:pt x="6187" y="1"/>
                    <a:pt x="6182" y="2"/>
                  </a:cubicBezTo>
                  <a:cubicBezTo>
                    <a:pt x="4718" y="263"/>
                    <a:pt x="3408" y="1418"/>
                    <a:pt x="2372" y="2383"/>
                  </a:cubicBezTo>
                  <a:cubicBezTo>
                    <a:pt x="1206" y="3442"/>
                    <a:pt x="455" y="4728"/>
                    <a:pt x="15" y="6217"/>
                  </a:cubicBezTo>
                  <a:cubicBezTo>
                    <a:pt x="1" y="6296"/>
                    <a:pt x="60" y="6344"/>
                    <a:pt x="114" y="6344"/>
                  </a:cubicBezTo>
                  <a:cubicBezTo>
                    <a:pt x="150" y="6344"/>
                    <a:pt x="184" y="6323"/>
                    <a:pt x="193" y="6276"/>
                  </a:cubicBezTo>
                  <a:cubicBezTo>
                    <a:pt x="1182" y="3454"/>
                    <a:pt x="4027" y="1859"/>
                    <a:pt x="6289" y="240"/>
                  </a:cubicBezTo>
                  <a:cubicBezTo>
                    <a:pt x="6404" y="159"/>
                    <a:pt x="6331" y="1"/>
                    <a:pt x="619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651;p41">
              <a:extLst>
                <a:ext uri="{FF2B5EF4-FFF2-40B4-BE49-F238E27FC236}">
                  <a16:creationId xmlns:a16="http://schemas.microsoft.com/office/drawing/2014/main" id="{F3590C03-9C04-3F81-B3E2-BBBAA72282B8}"/>
                </a:ext>
              </a:extLst>
            </p:cNvPr>
            <p:cNvSpPr/>
            <p:nvPr/>
          </p:nvSpPr>
          <p:spPr>
            <a:xfrm>
              <a:off x="4890100" y="2863950"/>
              <a:ext cx="181350" cy="162175"/>
            </a:xfrm>
            <a:custGeom>
              <a:avLst/>
              <a:gdLst/>
              <a:ahLst/>
              <a:cxnLst/>
              <a:rect l="l" t="t" r="r" b="b"/>
              <a:pathLst>
                <a:path w="7254" h="6487" extrusionOk="0">
                  <a:moveTo>
                    <a:pt x="7121" y="1"/>
                  </a:moveTo>
                  <a:cubicBezTo>
                    <a:pt x="7107" y="1"/>
                    <a:pt x="7092" y="4"/>
                    <a:pt x="7076" y="9"/>
                  </a:cubicBezTo>
                  <a:cubicBezTo>
                    <a:pt x="5647" y="450"/>
                    <a:pt x="4492" y="1569"/>
                    <a:pt x="3504" y="2641"/>
                  </a:cubicBezTo>
                  <a:cubicBezTo>
                    <a:pt x="2337" y="3879"/>
                    <a:pt x="1218" y="5141"/>
                    <a:pt x="40" y="6355"/>
                  </a:cubicBezTo>
                  <a:cubicBezTo>
                    <a:pt x="0" y="6405"/>
                    <a:pt x="42" y="6486"/>
                    <a:pt x="105" y="6486"/>
                  </a:cubicBezTo>
                  <a:cubicBezTo>
                    <a:pt x="118" y="6486"/>
                    <a:pt x="132" y="6483"/>
                    <a:pt x="147" y="6474"/>
                  </a:cubicBezTo>
                  <a:cubicBezTo>
                    <a:pt x="1444" y="5855"/>
                    <a:pt x="2421" y="4665"/>
                    <a:pt x="3349" y="3593"/>
                  </a:cubicBezTo>
                  <a:cubicBezTo>
                    <a:pt x="4504" y="2248"/>
                    <a:pt x="5695" y="1200"/>
                    <a:pt x="7159" y="200"/>
                  </a:cubicBezTo>
                  <a:cubicBezTo>
                    <a:pt x="7254" y="137"/>
                    <a:pt x="7219" y="1"/>
                    <a:pt x="712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652;p41">
              <a:extLst>
                <a:ext uri="{FF2B5EF4-FFF2-40B4-BE49-F238E27FC236}">
                  <a16:creationId xmlns:a16="http://schemas.microsoft.com/office/drawing/2014/main" id="{DF840408-3E71-CE43-DA4D-2A36EEDE1501}"/>
                </a:ext>
              </a:extLst>
            </p:cNvPr>
            <p:cNvSpPr/>
            <p:nvPr/>
          </p:nvSpPr>
          <p:spPr>
            <a:xfrm>
              <a:off x="4894450" y="2799900"/>
              <a:ext cx="184400" cy="148625"/>
            </a:xfrm>
            <a:custGeom>
              <a:avLst/>
              <a:gdLst/>
              <a:ahLst/>
              <a:cxnLst/>
              <a:rect l="l" t="t" r="r" b="b"/>
              <a:pathLst>
                <a:path w="7376" h="5945" extrusionOk="0">
                  <a:moveTo>
                    <a:pt x="7222" y="1"/>
                  </a:moveTo>
                  <a:cubicBezTo>
                    <a:pt x="7207" y="1"/>
                    <a:pt x="7191" y="4"/>
                    <a:pt x="7176" y="12"/>
                  </a:cubicBezTo>
                  <a:cubicBezTo>
                    <a:pt x="4426" y="1274"/>
                    <a:pt x="1544" y="3226"/>
                    <a:pt x="8" y="5905"/>
                  </a:cubicBezTo>
                  <a:cubicBezTo>
                    <a:pt x="0" y="5922"/>
                    <a:pt x="15" y="5944"/>
                    <a:pt x="33" y="5944"/>
                  </a:cubicBezTo>
                  <a:cubicBezTo>
                    <a:pt x="40" y="5944"/>
                    <a:pt x="49" y="5940"/>
                    <a:pt x="56" y="5929"/>
                  </a:cubicBezTo>
                  <a:cubicBezTo>
                    <a:pt x="985" y="4441"/>
                    <a:pt x="2211" y="3393"/>
                    <a:pt x="3687" y="2464"/>
                  </a:cubicBezTo>
                  <a:cubicBezTo>
                    <a:pt x="4878" y="1702"/>
                    <a:pt x="6223" y="1107"/>
                    <a:pt x="7295" y="154"/>
                  </a:cubicBezTo>
                  <a:cubicBezTo>
                    <a:pt x="7375" y="94"/>
                    <a:pt x="7304" y="1"/>
                    <a:pt x="72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653;p41">
              <a:extLst>
                <a:ext uri="{FF2B5EF4-FFF2-40B4-BE49-F238E27FC236}">
                  <a16:creationId xmlns:a16="http://schemas.microsoft.com/office/drawing/2014/main" id="{F7DCA014-B43F-73AC-51A9-7458403C582D}"/>
                </a:ext>
              </a:extLst>
            </p:cNvPr>
            <p:cNvSpPr/>
            <p:nvPr/>
          </p:nvSpPr>
          <p:spPr>
            <a:xfrm>
              <a:off x="4935650" y="2696875"/>
              <a:ext cx="198900" cy="194275"/>
            </a:xfrm>
            <a:custGeom>
              <a:avLst/>
              <a:gdLst/>
              <a:ahLst/>
              <a:cxnLst/>
              <a:rect l="l" t="t" r="r" b="b"/>
              <a:pathLst>
                <a:path w="7956" h="7771" extrusionOk="0">
                  <a:moveTo>
                    <a:pt x="7850" y="0"/>
                  </a:moveTo>
                  <a:cubicBezTo>
                    <a:pt x="7819" y="0"/>
                    <a:pt x="7788" y="15"/>
                    <a:pt x="7766" y="49"/>
                  </a:cubicBezTo>
                  <a:cubicBezTo>
                    <a:pt x="5695" y="3156"/>
                    <a:pt x="2670" y="5026"/>
                    <a:pt x="75" y="7609"/>
                  </a:cubicBezTo>
                  <a:cubicBezTo>
                    <a:pt x="1" y="7665"/>
                    <a:pt x="78" y="7770"/>
                    <a:pt x="160" y="7770"/>
                  </a:cubicBezTo>
                  <a:cubicBezTo>
                    <a:pt x="184" y="7770"/>
                    <a:pt x="208" y="7761"/>
                    <a:pt x="230" y="7740"/>
                  </a:cubicBezTo>
                  <a:cubicBezTo>
                    <a:pt x="2801" y="5299"/>
                    <a:pt x="6528" y="3537"/>
                    <a:pt x="7933" y="108"/>
                  </a:cubicBezTo>
                  <a:cubicBezTo>
                    <a:pt x="7956" y="47"/>
                    <a:pt x="7905" y="0"/>
                    <a:pt x="78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654;p41">
              <a:extLst>
                <a:ext uri="{FF2B5EF4-FFF2-40B4-BE49-F238E27FC236}">
                  <a16:creationId xmlns:a16="http://schemas.microsoft.com/office/drawing/2014/main" id="{0AE89234-7201-2819-E678-ECA5BB2F406E}"/>
                </a:ext>
              </a:extLst>
            </p:cNvPr>
            <p:cNvSpPr/>
            <p:nvPr/>
          </p:nvSpPr>
          <p:spPr>
            <a:xfrm>
              <a:off x="5018950" y="2646550"/>
              <a:ext cx="133075" cy="182300"/>
            </a:xfrm>
            <a:custGeom>
              <a:avLst/>
              <a:gdLst/>
              <a:ahLst/>
              <a:cxnLst/>
              <a:rect l="l" t="t" r="r" b="b"/>
              <a:pathLst>
                <a:path w="5323" h="7292" extrusionOk="0">
                  <a:moveTo>
                    <a:pt x="5200" y="0"/>
                  </a:moveTo>
                  <a:cubicBezTo>
                    <a:pt x="5160" y="0"/>
                    <a:pt x="5120" y="16"/>
                    <a:pt x="5101" y="50"/>
                  </a:cubicBezTo>
                  <a:cubicBezTo>
                    <a:pt x="4395" y="1174"/>
                    <a:pt x="2475" y="7098"/>
                    <a:pt x="559" y="7098"/>
                  </a:cubicBezTo>
                  <a:cubicBezTo>
                    <a:pt x="406" y="7098"/>
                    <a:pt x="253" y="7060"/>
                    <a:pt x="100" y="6979"/>
                  </a:cubicBezTo>
                  <a:cubicBezTo>
                    <a:pt x="93" y="6975"/>
                    <a:pt x="85" y="6974"/>
                    <a:pt x="77" y="6974"/>
                  </a:cubicBezTo>
                  <a:cubicBezTo>
                    <a:pt x="37" y="6974"/>
                    <a:pt x="1" y="7020"/>
                    <a:pt x="41" y="7050"/>
                  </a:cubicBezTo>
                  <a:cubicBezTo>
                    <a:pt x="250" y="7216"/>
                    <a:pt x="470" y="7292"/>
                    <a:pt x="697" y="7292"/>
                  </a:cubicBezTo>
                  <a:cubicBezTo>
                    <a:pt x="2695" y="7292"/>
                    <a:pt x="5187" y="1414"/>
                    <a:pt x="5315" y="109"/>
                  </a:cubicBezTo>
                  <a:cubicBezTo>
                    <a:pt x="5323" y="37"/>
                    <a:pt x="5261" y="0"/>
                    <a:pt x="520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655;p41">
              <a:extLst>
                <a:ext uri="{FF2B5EF4-FFF2-40B4-BE49-F238E27FC236}">
                  <a16:creationId xmlns:a16="http://schemas.microsoft.com/office/drawing/2014/main" id="{B296C722-237C-F90D-2298-16E5EFE4AB62}"/>
                </a:ext>
              </a:extLst>
            </p:cNvPr>
            <p:cNvSpPr/>
            <p:nvPr/>
          </p:nvSpPr>
          <p:spPr>
            <a:xfrm>
              <a:off x="4917750" y="2731425"/>
              <a:ext cx="159725" cy="166175"/>
            </a:xfrm>
            <a:custGeom>
              <a:avLst/>
              <a:gdLst/>
              <a:ahLst/>
              <a:cxnLst/>
              <a:rect l="l" t="t" r="r" b="b"/>
              <a:pathLst>
                <a:path w="6389" h="6647" extrusionOk="0">
                  <a:moveTo>
                    <a:pt x="6286" y="0"/>
                  </a:moveTo>
                  <a:cubicBezTo>
                    <a:pt x="6273" y="0"/>
                    <a:pt x="6258" y="4"/>
                    <a:pt x="6244" y="12"/>
                  </a:cubicBezTo>
                  <a:cubicBezTo>
                    <a:pt x="3839" y="1572"/>
                    <a:pt x="1124" y="3858"/>
                    <a:pt x="17" y="6549"/>
                  </a:cubicBezTo>
                  <a:cubicBezTo>
                    <a:pt x="1" y="6606"/>
                    <a:pt x="47" y="6647"/>
                    <a:pt x="84" y="6647"/>
                  </a:cubicBezTo>
                  <a:cubicBezTo>
                    <a:pt x="101" y="6647"/>
                    <a:pt x="117" y="6639"/>
                    <a:pt x="124" y="6620"/>
                  </a:cubicBezTo>
                  <a:cubicBezTo>
                    <a:pt x="1505" y="3715"/>
                    <a:pt x="4279" y="2393"/>
                    <a:pt x="6339" y="131"/>
                  </a:cubicBezTo>
                  <a:cubicBezTo>
                    <a:pt x="6388" y="82"/>
                    <a:pt x="6348" y="0"/>
                    <a:pt x="628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656;p41">
              <a:extLst>
                <a:ext uri="{FF2B5EF4-FFF2-40B4-BE49-F238E27FC236}">
                  <a16:creationId xmlns:a16="http://schemas.microsoft.com/office/drawing/2014/main" id="{7A114C50-B7B0-AFEA-3724-032ACD849E03}"/>
                </a:ext>
              </a:extLst>
            </p:cNvPr>
            <p:cNvSpPr/>
            <p:nvPr/>
          </p:nvSpPr>
          <p:spPr>
            <a:xfrm>
              <a:off x="4935475" y="2672350"/>
              <a:ext cx="163825" cy="184625"/>
            </a:xfrm>
            <a:custGeom>
              <a:avLst/>
              <a:gdLst/>
              <a:ahLst/>
              <a:cxnLst/>
              <a:rect l="l" t="t" r="r" b="b"/>
              <a:pathLst>
                <a:path w="6553" h="7385" extrusionOk="0">
                  <a:moveTo>
                    <a:pt x="6465" y="0"/>
                  </a:moveTo>
                  <a:cubicBezTo>
                    <a:pt x="6447" y="0"/>
                    <a:pt x="6430" y="9"/>
                    <a:pt x="6416" y="30"/>
                  </a:cubicBezTo>
                  <a:cubicBezTo>
                    <a:pt x="4773" y="2887"/>
                    <a:pt x="1868" y="4494"/>
                    <a:pt x="58" y="7209"/>
                  </a:cubicBezTo>
                  <a:cubicBezTo>
                    <a:pt x="0" y="7300"/>
                    <a:pt x="80" y="7385"/>
                    <a:pt x="166" y="7385"/>
                  </a:cubicBezTo>
                  <a:cubicBezTo>
                    <a:pt x="204" y="7385"/>
                    <a:pt x="243" y="7368"/>
                    <a:pt x="272" y="7328"/>
                  </a:cubicBezTo>
                  <a:cubicBezTo>
                    <a:pt x="2094" y="4673"/>
                    <a:pt x="5213" y="3125"/>
                    <a:pt x="6535" y="113"/>
                  </a:cubicBezTo>
                  <a:cubicBezTo>
                    <a:pt x="6552" y="54"/>
                    <a:pt x="6509" y="0"/>
                    <a:pt x="646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657;p41">
              <a:extLst>
                <a:ext uri="{FF2B5EF4-FFF2-40B4-BE49-F238E27FC236}">
                  <a16:creationId xmlns:a16="http://schemas.microsoft.com/office/drawing/2014/main" id="{A5DABEF4-5F91-3E32-B032-CB33DB302085}"/>
                </a:ext>
              </a:extLst>
            </p:cNvPr>
            <p:cNvSpPr/>
            <p:nvPr/>
          </p:nvSpPr>
          <p:spPr>
            <a:xfrm>
              <a:off x="4984250" y="2574700"/>
              <a:ext cx="146750" cy="226700"/>
            </a:xfrm>
            <a:custGeom>
              <a:avLst/>
              <a:gdLst/>
              <a:ahLst/>
              <a:cxnLst/>
              <a:rect l="l" t="t" r="r" b="b"/>
              <a:pathLst>
                <a:path w="5870" h="9068" extrusionOk="0">
                  <a:moveTo>
                    <a:pt x="5507" y="1"/>
                  </a:moveTo>
                  <a:cubicBezTo>
                    <a:pt x="5453" y="1"/>
                    <a:pt x="5397" y="32"/>
                    <a:pt x="5370" y="102"/>
                  </a:cubicBezTo>
                  <a:cubicBezTo>
                    <a:pt x="4822" y="1578"/>
                    <a:pt x="4536" y="3126"/>
                    <a:pt x="3941" y="4590"/>
                  </a:cubicBezTo>
                  <a:cubicBezTo>
                    <a:pt x="3354" y="6064"/>
                    <a:pt x="2177" y="8839"/>
                    <a:pt x="271" y="8839"/>
                  </a:cubicBezTo>
                  <a:cubicBezTo>
                    <a:pt x="205" y="8839"/>
                    <a:pt x="139" y="8836"/>
                    <a:pt x="72" y="8829"/>
                  </a:cubicBezTo>
                  <a:cubicBezTo>
                    <a:pt x="0" y="8829"/>
                    <a:pt x="0" y="8960"/>
                    <a:pt x="60" y="8972"/>
                  </a:cubicBezTo>
                  <a:cubicBezTo>
                    <a:pt x="262" y="9037"/>
                    <a:pt x="458" y="9067"/>
                    <a:pt x="647" y="9067"/>
                  </a:cubicBezTo>
                  <a:cubicBezTo>
                    <a:pt x="2074" y="9067"/>
                    <a:pt x="3093" y="7350"/>
                    <a:pt x="3703" y="6245"/>
                  </a:cubicBezTo>
                  <a:cubicBezTo>
                    <a:pt x="4596" y="4626"/>
                    <a:pt x="5870" y="2031"/>
                    <a:pt x="5644" y="126"/>
                  </a:cubicBezTo>
                  <a:cubicBezTo>
                    <a:pt x="5637" y="47"/>
                    <a:pt x="5573" y="1"/>
                    <a:pt x="55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658;p41">
              <a:extLst>
                <a:ext uri="{FF2B5EF4-FFF2-40B4-BE49-F238E27FC236}">
                  <a16:creationId xmlns:a16="http://schemas.microsoft.com/office/drawing/2014/main" id="{9763D6F6-3F61-21D5-86CF-AEAAB11D999A}"/>
                </a:ext>
              </a:extLst>
            </p:cNvPr>
            <p:cNvSpPr/>
            <p:nvPr/>
          </p:nvSpPr>
          <p:spPr>
            <a:xfrm>
              <a:off x="4916675" y="2676575"/>
              <a:ext cx="159500" cy="210175"/>
            </a:xfrm>
            <a:custGeom>
              <a:avLst/>
              <a:gdLst/>
              <a:ahLst/>
              <a:cxnLst/>
              <a:rect l="l" t="t" r="r" b="b"/>
              <a:pathLst>
                <a:path w="6380" h="8407" extrusionOk="0">
                  <a:moveTo>
                    <a:pt x="6223" y="0"/>
                  </a:moveTo>
                  <a:cubicBezTo>
                    <a:pt x="6205" y="0"/>
                    <a:pt x="6186" y="5"/>
                    <a:pt x="6168" y="15"/>
                  </a:cubicBezTo>
                  <a:cubicBezTo>
                    <a:pt x="2810" y="1789"/>
                    <a:pt x="1274" y="5040"/>
                    <a:pt x="0" y="8397"/>
                  </a:cubicBezTo>
                  <a:cubicBezTo>
                    <a:pt x="0" y="8403"/>
                    <a:pt x="6" y="8406"/>
                    <a:pt x="14" y="8406"/>
                  </a:cubicBezTo>
                  <a:cubicBezTo>
                    <a:pt x="21" y="8406"/>
                    <a:pt x="30" y="8403"/>
                    <a:pt x="36" y="8397"/>
                  </a:cubicBezTo>
                  <a:cubicBezTo>
                    <a:pt x="929" y="7147"/>
                    <a:pt x="1322" y="5623"/>
                    <a:pt x="2155" y="4349"/>
                  </a:cubicBezTo>
                  <a:cubicBezTo>
                    <a:pt x="3251" y="2647"/>
                    <a:pt x="4953" y="1623"/>
                    <a:pt x="6311" y="194"/>
                  </a:cubicBezTo>
                  <a:cubicBezTo>
                    <a:pt x="6380" y="105"/>
                    <a:pt x="6310" y="0"/>
                    <a:pt x="622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659;p41">
              <a:extLst>
                <a:ext uri="{FF2B5EF4-FFF2-40B4-BE49-F238E27FC236}">
                  <a16:creationId xmlns:a16="http://schemas.microsoft.com/office/drawing/2014/main" id="{6EF13790-92CF-93E5-23EA-F7F0506E97E4}"/>
                </a:ext>
              </a:extLst>
            </p:cNvPr>
            <p:cNvSpPr/>
            <p:nvPr/>
          </p:nvSpPr>
          <p:spPr>
            <a:xfrm>
              <a:off x="4921725" y="2605475"/>
              <a:ext cx="178825" cy="225625"/>
            </a:xfrm>
            <a:custGeom>
              <a:avLst/>
              <a:gdLst/>
              <a:ahLst/>
              <a:cxnLst/>
              <a:rect l="l" t="t" r="r" b="b"/>
              <a:pathLst>
                <a:path w="7153" h="9025" extrusionOk="0">
                  <a:moveTo>
                    <a:pt x="7018" y="1"/>
                  </a:moveTo>
                  <a:cubicBezTo>
                    <a:pt x="7012" y="1"/>
                    <a:pt x="7007" y="1"/>
                    <a:pt x="7002" y="2"/>
                  </a:cubicBezTo>
                  <a:cubicBezTo>
                    <a:pt x="6323" y="109"/>
                    <a:pt x="5740" y="823"/>
                    <a:pt x="5299" y="1276"/>
                  </a:cubicBezTo>
                  <a:cubicBezTo>
                    <a:pt x="4418" y="2205"/>
                    <a:pt x="3620" y="3205"/>
                    <a:pt x="2858" y="4229"/>
                  </a:cubicBezTo>
                  <a:cubicBezTo>
                    <a:pt x="2156" y="5181"/>
                    <a:pt x="1" y="7693"/>
                    <a:pt x="834" y="9003"/>
                  </a:cubicBezTo>
                  <a:cubicBezTo>
                    <a:pt x="853" y="9018"/>
                    <a:pt x="875" y="9025"/>
                    <a:pt x="896" y="9025"/>
                  </a:cubicBezTo>
                  <a:cubicBezTo>
                    <a:pt x="942" y="9025"/>
                    <a:pt x="982" y="8992"/>
                    <a:pt x="965" y="8943"/>
                  </a:cubicBezTo>
                  <a:cubicBezTo>
                    <a:pt x="608" y="7550"/>
                    <a:pt x="2727" y="5193"/>
                    <a:pt x="3489" y="4193"/>
                  </a:cubicBezTo>
                  <a:cubicBezTo>
                    <a:pt x="4573" y="2752"/>
                    <a:pt x="6073" y="1574"/>
                    <a:pt x="7097" y="133"/>
                  </a:cubicBezTo>
                  <a:cubicBezTo>
                    <a:pt x="7152" y="67"/>
                    <a:pt x="7085" y="1"/>
                    <a:pt x="70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660;p41">
              <a:extLst>
                <a:ext uri="{FF2B5EF4-FFF2-40B4-BE49-F238E27FC236}">
                  <a16:creationId xmlns:a16="http://schemas.microsoft.com/office/drawing/2014/main" id="{18975E2A-DB25-A56E-72D6-B4B9DE6911F7}"/>
                </a:ext>
              </a:extLst>
            </p:cNvPr>
            <p:cNvSpPr/>
            <p:nvPr/>
          </p:nvSpPr>
          <p:spPr>
            <a:xfrm>
              <a:off x="4946700" y="2523675"/>
              <a:ext cx="193200" cy="214125"/>
            </a:xfrm>
            <a:custGeom>
              <a:avLst/>
              <a:gdLst/>
              <a:ahLst/>
              <a:cxnLst/>
              <a:rect l="l" t="t" r="r" b="b"/>
              <a:pathLst>
                <a:path w="7728" h="8565" extrusionOk="0">
                  <a:moveTo>
                    <a:pt x="7589" y="0"/>
                  </a:moveTo>
                  <a:cubicBezTo>
                    <a:pt x="7568" y="0"/>
                    <a:pt x="7546" y="7"/>
                    <a:pt x="7527" y="23"/>
                  </a:cubicBezTo>
                  <a:cubicBezTo>
                    <a:pt x="5074" y="2833"/>
                    <a:pt x="1990" y="5238"/>
                    <a:pt x="26" y="8441"/>
                  </a:cubicBezTo>
                  <a:cubicBezTo>
                    <a:pt x="1" y="8500"/>
                    <a:pt x="58" y="8564"/>
                    <a:pt x="115" y="8564"/>
                  </a:cubicBezTo>
                  <a:cubicBezTo>
                    <a:pt x="139" y="8564"/>
                    <a:pt x="163" y="8553"/>
                    <a:pt x="181" y="8525"/>
                  </a:cubicBezTo>
                  <a:cubicBezTo>
                    <a:pt x="2312" y="5417"/>
                    <a:pt x="5717" y="3357"/>
                    <a:pt x="7682" y="143"/>
                  </a:cubicBezTo>
                  <a:cubicBezTo>
                    <a:pt x="7727" y="78"/>
                    <a:pt x="7660" y="0"/>
                    <a:pt x="758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661;p41">
              <a:extLst>
                <a:ext uri="{FF2B5EF4-FFF2-40B4-BE49-F238E27FC236}">
                  <a16:creationId xmlns:a16="http://schemas.microsoft.com/office/drawing/2014/main" id="{699B6238-F8DD-403D-4819-F85EACB9E942}"/>
                </a:ext>
              </a:extLst>
            </p:cNvPr>
            <p:cNvSpPr/>
            <p:nvPr/>
          </p:nvSpPr>
          <p:spPr>
            <a:xfrm>
              <a:off x="4952225" y="2480675"/>
              <a:ext cx="149425" cy="204650"/>
            </a:xfrm>
            <a:custGeom>
              <a:avLst/>
              <a:gdLst/>
              <a:ahLst/>
              <a:cxnLst/>
              <a:rect l="l" t="t" r="r" b="b"/>
              <a:pathLst>
                <a:path w="5977" h="8186" extrusionOk="0">
                  <a:moveTo>
                    <a:pt x="5898" y="0"/>
                  </a:moveTo>
                  <a:cubicBezTo>
                    <a:pt x="5882" y="0"/>
                    <a:pt x="5869" y="6"/>
                    <a:pt x="5865" y="17"/>
                  </a:cubicBezTo>
                  <a:cubicBezTo>
                    <a:pt x="4270" y="2982"/>
                    <a:pt x="2031" y="5423"/>
                    <a:pt x="43" y="8101"/>
                  </a:cubicBezTo>
                  <a:cubicBezTo>
                    <a:pt x="1" y="8144"/>
                    <a:pt x="42" y="8186"/>
                    <a:pt x="87" y="8186"/>
                  </a:cubicBezTo>
                  <a:cubicBezTo>
                    <a:pt x="105" y="8186"/>
                    <a:pt x="124" y="8178"/>
                    <a:pt x="138" y="8161"/>
                  </a:cubicBezTo>
                  <a:cubicBezTo>
                    <a:pt x="2150" y="5542"/>
                    <a:pt x="4674" y="3160"/>
                    <a:pt x="5960" y="65"/>
                  </a:cubicBezTo>
                  <a:cubicBezTo>
                    <a:pt x="5976" y="24"/>
                    <a:pt x="5932" y="0"/>
                    <a:pt x="58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662;p41">
              <a:extLst>
                <a:ext uri="{FF2B5EF4-FFF2-40B4-BE49-F238E27FC236}">
                  <a16:creationId xmlns:a16="http://schemas.microsoft.com/office/drawing/2014/main" id="{270F2C01-554A-2EB0-F5DC-57D4893754E7}"/>
                </a:ext>
              </a:extLst>
            </p:cNvPr>
            <p:cNvSpPr/>
            <p:nvPr/>
          </p:nvSpPr>
          <p:spPr>
            <a:xfrm>
              <a:off x="4943850" y="2444525"/>
              <a:ext cx="164775" cy="212850"/>
            </a:xfrm>
            <a:custGeom>
              <a:avLst/>
              <a:gdLst/>
              <a:ahLst/>
              <a:cxnLst/>
              <a:rect l="l" t="t" r="r" b="b"/>
              <a:pathLst>
                <a:path w="6591" h="8514" extrusionOk="0">
                  <a:moveTo>
                    <a:pt x="6426" y="0"/>
                  </a:moveTo>
                  <a:cubicBezTo>
                    <a:pt x="6410" y="0"/>
                    <a:pt x="6394" y="4"/>
                    <a:pt x="6379" y="11"/>
                  </a:cubicBezTo>
                  <a:cubicBezTo>
                    <a:pt x="4783" y="856"/>
                    <a:pt x="3783" y="2558"/>
                    <a:pt x="2926" y="4071"/>
                  </a:cubicBezTo>
                  <a:cubicBezTo>
                    <a:pt x="2140" y="5452"/>
                    <a:pt x="1545" y="7761"/>
                    <a:pt x="21" y="8464"/>
                  </a:cubicBezTo>
                  <a:cubicBezTo>
                    <a:pt x="0" y="8485"/>
                    <a:pt x="6" y="8514"/>
                    <a:pt x="16" y="8514"/>
                  </a:cubicBezTo>
                  <a:cubicBezTo>
                    <a:pt x="17" y="8514"/>
                    <a:pt x="19" y="8513"/>
                    <a:pt x="21" y="8512"/>
                  </a:cubicBezTo>
                  <a:cubicBezTo>
                    <a:pt x="1330" y="8178"/>
                    <a:pt x="2033" y="6511"/>
                    <a:pt x="2604" y="5440"/>
                  </a:cubicBezTo>
                  <a:cubicBezTo>
                    <a:pt x="3628" y="3451"/>
                    <a:pt x="4938" y="1761"/>
                    <a:pt x="6510" y="189"/>
                  </a:cubicBezTo>
                  <a:cubicBezTo>
                    <a:pt x="6591" y="108"/>
                    <a:pt x="6516" y="0"/>
                    <a:pt x="642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663;p41">
              <a:extLst>
                <a:ext uri="{FF2B5EF4-FFF2-40B4-BE49-F238E27FC236}">
                  <a16:creationId xmlns:a16="http://schemas.microsoft.com/office/drawing/2014/main" id="{B933E1D2-0B4E-26A9-D2B6-54C5B25E086D}"/>
                </a:ext>
              </a:extLst>
            </p:cNvPr>
            <p:cNvSpPr/>
            <p:nvPr/>
          </p:nvSpPr>
          <p:spPr>
            <a:xfrm>
              <a:off x="4946000" y="2485275"/>
              <a:ext cx="111300" cy="177050"/>
            </a:xfrm>
            <a:custGeom>
              <a:avLst/>
              <a:gdLst/>
              <a:ahLst/>
              <a:cxnLst/>
              <a:rect l="l" t="t" r="r" b="b"/>
              <a:pathLst>
                <a:path w="4452" h="7082" extrusionOk="0">
                  <a:moveTo>
                    <a:pt x="4361" y="1"/>
                  </a:moveTo>
                  <a:cubicBezTo>
                    <a:pt x="4350" y="1"/>
                    <a:pt x="4338" y="4"/>
                    <a:pt x="4328" y="12"/>
                  </a:cubicBezTo>
                  <a:cubicBezTo>
                    <a:pt x="2471" y="2060"/>
                    <a:pt x="1161" y="4560"/>
                    <a:pt x="18" y="7036"/>
                  </a:cubicBezTo>
                  <a:cubicBezTo>
                    <a:pt x="1" y="7062"/>
                    <a:pt x="21" y="7082"/>
                    <a:pt x="38" y="7082"/>
                  </a:cubicBezTo>
                  <a:cubicBezTo>
                    <a:pt x="44" y="7082"/>
                    <a:pt x="50" y="7079"/>
                    <a:pt x="54" y="7072"/>
                  </a:cubicBezTo>
                  <a:cubicBezTo>
                    <a:pt x="1399" y="4631"/>
                    <a:pt x="2816" y="2333"/>
                    <a:pt x="4423" y="95"/>
                  </a:cubicBezTo>
                  <a:cubicBezTo>
                    <a:pt x="4452" y="48"/>
                    <a:pt x="4405" y="1"/>
                    <a:pt x="43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664;p41">
              <a:extLst>
                <a:ext uri="{FF2B5EF4-FFF2-40B4-BE49-F238E27FC236}">
                  <a16:creationId xmlns:a16="http://schemas.microsoft.com/office/drawing/2014/main" id="{E388EA08-F79C-3730-EEF0-A321203EBC38}"/>
                </a:ext>
              </a:extLst>
            </p:cNvPr>
            <p:cNvSpPr/>
            <p:nvPr/>
          </p:nvSpPr>
          <p:spPr>
            <a:xfrm>
              <a:off x="4958650" y="2389025"/>
              <a:ext cx="140225" cy="236300"/>
            </a:xfrm>
            <a:custGeom>
              <a:avLst/>
              <a:gdLst/>
              <a:ahLst/>
              <a:cxnLst/>
              <a:rect l="l" t="t" r="r" b="b"/>
              <a:pathLst>
                <a:path w="5609" h="9452" extrusionOk="0">
                  <a:moveTo>
                    <a:pt x="5540" y="1"/>
                  </a:moveTo>
                  <a:cubicBezTo>
                    <a:pt x="5517" y="1"/>
                    <a:pt x="5494" y="13"/>
                    <a:pt x="5489" y="40"/>
                  </a:cubicBezTo>
                  <a:cubicBezTo>
                    <a:pt x="4989" y="2004"/>
                    <a:pt x="3334" y="3159"/>
                    <a:pt x="2155" y="4707"/>
                  </a:cubicBezTo>
                  <a:cubicBezTo>
                    <a:pt x="1215" y="5933"/>
                    <a:pt x="72" y="7838"/>
                    <a:pt x="0" y="9434"/>
                  </a:cubicBezTo>
                  <a:cubicBezTo>
                    <a:pt x="0" y="9446"/>
                    <a:pt x="12" y="9452"/>
                    <a:pt x="24" y="9452"/>
                  </a:cubicBezTo>
                  <a:cubicBezTo>
                    <a:pt x="36" y="9452"/>
                    <a:pt x="48" y="9446"/>
                    <a:pt x="48" y="9434"/>
                  </a:cubicBezTo>
                  <a:cubicBezTo>
                    <a:pt x="822" y="7493"/>
                    <a:pt x="1727" y="5576"/>
                    <a:pt x="3155" y="4028"/>
                  </a:cubicBezTo>
                  <a:cubicBezTo>
                    <a:pt x="4215" y="2885"/>
                    <a:pt x="5608" y="1754"/>
                    <a:pt x="5596" y="52"/>
                  </a:cubicBezTo>
                  <a:cubicBezTo>
                    <a:pt x="5596" y="19"/>
                    <a:pt x="5567" y="1"/>
                    <a:pt x="554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665;p41">
              <a:extLst>
                <a:ext uri="{FF2B5EF4-FFF2-40B4-BE49-F238E27FC236}">
                  <a16:creationId xmlns:a16="http://schemas.microsoft.com/office/drawing/2014/main" id="{2ABA8B5F-E918-D6C8-B480-3A09D49FC4A1}"/>
                </a:ext>
              </a:extLst>
            </p:cNvPr>
            <p:cNvSpPr/>
            <p:nvPr/>
          </p:nvSpPr>
          <p:spPr>
            <a:xfrm>
              <a:off x="4956625" y="2320175"/>
              <a:ext cx="164450" cy="259925"/>
            </a:xfrm>
            <a:custGeom>
              <a:avLst/>
              <a:gdLst/>
              <a:ahLst/>
              <a:cxnLst/>
              <a:rect l="l" t="t" r="r" b="b"/>
              <a:pathLst>
                <a:path w="6578" h="10397" extrusionOk="0">
                  <a:moveTo>
                    <a:pt x="6514" y="1"/>
                  </a:moveTo>
                  <a:cubicBezTo>
                    <a:pt x="6495" y="1"/>
                    <a:pt x="6476" y="10"/>
                    <a:pt x="6463" y="32"/>
                  </a:cubicBezTo>
                  <a:cubicBezTo>
                    <a:pt x="5522" y="1556"/>
                    <a:pt x="4165" y="2734"/>
                    <a:pt x="3058" y="4115"/>
                  </a:cubicBezTo>
                  <a:cubicBezTo>
                    <a:pt x="1629" y="5877"/>
                    <a:pt x="915" y="8211"/>
                    <a:pt x="34" y="10271"/>
                  </a:cubicBezTo>
                  <a:cubicBezTo>
                    <a:pt x="1" y="10336"/>
                    <a:pt x="58" y="10396"/>
                    <a:pt x="109" y="10396"/>
                  </a:cubicBezTo>
                  <a:cubicBezTo>
                    <a:pt x="132" y="10396"/>
                    <a:pt x="153" y="10384"/>
                    <a:pt x="165" y="10354"/>
                  </a:cubicBezTo>
                  <a:cubicBezTo>
                    <a:pt x="1212" y="8104"/>
                    <a:pt x="2070" y="5663"/>
                    <a:pt x="3725" y="3782"/>
                  </a:cubicBezTo>
                  <a:cubicBezTo>
                    <a:pt x="4713" y="2663"/>
                    <a:pt x="6165" y="1579"/>
                    <a:pt x="6570" y="67"/>
                  </a:cubicBezTo>
                  <a:cubicBezTo>
                    <a:pt x="6578" y="29"/>
                    <a:pt x="6547" y="1"/>
                    <a:pt x="651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666;p41">
              <a:extLst>
                <a:ext uri="{FF2B5EF4-FFF2-40B4-BE49-F238E27FC236}">
                  <a16:creationId xmlns:a16="http://schemas.microsoft.com/office/drawing/2014/main" id="{B2C8830D-AAE2-821E-74A2-2DFAB2E1A57C}"/>
                </a:ext>
              </a:extLst>
            </p:cNvPr>
            <p:cNvSpPr/>
            <p:nvPr/>
          </p:nvSpPr>
          <p:spPr>
            <a:xfrm>
              <a:off x="4956850" y="2283250"/>
              <a:ext cx="151825" cy="256600"/>
            </a:xfrm>
            <a:custGeom>
              <a:avLst/>
              <a:gdLst/>
              <a:ahLst/>
              <a:cxnLst/>
              <a:rect l="l" t="t" r="r" b="b"/>
              <a:pathLst>
                <a:path w="6073" h="10264" extrusionOk="0">
                  <a:moveTo>
                    <a:pt x="6019" y="1"/>
                  </a:moveTo>
                  <a:cubicBezTo>
                    <a:pt x="5993" y="1"/>
                    <a:pt x="5965" y="16"/>
                    <a:pt x="5954" y="44"/>
                  </a:cubicBezTo>
                  <a:cubicBezTo>
                    <a:pt x="5061" y="2223"/>
                    <a:pt x="3573" y="3806"/>
                    <a:pt x="2096" y="5580"/>
                  </a:cubicBezTo>
                  <a:cubicBezTo>
                    <a:pt x="977" y="6926"/>
                    <a:pt x="1" y="8414"/>
                    <a:pt x="37" y="10212"/>
                  </a:cubicBezTo>
                  <a:cubicBezTo>
                    <a:pt x="37" y="10245"/>
                    <a:pt x="65" y="10263"/>
                    <a:pt x="93" y="10263"/>
                  </a:cubicBezTo>
                  <a:cubicBezTo>
                    <a:pt x="116" y="10263"/>
                    <a:pt x="138" y="10251"/>
                    <a:pt x="144" y="10224"/>
                  </a:cubicBezTo>
                  <a:cubicBezTo>
                    <a:pt x="596" y="7878"/>
                    <a:pt x="2049" y="6164"/>
                    <a:pt x="3573" y="4390"/>
                  </a:cubicBezTo>
                  <a:cubicBezTo>
                    <a:pt x="4644" y="3140"/>
                    <a:pt x="5894" y="1759"/>
                    <a:pt x="6073" y="56"/>
                  </a:cubicBezTo>
                  <a:cubicBezTo>
                    <a:pt x="6073" y="19"/>
                    <a:pt x="6047" y="1"/>
                    <a:pt x="601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667;p41">
              <a:extLst>
                <a:ext uri="{FF2B5EF4-FFF2-40B4-BE49-F238E27FC236}">
                  <a16:creationId xmlns:a16="http://schemas.microsoft.com/office/drawing/2014/main" id="{BCA0DDC5-6A9A-112D-D6A6-D932BBE9FA3B}"/>
                </a:ext>
              </a:extLst>
            </p:cNvPr>
            <p:cNvSpPr/>
            <p:nvPr/>
          </p:nvSpPr>
          <p:spPr>
            <a:xfrm>
              <a:off x="4953650" y="2142200"/>
              <a:ext cx="177950" cy="324850"/>
            </a:xfrm>
            <a:custGeom>
              <a:avLst/>
              <a:gdLst/>
              <a:ahLst/>
              <a:cxnLst/>
              <a:rect l="l" t="t" r="r" b="b"/>
              <a:pathLst>
                <a:path w="7118" h="12994" extrusionOk="0">
                  <a:moveTo>
                    <a:pt x="6514" y="1"/>
                  </a:moveTo>
                  <a:cubicBezTo>
                    <a:pt x="6483" y="1"/>
                    <a:pt x="6456" y="20"/>
                    <a:pt x="6451" y="66"/>
                  </a:cubicBezTo>
                  <a:cubicBezTo>
                    <a:pt x="6082" y="2543"/>
                    <a:pt x="5344" y="4603"/>
                    <a:pt x="3975" y="6710"/>
                  </a:cubicBezTo>
                  <a:cubicBezTo>
                    <a:pt x="2653" y="8770"/>
                    <a:pt x="1141" y="10651"/>
                    <a:pt x="34" y="12866"/>
                  </a:cubicBezTo>
                  <a:cubicBezTo>
                    <a:pt x="0" y="12924"/>
                    <a:pt x="66" y="12994"/>
                    <a:pt x="129" y="12994"/>
                  </a:cubicBezTo>
                  <a:cubicBezTo>
                    <a:pt x="156" y="12994"/>
                    <a:pt x="182" y="12981"/>
                    <a:pt x="200" y="12949"/>
                  </a:cubicBezTo>
                  <a:cubicBezTo>
                    <a:pt x="2510" y="9008"/>
                    <a:pt x="7118" y="5103"/>
                    <a:pt x="6618" y="90"/>
                  </a:cubicBezTo>
                  <a:cubicBezTo>
                    <a:pt x="6604" y="36"/>
                    <a:pt x="6555" y="1"/>
                    <a:pt x="651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668;p41">
              <a:extLst>
                <a:ext uri="{FF2B5EF4-FFF2-40B4-BE49-F238E27FC236}">
                  <a16:creationId xmlns:a16="http://schemas.microsoft.com/office/drawing/2014/main" id="{82407BED-EBE4-87B5-83E0-4669B6962B1E}"/>
                </a:ext>
              </a:extLst>
            </p:cNvPr>
            <p:cNvSpPr/>
            <p:nvPr/>
          </p:nvSpPr>
          <p:spPr>
            <a:xfrm>
              <a:off x="4960725" y="2198525"/>
              <a:ext cx="134275" cy="256925"/>
            </a:xfrm>
            <a:custGeom>
              <a:avLst/>
              <a:gdLst/>
              <a:ahLst/>
              <a:cxnLst/>
              <a:rect l="l" t="t" r="r" b="b"/>
              <a:pathLst>
                <a:path w="5371" h="10277" extrusionOk="0">
                  <a:moveTo>
                    <a:pt x="5252" y="0"/>
                  </a:moveTo>
                  <a:cubicBezTo>
                    <a:pt x="5223" y="0"/>
                    <a:pt x="5196" y="12"/>
                    <a:pt x="5180" y="40"/>
                  </a:cubicBezTo>
                  <a:cubicBezTo>
                    <a:pt x="3299" y="3171"/>
                    <a:pt x="441" y="6505"/>
                    <a:pt x="1" y="10232"/>
                  </a:cubicBezTo>
                  <a:cubicBezTo>
                    <a:pt x="1" y="10260"/>
                    <a:pt x="22" y="10276"/>
                    <a:pt x="40" y="10276"/>
                  </a:cubicBezTo>
                  <a:cubicBezTo>
                    <a:pt x="51" y="10276"/>
                    <a:pt x="60" y="10269"/>
                    <a:pt x="60" y="10255"/>
                  </a:cubicBezTo>
                  <a:cubicBezTo>
                    <a:pt x="917" y="6350"/>
                    <a:pt x="4037" y="3766"/>
                    <a:pt x="5346" y="111"/>
                  </a:cubicBezTo>
                  <a:cubicBezTo>
                    <a:pt x="5370" y="48"/>
                    <a:pt x="5309" y="0"/>
                    <a:pt x="525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669;p41">
              <a:extLst>
                <a:ext uri="{FF2B5EF4-FFF2-40B4-BE49-F238E27FC236}">
                  <a16:creationId xmlns:a16="http://schemas.microsoft.com/office/drawing/2014/main" id="{0759261D-E34E-6ED2-ACE2-A751B701F91C}"/>
                </a:ext>
              </a:extLst>
            </p:cNvPr>
            <p:cNvSpPr/>
            <p:nvPr/>
          </p:nvSpPr>
          <p:spPr>
            <a:xfrm>
              <a:off x="4965025" y="2131750"/>
              <a:ext cx="140575" cy="250275"/>
            </a:xfrm>
            <a:custGeom>
              <a:avLst/>
              <a:gdLst/>
              <a:ahLst/>
              <a:cxnLst/>
              <a:rect l="l" t="t" r="r" b="b"/>
              <a:pathLst>
                <a:path w="5623" h="10011" extrusionOk="0">
                  <a:moveTo>
                    <a:pt x="5492" y="0"/>
                  </a:moveTo>
                  <a:cubicBezTo>
                    <a:pt x="5466" y="0"/>
                    <a:pt x="5438" y="10"/>
                    <a:pt x="5413" y="32"/>
                  </a:cubicBezTo>
                  <a:cubicBezTo>
                    <a:pt x="2781" y="2639"/>
                    <a:pt x="1257" y="6533"/>
                    <a:pt x="7" y="9938"/>
                  </a:cubicBezTo>
                  <a:cubicBezTo>
                    <a:pt x="0" y="9986"/>
                    <a:pt x="30" y="10011"/>
                    <a:pt x="60" y="10011"/>
                  </a:cubicBezTo>
                  <a:cubicBezTo>
                    <a:pt x="82" y="10011"/>
                    <a:pt x="104" y="9998"/>
                    <a:pt x="114" y="9974"/>
                  </a:cubicBezTo>
                  <a:cubicBezTo>
                    <a:pt x="841" y="8235"/>
                    <a:pt x="1662" y="6557"/>
                    <a:pt x="2555" y="4902"/>
                  </a:cubicBezTo>
                  <a:cubicBezTo>
                    <a:pt x="3448" y="3235"/>
                    <a:pt x="4615" y="1770"/>
                    <a:pt x="5579" y="151"/>
                  </a:cubicBezTo>
                  <a:cubicBezTo>
                    <a:pt x="5623" y="72"/>
                    <a:pt x="5564" y="0"/>
                    <a:pt x="549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670;p41">
              <a:extLst>
                <a:ext uri="{FF2B5EF4-FFF2-40B4-BE49-F238E27FC236}">
                  <a16:creationId xmlns:a16="http://schemas.microsoft.com/office/drawing/2014/main" id="{073C7667-B37F-49CF-B52E-CF0A2C4B32B3}"/>
                </a:ext>
              </a:extLst>
            </p:cNvPr>
            <p:cNvSpPr/>
            <p:nvPr/>
          </p:nvSpPr>
          <p:spPr>
            <a:xfrm>
              <a:off x="4947650" y="2075050"/>
              <a:ext cx="140400" cy="279825"/>
            </a:xfrm>
            <a:custGeom>
              <a:avLst/>
              <a:gdLst/>
              <a:ahLst/>
              <a:cxnLst/>
              <a:rect l="l" t="t" r="r" b="b"/>
              <a:pathLst>
                <a:path w="5616" h="11193" extrusionOk="0">
                  <a:moveTo>
                    <a:pt x="5484" y="0"/>
                  </a:moveTo>
                  <a:cubicBezTo>
                    <a:pt x="5454" y="0"/>
                    <a:pt x="5424" y="15"/>
                    <a:pt x="5405" y="50"/>
                  </a:cubicBezTo>
                  <a:cubicBezTo>
                    <a:pt x="4476" y="1669"/>
                    <a:pt x="4095" y="3657"/>
                    <a:pt x="3441" y="5396"/>
                  </a:cubicBezTo>
                  <a:cubicBezTo>
                    <a:pt x="2691" y="7443"/>
                    <a:pt x="1702" y="9622"/>
                    <a:pt x="47" y="11111"/>
                  </a:cubicBezTo>
                  <a:cubicBezTo>
                    <a:pt x="0" y="11148"/>
                    <a:pt x="27" y="11193"/>
                    <a:pt x="64" y="11193"/>
                  </a:cubicBezTo>
                  <a:cubicBezTo>
                    <a:pt x="74" y="11193"/>
                    <a:pt x="85" y="11190"/>
                    <a:pt x="95" y="11182"/>
                  </a:cubicBezTo>
                  <a:cubicBezTo>
                    <a:pt x="1809" y="10051"/>
                    <a:pt x="2750" y="8170"/>
                    <a:pt x="3524" y="6336"/>
                  </a:cubicBezTo>
                  <a:cubicBezTo>
                    <a:pt x="4357" y="4383"/>
                    <a:pt x="5215" y="2228"/>
                    <a:pt x="5608" y="145"/>
                  </a:cubicBezTo>
                  <a:cubicBezTo>
                    <a:pt x="5616" y="64"/>
                    <a:pt x="5547" y="0"/>
                    <a:pt x="54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671;p41">
              <a:extLst>
                <a:ext uri="{FF2B5EF4-FFF2-40B4-BE49-F238E27FC236}">
                  <a16:creationId xmlns:a16="http://schemas.microsoft.com/office/drawing/2014/main" id="{6C40DCF6-B49F-475C-538D-10B9B9B2BD7A}"/>
                </a:ext>
              </a:extLst>
            </p:cNvPr>
            <p:cNvSpPr/>
            <p:nvPr/>
          </p:nvSpPr>
          <p:spPr>
            <a:xfrm>
              <a:off x="4965500" y="2023650"/>
              <a:ext cx="96450" cy="276775"/>
            </a:xfrm>
            <a:custGeom>
              <a:avLst/>
              <a:gdLst/>
              <a:ahLst/>
              <a:cxnLst/>
              <a:rect l="l" t="t" r="r" b="b"/>
              <a:pathLst>
                <a:path w="3858" h="11071" extrusionOk="0">
                  <a:moveTo>
                    <a:pt x="3693" y="1"/>
                  </a:moveTo>
                  <a:cubicBezTo>
                    <a:pt x="3661" y="1"/>
                    <a:pt x="3630" y="18"/>
                    <a:pt x="3620" y="58"/>
                  </a:cubicBezTo>
                  <a:cubicBezTo>
                    <a:pt x="3322" y="1891"/>
                    <a:pt x="2953" y="3677"/>
                    <a:pt x="2369" y="5439"/>
                  </a:cubicBezTo>
                  <a:cubicBezTo>
                    <a:pt x="1738" y="7368"/>
                    <a:pt x="786" y="9154"/>
                    <a:pt x="24" y="11023"/>
                  </a:cubicBezTo>
                  <a:cubicBezTo>
                    <a:pt x="0" y="11055"/>
                    <a:pt x="19" y="11071"/>
                    <a:pt x="44" y="11071"/>
                  </a:cubicBezTo>
                  <a:cubicBezTo>
                    <a:pt x="57" y="11071"/>
                    <a:pt x="72" y="11067"/>
                    <a:pt x="83" y="11059"/>
                  </a:cubicBezTo>
                  <a:cubicBezTo>
                    <a:pt x="2227" y="8094"/>
                    <a:pt x="3858" y="3761"/>
                    <a:pt x="3786" y="82"/>
                  </a:cubicBezTo>
                  <a:cubicBezTo>
                    <a:pt x="3786" y="33"/>
                    <a:pt x="3738" y="1"/>
                    <a:pt x="36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672;p41">
              <a:extLst>
                <a:ext uri="{FF2B5EF4-FFF2-40B4-BE49-F238E27FC236}">
                  <a16:creationId xmlns:a16="http://schemas.microsoft.com/office/drawing/2014/main" id="{5AA1C369-BE45-871F-9516-217CE480B5F3}"/>
                </a:ext>
              </a:extLst>
            </p:cNvPr>
            <p:cNvSpPr/>
            <p:nvPr/>
          </p:nvSpPr>
          <p:spPr>
            <a:xfrm>
              <a:off x="4947875" y="1953800"/>
              <a:ext cx="113775" cy="301675"/>
            </a:xfrm>
            <a:custGeom>
              <a:avLst/>
              <a:gdLst/>
              <a:ahLst/>
              <a:cxnLst/>
              <a:rect l="l" t="t" r="r" b="b"/>
              <a:pathLst>
                <a:path w="4551" h="12067" extrusionOk="0">
                  <a:moveTo>
                    <a:pt x="3999" y="0"/>
                  </a:moveTo>
                  <a:cubicBezTo>
                    <a:pt x="3947" y="0"/>
                    <a:pt x="3896" y="30"/>
                    <a:pt x="3884" y="90"/>
                  </a:cubicBezTo>
                  <a:cubicBezTo>
                    <a:pt x="3408" y="1983"/>
                    <a:pt x="3408" y="3983"/>
                    <a:pt x="2860" y="5888"/>
                  </a:cubicBezTo>
                  <a:cubicBezTo>
                    <a:pt x="2241" y="8055"/>
                    <a:pt x="1229" y="9995"/>
                    <a:pt x="62" y="11900"/>
                  </a:cubicBezTo>
                  <a:cubicBezTo>
                    <a:pt x="0" y="11980"/>
                    <a:pt x="76" y="12066"/>
                    <a:pt x="159" y="12066"/>
                  </a:cubicBezTo>
                  <a:cubicBezTo>
                    <a:pt x="187" y="12066"/>
                    <a:pt x="216" y="12056"/>
                    <a:pt x="241" y="12031"/>
                  </a:cubicBezTo>
                  <a:cubicBezTo>
                    <a:pt x="1741" y="10543"/>
                    <a:pt x="2562" y="8412"/>
                    <a:pt x="3193" y="6436"/>
                  </a:cubicBezTo>
                  <a:cubicBezTo>
                    <a:pt x="3789" y="4590"/>
                    <a:pt x="4551" y="2030"/>
                    <a:pt x="4122" y="90"/>
                  </a:cubicBezTo>
                  <a:cubicBezTo>
                    <a:pt x="4104" y="30"/>
                    <a:pt x="4051" y="0"/>
                    <a:pt x="399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673;p41">
              <a:extLst>
                <a:ext uri="{FF2B5EF4-FFF2-40B4-BE49-F238E27FC236}">
                  <a16:creationId xmlns:a16="http://schemas.microsoft.com/office/drawing/2014/main" id="{B6296C81-2A25-385E-D26B-2FB72DD2301E}"/>
                </a:ext>
              </a:extLst>
            </p:cNvPr>
            <p:cNvSpPr/>
            <p:nvPr/>
          </p:nvSpPr>
          <p:spPr>
            <a:xfrm>
              <a:off x="4939400" y="1964225"/>
              <a:ext cx="88925" cy="241275"/>
            </a:xfrm>
            <a:custGeom>
              <a:avLst/>
              <a:gdLst/>
              <a:ahLst/>
              <a:cxnLst/>
              <a:rect l="l" t="t" r="r" b="b"/>
              <a:pathLst>
                <a:path w="3557" h="9651" extrusionOk="0">
                  <a:moveTo>
                    <a:pt x="3437" y="1"/>
                  </a:moveTo>
                  <a:cubicBezTo>
                    <a:pt x="3403" y="1"/>
                    <a:pt x="3369" y="21"/>
                    <a:pt x="3354" y="65"/>
                  </a:cubicBezTo>
                  <a:cubicBezTo>
                    <a:pt x="2949" y="1625"/>
                    <a:pt x="2509" y="3161"/>
                    <a:pt x="1925" y="4685"/>
                  </a:cubicBezTo>
                  <a:cubicBezTo>
                    <a:pt x="1306" y="6316"/>
                    <a:pt x="437" y="7840"/>
                    <a:pt x="8" y="9531"/>
                  </a:cubicBezTo>
                  <a:cubicBezTo>
                    <a:pt x="0" y="9600"/>
                    <a:pt x="53" y="9650"/>
                    <a:pt x="104" y="9650"/>
                  </a:cubicBezTo>
                  <a:cubicBezTo>
                    <a:pt x="131" y="9650"/>
                    <a:pt x="158" y="9636"/>
                    <a:pt x="175" y="9602"/>
                  </a:cubicBezTo>
                  <a:cubicBezTo>
                    <a:pt x="1901" y="6852"/>
                    <a:pt x="3556" y="3399"/>
                    <a:pt x="3532" y="101"/>
                  </a:cubicBezTo>
                  <a:cubicBezTo>
                    <a:pt x="3532" y="39"/>
                    <a:pt x="3484" y="1"/>
                    <a:pt x="343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674;p41">
              <a:extLst>
                <a:ext uri="{FF2B5EF4-FFF2-40B4-BE49-F238E27FC236}">
                  <a16:creationId xmlns:a16="http://schemas.microsoft.com/office/drawing/2014/main" id="{488819D8-6469-37B7-CA6F-D13623EB5FF8}"/>
                </a:ext>
              </a:extLst>
            </p:cNvPr>
            <p:cNvSpPr/>
            <p:nvPr/>
          </p:nvSpPr>
          <p:spPr>
            <a:xfrm>
              <a:off x="4953100" y="1924625"/>
              <a:ext cx="59750" cy="220175"/>
            </a:xfrm>
            <a:custGeom>
              <a:avLst/>
              <a:gdLst/>
              <a:ahLst/>
              <a:cxnLst/>
              <a:rect l="l" t="t" r="r" b="b"/>
              <a:pathLst>
                <a:path w="2390" h="8807" extrusionOk="0">
                  <a:moveTo>
                    <a:pt x="2029" y="0"/>
                  </a:moveTo>
                  <a:cubicBezTo>
                    <a:pt x="1975" y="0"/>
                    <a:pt x="1919" y="30"/>
                    <a:pt x="1901" y="90"/>
                  </a:cubicBezTo>
                  <a:cubicBezTo>
                    <a:pt x="1603" y="1423"/>
                    <a:pt x="1544" y="2816"/>
                    <a:pt x="1258" y="4162"/>
                  </a:cubicBezTo>
                  <a:cubicBezTo>
                    <a:pt x="949" y="5698"/>
                    <a:pt x="389" y="7138"/>
                    <a:pt x="8" y="8662"/>
                  </a:cubicBezTo>
                  <a:cubicBezTo>
                    <a:pt x="0" y="8747"/>
                    <a:pt x="72" y="8806"/>
                    <a:pt x="142" y="8806"/>
                  </a:cubicBezTo>
                  <a:cubicBezTo>
                    <a:pt x="182" y="8806"/>
                    <a:pt x="221" y="8788"/>
                    <a:pt x="246" y="8746"/>
                  </a:cubicBezTo>
                  <a:cubicBezTo>
                    <a:pt x="1103" y="7436"/>
                    <a:pt x="1484" y="5817"/>
                    <a:pt x="1818" y="4316"/>
                  </a:cubicBezTo>
                  <a:cubicBezTo>
                    <a:pt x="2115" y="2959"/>
                    <a:pt x="2389" y="1459"/>
                    <a:pt x="2139" y="90"/>
                  </a:cubicBezTo>
                  <a:cubicBezTo>
                    <a:pt x="2133" y="30"/>
                    <a:pt x="2083" y="0"/>
                    <a:pt x="20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675;p41">
              <a:extLst>
                <a:ext uri="{FF2B5EF4-FFF2-40B4-BE49-F238E27FC236}">
                  <a16:creationId xmlns:a16="http://schemas.microsoft.com/office/drawing/2014/main" id="{9DDCAFEB-0360-B65E-F114-BDA768E36584}"/>
                </a:ext>
              </a:extLst>
            </p:cNvPr>
            <p:cNvSpPr/>
            <p:nvPr/>
          </p:nvSpPr>
          <p:spPr>
            <a:xfrm>
              <a:off x="4957750" y="1892175"/>
              <a:ext cx="57475" cy="208950"/>
            </a:xfrm>
            <a:custGeom>
              <a:avLst/>
              <a:gdLst/>
              <a:ahLst/>
              <a:cxnLst/>
              <a:rect l="l" t="t" r="r" b="b"/>
              <a:pathLst>
                <a:path w="2299" h="8358" extrusionOk="0">
                  <a:moveTo>
                    <a:pt x="1541" y="1"/>
                  </a:moveTo>
                  <a:cubicBezTo>
                    <a:pt x="1489" y="1"/>
                    <a:pt x="1435" y="30"/>
                    <a:pt x="1417" y="90"/>
                  </a:cubicBezTo>
                  <a:cubicBezTo>
                    <a:pt x="1132" y="1435"/>
                    <a:pt x="1167" y="2828"/>
                    <a:pt x="941" y="4186"/>
                  </a:cubicBezTo>
                  <a:cubicBezTo>
                    <a:pt x="703" y="5567"/>
                    <a:pt x="298" y="6924"/>
                    <a:pt x="1" y="8293"/>
                  </a:cubicBezTo>
                  <a:cubicBezTo>
                    <a:pt x="1" y="8334"/>
                    <a:pt x="39" y="8358"/>
                    <a:pt x="71" y="8358"/>
                  </a:cubicBezTo>
                  <a:cubicBezTo>
                    <a:pt x="86" y="8358"/>
                    <a:pt x="100" y="8352"/>
                    <a:pt x="108" y="8341"/>
                  </a:cubicBezTo>
                  <a:cubicBezTo>
                    <a:pt x="1334" y="6114"/>
                    <a:pt x="2298" y="2626"/>
                    <a:pt x="1655" y="90"/>
                  </a:cubicBezTo>
                  <a:cubicBezTo>
                    <a:pt x="1644" y="30"/>
                    <a:pt x="1593" y="1"/>
                    <a:pt x="154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676;p41">
              <a:extLst>
                <a:ext uri="{FF2B5EF4-FFF2-40B4-BE49-F238E27FC236}">
                  <a16:creationId xmlns:a16="http://schemas.microsoft.com/office/drawing/2014/main" id="{DD047DE6-8DF4-7322-59FE-FF657123C12E}"/>
                </a:ext>
              </a:extLst>
            </p:cNvPr>
            <p:cNvSpPr/>
            <p:nvPr/>
          </p:nvSpPr>
          <p:spPr>
            <a:xfrm>
              <a:off x="4948475" y="1873800"/>
              <a:ext cx="31325" cy="189450"/>
            </a:xfrm>
            <a:custGeom>
              <a:avLst/>
              <a:gdLst/>
              <a:ahLst/>
              <a:cxnLst/>
              <a:rect l="l" t="t" r="r" b="b"/>
              <a:pathLst>
                <a:path w="1253" h="7578" extrusionOk="0">
                  <a:moveTo>
                    <a:pt x="909" y="0"/>
                  </a:moveTo>
                  <a:cubicBezTo>
                    <a:pt x="878" y="0"/>
                    <a:pt x="848" y="21"/>
                    <a:pt x="848" y="63"/>
                  </a:cubicBezTo>
                  <a:cubicBezTo>
                    <a:pt x="550" y="2539"/>
                    <a:pt x="526" y="4980"/>
                    <a:pt x="14" y="7433"/>
                  </a:cubicBezTo>
                  <a:cubicBezTo>
                    <a:pt x="0" y="7524"/>
                    <a:pt x="73" y="7578"/>
                    <a:pt x="140" y="7578"/>
                  </a:cubicBezTo>
                  <a:cubicBezTo>
                    <a:pt x="187" y="7578"/>
                    <a:pt x="231" y="7551"/>
                    <a:pt x="241" y="7492"/>
                  </a:cubicBezTo>
                  <a:cubicBezTo>
                    <a:pt x="848" y="5087"/>
                    <a:pt x="1253" y="2551"/>
                    <a:pt x="979" y="63"/>
                  </a:cubicBezTo>
                  <a:cubicBezTo>
                    <a:pt x="973" y="21"/>
                    <a:pt x="940" y="0"/>
                    <a:pt x="90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677;p41">
              <a:extLst>
                <a:ext uri="{FF2B5EF4-FFF2-40B4-BE49-F238E27FC236}">
                  <a16:creationId xmlns:a16="http://schemas.microsoft.com/office/drawing/2014/main" id="{72610AD1-EEB7-739B-8113-2074C8050AA9}"/>
                </a:ext>
              </a:extLst>
            </p:cNvPr>
            <p:cNvSpPr/>
            <p:nvPr/>
          </p:nvSpPr>
          <p:spPr>
            <a:xfrm>
              <a:off x="4935250" y="1871625"/>
              <a:ext cx="37600" cy="163200"/>
            </a:xfrm>
            <a:custGeom>
              <a:avLst/>
              <a:gdLst/>
              <a:ahLst/>
              <a:cxnLst/>
              <a:rect l="l" t="t" r="r" b="b"/>
              <a:pathLst>
                <a:path w="1504" h="6528" extrusionOk="0">
                  <a:moveTo>
                    <a:pt x="1442" y="0"/>
                  </a:moveTo>
                  <a:cubicBezTo>
                    <a:pt x="1426" y="0"/>
                    <a:pt x="1409" y="9"/>
                    <a:pt x="1401" y="31"/>
                  </a:cubicBezTo>
                  <a:cubicBezTo>
                    <a:pt x="781" y="2138"/>
                    <a:pt x="543" y="4317"/>
                    <a:pt x="8" y="6436"/>
                  </a:cubicBezTo>
                  <a:cubicBezTo>
                    <a:pt x="0" y="6489"/>
                    <a:pt x="45" y="6528"/>
                    <a:pt x="82" y="6528"/>
                  </a:cubicBezTo>
                  <a:cubicBezTo>
                    <a:pt x="103" y="6528"/>
                    <a:pt x="122" y="6515"/>
                    <a:pt x="127" y="6484"/>
                  </a:cubicBezTo>
                  <a:cubicBezTo>
                    <a:pt x="758" y="4377"/>
                    <a:pt x="1162" y="2222"/>
                    <a:pt x="1496" y="67"/>
                  </a:cubicBezTo>
                  <a:cubicBezTo>
                    <a:pt x="1503" y="29"/>
                    <a:pt x="1472" y="0"/>
                    <a:pt x="144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678;p41">
              <a:extLst>
                <a:ext uri="{FF2B5EF4-FFF2-40B4-BE49-F238E27FC236}">
                  <a16:creationId xmlns:a16="http://schemas.microsoft.com/office/drawing/2014/main" id="{BD471D10-71A5-948E-E71F-0F523A9B3B04}"/>
                </a:ext>
              </a:extLst>
            </p:cNvPr>
            <p:cNvSpPr/>
            <p:nvPr/>
          </p:nvSpPr>
          <p:spPr>
            <a:xfrm>
              <a:off x="4934225" y="1777900"/>
              <a:ext cx="39325" cy="188800"/>
            </a:xfrm>
            <a:custGeom>
              <a:avLst/>
              <a:gdLst/>
              <a:ahLst/>
              <a:cxnLst/>
              <a:rect l="l" t="t" r="r" b="b"/>
              <a:pathLst>
                <a:path w="1573" h="7552" extrusionOk="0">
                  <a:moveTo>
                    <a:pt x="1501" y="0"/>
                  </a:moveTo>
                  <a:cubicBezTo>
                    <a:pt x="1473" y="0"/>
                    <a:pt x="1447" y="16"/>
                    <a:pt x="1442" y="53"/>
                  </a:cubicBezTo>
                  <a:cubicBezTo>
                    <a:pt x="930" y="2506"/>
                    <a:pt x="572" y="4994"/>
                    <a:pt x="25" y="7435"/>
                  </a:cubicBezTo>
                  <a:cubicBezTo>
                    <a:pt x="1" y="7499"/>
                    <a:pt x="62" y="7551"/>
                    <a:pt x="123" y="7551"/>
                  </a:cubicBezTo>
                  <a:cubicBezTo>
                    <a:pt x="153" y="7551"/>
                    <a:pt x="183" y="7538"/>
                    <a:pt x="203" y="7507"/>
                  </a:cubicBezTo>
                  <a:cubicBezTo>
                    <a:pt x="1334" y="5221"/>
                    <a:pt x="1501" y="2565"/>
                    <a:pt x="1573" y="65"/>
                  </a:cubicBezTo>
                  <a:cubicBezTo>
                    <a:pt x="1573" y="25"/>
                    <a:pt x="1536" y="0"/>
                    <a:pt x="150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679;p41">
              <a:extLst>
                <a:ext uri="{FF2B5EF4-FFF2-40B4-BE49-F238E27FC236}">
                  <a16:creationId xmlns:a16="http://schemas.microsoft.com/office/drawing/2014/main" id="{97F0A487-324E-D418-0CAA-5039909110C5}"/>
                </a:ext>
              </a:extLst>
            </p:cNvPr>
            <p:cNvSpPr/>
            <p:nvPr/>
          </p:nvSpPr>
          <p:spPr>
            <a:xfrm>
              <a:off x="4931775" y="1740400"/>
              <a:ext cx="40000" cy="191675"/>
            </a:xfrm>
            <a:custGeom>
              <a:avLst/>
              <a:gdLst/>
              <a:ahLst/>
              <a:cxnLst/>
              <a:rect l="l" t="t" r="r" b="b"/>
              <a:pathLst>
                <a:path w="1600" h="7667" extrusionOk="0">
                  <a:moveTo>
                    <a:pt x="322" y="1"/>
                  </a:moveTo>
                  <a:cubicBezTo>
                    <a:pt x="271" y="1"/>
                    <a:pt x="214" y="46"/>
                    <a:pt x="230" y="101"/>
                  </a:cubicBezTo>
                  <a:cubicBezTo>
                    <a:pt x="682" y="2696"/>
                    <a:pt x="528" y="4970"/>
                    <a:pt x="16" y="7542"/>
                  </a:cubicBezTo>
                  <a:cubicBezTo>
                    <a:pt x="1" y="7616"/>
                    <a:pt x="68" y="7666"/>
                    <a:pt x="127" y="7666"/>
                  </a:cubicBezTo>
                  <a:cubicBezTo>
                    <a:pt x="164" y="7666"/>
                    <a:pt x="197" y="7647"/>
                    <a:pt x="206" y="7602"/>
                  </a:cubicBezTo>
                  <a:cubicBezTo>
                    <a:pt x="766" y="5375"/>
                    <a:pt x="1599" y="2184"/>
                    <a:pt x="385" y="41"/>
                  </a:cubicBezTo>
                  <a:cubicBezTo>
                    <a:pt x="373" y="13"/>
                    <a:pt x="348" y="1"/>
                    <a:pt x="3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680;p41">
              <a:extLst>
                <a:ext uri="{FF2B5EF4-FFF2-40B4-BE49-F238E27FC236}">
                  <a16:creationId xmlns:a16="http://schemas.microsoft.com/office/drawing/2014/main" id="{455C7F75-9A9B-3E0D-EB59-E27464A074CD}"/>
                </a:ext>
              </a:extLst>
            </p:cNvPr>
            <p:cNvSpPr/>
            <p:nvPr/>
          </p:nvSpPr>
          <p:spPr>
            <a:xfrm>
              <a:off x="4907750" y="1723125"/>
              <a:ext cx="38125" cy="184850"/>
            </a:xfrm>
            <a:custGeom>
              <a:avLst/>
              <a:gdLst/>
              <a:ahLst/>
              <a:cxnLst/>
              <a:rect l="l" t="t" r="r" b="b"/>
              <a:pathLst>
                <a:path w="1525" h="7394" extrusionOk="0">
                  <a:moveTo>
                    <a:pt x="396" y="1"/>
                  </a:moveTo>
                  <a:cubicBezTo>
                    <a:pt x="354" y="1"/>
                    <a:pt x="310" y="39"/>
                    <a:pt x="310" y="101"/>
                  </a:cubicBezTo>
                  <a:cubicBezTo>
                    <a:pt x="0" y="2518"/>
                    <a:pt x="1203" y="4828"/>
                    <a:pt x="381" y="7257"/>
                  </a:cubicBezTo>
                  <a:cubicBezTo>
                    <a:pt x="339" y="7342"/>
                    <a:pt x="406" y="7393"/>
                    <a:pt x="480" y="7393"/>
                  </a:cubicBezTo>
                  <a:cubicBezTo>
                    <a:pt x="530" y="7393"/>
                    <a:pt x="583" y="7369"/>
                    <a:pt x="607" y="7316"/>
                  </a:cubicBezTo>
                  <a:cubicBezTo>
                    <a:pt x="1524" y="5066"/>
                    <a:pt x="1060" y="2339"/>
                    <a:pt x="465" y="65"/>
                  </a:cubicBezTo>
                  <a:cubicBezTo>
                    <a:pt x="455" y="20"/>
                    <a:pt x="426" y="1"/>
                    <a:pt x="39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681;p41">
              <a:extLst>
                <a:ext uri="{FF2B5EF4-FFF2-40B4-BE49-F238E27FC236}">
                  <a16:creationId xmlns:a16="http://schemas.microsoft.com/office/drawing/2014/main" id="{23F94DD7-97E8-7E9C-F43D-7EB756F3E03C}"/>
                </a:ext>
              </a:extLst>
            </p:cNvPr>
            <p:cNvSpPr/>
            <p:nvPr/>
          </p:nvSpPr>
          <p:spPr>
            <a:xfrm>
              <a:off x="4883325" y="1713725"/>
              <a:ext cx="35450" cy="130275"/>
            </a:xfrm>
            <a:custGeom>
              <a:avLst/>
              <a:gdLst/>
              <a:ahLst/>
              <a:cxnLst/>
              <a:rect l="l" t="t" r="r" b="b"/>
              <a:pathLst>
                <a:path w="1418" h="5211" extrusionOk="0">
                  <a:moveTo>
                    <a:pt x="87" y="0"/>
                  </a:moveTo>
                  <a:cubicBezTo>
                    <a:pt x="49" y="0"/>
                    <a:pt x="1" y="36"/>
                    <a:pt x="1" y="72"/>
                  </a:cubicBezTo>
                  <a:cubicBezTo>
                    <a:pt x="96" y="775"/>
                    <a:pt x="525" y="1453"/>
                    <a:pt x="680" y="2168"/>
                  </a:cubicBezTo>
                  <a:cubicBezTo>
                    <a:pt x="882" y="3120"/>
                    <a:pt x="989" y="4120"/>
                    <a:pt x="1049" y="5097"/>
                  </a:cubicBezTo>
                  <a:cubicBezTo>
                    <a:pt x="1049" y="5166"/>
                    <a:pt x="1117" y="5211"/>
                    <a:pt x="1181" y="5211"/>
                  </a:cubicBezTo>
                  <a:cubicBezTo>
                    <a:pt x="1228" y="5211"/>
                    <a:pt x="1272" y="5187"/>
                    <a:pt x="1287" y="5132"/>
                  </a:cubicBezTo>
                  <a:cubicBezTo>
                    <a:pt x="1418" y="4192"/>
                    <a:pt x="1311" y="3275"/>
                    <a:pt x="1108" y="2346"/>
                  </a:cubicBezTo>
                  <a:cubicBezTo>
                    <a:pt x="953" y="1692"/>
                    <a:pt x="751" y="394"/>
                    <a:pt x="120" y="13"/>
                  </a:cubicBezTo>
                  <a:cubicBezTo>
                    <a:pt x="111" y="4"/>
                    <a:pt x="100" y="0"/>
                    <a:pt x="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682;p41">
              <a:extLst>
                <a:ext uri="{FF2B5EF4-FFF2-40B4-BE49-F238E27FC236}">
                  <a16:creationId xmlns:a16="http://schemas.microsoft.com/office/drawing/2014/main" id="{0E279BEE-061C-B3FC-2B7C-B9CFF15E5225}"/>
                </a:ext>
              </a:extLst>
            </p:cNvPr>
            <p:cNvSpPr/>
            <p:nvPr/>
          </p:nvSpPr>
          <p:spPr>
            <a:xfrm>
              <a:off x="4877375" y="1720175"/>
              <a:ext cx="23250" cy="68075"/>
            </a:xfrm>
            <a:custGeom>
              <a:avLst/>
              <a:gdLst/>
              <a:ahLst/>
              <a:cxnLst/>
              <a:rect l="l" t="t" r="r" b="b"/>
              <a:pathLst>
                <a:path w="930" h="2723" extrusionOk="0">
                  <a:moveTo>
                    <a:pt x="124" y="1"/>
                  </a:moveTo>
                  <a:cubicBezTo>
                    <a:pt x="64" y="1"/>
                    <a:pt x="1" y="48"/>
                    <a:pt x="1" y="112"/>
                  </a:cubicBezTo>
                  <a:cubicBezTo>
                    <a:pt x="1" y="481"/>
                    <a:pt x="215" y="838"/>
                    <a:pt x="358" y="1183"/>
                  </a:cubicBezTo>
                  <a:cubicBezTo>
                    <a:pt x="560" y="1672"/>
                    <a:pt x="751" y="2148"/>
                    <a:pt x="751" y="2672"/>
                  </a:cubicBezTo>
                  <a:cubicBezTo>
                    <a:pt x="751" y="2704"/>
                    <a:pt x="780" y="2723"/>
                    <a:pt x="810" y="2723"/>
                  </a:cubicBezTo>
                  <a:cubicBezTo>
                    <a:pt x="834" y="2723"/>
                    <a:pt x="859" y="2710"/>
                    <a:pt x="870" y="2684"/>
                  </a:cubicBezTo>
                  <a:cubicBezTo>
                    <a:pt x="930" y="2255"/>
                    <a:pt x="894" y="1850"/>
                    <a:pt x="799" y="1434"/>
                  </a:cubicBezTo>
                  <a:cubicBezTo>
                    <a:pt x="679" y="993"/>
                    <a:pt x="501" y="398"/>
                    <a:pt x="203" y="40"/>
                  </a:cubicBezTo>
                  <a:cubicBezTo>
                    <a:pt x="183" y="13"/>
                    <a:pt x="154" y="1"/>
                    <a:pt x="12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683;p41">
              <a:extLst>
                <a:ext uri="{FF2B5EF4-FFF2-40B4-BE49-F238E27FC236}">
                  <a16:creationId xmlns:a16="http://schemas.microsoft.com/office/drawing/2014/main" id="{B4405C30-6CA2-801F-9E86-DE79704B957F}"/>
                </a:ext>
              </a:extLst>
            </p:cNvPr>
            <p:cNvSpPr/>
            <p:nvPr/>
          </p:nvSpPr>
          <p:spPr>
            <a:xfrm>
              <a:off x="4822025" y="3134675"/>
              <a:ext cx="169850" cy="130100"/>
            </a:xfrm>
            <a:custGeom>
              <a:avLst/>
              <a:gdLst/>
              <a:ahLst/>
              <a:cxnLst/>
              <a:rect l="l" t="t" r="r" b="b"/>
              <a:pathLst>
                <a:path w="6794" h="5204" extrusionOk="0">
                  <a:moveTo>
                    <a:pt x="6655" y="1"/>
                  </a:moveTo>
                  <a:cubicBezTo>
                    <a:pt x="6647" y="1"/>
                    <a:pt x="6640" y="2"/>
                    <a:pt x="6632" y="3"/>
                  </a:cubicBezTo>
                  <a:cubicBezTo>
                    <a:pt x="5239" y="444"/>
                    <a:pt x="4025" y="1289"/>
                    <a:pt x="2882" y="2194"/>
                  </a:cubicBezTo>
                  <a:cubicBezTo>
                    <a:pt x="2203" y="2753"/>
                    <a:pt x="1596" y="3373"/>
                    <a:pt x="1012" y="4016"/>
                  </a:cubicBezTo>
                  <a:cubicBezTo>
                    <a:pt x="891" y="4146"/>
                    <a:pt x="283" y="5002"/>
                    <a:pt x="229" y="5002"/>
                  </a:cubicBezTo>
                  <a:cubicBezTo>
                    <a:pt x="208" y="5002"/>
                    <a:pt x="265" y="4883"/>
                    <a:pt x="453" y="4563"/>
                  </a:cubicBezTo>
                  <a:cubicBezTo>
                    <a:pt x="453" y="4555"/>
                    <a:pt x="435" y="4546"/>
                    <a:pt x="424" y="4546"/>
                  </a:cubicBezTo>
                  <a:cubicBezTo>
                    <a:pt x="420" y="4546"/>
                    <a:pt x="417" y="4548"/>
                    <a:pt x="417" y="4551"/>
                  </a:cubicBezTo>
                  <a:cubicBezTo>
                    <a:pt x="346" y="4694"/>
                    <a:pt x="0" y="5051"/>
                    <a:pt x="250" y="5182"/>
                  </a:cubicBezTo>
                  <a:cubicBezTo>
                    <a:pt x="270" y="5197"/>
                    <a:pt x="294" y="5204"/>
                    <a:pt x="318" y="5204"/>
                  </a:cubicBezTo>
                  <a:cubicBezTo>
                    <a:pt x="351" y="5204"/>
                    <a:pt x="384" y="5191"/>
                    <a:pt x="405" y="5170"/>
                  </a:cubicBezTo>
                  <a:cubicBezTo>
                    <a:pt x="1405" y="4194"/>
                    <a:pt x="2298" y="3182"/>
                    <a:pt x="3429" y="2313"/>
                  </a:cubicBezTo>
                  <a:cubicBezTo>
                    <a:pt x="4465" y="1527"/>
                    <a:pt x="5656" y="979"/>
                    <a:pt x="6715" y="206"/>
                  </a:cubicBezTo>
                  <a:cubicBezTo>
                    <a:pt x="6793" y="150"/>
                    <a:pt x="6757" y="1"/>
                    <a:pt x="665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684;p41">
              <a:extLst>
                <a:ext uri="{FF2B5EF4-FFF2-40B4-BE49-F238E27FC236}">
                  <a16:creationId xmlns:a16="http://schemas.microsoft.com/office/drawing/2014/main" id="{EC409BE8-90D2-2E35-4D20-1F42AC3FD952}"/>
                </a:ext>
              </a:extLst>
            </p:cNvPr>
            <p:cNvSpPr/>
            <p:nvPr/>
          </p:nvSpPr>
          <p:spPr>
            <a:xfrm>
              <a:off x="4820725" y="3145775"/>
              <a:ext cx="125800" cy="111150"/>
            </a:xfrm>
            <a:custGeom>
              <a:avLst/>
              <a:gdLst/>
              <a:ahLst/>
              <a:cxnLst/>
              <a:rect l="l" t="t" r="r" b="b"/>
              <a:pathLst>
                <a:path w="5032" h="4446" extrusionOk="0">
                  <a:moveTo>
                    <a:pt x="4918" y="1"/>
                  </a:moveTo>
                  <a:cubicBezTo>
                    <a:pt x="4904" y="1"/>
                    <a:pt x="4890" y="4"/>
                    <a:pt x="4874" y="12"/>
                  </a:cubicBezTo>
                  <a:cubicBezTo>
                    <a:pt x="3112" y="1262"/>
                    <a:pt x="1469" y="2571"/>
                    <a:pt x="64" y="4226"/>
                  </a:cubicBezTo>
                  <a:cubicBezTo>
                    <a:pt x="1" y="4326"/>
                    <a:pt x="75" y="4446"/>
                    <a:pt x="161" y="4446"/>
                  </a:cubicBezTo>
                  <a:cubicBezTo>
                    <a:pt x="188" y="4446"/>
                    <a:pt x="217" y="4434"/>
                    <a:pt x="243" y="4405"/>
                  </a:cubicBezTo>
                  <a:cubicBezTo>
                    <a:pt x="1707" y="2857"/>
                    <a:pt x="3493" y="1667"/>
                    <a:pt x="4981" y="143"/>
                  </a:cubicBezTo>
                  <a:cubicBezTo>
                    <a:pt x="5031" y="93"/>
                    <a:pt x="4989" y="1"/>
                    <a:pt x="49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685;p41">
              <a:extLst>
                <a:ext uri="{FF2B5EF4-FFF2-40B4-BE49-F238E27FC236}">
                  <a16:creationId xmlns:a16="http://schemas.microsoft.com/office/drawing/2014/main" id="{0543C9F0-195C-38FF-0D97-03EF4B6487D2}"/>
                </a:ext>
              </a:extLst>
            </p:cNvPr>
            <p:cNvSpPr/>
            <p:nvPr/>
          </p:nvSpPr>
          <p:spPr>
            <a:xfrm>
              <a:off x="4765175" y="3218250"/>
              <a:ext cx="181325" cy="238150"/>
            </a:xfrm>
            <a:custGeom>
              <a:avLst/>
              <a:gdLst/>
              <a:ahLst/>
              <a:cxnLst/>
              <a:rect l="l" t="t" r="r" b="b"/>
              <a:pathLst>
                <a:path w="7253" h="9526" extrusionOk="0">
                  <a:moveTo>
                    <a:pt x="7069" y="1"/>
                  </a:moveTo>
                  <a:cubicBezTo>
                    <a:pt x="7058" y="1"/>
                    <a:pt x="7048" y="2"/>
                    <a:pt x="7037" y="6"/>
                  </a:cubicBezTo>
                  <a:cubicBezTo>
                    <a:pt x="5239" y="482"/>
                    <a:pt x="3572" y="2363"/>
                    <a:pt x="2500" y="3780"/>
                  </a:cubicBezTo>
                  <a:cubicBezTo>
                    <a:pt x="1274" y="5387"/>
                    <a:pt x="0" y="7388"/>
                    <a:pt x="48" y="9483"/>
                  </a:cubicBezTo>
                  <a:cubicBezTo>
                    <a:pt x="48" y="9510"/>
                    <a:pt x="67" y="9525"/>
                    <a:pt x="83" y="9525"/>
                  </a:cubicBezTo>
                  <a:cubicBezTo>
                    <a:pt x="96" y="9525"/>
                    <a:pt x="107" y="9516"/>
                    <a:pt x="107" y="9495"/>
                  </a:cubicBezTo>
                  <a:cubicBezTo>
                    <a:pt x="417" y="7388"/>
                    <a:pt x="1417" y="5614"/>
                    <a:pt x="2739" y="3971"/>
                  </a:cubicBezTo>
                  <a:cubicBezTo>
                    <a:pt x="4001" y="2411"/>
                    <a:pt x="5596" y="1435"/>
                    <a:pt x="7156" y="208"/>
                  </a:cubicBezTo>
                  <a:cubicBezTo>
                    <a:pt x="7252" y="133"/>
                    <a:pt x="7166" y="1"/>
                    <a:pt x="706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686;p41">
              <a:extLst>
                <a:ext uri="{FF2B5EF4-FFF2-40B4-BE49-F238E27FC236}">
                  <a16:creationId xmlns:a16="http://schemas.microsoft.com/office/drawing/2014/main" id="{200E3B99-A7C7-2A47-3B23-E1AB6CFED7B3}"/>
                </a:ext>
              </a:extLst>
            </p:cNvPr>
            <p:cNvSpPr/>
            <p:nvPr/>
          </p:nvSpPr>
          <p:spPr>
            <a:xfrm>
              <a:off x="4780775" y="3263025"/>
              <a:ext cx="150200" cy="128100"/>
            </a:xfrm>
            <a:custGeom>
              <a:avLst/>
              <a:gdLst/>
              <a:ahLst/>
              <a:cxnLst/>
              <a:rect l="l" t="t" r="r" b="b"/>
              <a:pathLst>
                <a:path w="6008" h="5124" extrusionOk="0">
                  <a:moveTo>
                    <a:pt x="5853" y="1"/>
                  </a:moveTo>
                  <a:cubicBezTo>
                    <a:pt x="3246" y="144"/>
                    <a:pt x="1424" y="3108"/>
                    <a:pt x="43" y="4978"/>
                  </a:cubicBezTo>
                  <a:cubicBezTo>
                    <a:pt x="1" y="5054"/>
                    <a:pt x="73" y="5124"/>
                    <a:pt x="143" y="5124"/>
                  </a:cubicBezTo>
                  <a:cubicBezTo>
                    <a:pt x="172" y="5124"/>
                    <a:pt x="201" y="5112"/>
                    <a:pt x="222" y="5085"/>
                  </a:cubicBezTo>
                  <a:cubicBezTo>
                    <a:pt x="972" y="4108"/>
                    <a:pt x="1710" y="3156"/>
                    <a:pt x="2579" y="2287"/>
                  </a:cubicBezTo>
                  <a:cubicBezTo>
                    <a:pt x="3555" y="1322"/>
                    <a:pt x="4686" y="810"/>
                    <a:pt x="5913" y="203"/>
                  </a:cubicBezTo>
                  <a:cubicBezTo>
                    <a:pt x="6008" y="156"/>
                    <a:pt x="5948" y="1"/>
                    <a:pt x="58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687;p41">
              <a:extLst>
                <a:ext uri="{FF2B5EF4-FFF2-40B4-BE49-F238E27FC236}">
                  <a16:creationId xmlns:a16="http://schemas.microsoft.com/office/drawing/2014/main" id="{4C628AFD-AAED-9BE6-EEE5-90DE9FF8B85F}"/>
                </a:ext>
              </a:extLst>
            </p:cNvPr>
            <p:cNvSpPr/>
            <p:nvPr/>
          </p:nvSpPr>
          <p:spPr>
            <a:xfrm>
              <a:off x="4784025" y="3350150"/>
              <a:ext cx="112725" cy="55200"/>
            </a:xfrm>
            <a:custGeom>
              <a:avLst/>
              <a:gdLst/>
              <a:ahLst/>
              <a:cxnLst/>
              <a:rect l="l" t="t" r="r" b="b"/>
              <a:pathLst>
                <a:path w="4509" h="2208" extrusionOk="0">
                  <a:moveTo>
                    <a:pt x="3613" y="0"/>
                  </a:moveTo>
                  <a:cubicBezTo>
                    <a:pt x="2279" y="0"/>
                    <a:pt x="889" y="1266"/>
                    <a:pt x="68" y="2088"/>
                  </a:cubicBezTo>
                  <a:cubicBezTo>
                    <a:pt x="0" y="2136"/>
                    <a:pt x="58" y="2208"/>
                    <a:pt x="114" y="2208"/>
                  </a:cubicBezTo>
                  <a:cubicBezTo>
                    <a:pt x="127" y="2208"/>
                    <a:pt x="140" y="2204"/>
                    <a:pt x="151" y="2195"/>
                  </a:cubicBezTo>
                  <a:cubicBezTo>
                    <a:pt x="746" y="1719"/>
                    <a:pt x="1377" y="1302"/>
                    <a:pt x="2056" y="957"/>
                  </a:cubicBezTo>
                  <a:cubicBezTo>
                    <a:pt x="2818" y="576"/>
                    <a:pt x="3509" y="481"/>
                    <a:pt x="4354" y="385"/>
                  </a:cubicBezTo>
                  <a:cubicBezTo>
                    <a:pt x="4437" y="361"/>
                    <a:pt x="4509" y="230"/>
                    <a:pt x="4413" y="171"/>
                  </a:cubicBezTo>
                  <a:cubicBezTo>
                    <a:pt x="4152" y="52"/>
                    <a:pt x="3884" y="0"/>
                    <a:pt x="361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688;p41">
              <a:extLst>
                <a:ext uri="{FF2B5EF4-FFF2-40B4-BE49-F238E27FC236}">
                  <a16:creationId xmlns:a16="http://schemas.microsoft.com/office/drawing/2014/main" id="{6576F7A1-2BA7-2CD0-5DAC-9A7DEEFFE1FA}"/>
                </a:ext>
              </a:extLst>
            </p:cNvPr>
            <p:cNvSpPr/>
            <p:nvPr/>
          </p:nvSpPr>
          <p:spPr>
            <a:xfrm>
              <a:off x="4779225" y="3414550"/>
              <a:ext cx="66925" cy="38475"/>
            </a:xfrm>
            <a:custGeom>
              <a:avLst/>
              <a:gdLst/>
              <a:ahLst/>
              <a:cxnLst/>
              <a:rect l="l" t="t" r="r" b="b"/>
              <a:pathLst>
                <a:path w="2677" h="1539" extrusionOk="0">
                  <a:moveTo>
                    <a:pt x="1136" y="1"/>
                  </a:moveTo>
                  <a:cubicBezTo>
                    <a:pt x="706" y="1"/>
                    <a:pt x="350" y="227"/>
                    <a:pt x="45" y="619"/>
                  </a:cubicBezTo>
                  <a:cubicBezTo>
                    <a:pt x="0" y="664"/>
                    <a:pt x="51" y="723"/>
                    <a:pt x="104" y="723"/>
                  </a:cubicBezTo>
                  <a:cubicBezTo>
                    <a:pt x="121" y="723"/>
                    <a:pt x="138" y="717"/>
                    <a:pt x="153" y="702"/>
                  </a:cubicBezTo>
                  <a:cubicBezTo>
                    <a:pt x="403" y="455"/>
                    <a:pt x="656" y="356"/>
                    <a:pt x="903" y="356"/>
                  </a:cubicBezTo>
                  <a:cubicBezTo>
                    <a:pt x="1524" y="356"/>
                    <a:pt x="2103" y="989"/>
                    <a:pt x="2486" y="1500"/>
                  </a:cubicBezTo>
                  <a:cubicBezTo>
                    <a:pt x="2508" y="1527"/>
                    <a:pt x="2537" y="1538"/>
                    <a:pt x="2565" y="1538"/>
                  </a:cubicBezTo>
                  <a:cubicBezTo>
                    <a:pt x="2612" y="1538"/>
                    <a:pt x="2657" y="1505"/>
                    <a:pt x="2665" y="1453"/>
                  </a:cubicBezTo>
                  <a:cubicBezTo>
                    <a:pt x="2677" y="822"/>
                    <a:pt x="2224" y="310"/>
                    <a:pt x="1641" y="95"/>
                  </a:cubicBezTo>
                  <a:cubicBezTo>
                    <a:pt x="1462" y="31"/>
                    <a:pt x="1294" y="1"/>
                    <a:pt x="11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689;p41">
              <a:extLst>
                <a:ext uri="{FF2B5EF4-FFF2-40B4-BE49-F238E27FC236}">
                  <a16:creationId xmlns:a16="http://schemas.microsoft.com/office/drawing/2014/main" id="{2BE8479C-D89C-4C47-C33C-82E39649D62A}"/>
                </a:ext>
              </a:extLst>
            </p:cNvPr>
            <p:cNvSpPr/>
            <p:nvPr/>
          </p:nvSpPr>
          <p:spPr>
            <a:xfrm>
              <a:off x="4777950" y="3446325"/>
              <a:ext cx="40525" cy="38375"/>
            </a:xfrm>
            <a:custGeom>
              <a:avLst/>
              <a:gdLst/>
              <a:ahLst/>
              <a:cxnLst/>
              <a:rect l="l" t="t" r="r" b="b"/>
              <a:pathLst>
                <a:path w="1621" h="1535" extrusionOk="0">
                  <a:moveTo>
                    <a:pt x="257" y="0"/>
                  </a:moveTo>
                  <a:cubicBezTo>
                    <a:pt x="76" y="0"/>
                    <a:pt x="0" y="302"/>
                    <a:pt x="204" y="324"/>
                  </a:cubicBezTo>
                  <a:cubicBezTo>
                    <a:pt x="454" y="372"/>
                    <a:pt x="692" y="479"/>
                    <a:pt x="846" y="705"/>
                  </a:cubicBezTo>
                  <a:cubicBezTo>
                    <a:pt x="977" y="908"/>
                    <a:pt x="977" y="1217"/>
                    <a:pt x="1049" y="1479"/>
                  </a:cubicBezTo>
                  <a:cubicBezTo>
                    <a:pt x="1055" y="1517"/>
                    <a:pt x="1084" y="1535"/>
                    <a:pt x="1117" y="1535"/>
                  </a:cubicBezTo>
                  <a:cubicBezTo>
                    <a:pt x="1147" y="1535"/>
                    <a:pt x="1181" y="1520"/>
                    <a:pt x="1204" y="1491"/>
                  </a:cubicBezTo>
                  <a:cubicBezTo>
                    <a:pt x="1620" y="801"/>
                    <a:pt x="966" y="110"/>
                    <a:pt x="287" y="3"/>
                  </a:cubicBezTo>
                  <a:cubicBezTo>
                    <a:pt x="277" y="1"/>
                    <a:pt x="267" y="0"/>
                    <a:pt x="25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690;p41">
              <a:extLst>
                <a:ext uri="{FF2B5EF4-FFF2-40B4-BE49-F238E27FC236}">
                  <a16:creationId xmlns:a16="http://schemas.microsoft.com/office/drawing/2014/main" id="{D158A714-7B10-2C3A-57BD-50ABF51C4FDB}"/>
                </a:ext>
              </a:extLst>
            </p:cNvPr>
            <p:cNvSpPr/>
            <p:nvPr/>
          </p:nvSpPr>
          <p:spPr>
            <a:xfrm>
              <a:off x="4766825" y="3464675"/>
              <a:ext cx="30800" cy="30550"/>
            </a:xfrm>
            <a:custGeom>
              <a:avLst/>
              <a:gdLst/>
              <a:ahLst/>
              <a:cxnLst/>
              <a:rect l="l" t="t" r="r" b="b"/>
              <a:pathLst>
                <a:path w="1232" h="1222" extrusionOk="0">
                  <a:moveTo>
                    <a:pt x="293" y="1"/>
                  </a:moveTo>
                  <a:cubicBezTo>
                    <a:pt x="119" y="1"/>
                    <a:pt x="0" y="275"/>
                    <a:pt x="196" y="412"/>
                  </a:cubicBezTo>
                  <a:cubicBezTo>
                    <a:pt x="339" y="507"/>
                    <a:pt x="434" y="626"/>
                    <a:pt x="506" y="769"/>
                  </a:cubicBezTo>
                  <a:cubicBezTo>
                    <a:pt x="553" y="841"/>
                    <a:pt x="577" y="936"/>
                    <a:pt x="589" y="1007"/>
                  </a:cubicBezTo>
                  <a:cubicBezTo>
                    <a:pt x="601" y="1079"/>
                    <a:pt x="660" y="1138"/>
                    <a:pt x="720" y="1186"/>
                  </a:cubicBezTo>
                  <a:cubicBezTo>
                    <a:pt x="744" y="1210"/>
                    <a:pt x="774" y="1222"/>
                    <a:pt x="802" y="1222"/>
                  </a:cubicBezTo>
                  <a:cubicBezTo>
                    <a:pt x="830" y="1222"/>
                    <a:pt x="857" y="1210"/>
                    <a:pt x="875" y="1186"/>
                  </a:cubicBezTo>
                  <a:cubicBezTo>
                    <a:pt x="1232" y="829"/>
                    <a:pt x="708" y="245"/>
                    <a:pt x="410" y="43"/>
                  </a:cubicBezTo>
                  <a:cubicBezTo>
                    <a:pt x="370" y="13"/>
                    <a:pt x="330" y="1"/>
                    <a:pt x="2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691;p41">
              <a:extLst>
                <a:ext uri="{FF2B5EF4-FFF2-40B4-BE49-F238E27FC236}">
                  <a16:creationId xmlns:a16="http://schemas.microsoft.com/office/drawing/2014/main" id="{26BE46B5-26BE-89BC-9FFF-75ED5EE562EC}"/>
                </a:ext>
              </a:extLst>
            </p:cNvPr>
            <p:cNvSpPr/>
            <p:nvPr/>
          </p:nvSpPr>
          <p:spPr>
            <a:xfrm>
              <a:off x="4690125" y="3372075"/>
              <a:ext cx="37550" cy="110550"/>
            </a:xfrm>
            <a:custGeom>
              <a:avLst/>
              <a:gdLst/>
              <a:ahLst/>
              <a:cxnLst/>
              <a:rect l="l" t="t" r="r" b="b"/>
              <a:pathLst>
                <a:path w="1502" h="4422" extrusionOk="0">
                  <a:moveTo>
                    <a:pt x="131" y="0"/>
                  </a:moveTo>
                  <a:cubicBezTo>
                    <a:pt x="62" y="0"/>
                    <a:pt x="1" y="66"/>
                    <a:pt x="38" y="139"/>
                  </a:cubicBezTo>
                  <a:cubicBezTo>
                    <a:pt x="800" y="1520"/>
                    <a:pt x="1240" y="2735"/>
                    <a:pt x="1216" y="4342"/>
                  </a:cubicBezTo>
                  <a:cubicBezTo>
                    <a:pt x="1205" y="4394"/>
                    <a:pt x="1244" y="4421"/>
                    <a:pt x="1288" y="4421"/>
                  </a:cubicBezTo>
                  <a:cubicBezTo>
                    <a:pt x="1336" y="4421"/>
                    <a:pt x="1389" y="4391"/>
                    <a:pt x="1395" y="4330"/>
                  </a:cubicBezTo>
                  <a:cubicBezTo>
                    <a:pt x="1502" y="2925"/>
                    <a:pt x="1395" y="973"/>
                    <a:pt x="192" y="20"/>
                  </a:cubicBezTo>
                  <a:cubicBezTo>
                    <a:pt x="173" y="6"/>
                    <a:pt x="151" y="0"/>
                    <a:pt x="1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692;p41">
              <a:extLst>
                <a:ext uri="{FF2B5EF4-FFF2-40B4-BE49-F238E27FC236}">
                  <a16:creationId xmlns:a16="http://schemas.microsoft.com/office/drawing/2014/main" id="{DED1A28E-23FC-8802-0434-76A34DE9182A}"/>
                </a:ext>
              </a:extLst>
            </p:cNvPr>
            <p:cNvSpPr/>
            <p:nvPr/>
          </p:nvSpPr>
          <p:spPr>
            <a:xfrm>
              <a:off x="4671700" y="3437750"/>
              <a:ext cx="44375" cy="47725"/>
            </a:xfrm>
            <a:custGeom>
              <a:avLst/>
              <a:gdLst/>
              <a:ahLst/>
              <a:cxnLst/>
              <a:rect l="l" t="t" r="r" b="b"/>
              <a:pathLst>
                <a:path w="1775" h="1909" extrusionOk="0">
                  <a:moveTo>
                    <a:pt x="167" y="1"/>
                  </a:moveTo>
                  <a:cubicBezTo>
                    <a:pt x="48" y="1"/>
                    <a:pt x="1" y="167"/>
                    <a:pt x="108" y="215"/>
                  </a:cubicBezTo>
                  <a:cubicBezTo>
                    <a:pt x="655" y="525"/>
                    <a:pt x="1263" y="894"/>
                    <a:pt x="1025" y="1620"/>
                  </a:cubicBezTo>
                  <a:cubicBezTo>
                    <a:pt x="973" y="1796"/>
                    <a:pt x="1115" y="1908"/>
                    <a:pt x="1255" y="1908"/>
                  </a:cubicBezTo>
                  <a:cubicBezTo>
                    <a:pt x="1342" y="1908"/>
                    <a:pt x="1428" y="1864"/>
                    <a:pt x="1465" y="1763"/>
                  </a:cubicBezTo>
                  <a:cubicBezTo>
                    <a:pt x="1775" y="870"/>
                    <a:pt x="1084" y="13"/>
                    <a:pt x="16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693;p41">
              <a:extLst>
                <a:ext uri="{FF2B5EF4-FFF2-40B4-BE49-F238E27FC236}">
                  <a16:creationId xmlns:a16="http://schemas.microsoft.com/office/drawing/2014/main" id="{9AB44447-AF37-7ACE-4784-7440FC069482}"/>
                </a:ext>
              </a:extLst>
            </p:cNvPr>
            <p:cNvSpPr/>
            <p:nvPr/>
          </p:nvSpPr>
          <p:spPr>
            <a:xfrm>
              <a:off x="4681825" y="3477050"/>
              <a:ext cx="31525" cy="25150"/>
            </a:xfrm>
            <a:custGeom>
              <a:avLst/>
              <a:gdLst/>
              <a:ahLst/>
              <a:cxnLst/>
              <a:rect l="l" t="t" r="r" b="b"/>
              <a:pathLst>
                <a:path w="1261" h="1006" extrusionOk="0">
                  <a:moveTo>
                    <a:pt x="658" y="1"/>
                  </a:moveTo>
                  <a:cubicBezTo>
                    <a:pt x="483" y="1"/>
                    <a:pt x="314" y="48"/>
                    <a:pt x="191" y="191"/>
                  </a:cubicBezTo>
                  <a:cubicBezTo>
                    <a:pt x="0" y="405"/>
                    <a:pt x="60" y="822"/>
                    <a:pt x="310" y="989"/>
                  </a:cubicBezTo>
                  <a:cubicBezTo>
                    <a:pt x="325" y="1001"/>
                    <a:pt x="340" y="1006"/>
                    <a:pt x="355" y="1006"/>
                  </a:cubicBezTo>
                  <a:cubicBezTo>
                    <a:pt x="397" y="1006"/>
                    <a:pt x="432" y="961"/>
                    <a:pt x="441" y="917"/>
                  </a:cubicBezTo>
                  <a:cubicBezTo>
                    <a:pt x="453" y="798"/>
                    <a:pt x="429" y="691"/>
                    <a:pt x="405" y="572"/>
                  </a:cubicBezTo>
                  <a:cubicBezTo>
                    <a:pt x="381" y="512"/>
                    <a:pt x="405" y="441"/>
                    <a:pt x="429" y="393"/>
                  </a:cubicBezTo>
                  <a:cubicBezTo>
                    <a:pt x="478" y="330"/>
                    <a:pt x="556" y="308"/>
                    <a:pt x="643" y="308"/>
                  </a:cubicBezTo>
                  <a:cubicBezTo>
                    <a:pt x="768" y="308"/>
                    <a:pt x="909" y="353"/>
                    <a:pt x="1001" y="381"/>
                  </a:cubicBezTo>
                  <a:cubicBezTo>
                    <a:pt x="1015" y="385"/>
                    <a:pt x="1028" y="386"/>
                    <a:pt x="1041" y="386"/>
                  </a:cubicBezTo>
                  <a:cubicBezTo>
                    <a:pt x="1202" y="386"/>
                    <a:pt x="1260" y="127"/>
                    <a:pt x="1084" y="72"/>
                  </a:cubicBezTo>
                  <a:cubicBezTo>
                    <a:pt x="954" y="34"/>
                    <a:pt x="804" y="1"/>
                    <a:pt x="65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694;p41">
              <a:extLst>
                <a:ext uri="{FF2B5EF4-FFF2-40B4-BE49-F238E27FC236}">
                  <a16:creationId xmlns:a16="http://schemas.microsoft.com/office/drawing/2014/main" id="{7C0746FE-CF1C-3FE3-8855-8CAE18BC8B8B}"/>
                </a:ext>
              </a:extLst>
            </p:cNvPr>
            <p:cNvSpPr/>
            <p:nvPr/>
          </p:nvSpPr>
          <p:spPr>
            <a:xfrm>
              <a:off x="4676475" y="3482425"/>
              <a:ext cx="42875" cy="34125"/>
            </a:xfrm>
            <a:custGeom>
              <a:avLst/>
              <a:gdLst/>
              <a:ahLst/>
              <a:cxnLst/>
              <a:rect l="l" t="t" r="r" b="b"/>
              <a:pathLst>
                <a:path w="1715" h="1365" extrusionOk="0">
                  <a:moveTo>
                    <a:pt x="1091" y="1"/>
                  </a:moveTo>
                  <a:cubicBezTo>
                    <a:pt x="980" y="1"/>
                    <a:pt x="867" y="21"/>
                    <a:pt x="762" y="59"/>
                  </a:cubicBezTo>
                  <a:cubicBezTo>
                    <a:pt x="274" y="250"/>
                    <a:pt x="0" y="1047"/>
                    <a:pt x="524" y="1357"/>
                  </a:cubicBezTo>
                  <a:cubicBezTo>
                    <a:pt x="534" y="1362"/>
                    <a:pt x="545" y="1365"/>
                    <a:pt x="556" y="1365"/>
                  </a:cubicBezTo>
                  <a:cubicBezTo>
                    <a:pt x="595" y="1365"/>
                    <a:pt x="631" y="1335"/>
                    <a:pt x="631" y="1297"/>
                  </a:cubicBezTo>
                  <a:cubicBezTo>
                    <a:pt x="631" y="1071"/>
                    <a:pt x="512" y="881"/>
                    <a:pt x="536" y="654"/>
                  </a:cubicBezTo>
                  <a:cubicBezTo>
                    <a:pt x="572" y="488"/>
                    <a:pt x="679" y="357"/>
                    <a:pt x="822" y="285"/>
                  </a:cubicBezTo>
                  <a:cubicBezTo>
                    <a:pt x="918" y="227"/>
                    <a:pt x="1032" y="196"/>
                    <a:pt x="1143" y="196"/>
                  </a:cubicBezTo>
                  <a:cubicBezTo>
                    <a:pt x="1346" y="196"/>
                    <a:pt x="1537" y="300"/>
                    <a:pt x="1584" y="524"/>
                  </a:cubicBezTo>
                  <a:cubicBezTo>
                    <a:pt x="1589" y="550"/>
                    <a:pt x="1616" y="563"/>
                    <a:pt x="1644" y="563"/>
                  </a:cubicBezTo>
                  <a:cubicBezTo>
                    <a:pt x="1679" y="563"/>
                    <a:pt x="1715" y="544"/>
                    <a:pt x="1715" y="512"/>
                  </a:cubicBezTo>
                  <a:cubicBezTo>
                    <a:pt x="1680" y="154"/>
                    <a:pt x="1395" y="1"/>
                    <a:pt x="109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695;p41">
              <a:extLst>
                <a:ext uri="{FF2B5EF4-FFF2-40B4-BE49-F238E27FC236}">
                  <a16:creationId xmlns:a16="http://schemas.microsoft.com/office/drawing/2014/main" id="{532CE335-B3B9-4C97-148A-25733A211A37}"/>
                </a:ext>
              </a:extLst>
            </p:cNvPr>
            <p:cNvSpPr/>
            <p:nvPr/>
          </p:nvSpPr>
          <p:spPr>
            <a:xfrm>
              <a:off x="4695825" y="3483325"/>
              <a:ext cx="17575" cy="14075"/>
            </a:xfrm>
            <a:custGeom>
              <a:avLst/>
              <a:gdLst/>
              <a:ahLst/>
              <a:cxnLst/>
              <a:rect l="l" t="t" r="r" b="b"/>
              <a:pathLst>
                <a:path w="703" h="563" extrusionOk="0">
                  <a:moveTo>
                    <a:pt x="534" y="0"/>
                  </a:moveTo>
                  <a:cubicBezTo>
                    <a:pt x="450" y="0"/>
                    <a:pt x="381" y="92"/>
                    <a:pt x="321" y="142"/>
                  </a:cubicBezTo>
                  <a:cubicBezTo>
                    <a:pt x="325" y="153"/>
                    <a:pt x="330" y="163"/>
                    <a:pt x="335" y="171"/>
                  </a:cubicBezTo>
                  <a:lnTo>
                    <a:pt x="335" y="171"/>
                  </a:lnTo>
                  <a:cubicBezTo>
                    <a:pt x="322" y="180"/>
                    <a:pt x="309" y="190"/>
                    <a:pt x="298" y="202"/>
                  </a:cubicBezTo>
                  <a:cubicBezTo>
                    <a:pt x="214" y="261"/>
                    <a:pt x="0" y="392"/>
                    <a:pt x="107" y="535"/>
                  </a:cubicBezTo>
                  <a:cubicBezTo>
                    <a:pt x="123" y="554"/>
                    <a:pt x="142" y="562"/>
                    <a:pt x="162" y="562"/>
                  </a:cubicBezTo>
                  <a:cubicBezTo>
                    <a:pt x="178" y="562"/>
                    <a:pt x="196" y="557"/>
                    <a:pt x="211" y="547"/>
                  </a:cubicBezTo>
                  <a:lnTo>
                    <a:pt x="211" y="547"/>
                  </a:lnTo>
                  <a:cubicBezTo>
                    <a:pt x="212" y="547"/>
                    <a:pt x="213" y="547"/>
                    <a:pt x="214" y="547"/>
                  </a:cubicBezTo>
                  <a:cubicBezTo>
                    <a:pt x="226" y="547"/>
                    <a:pt x="238" y="547"/>
                    <a:pt x="262" y="535"/>
                  </a:cubicBezTo>
                  <a:cubicBezTo>
                    <a:pt x="298" y="511"/>
                    <a:pt x="357" y="476"/>
                    <a:pt x="393" y="440"/>
                  </a:cubicBezTo>
                  <a:cubicBezTo>
                    <a:pt x="464" y="380"/>
                    <a:pt x="560" y="321"/>
                    <a:pt x="619" y="261"/>
                  </a:cubicBezTo>
                  <a:cubicBezTo>
                    <a:pt x="702" y="190"/>
                    <a:pt x="702" y="59"/>
                    <a:pt x="583" y="11"/>
                  </a:cubicBezTo>
                  <a:cubicBezTo>
                    <a:pt x="566" y="4"/>
                    <a:pt x="550" y="0"/>
                    <a:pt x="5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696;p41">
              <a:extLst>
                <a:ext uri="{FF2B5EF4-FFF2-40B4-BE49-F238E27FC236}">
                  <a16:creationId xmlns:a16="http://schemas.microsoft.com/office/drawing/2014/main" id="{771C8C76-3771-4A88-7DA4-3E28AF3D95A4}"/>
                </a:ext>
              </a:extLst>
            </p:cNvPr>
            <p:cNvSpPr/>
            <p:nvPr/>
          </p:nvSpPr>
          <p:spPr>
            <a:xfrm>
              <a:off x="4693575" y="3429275"/>
              <a:ext cx="38875" cy="60325"/>
            </a:xfrm>
            <a:custGeom>
              <a:avLst/>
              <a:gdLst/>
              <a:ahLst/>
              <a:cxnLst/>
              <a:rect l="l" t="t" r="r" b="b"/>
              <a:pathLst>
                <a:path w="1555" h="2413" extrusionOk="0">
                  <a:moveTo>
                    <a:pt x="75" y="1"/>
                  </a:moveTo>
                  <a:cubicBezTo>
                    <a:pt x="36" y="1"/>
                    <a:pt x="1" y="45"/>
                    <a:pt x="19" y="90"/>
                  </a:cubicBezTo>
                  <a:cubicBezTo>
                    <a:pt x="364" y="768"/>
                    <a:pt x="1554" y="1637"/>
                    <a:pt x="423" y="2257"/>
                  </a:cubicBezTo>
                  <a:cubicBezTo>
                    <a:pt x="363" y="2297"/>
                    <a:pt x="404" y="2413"/>
                    <a:pt x="469" y="2413"/>
                  </a:cubicBezTo>
                  <a:cubicBezTo>
                    <a:pt x="481" y="2413"/>
                    <a:pt x="494" y="2409"/>
                    <a:pt x="507" y="2399"/>
                  </a:cubicBezTo>
                  <a:cubicBezTo>
                    <a:pt x="912" y="2173"/>
                    <a:pt x="1150" y="1876"/>
                    <a:pt x="1043" y="1399"/>
                  </a:cubicBezTo>
                  <a:cubicBezTo>
                    <a:pt x="947" y="911"/>
                    <a:pt x="459" y="352"/>
                    <a:pt x="114" y="18"/>
                  </a:cubicBezTo>
                  <a:cubicBezTo>
                    <a:pt x="102" y="6"/>
                    <a:pt x="88" y="1"/>
                    <a:pt x="7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697;p41">
              <a:extLst>
                <a:ext uri="{FF2B5EF4-FFF2-40B4-BE49-F238E27FC236}">
                  <a16:creationId xmlns:a16="http://schemas.microsoft.com/office/drawing/2014/main" id="{4149DC08-DA64-D266-DED4-CF542549F360}"/>
                </a:ext>
              </a:extLst>
            </p:cNvPr>
            <p:cNvSpPr/>
            <p:nvPr/>
          </p:nvSpPr>
          <p:spPr>
            <a:xfrm>
              <a:off x="4690075" y="3349550"/>
              <a:ext cx="39700" cy="101550"/>
            </a:xfrm>
            <a:custGeom>
              <a:avLst/>
              <a:gdLst/>
              <a:ahLst/>
              <a:cxnLst/>
              <a:rect l="l" t="t" r="r" b="b"/>
              <a:pathLst>
                <a:path w="1588" h="4062" extrusionOk="0">
                  <a:moveTo>
                    <a:pt x="123" y="0"/>
                  </a:moveTo>
                  <a:cubicBezTo>
                    <a:pt x="56" y="0"/>
                    <a:pt x="1" y="89"/>
                    <a:pt x="40" y="147"/>
                  </a:cubicBezTo>
                  <a:cubicBezTo>
                    <a:pt x="349" y="707"/>
                    <a:pt x="706" y="1243"/>
                    <a:pt x="921" y="1838"/>
                  </a:cubicBezTo>
                  <a:cubicBezTo>
                    <a:pt x="1159" y="2505"/>
                    <a:pt x="1242" y="3231"/>
                    <a:pt x="1278" y="3945"/>
                  </a:cubicBezTo>
                  <a:cubicBezTo>
                    <a:pt x="1284" y="4023"/>
                    <a:pt x="1343" y="4061"/>
                    <a:pt x="1403" y="4061"/>
                  </a:cubicBezTo>
                  <a:cubicBezTo>
                    <a:pt x="1462" y="4061"/>
                    <a:pt x="1522" y="4023"/>
                    <a:pt x="1528" y="3945"/>
                  </a:cubicBezTo>
                  <a:cubicBezTo>
                    <a:pt x="1587" y="2457"/>
                    <a:pt x="1456" y="969"/>
                    <a:pt x="170" y="16"/>
                  </a:cubicBezTo>
                  <a:cubicBezTo>
                    <a:pt x="155" y="5"/>
                    <a:pt x="138" y="0"/>
                    <a:pt x="12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698;p41">
              <a:extLst>
                <a:ext uri="{FF2B5EF4-FFF2-40B4-BE49-F238E27FC236}">
                  <a16:creationId xmlns:a16="http://schemas.microsoft.com/office/drawing/2014/main" id="{CC0E193D-0608-A20B-87B6-D948A07C6193}"/>
                </a:ext>
              </a:extLst>
            </p:cNvPr>
            <p:cNvSpPr/>
            <p:nvPr/>
          </p:nvSpPr>
          <p:spPr>
            <a:xfrm>
              <a:off x="4684675" y="3277475"/>
              <a:ext cx="58500" cy="167550"/>
            </a:xfrm>
            <a:custGeom>
              <a:avLst/>
              <a:gdLst/>
              <a:ahLst/>
              <a:cxnLst/>
              <a:rect l="l" t="t" r="r" b="b"/>
              <a:pathLst>
                <a:path w="2340" h="6702" extrusionOk="0">
                  <a:moveTo>
                    <a:pt x="130" y="1"/>
                  </a:moveTo>
                  <a:cubicBezTo>
                    <a:pt x="49" y="1"/>
                    <a:pt x="1" y="87"/>
                    <a:pt x="29" y="173"/>
                  </a:cubicBezTo>
                  <a:cubicBezTo>
                    <a:pt x="482" y="1173"/>
                    <a:pt x="1041" y="2018"/>
                    <a:pt x="1315" y="3114"/>
                  </a:cubicBezTo>
                  <a:cubicBezTo>
                    <a:pt x="1601" y="4221"/>
                    <a:pt x="1672" y="5495"/>
                    <a:pt x="1339" y="6602"/>
                  </a:cubicBezTo>
                  <a:cubicBezTo>
                    <a:pt x="1331" y="6657"/>
                    <a:pt x="1380" y="6702"/>
                    <a:pt x="1425" y="6702"/>
                  </a:cubicBezTo>
                  <a:cubicBezTo>
                    <a:pt x="1448" y="6702"/>
                    <a:pt x="1470" y="6690"/>
                    <a:pt x="1482" y="6662"/>
                  </a:cubicBezTo>
                  <a:cubicBezTo>
                    <a:pt x="2339" y="4912"/>
                    <a:pt x="2137" y="1090"/>
                    <a:pt x="196" y="18"/>
                  </a:cubicBezTo>
                  <a:cubicBezTo>
                    <a:pt x="172" y="6"/>
                    <a:pt x="150" y="1"/>
                    <a:pt x="13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699;p41">
              <a:extLst>
                <a:ext uri="{FF2B5EF4-FFF2-40B4-BE49-F238E27FC236}">
                  <a16:creationId xmlns:a16="http://schemas.microsoft.com/office/drawing/2014/main" id="{B190290C-3971-1B9E-7F9C-2F2241B192F4}"/>
                </a:ext>
              </a:extLst>
            </p:cNvPr>
            <p:cNvSpPr/>
            <p:nvPr/>
          </p:nvSpPr>
          <p:spPr>
            <a:xfrm>
              <a:off x="4767550" y="3299625"/>
              <a:ext cx="157475" cy="127350"/>
            </a:xfrm>
            <a:custGeom>
              <a:avLst/>
              <a:gdLst/>
              <a:ahLst/>
              <a:cxnLst/>
              <a:rect l="l" t="t" r="r" b="b"/>
              <a:pathLst>
                <a:path w="6299" h="5094" extrusionOk="0">
                  <a:moveTo>
                    <a:pt x="5778" y="1"/>
                  </a:moveTo>
                  <a:cubicBezTo>
                    <a:pt x="5332" y="1"/>
                    <a:pt x="4847" y="258"/>
                    <a:pt x="4489" y="418"/>
                  </a:cubicBezTo>
                  <a:cubicBezTo>
                    <a:pt x="3620" y="799"/>
                    <a:pt x="2822" y="1299"/>
                    <a:pt x="2072" y="1870"/>
                  </a:cubicBezTo>
                  <a:cubicBezTo>
                    <a:pt x="1120" y="2597"/>
                    <a:pt x="0" y="3740"/>
                    <a:pt x="417" y="5049"/>
                  </a:cubicBezTo>
                  <a:cubicBezTo>
                    <a:pt x="427" y="5080"/>
                    <a:pt x="449" y="5093"/>
                    <a:pt x="469" y="5093"/>
                  </a:cubicBezTo>
                  <a:cubicBezTo>
                    <a:pt x="495" y="5093"/>
                    <a:pt x="519" y="5071"/>
                    <a:pt x="512" y="5038"/>
                  </a:cubicBezTo>
                  <a:cubicBezTo>
                    <a:pt x="227" y="3502"/>
                    <a:pt x="2048" y="2323"/>
                    <a:pt x="3156" y="1656"/>
                  </a:cubicBezTo>
                  <a:cubicBezTo>
                    <a:pt x="3775" y="1299"/>
                    <a:pt x="4441" y="1001"/>
                    <a:pt x="5108" y="763"/>
                  </a:cubicBezTo>
                  <a:cubicBezTo>
                    <a:pt x="5465" y="632"/>
                    <a:pt x="5882" y="573"/>
                    <a:pt x="6192" y="335"/>
                  </a:cubicBezTo>
                  <a:cubicBezTo>
                    <a:pt x="6299" y="263"/>
                    <a:pt x="6227" y="108"/>
                    <a:pt x="6120" y="61"/>
                  </a:cubicBezTo>
                  <a:cubicBezTo>
                    <a:pt x="6011" y="19"/>
                    <a:pt x="5896" y="1"/>
                    <a:pt x="577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700;p41">
              <a:extLst>
                <a:ext uri="{FF2B5EF4-FFF2-40B4-BE49-F238E27FC236}">
                  <a16:creationId xmlns:a16="http://schemas.microsoft.com/office/drawing/2014/main" id="{A6C1E3AD-5C5E-4126-FDCD-9883C1AE65CA}"/>
                </a:ext>
              </a:extLst>
            </p:cNvPr>
            <p:cNvSpPr/>
            <p:nvPr/>
          </p:nvSpPr>
          <p:spPr>
            <a:xfrm>
              <a:off x="4760125" y="3397700"/>
              <a:ext cx="101800" cy="28175"/>
            </a:xfrm>
            <a:custGeom>
              <a:avLst/>
              <a:gdLst/>
              <a:ahLst/>
              <a:cxnLst/>
              <a:rect l="l" t="t" r="r" b="b"/>
              <a:pathLst>
                <a:path w="4072" h="1127" extrusionOk="0">
                  <a:moveTo>
                    <a:pt x="2441" y="0"/>
                  </a:moveTo>
                  <a:cubicBezTo>
                    <a:pt x="1555" y="0"/>
                    <a:pt x="600" y="300"/>
                    <a:pt x="119" y="781"/>
                  </a:cubicBezTo>
                  <a:cubicBezTo>
                    <a:pt x="0" y="936"/>
                    <a:pt x="126" y="1126"/>
                    <a:pt x="272" y="1126"/>
                  </a:cubicBezTo>
                  <a:cubicBezTo>
                    <a:pt x="317" y="1126"/>
                    <a:pt x="363" y="1109"/>
                    <a:pt x="405" y="1067"/>
                  </a:cubicBezTo>
                  <a:cubicBezTo>
                    <a:pt x="855" y="622"/>
                    <a:pt x="1400" y="504"/>
                    <a:pt x="1970" y="504"/>
                  </a:cubicBezTo>
                  <a:cubicBezTo>
                    <a:pt x="2606" y="504"/>
                    <a:pt x="3274" y="650"/>
                    <a:pt x="3879" y="650"/>
                  </a:cubicBezTo>
                  <a:cubicBezTo>
                    <a:pt x="3892" y="650"/>
                    <a:pt x="3904" y="650"/>
                    <a:pt x="3917" y="650"/>
                  </a:cubicBezTo>
                  <a:cubicBezTo>
                    <a:pt x="4012" y="650"/>
                    <a:pt x="4072" y="531"/>
                    <a:pt x="3988" y="460"/>
                  </a:cubicBezTo>
                  <a:cubicBezTo>
                    <a:pt x="3621" y="141"/>
                    <a:pt x="3047" y="0"/>
                    <a:pt x="244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701;p41">
              <a:extLst>
                <a:ext uri="{FF2B5EF4-FFF2-40B4-BE49-F238E27FC236}">
                  <a16:creationId xmlns:a16="http://schemas.microsoft.com/office/drawing/2014/main" id="{00E3A9C9-9715-B01D-E65D-DDAF1BE06A8A}"/>
                </a:ext>
              </a:extLst>
            </p:cNvPr>
            <p:cNvSpPr/>
            <p:nvPr/>
          </p:nvSpPr>
          <p:spPr>
            <a:xfrm>
              <a:off x="4781925" y="3432850"/>
              <a:ext cx="34475" cy="32050"/>
            </a:xfrm>
            <a:custGeom>
              <a:avLst/>
              <a:gdLst/>
              <a:ahLst/>
              <a:cxnLst/>
              <a:rect l="l" t="t" r="r" b="b"/>
              <a:pathLst>
                <a:path w="1379" h="1282" extrusionOk="0">
                  <a:moveTo>
                    <a:pt x="191" y="0"/>
                  </a:moveTo>
                  <a:cubicBezTo>
                    <a:pt x="46" y="0"/>
                    <a:pt x="0" y="212"/>
                    <a:pt x="164" y="244"/>
                  </a:cubicBezTo>
                  <a:cubicBezTo>
                    <a:pt x="723" y="351"/>
                    <a:pt x="997" y="721"/>
                    <a:pt x="1199" y="1221"/>
                  </a:cubicBezTo>
                  <a:cubicBezTo>
                    <a:pt x="1217" y="1261"/>
                    <a:pt x="1256" y="1282"/>
                    <a:pt x="1292" y="1282"/>
                  </a:cubicBezTo>
                  <a:cubicBezTo>
                    <a:pt x="1331" y="1282"/>
                    <a:pt x="1366" y="1258"/>
                    <a:pt x="1366" y="1209"/>
                  </a:cubicBezTo>
                  <a:cubicBezTo>
                    <a:pt x="1378" y="554"/>
                    <a:pt x="842" y="113"/>
                    <a:pt x="235" y="6"/>
                  </a:cubicBezTo>
                  <a:cubicBezTo>
                    <a:pt x="220" y="2"/>
                    <a:pt x="205" y="0"/>
                    <a:pt x="19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702;p41">
              <a:extLst>
                <a:ext uri="{FF2B5EF4-FFF2-40B4-BE49-F238E27FC236}">
                  <a16:creationId xmlns:a16="http://schemas.microsoft.com/office/drawing/2014/main" id="{3C7AC36C-D7A3-F6ED-104D-60E895E6DC64}"/>
                </a:ext>
              </a:extLst>
            </p:cNvPr>
            <p:cNvSpPr/>
            <p:nvPr/>
          </p:nvSpPr>
          <p:spPr>
            <a:xfrm>
              <a:off x="4772125" y="3454525"/>
              <a:ext cx="18375" cy="25750"/>
            </a:xfrm>
            <a:custGeom>
              <a:avLst/>
              <a:gdLst/>
              <a:ahLst/>
              <a:cxnLst/>
              <a:rect l="l" t="t" r="r" b="b"/>
              <a:pathLst>
                <a:path w="735" h="1030" extrusionOk="0">
                  <a:moveTo>
                    <a:pt x="190" y="0"/>
                  </a:moveTo>
                  <a:cubicBezTo>
                    <a:pt x="90" y="0"/>
                    <a:pt x="0" y="135"/>
                    <a:pt x="91" y="235"/>
                  </a:cubicBezTo>
                  <a:cubicBezTo>
                    <a:pt x="198" y="342"/>
                    <a:pt x="258" y="473"/>
                    <a:pt x="306" y="616"/>
                  </a:cubicBezTo>
                  <a:cubicBezTo>
                    <a:pt x="341" y="747"/>
                    <a:pt x="329" y="866"/>
                    <a:pt x="401" y="985"/>
                  </a:cubicBezTo>
                  <a:cubicBezTo>
                    <a:pt x="419" y="1014"/>
                    <a:pt x="454" y="1029"/>
                    <a:pt x="489" y="1029"/>
                  </a:cubicBezTo>
                  <a:cubicBezTo>
                    <a:pt x="523" y="1029"/>
                    <a:pt x="556" y="1014"/>
                    <a:pt x="568" y="985"/>
                  </a:cubicBezTo>
                  <a:cubicBezTo>
                    <a:pt x="734" y="687"/>
                    <a:pt x="496" y="270"/>
                    <a:pt x="282" y="44"/>
                  </a:cubicBezTo>
                  <a:cubicBezTo>
                    <a:pt x="254" y="13"/>
                    <a:pt x="221" y="0"/>
                    <a:pt x="19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703;p41">
              <a:extLst>
                <a:ext uri="{FF2B5EF4-FFF2-40B4-BE49-F238E27FC236}">
                  <a16:creationId xmlns:a16="http://schemas.microsoft.com/office/drawing/2014/main" id="{0B33CC1A-ADAB-76A2-CF07-418D940CBB79}"/>
                </a:ext>
              </a:extLst>
            </p:cNvPr>
            <p:cNvSpPr/>
            <p:nvPr/>
          </p:nvSpPr>
          <p:spPr>
            <a:xfrm>
              <a:off x="4733900" y="3288600"/>
              <a:ext cx="33375" cy="124250"/>
            </a:xfrm>
            <a:custGeom>
              <a:avLst/>
              <a:gdLst/>
              <a:ahLst/>
              <a:cxnLst/>
              <a:rect l="l" t="t" r="r" b="b"/>
              <a:pathLst>
                <a:path w="1335" h="4970" extrusionOk="0">
                  <a:moveTo>
                    <a:pt x="139" y="1"/>
                  </a:moveTo>
                  <a:cubicBezTo>
                    <a:pt x="87" y="1"/>
                    <a:pt x="39" y="44"/>
                    <a:pt x="61" y="109"/>
                  </a:cubicBezTo>
                  <a:cubicBezTo>
                    <a:pt x="358" y="1538"/>
                    <a:pt x="954" y="3395"/>
                    <a:pt x="84" y="4728"/>
                  </a:cubicBezTo>
                  <a:cubicBezTo>
                    <a:pt x="0" y="4846"/>
                    <a:pt x="124" y="4969"/>
                    <a:pt x="245" y="4969"/>
                  </a:cubicBezTo>
                  <a:cubicBezTo>
                    <a:pt x="296" y="4969"/>
                    <a:pt x="347" y="4948"/>
                    <a:pt x="382" y="4895"/>
                  </a:cubicBezTo>
                  <a:cubicBezTo>
                    <a:pt x="1335" y="3478"/>
                    <a:pt x="823" y="1502"/>
                    <a:pt x="227" y="61"/>
                  </a:cubicBezTo>
                  <a:cubicBezTo>
                    <a:pt x="208" y="19"/>
                    <a:pt x="173" y="1"/>
                    <a:pt x="13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704;p41">
              <a:extLst>
                <a:ext uri="{FF2B5EF4-FFF2-40B4-BE49-F238E27FC236}">
                  <a16:creationId xmlns:a16="http://schemas.microsoft.com/office/drawing/2014/main" id="{E7DB4835-28D6-82D6-138B-DC9707592C0A}"/>
                </a:ext>
              </a:extLst>
            </p:cNvPr>
            <p:cNvSpPr/>
            <p:nvPr/>
          </p:nvSpPr>
          <p:spPr>
            <a:xfrm>
              <a:off x="4720250" y="3192000"/>
              <a:ext cx="50600" cy="209975"/>
            </a:xfrm>
            <a:custGeom>
              <a:avLst/>
              <a:gdLst/>
              <a:ahLst/>
              <a:cxnLst/>
              <a:rect l="l" t="t" r="r" b="b"/>
              <a:pathLst>
                <a:path w="2024" h="8399" extrusionOk="0">
                  <a:moveTo>
                    <a:pt x="102" y="1"/>
                  </a:moveTo>
                  <a:cubicBezTo>
                    <a:pt x="51" y="1"/>
                    <a:pt x="0" y="42"/>
                    <a:pt x="23" y="103"/>
                  </a:cubicBezTo>
                  <a:cubicBezTo>
                    <a:pt x="916" y="2746"/>
                    <a:pt x="1892" y="5556"/>
                    <a:pt x="964" y="8342"/>
                  </a:cubicBezTo>
                  <a:cubicBezTo>
                    <a:pt x="941" y="8380"/>
                    <a:pt x="966" y="8398"/>
                    <a:pt x="990" y="8398"/>
                  </a:cubicBezTo>
                  <a:cubicBezTo>
                    <a:pt x="1004" y="8398"/>
                    <a:pt x="1019" y="8392"/>
                    <a:pt x="1023" y="8378"/>
                  </a:cubicBezTo>
                  <a:cubicBezTo>
                    <a:pt x="2023" y="5854"/>
                    <a:pt x="1619" y="2330"/>
                    <a:pt x="178" y="44"/>
                  </a:cubicBezTo>
                  <a:cubicBezTo>
                    <a:pt x="161" y="14"/>
                    <a:pt x="131" y="1"/>
                    <a:pt x="1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705;p41">
              <a:extLst>
                <a:ext uri="{FF2B5EF4-FFF2-40B4-BE49-F238E27FC236}">
                  <a16:creationId xmlns:a16="http://schemas.microsoft.com/office/drawing/2014/main" id="{1DDE1564-B1A4-50F1-60F0-BA3A8016BCBA}"/>
                </a:ext>
              </a:extLst>
            </p:cNvPr>
            <p:cNvSpPr/>
            <p:nvPr/>
          </p:nvSpPr>
          <p:spPr>
            <a:xfrm>
              <a:off x="4752375" y="3154975"/>
              <a:ext cx="42575" cy="194000"/>
            </a:xfrm>
            <a:custGeom>
              <a:avLst/>
              <a:gdLst/>
              <a:ahLst/>
              <a:cxnLst/>
              <a:rect l="l" t="t" r="r" b="b"/>
              <a:pathLst>
                <a:path w="1703" h="7760" extrusionOk="0">
                  <a:moveTo>
                    <a:pt x="111" y="1"/>
                  </a:moveTo>
                  <a:cubicBezTo>
                    <a:pt x="58" y="1"/>
                    <a:pt x="1" y="50"/>
                    <a:pt x="24" y="120"/>
                  </a:cubicBezTo>
                  <a:cubicBezTo>
                    <a:pt x="655" y="2596"/>
                    <a:pt x="1453" y="5120"/>
                    <a:pt x="715" y="7668"/>
                  </a:cubicBezTo>
                  <a:cubicBezTo>
                    <a:pt x="692" y="7721"/>
                    <a:pt x="741" y="7760"/>
                    <a:pt x="792" y="7760"/>
                  </a:cubicBezTo>
                  <a:cubicBezTo>
                    <a:pt x="822" y="7760"/>
                    <a:pt x="852" y="7747"/>
                    <a:pt x="869" y="7716"/>
                  </a:cubicBezTo>
                  <a:cubicBezTo>
                    <a:pt x="1703" y="5335"/>
                    <a:pt x="1250" y="2299"/>
                    <a:pt x="179" y="48"/>
                  </a:cubicBezTo>
                  <a:cubicBezTo>
                    <a:pt x="166" y="15"/>
                    <a:pt x="139" y="1"/>
                    <a:pt x="11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706;p41">
              <a:extLst>
                <a:ext uri="{FF2B5EF4-FFF2-40B4-BE49-F238E27FC236}">
                  <a16:creationId xmlns:a16="http://schemas.microsoft.com/office/drawing/2014/main" id="{5ADCB403-3B85-C4CC-AEA9-B6CBA85A21B5}"/>
                </a:ext>
              </a:extLst>
            </p:cNvPr>
            <p:cNvSpPr/>
            <p:nvPr/>
          </p:nvSpPr>
          <p:spPr>
            <a:xfrm>
              <a:off x="4742950" y="3113425"/>
              <a:ext cx="60925" cy="181900"/>
            </a:xfrm>
            <a:custGeom>
              <a:avLst/>
              <a:gdLst/>
              <a:ahLst/>
              <a:cxnLst/>
              <a:rect l="l" t="t" r="r" b="b"/>
              <a:pathLst>
                <a:path w="2437" h="7276" extrusionOk="0">
                  <a:moveTo>
                    <a:pt x="94" y="1"/>
                  </a:moveTo>
                  <a:cubicBezTo>
                    <a:pt x="52" y="1"/>
                    <a:pt x="0" y="55"/>
                    <a:pt x="8" y="103"/>
                  </a:cubicBezTo>
                  <a:cubicBezTo>
                    <a:pt x="425" y="2020"/>
                    <a:pt x="2223" y="5330"/>
                    <a:pt x="889" y="7128"/>
                  </a:cubicBezTo>
                  <a:cubicBezTo>
                    <a:pt x="835" y="7191"/>
                    <a:pt x="904" y="7275"/>
                    <a:pt x="972" y="7275"/>
                  </a:cubicBezTo>
                  <a:cubicBezTo>
                    <a:pt x="994" y="7275"/>
                    <a:pt x="1015" y="7267"/>
                    <a:pt x="1032" y="7247"/>
                  </a:cubicBezTo>
                  <a:cubicBezTo>
                    <a:pt x="2437" y="5461"/>
                    <a:pt x="901" y="1829"/>
                    <a:pt x="139" y="44"/>
                  </a:cubicBezTo>
                  <a:cubicBezTo>
                    <a:pt x="131" y="13"/>
                    <a:pt x="114" y="1"/>
                    <a:pt x="9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707;p41">
              <a:extLst>
                <a:ext uri="{FF2B5EF4-FFF2-40B4-BE49-F238E27FC236}">
                  <a16:creationId xmlns:a16="http://schemas.microsoft.com/office/drawing/2014/main" id="{C783A867-2FAA-57B9-2401-208058E6DEF5}"/>
                </a:ext>
              </a:extLst>
            </p:cNvPr>
            <p:cNvSpPr/>
            <p:nvPr/>
          </p:nvSpPr>
          <p:spPr>
            <a:xfrm>
              <a:off x="4755175" y="3101200"/>
              <a:ext cx="37400" cy="132450"/>
            </a:xfrm>
            <a:custGeom>
              <a:avLst/>
              <a:gdLst/>
              <a:ahLst/>
              <a:cxnLst/>
              <a:rect l="l" t="t" r="r" b="b"/>
              <a:pathLst>
                <a:path w="1496" h="5298" extrusionOk="0">
                  <a:moveTo>
                    <a:pt x="87" y="0"/>
                  </a:moveTo>
                  <a:cubicBezTo>
                    <a:pt x="43" y="0"/>
                    <a:pt x="0" y="36"/>
                    <a:pt x="7" y="92"/>
                  </a:cubicBezTo>
                  <a:cubicBezTo>
                    <a:pt x="412" y="1842"/>
                    <a:pt x="1293" y="3366"/>
                    <a:pt x="1257" y="5200"/>
                  </a:cubicBezTo>
                  <a:cubicBezTo>
                    <a:pt x="1251" y="5265"/>
                    <a:pt x="1302" y="5298"/>
                    <a:pt x="1356" y="5298"/>
                  </a:cubicBezTo>
                  <a:cubicBezTo>
                    <a:pt x="1409" y="5298"/>
                    <a:pt x="1466" y="5265"/>
                    <a:pt x="1472" y="5200"/>
                  </a:cubicBezTo>
                  <a:cubicBezTo>
                    <a:pt x="1496" y="3414"/>
                    <a:pt x="781" y="1687"/>
                    <a:pt x="162" y="56"/>
                  </a:cubicBezTo>
                  <a:cubicBezTo>
                    <a:pt x="147" y="17"/>
                    <a:pt x="117" y="0"/>
                    <a:pt x="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708;p41">
              <a:extLst>
                <a:ext uri="{FF2B5EF4-FFF2-40B4-BE49-F238E27FC236}">
                  <a16:creationId xmlns:a16="http://schemas.microsoft.com/office/drawing/2014/main" id="{7D826199-0853-95D5-8158-79DC61F7ADB9}"/>
                </a:ext>
              </a:extLst>
            </p:cNvPr>
            <p:cNvSpPr/>
            <p:nvPr/>
          </p:nvSpPr>
          <p:spPr>
            <a:xfrm>
              <a:off x="4766475" y="3127000"/>
              <a:ext cx="26100" cy="91175"/>
            </a:xfrm>
            <a:custGeom>
              <a:avLst/>
              <a:gdLst/>
              <a:ahLst/>
              <a:cxnLst/>
              <a:rect l="l" t="t" r="r" b="b"/>
              <a:pathLst>
                <a:path w="1044" h="3647" extrusionOk="0">
                  <a:moveTo>
                    <a:pt x="124" y="0"/>
                  </a:moveTo>
                  <a:cubicBezTo>
                    <a:pt x="65" y="0"/>
                    <a:pt x="0" y="47"/>
                    <a:pt x="8" y="120"/>
                  </a:cubicBezTo>
                  <a:cubicBezTo>
                    <a:pt x="127" y="1251"/>
                    <a:pt x="710" y="2251"/>
                    <a:pt x="448" y="3430"/>
                  </a:cubicBezTo>
                  <a:cubicBezTo>
                    <a:pt x="413" y="3563"/>
                    <a:pt x="519" y="3647"/>
                    <a:pt x="621" y="3647"/>
                  </a:cubicBezTo>
                  <a:cubicBezTo>
                    <a:pt x="692" y="3647"/>
                    <a:pt x="762" y="3606"/>
                    <a:pt x="782" y="3513"/>
                  </a:cubicBezTo>
                  <a:cubicBezTo>
                    <a:pt x="1044" y="2382"/>
                    <a:pt x="710" y="1096"/>
                    <a:pt x="210" y="60"/>
                  </a:cubicBezTo>
                  <a:cubicBezTo>
                    <a:pt x="196" y="19"/>
                    <a:pt x="161" y="0"/>
                    <a:pt x="1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709;p41">
              <a:extLst>
                <a:ext uri="{FF2B5EF4-FFF2-40B4-BE49-F238E27FC236}">
                  <a16:creationId xmlns:a16="http://schemas.microsoft.com/office/drawing/2014/main" id="{70E096EA-524F-EF6E-D663-F9E5E2E789C7}"/>
                </a:ext>
              </a:extLst>
            </p:cNvPr>
            <p:cNvSpPr/>
            <p:nvPr/>
          </p:nvSpPr>
          <p:spPr>
            <a:xfrm>
              <a:off x="4767500" y="3086325"/>
              <a:ext cx="24175" cy="137525"/>
            </a:xfrm>
            <a:custGeom>
              <a:avLst/>
              <a:gdLst/>
              <a:ahLst/>
              <a:cxnLst/>
              <a:rect l="l" t="t" r="r" b="b"/>
              <a:pathLst>
                <a:path w="967" h="5501" extrusionOk="0">
                  <a:moveTo>
                    <a:pt x="90" y="1"/>
                  </a:moveTo>
                  <a:cubicBezTo>
                    <a:pt x="46" y="1"/>
                    <a:pt x="0" y="39"/>
                    <a:pt x="14" y="104"/>
                  </a:cubicBezTo>
                  <a:cubicBezTo>
                    <a:pt x="276" y="1866"/>
                    <a:pt x="729" y="3592"/>
                    <a:pt x="681" y="5402"/>
                  </a:cubicBezTo>
                  <a:cubicBezTo>
                    <a:pt x="675" y="5467"/>
                    <a:pt x="720" y="5500"/>
                    <a:pt x="767" y="5500"/>
                  </a:cubicBezTo>
                  <a:cubicBezTo>
                    <a:pt x="815" y="5500"/>
                    <a:pt x="866" y="5467"/>
                    <a:pt x="872" y="5402"/>
                  </a:cubicBezTo>
                  <a:cubicBezTo>
                    <a:pt x="967" y="3592"/>
                    <a:pt x="693" y="1770"/>
                    <a:pt x="157" y="56"/>
                  </a:cubicBezTo>
                  <a:cubicBezTo>
                    <a:pt x="148" y="18"/>
                    <a:pt x="119" y="1"/>
                    <a:pt x="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710;p41">
              <a:extLst>
                <a:ext uri="{FF2B5EF4-FFF2-40B4-BE49-F238E27FC236}">
                  <a16:creationId xmlns:a16="http://schemas.microsoft.com/office/drawing/2014/main" id="{FD0F0329-2DF7-24EB-B0EE-4A57424FB2E3}"/>
                </a:ext>
              </a:extLst>
            </p:cNvPr>
            <p:cNvSpPr/>
            <p:nvPr/>
          </p:nvSpPr>
          <p:spPr>
            <a:xfrm>
              <a:off x="4789050" y="3081125"/>
              <a:ext cx="21975" cy="169775"/>
            </a:xfrm>
            <a:custGeom>
              <a:avLst/>
              <a:gdLst/>
              <a:ahLst/>
              <a:cxnLst/>
              <a:rect l="l" t="t" r="r" b="b"/>
              <a:pathLst>
                <a:path w="879" h="6791" extrusionOk="0">
                  <a:moveTo>
                    <a:pt x="214" y="0"/>
                  </a:moveTo>
                  <a:cubicBezTo>
                    <a:pt x="165" y="0"/>
                    <a:pt x="117" y="33"/>
                    <a:pt x="117" y="97"/>
                  </a:cubicBezTo>
                  <a:cubicBezTo>
                    <a:pt x="69" y="2288"/>
                    <a:pt x="545" y="4514"/>
                    <a:pt x="21" y="6681"/>
                  </a:cubicBezTo>
                  <a:cubicBezTo>
                    <a:pt x="1" y="6750"/>
                    <a:pt x="51" y="6791"/>
                    <a:pt x="104" y="6791"/>
                  </a:cubicBezTo>
                  <a:cubicBezTo>
                    <a:pt x="144" y="6791"/>
                    <a:pt x="185" y="6768"/>
                    <a:pt x="200" y="6717"/>
                  </a:cubicBezTo>
                  <a:cubicBezTo>
                    <a:pt x="879" y="4610"/>
                    <a:pt x="783" y="2217"/>
                    <a:pt x="307" y="73"/>
                  </a:cubicBezTo>
                  <a:cubicBezTo>
                    <a:pt x="296" y="24"/>
                    <a:pt x="255" y="0"/>
                    <a:pt x="21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711;p41">
              <a:extLst>
                <a:ext uri="{FF2B5EF4-FFF2-40B4-BE49-F238E27FC236}">
                  <a16:creationId xmlns:a16="http://schemas.microsoft.com/office/drawing/2014/main" id="{4A4DFCB3-DDC1-DF6E-2A06-C5EBA55CBE57}"/>
                </a:ext>
              </a:extLst>
            </p:cNvPr>
            <p:cNvSpPr/>
            <p:nvPr/>
          </p:nvSpPr>
          <p:spPr>
            <a:xfrm>
              <a:off x="4788900" y="3105925"/>
              <a:ext cx="20650" cy="132425"/>
            </a:xfrm>
            <a:custGeom>
              <a:avLst/>
              <a:gdLst/>
              <a:ahLst/>
              <a:cxnLst/>
              <a:rect l="l" t="t" r="r" b="b"/>
              <a:pathLst>
                <a:path w="826" h="5297" extrusionOk="0">
                  <a:moveTo>
                    <a:pt x="306" y="1"/>
                  </a:moveTo>
                  <a:cubicBezTo>
                    <a:pt x="267" y="1"/>
                    <a:pt x="230" y="25"/>
                    <a:pt x="230" y="70"/>
                  </a:cubicBezTo>
                  <a:cubicBezTo>
                    <a:pt x="373" y="1796"/>
                    <a:pt x="480" y="3487"/>
                    <a:pt x="16" y="5177"/>
                  </a:cubicBezTo>
                  <a:cubicBezTo>
                    <a:pt x="1" y="5251"/>
                    <a:pt x="63" y="5297"/>
                    <a:pt x="118" y="5297"/>
                  </a:cubicBezTo>
                  <a:cubicBezTo>
                    <a:pt x="153" y="5297"/>
                    <a:pt x="185" y="5278"/>
                    <a:pt x="194" y="5237"/>
                  </a:cubicBezTo>
                  <a:cubicBezTo>
                    <a:pt x="706" y="3570"/>
                    <a:pt x="825" y="1760"/>
                    <a:pt x="385" y="58"/>
                  </a:cubicBezTo>
                  <a:cubicBezTo>
                    <a:pt x="374" y="19"/>
                    <a:pt x="339" y="1"/>
                    <a:pt x="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712;p41">
              <a:extLst>
                <a:ext uri="{FF2B5EF4-FFF2-40B4-BE49-F238E27FC236}">
                  <a16:creationId xmlns:a16="http://schemas.microsoft.com/office/drawing/2014/main" id="{36B490C2-E6FD-3BC8-36E1-B683366D666F}"/>
                </a:ext>
              </a:extLst>
            </p:cNvPr>
            <p:cNvSpPr/>
            <p:nvPr/>
          </p:nvSpPr>
          <p:spPr>
            <a:xfrm>
              <a:off x="4782575" y="3046950"/>
              <a:ext cx="57325" cy="189725"/>
            </a:xfrm>
            <a:custGeom>
              <a:avLst/>
              <a:gdLst/>
              <a:ahLst/>
              <a:cxnLst/>
              <a:rect l="l" t="t" r="r" b="b"/>
              <a:pathLst>
                <a:path w="2293" h="7589" extrusionOk="0">
                  <a:moveTo>
                    <a:pt x="761" y="1"/>
                  </a:moveTo>
                  <a:cubicBezTo>
                    <a:pt x="722" y="1"/>
                    <a:pt x="685" y="25"/>
                    <a:pt x="685" y="71"/>
                  </a:cubicBezTo>
                  <a:cubicBezTo>
                    <a:pt x="804" y="2155"/>
                    <a:pt x="1959" y="5810"/>
                    <a:pt x="90" y="7394"/>
                  </a:cubicBezTo>
                  <a:cubicBezTo>
                    <a:pt x="0" y="7453"/>
                    <a:pt x="86" y="7589"/>
                    <a:pt x="172" y="7589"/>
                  </a:cubicBezTo>
                  <a:cubicBezTo>
                    <a:pt x="189" y="7589"/>
                    <a:pt x="206" y="7584"/>
                    <a:pt x="221" y="7572"/>
                  </a:cubicBezTo>
                  <a:cubicBezTo>
                    <a:pt x="2293" y="6048"/>
                    <a:pt x="1435" y="2119"/>
                    <a:pt x="840" y="47"/>
                  </a:cubicBezTo>
                  <a:cubicBezTo>
                    <a:pt x="824" y="16"/>
                    <a:pt x="792" y="1"/>
                    <a:pt x="7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713;p41">
              <a:extLst>
                <a:ext uri="{FF2B5EF4-FFF2-40B4-BE49-F238E27FC236}">
                  <a16:creationId xmlns:a16="http://schemas.microsoft.com/office/drawing/2014/main" id="{0FC6E0CD-DDCF-841B-3331-E579498BD7B3}"/>
                </a:ext>
              </a:extLst>
            </p:cNvPr>
            <p:cNvSpPr/>
            <p:nvPr/>
          </p:nvSpPr>
          <p:spPr>
            <a:xfrm>
              <a:off x="4803325" y="3036650"/>
              <a:ext cx="40450" cy="179600"/>
            </a:xfrm>
            <a:custGeom>
              <a:avLst/>
              <a:gdLst/>
              <a:ahLst/>
              <a:cxnLst/>
              <a:rect l="l" t="t" r="r" b="b"/>
              <a:pathLst>
                <a:path w="1618" h="7184" extrusionOk="0">
                  <a:moveTo>
                    <a:pt x="218" y="1"/>
                  </a:moveTo>
                  <a:cubicBezTo>
                    <a:pt x="159" y="1"/>
                    <a:pt x="106" y="48"/>
                    <a:pt x="129" y="126"/>
                  </a:cubicBezTo>
                  <a:cubicBezTo>
                    <a:pt x="784" y="2305"/>
                    <a:pt x="796" y="4900"/>
                    <a:pt x="22" y="7067"/>
                  </a:cubicBezTo>
                  <a:cubicBezTo>
                    <a:pt x="1" y="7138"/>
                    <a:pt x="56" y="7184"/>
                    <a:pt x="113" y="7184"/>
                  </a:cubicBezTo>
                  <a:cubicBezTo>
                    <a:pt x="153" y="7184"/>
                    <a:pt x="193" y="7163"/>
                    <a:pt x="212" y="7115"/>
                  </a:cubicBezTo>
                  <a:cubicBezTo>
                    <a:pt x="986" y="5210"/>
                    <a:pt x="1617" y="1852"/>
                    <a:pt x="308" y="43"/>
                  </a:cubicBezTo>
                  <a:cubicBezTo>
                    <a:pt x="283" y="14"/>
                    <a:pt x="250" y="1"/>
                    <a:pt x="2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714;p41">
              <a:extLst>
                <a:ext uri="{FF2B5EF4-FFF2-40B4-BE49-F238E27FC236}">
                  <a16:creationId xmlns:a16="http://schemas.microsoft.com/office/drawing/2014/main" id="{7A232E59-5741-D159-D1DF-E3C3F917B9EF}"/>
                </a:ext>
              </a:extLst>
            </p:cNvPr>
            <p:cNvSpPr/>
            <p:nvPr/>
          </p:nvSpPr>
          <p:spPr>
            <a:xfrm>
              <a:off x="4787300" y="2985200"/>
              <a:ext cx="45450" cy="188750"/>
            </a:xfrm>
            <a:custGeom>
              <a:avLst/>
              <a:gdLst/>
              <a:ahLst/>
              <a:cxnLst/>
              <a:rect l="l" t="t" r="r" b="b"/>
              <a:pathLst>
                <a:path w="1818" h="7550" extrusionOk="0">
                  <a:moveTo>
                    <a:pt x="91" y="1"/>
                  </a:moveTo>
                  <a:cubicBezTo>
                    <a:pt x="50" y="1"/>
                    <a:pt x="0" y="45"/>
                    <a:pt x="8" y="100"/>
                  </a:cubicBezTo>
                  <a:cubicBezTo>
                    <a:pt x="853" y="2494"/>
                    <a:pt x="1568" y="4911"/>
                    <a:pt x="889" y="7447"/>
                  </a:cubicBezTo>
                  <a:cubicBezTo>
                    <a:pt x="868" y="7511"/>
                    <a:pt x="915" y="7549"/>
                    <a:pt x="964" y="7549"/>
                  </a:cubicBezTo>
                  <a:cubicBezTo>
                    <a:pt x="996" y="7549"/>
                    <a:pt x="1030" y="7532"/>
                    <a:pt x="1044" y="7494"/>
                  </a:cubicBezTo>
                  <a:cubicBezTo>
                    <a:pt x="1818" y="5018"/>
                    <a:pt x="1342" y="2315"/>
                    <a:pt x="139" y="41"/>
                  </a:cubicBezTo>
                  <a:cubicBezTo>
                    <a:pt x="131" y="13"/>
                    <a:pt x="112" y="1"/>
                    <a:pt x="9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715;p41">
              <a:extLst>
                <a:ext uri="{FF2B5EF4-FFF2-40B4-BE49-F238E27FC236}">
                  <a16:creationId xmlns:a16="http://schemas.microsoft.com/office/drawing/2014/main" id="{C17B2401-E187-E9BB-1E84-316B722D2B25}"/>
                </a:ext>
              </a:extLst>
            </p:cNvPr>
            <p:cNvSpPr/>
            <p:nvPr/>
          </p:nvSpPr>
          <p:spPr>
            <a:xfrm>
              <a:off x="4769950" y="2987750"/>
              <a:ext cx="62500" cy="163750"/>
            </a:xfrm>
            <a:custGeom>
              <a:avLst/>
              <a:gdLst/>
              <a:ahLst/>
              <a:cxnLst/>
              <a:rect l="l" t="t" r="r" b="b"/>
              <a:pathLst>
                <a:path w="2500" h="6550" extrusionOk="0">
                  <a:moveTo>
                    <a:pt x="93" y="0"/>
                  </a:moveTo>
                  <a:cubicBezTo>
                    <a:pt x="50" y="0"/>
                    <a:pt x="0" y="56"/>
                    <a:pt x="35" y="118"/>
                  </a:cubicBezTo>
                  <a:cubicBezTo>
                    <a:pt x="1238" y="2118"/>
                    <a:pt x="2274" y="4082"/>
                    <a:pt x="2298" y="6487"/>
                  </a:cubicBezTo>
                  <a:cubicBezTo>
                    <a:pt x="2286" y="6529"/>
                    <a:pt x="2315" y="6550"/>
                    <a:pt x="2348" y="6550"/>
                  </a:cubicBezTo>
                  <a:cubicBezTo>
                    <a:pt x="2381" y="6550"/>
                    <a:pt x="2417" y="6529"/>
                    <a:pt x="2417" y="6487"/>
                  </a:cubicBezTo>
                  <a:cubicBezTo>
                    <a:pt x="2500" y="4082"/>
                    <a:pt x="1678" y="1832"/>
                    <a:pt x="131" y="22"/>
                  </a:cubicBezTo>
                  <a:cubicBezTo>
                    <a:pt x="121" y="7"/>
                    <a:pt x="108" y="0"/>
                    <a:pt x="9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716;p41">
              <a:extLst>
                <a:ext uri="{FF2B5EF4-FFF2-40B4-BE49-F238E27FC236}">
                  <a16:creationId xmlns:a16="http://schemas.microsoft.com/office/drawing/2014/main" id="{F539AA32-A83C-415F-0E6B-70A46E8ACB66}"/>
                </a:ext>
              </a:extLst>
            </p:cNvPr>
            <p:cNvSpPr/>
            <p:nvPr/>
          </p:nvSpPr>
          <p:spPr>
            <a:xfrm>
              <a:off x="4712800" y="2946025"/>
              <a:ext cx="98525" cy="235000"/>
            </a:xfrm>
            <a:custGeom>
              <a:avLst/>
              <a:gdLst/>
              <a:ahLst/>
              <a:cxnLst/>
              <a:rect l="l" t="t" r="r" b="b"/>
              <a:pathLst>
                <a:path w="3941" h="9400" extrusionOk="0">
                  <a:moveTo>
                    <a:pt x="86" y="1"/>
                  </a:moveTo>
                  <a:cubicBezTo>
                    <a:pt x="22" y="1"/>
                    <a:pt x="0" y="82"/>
                    <a:pt x="59" y="132"/>
                  </a:cubicBezTo>
                  <a:cubicBezTo>
                    <a:pt x="2833" y="2215"/>
                    <a:pt x="3691" y="6025"/>
                    <a:pt x="3691" y="9335"/>
                  </a:cubicBezTo>
                  <a:cubicBezTo>
                    <a:pt x="3691" y="9378"/>
                    <a:pt x="3723" y="9399"/>
                    <a:pt x="3754" y="9399"/>
                  </a:cubicBezTo>
                  <a:cubicBezTo>
                    <a:pt x="3782" y="9399"/>
                    <a:pt x="3810" y="9381"/>
                    <a:pt x="3810" y="9347"/>
                  </a:cubicBezTo>
                  <a:cubicBezTo>
                    <a:pt x="3941" y="6228"/>
                    <a:pt x="3345" y="1525"/>
                    <a:pt x="131" y="13"/>
                  </a:cubicBezTo>
                  <a:cubicBezTo>
                    <a:pt x="114" y="4"/>
                    <a:pt x="99" y="1"/>
                    <a:pt x="8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717;p41">
              <a:extLst>
                <a:ext uri="{FF2B5EF4-FFF2-40B4-BE49-F238E27FC236}">
                  <a16:creationId xmlns:a16="http://schemas.microsoft.com/office/drawing/2014/main" id="{7ABBD093-D926-C0F4-BCE4-203A3C900E4A}"/>
                </a:ext>
              </a:extLst>
            </p:cNvPr>
            <p:cNvSpPr/>
            <p:nvPr/>
          </p:nvSpPr>
          <p:spPr>
            <a:xfrm>
              <a:off x="4715450" y="2938375"/>
              <a:ext cx="92900" cy="190975"/>
            </a:xfrm>
            <a:custGeom>
              <a:avLst/>
              <a:gdLst/>
              <a:ahLst/>
              <a:cxnLst/>
              <a:rect l="l" t="t" r="r" b="b"/>
              <a:pathLst>
                <a:path w="3716" h="7639" extrusionOk="0">
                  <a:moveTo>
                    <a:pt x="93" y="1"/>
                  </a:moveTo>
                  <a:cubicBezTo>
                    <a:pt x="40" y="1"/>
                    <a:pt x="0" y="64"/>
                    <a:pt x="37" y="128"/>
                  </a:cubicBezTo>
                  <a:cubicBezTo>
                    <a:pt x="1763" y="2307"/>
                    <a:pt x="3120" y="4807"/>
                    <a:pt x="3561" y="7581"/>
                  </a:cubicBezTo>
                  <a:cubicBezTo>
                    <a:pt x="3572" y="7620"/>
                    <a:pt x="3606" y="7638"/>
                    <a:pt x="3639" y="7638"/>
                  </a:cubicBezTo>
                  <a:cubicBezTo>
                    <a:pt x="3678" y="7638"/>
                    <a:pt x="3716" y="7614"/>
                    <a:pt x="3716" y="7569"/>
                  </a:cubicBezTo>
                  <a:cubicBezTo>
                    <a:pt x="3418" y="4831"/>
                    <a:pt x="2263" y="1866"/>
                    <a:pt x="144" y="21"/>
                  </a:cubicBezTo>
                  <a:cubicBezTo>
                    <a:pt x="127" y="7"/>
                    <a:pt x="109" y="1"/>
                    <a:pt x="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718;p41">
              <a:extLst>
                <a:ext uri="{FF2B5EF4-FFF2-40B4-BE49-F238E27FC236}">
                  <a16:creationId xmlns:a16="http://schemas.microsoft.com/office/drawing/2014/main" id="{172362C5-B135-2987-5662-E5FE3CE2C353}"/>
                </a:ext>
              </a:extLst>
            </p:cNvPr>
            <p:cNvSpPr/>
            <p:nvPr/>
          </p:nvSpPr>
          <p:spPr>
            <a:xfrm>
              <a:off x="4770225" y="2987900"/>
              <a:ext cx="57875" cy="121675"/>
            </a:xfrm>
            <a:custGeom>
              <a:avLst/>
              <a:gdLst/>
              <a:ahLst/>
              <a:cxnLst/>
              <a:rect l="l" t="t" r="r" b="b"/>
              <a:pathLst>
                <a:path w="2315" h="4867" extrusionOk="0">
                  <a:moveTo>
                    <a:pt x="78" y="1"/>
                  </a:moveTo>
                  <a:cubicBezTo>
                    <a:pt x="41" y="1"/>
                    <a:pt x="0" y="36"/>
                    <a:pt x="24" y="76"/>
                  </a:cubicBezTo>
                  <a:cubicBezTo>
                    <a:pt x="584" y="1731"/>
                    <a:pt x="1465" y="3243"/>
                    <a:pt x="2179" y="4826"/>
                  </a:cubicBezTo>
                  <a:cubicBezTo>
                    <a:pt x="2188" y="4855"/>
                    <a:pt x="2207" y="4867"/>
                    <a:pt x="2227" y="4867"/>
                  </a:cubicBezTo>
                  <a:cubicBezTo>
                    <a:pt x="2268" y="4867"/>
                    <a:pt x="2314" y="4822"/>
                    <a:pt x="2298" y="4767"/>
                  </a:cubicBezTo>
                  <a:cubicBezTo>
                    <a:pt x="1596" y="3171"/>
                    <a:pt x="810" y="1624"/>
                    <a:pt x="120" y="28"/>
                  </a:cubicBezTo>
                  <a:cubicBezTo>
                    <a:pt x="112" y="9"/>
                    <a:pt x="95" y="1"/>
                    <a:pt x="7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719;p41">
              <a:extLst>
                <a:ext uri="{FF2B5EF4-FFF2-40B4-BE49-F238E27FC236}">
                  <a16:creationId xmlns:a16="http://schemas.microsoft.com/office/drawing/2014/main" id="{8A25EE62-C078-0C2B-ECE9-037A27FF5C73}"/>
                </a:ext>
              </a:extLst>
            </p:cNvPr>
            <p:cNvSpPr/>
            <p:nvPr/>
          </p:nvSpPr>
          <p:spPr>
            <a:xfrm>
              <a:off x="4802500" y="2988625"/>
              <a:ext cx="34425" cy="124225"/>
            </a:xfrm>
            <a:custGeom>
              <a:avLst/>
              <a:gdLst/>
              <a:ahLst/>
              <a:cxnLst/>
              <a:rect l="l" t="t" r="r" b="b"/>
              <a:pathLst>
                <a:path w="1377" h="4969" extrusionOk="0">
                  <a:moveTo>
                    <a:pt x="55" y="0"/>
                  </a:moveTo>
                  <a:cubicBezTo>
                    <a:pt x="27" y="0"/>
                    <a:pt x="0" y="23"/>
                    <a:pt x="7" y="59"/>
                  </a:cubicBezTo>
                  <a:cubicBezTo>
                    <a:pt x="472" y="1666"/>
                    <a:pt x="1186" y="3178"/>
                    <a:pt x="1138" y="4881"/>
                  </a:cubicBezTo>
                  <a:cubicBezTo>
                    <a:pt x="1138" y="4939"/>
                    <a:pt x="1184" y="4969"/>
                    <a:pt x="1230" y="4969"/>
                  </a:cubicBezTo>
                  <a:cubicBezTo>
                    <a:pt x="1279" y="4969"/>
                    <a:pt x="1329" y="4936"/>
                    <a:pt x="1329" y="4869"/>
                  </a:cubicBezTo>
                  <a:cubicBezTo>
                    <a:pt x="1377" y="3154"/>
                    <a:pt x="722" y="1583"/>
                    <a:pt x="103" y="35"/>
                  </a:cubicBezTo>
                  <a:cubicBezTo>
                    <a:pt x="93" y="11"/>
                    <a:pt x="74" y="0"/>
                    <a:pt x="5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720;p41">
              <a:extLst>
                <a:ext uri="{FF2B5EF4-FFF2-40B4-BE49-F238E27FC236}">
                  <a16:creationId xmlns:a16="http://schemas.microsoft.com/office/drawing/2014/main" id="{A4019911-5F8E-34C3-6753-7B4918786BD6}"/>
                </a:ext>
              </a:extLst>
            </p:cNvPr>
            <p:cNvSpPr/>
            <p:nvPr/>
          </p:nvSpPr>
          <p:spPr>
            <a:xfrm>
              <a:off x="4821850" y="2985175"/>
              <a:ext cx="14475" cy="99325"/>
            </a:xfrm>
            <a:custGeom>
              <a:avLst/>
              <a:gdLst/>
              <a:ahLst/>
              <a:cxnLst/>
              <a:rect l="l" t="t" r="r" b="b"/>
              <a:pathLst>
                <a:path w="579" h="3973" extrusionOk="0">
                  <a:moveTo>
                    <a:pt x="78" y="1"/>
                  </a:moveTo>
                  <a:cubicBezTo>
                    <a:pt x="40" y="1"/>
                    <a:pt x="0" y="35"/>
                    <a:pt x="7" y="78"/>
                  </a:cubicBezTo>
                  <a:cubicBezTo>
                    <a:pt x="257" y="1352"/>
                    <a:pt x="222" y="2638"/>
                    <a:pt x="424" y="3923"/>
                  </a:cubicBezTo>
                  <a:cubicBezTo>
                    <a:pt x="424" y="3957"/>
                    <a:pt x="448" y="3973"/>
                    <a:pt x="473" y="3973"/>
                  </a:cubicBezTo>
                  <a:cubicBezTo>
                    <a:pt x="499" y="3973"/>
                    <a:pt x="525" y="3954"/>
                    <a:pt x="519" y="3923"/>
                  </a:cubicBezTo>
                  <a:cubicBezTo>
                    <a:pt x="376" y="2626"/>
                    <a:pt x="579" y="1316"/>
                    <a:pt x="138" y="54"/>
                  </a:cubicBezTo>
                  <a:cubicBezTo>
                    <a:pt x="129" y="16"/>
                    <a:pt x="104" y="1"/>
                    <a:pt x="7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721;p41">
              <a:extLst>
                <a:ext uri="{FF2B5EF4-FFF2-40B4-BE49-F238E27FC236}">
                  <a16:creationId xmlns:a16="http://schemas.microsoft.com/office/drawing/2014/main" id="{BA927C36-A846-AE0A-C5E2-7743F9C7097D}"/>
                </a:ext>
              </a:extLst>
            </p:cNvPr>
            <p:cNvSpPr/>
            <p:nvPr/>
          </p:nvSpPr>
          <p:spPr>
            <a:xfrm>
              <a:off x="4813400" y="2930425"/>
              <a:ext cx="70250" cy="148725"/>
            </a:xfrm>
            <a:custGeom>
              <a:avLst/>
              <a:gdLst/>
              <a:ahLst/>
              <a:cxnLst/>
              <a:rect l="l" t="t" r="r" b="b"/>
              <a:pathLst>
                <a:path w="2810" h="5949" extrusionOk="0">
                  <a:moveTo>
                    <a:pt x="112" y="0"/>
                  </a:moveTo>
                  <a:cubicBezTo>
                    <a:pt x="53" y="0"/>
                    <a:pt x="1" y="55"/>
                    <a:pt x="24" y="125"/>
                  </a:cubicBezTo>
                  <a:cubicBezTo>
                    <a:pt x="286" y="1256"/>
                    <a:pt x="2405" y="4923"/>
                    <a:pt x="941" y="5709"/>
                  </a:cubicBezTo>
                  <a:cubicBezTo>
                    <a:pt x="817" y="5770"/>
                    <a:pt x="899" y="5949"/>
                    <a:pt x="1008" y="5949"/>
                  </a:cubicBezTo>
                  <a:cubicBezTo>
                    <a:pt x="1025" y="5949"/>
                    <a:pt x="1042" y="5944"/>
                    <a:pt x="1060" y="5935"/>
                  </a:cubicBezTo>
                  <a:cubicBezTo>
                    <a:pt x="2810" y="5066"/>
                    <a:pt x="845" y="1148"/>
                    <a:pt x="202" y="53"/>
                  </a:cubicBezTo>
                  <a:cubicBezTo>
                    <a:pt x="177" y="16"/>
                    <a:pt x="144" y="0"/>
                    <a:pt x="1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722;p41">
              <a:extLst>
                <a:ext uri="{FF2B5EF4-FFF2-40B4-BE49-F238E27FC236}">
                  <a16:creationId xmlns:a16="http://schemas.microsoft.com/office/drawing/2014/main" id="{53AAC6EC-C503-2DBC-EB52-4B856A0047D9}"/>
                </a:ext>
              </a:extLst>
            </p:cNvPr>
            <p:cNvSpPr/>
            <p:nvPr/>
          </p:nvSpPr>
          <p:spPr>
            <a:xfrm>
              <a:off x="4825700" y="2952875"/>
              <a:ext cx="35625" cy="80825"/>
            </a:xfrm>
            <a:custGeom>
              <a:avLst/>
              <a:gdLst/>
              <a:ahLst/>
              <a:cxnLst/>
              <a:rect l="l" t="t" r="r" b="b"/>
              <a:pathLst>
                <a:path w="1425" h="3233" extrusionOk="0">
                  <a:moveTo>
                    <a:pt x="114" y="0"/>
                  </a:moveTo>
                  <a:cubicBezTo>
                    <a:pt x="55" y="0"/>
                    <a:pt x="1" y="50"/>
                    <a:pt x="32" y="120"/>
                  </a:cubicBezTo>
                  <a:cubicBezTo>
                    <a:pt x="330" y="1036"/>
                    <a:pt x="1092" y="1965"/>
                    <a:pt x="639" y="2965"/>
                  </a:cubicBezTo>
                  <a:cubicBezTo>
                    <a:pt x="564" y="3115"/>
                    <a:pt x="679" y="3233"/>
                    <a:pt x="800" y="3233"/>
                  </a:cubicBezTo>
                  <a:cubicBezTo>
                    <a:pt x="871" y="3233"/>
                    <a:pt x="945" y="3193"/>
                    <a:pt x="984" y="3096"/>
                  </a:cubicBezTo>
                  <a:cubicBezTo>
                    <a:pt x="1425" y="2025"/>
                    <a:pt x="746" y="941"/>
                    <a:pt x="199" y="48"/>
                  </a:cubicBezTo>
                  <a:cubicBezTo>
                    <a:pt x="178" y="15"/>
                    <a:pt x="145" y="0"/>
                    <a:pt x="11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723;p41">
              <a:extLst>
                <a:ext uri="{FF2B5EF4-FFF2-40B4-BE49-F238E27FC236}">
                  <a16:creationId xmlns:a16="http://schemas.microsoft.com/office/drawing/2014/main" id="{8BAB1BA3-30D9-6DEA-E824-942626BB8117}"/>
                </a:ext>
              </a:extLst>
            </p:cNvPr>
            <p:cNvSpPr/>
            <p:nvPr/>
          </p:nvSpPr>
          <p:spPr>
            <a:xfrm>
              <a:off x="4788450" y="2950375"/>
              <a:ext cx="94025" cy="169025"/>
            </a:xfrm>
            <a:custGeom>
              <a:avLst/>
              <a:gdLst/>
              <a:ahLst/>
              <a:cxnLst/>
              <a:rect l="l" t="t" r="r" b="b"/>
              <a:pathLst>
                <a:path w="3761" h="6761" extrusionOk="0">
                  <a:moveTo>
                    <a:pt x="140" y="1"/>
                  </a:moveTo>
                  <a:cubicBezTo>
                    <a:pt x="72" y="1"/>
                    <a:pt x="0" y="85"/>
                    <a:pt x="45" y="148"/>
                  </a:cubicBezTo>
                  <a:cubicBezTo>
                    <a:pt x="938" y="1767"/>
                    <a:pt x="3082" y="4649"/>
                    <a:pt x="1974" y="6530"/>
                  </a:cubicBezTo>
                  <a:cubicBezTo>
                    <a:pt x="1904" y="6636"/>
                    <a:pt x="2009" y="6761"/>
                    <a:pt x="2113" y="6761"/>
                  </a:cubicBezTo>
                  <a:cubicBezTo>
                    <a:pt x="2149" y="6761"/>
                    <a:pt x="2185" y="6746"/>
                    <a:pt x="2212" y="6708"/>
                  </a:cubicBezTo>
                  <a:cubicBezTo>
                    <a:pt x="3760" y="4768"/>
                    <a:pt x="1462" y="1529"/>
                    <a:pt x="200" y="29"/>
                  </a:cubicBezTo>
                  <a:cubicBezTo>
                    <a:pt x="183" y="9"/>
                    <a:pt x="162" y="1"/>
                    <a:pt x="14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724;p41">
              <a:extLst>
                <a:ext uri="{FF2B5EF4-FFF2-40B4-BE49-F238E27FC236}">
                  <a16:creationId xmlns:a16="http://schemas.microsoft.com/office/drawing/2014/main" id="{5AEEE1BD-C21C-0A7A-BD97-D62F5A81EB80}"/>
                </a:ext>
              </a:extLst>
            </p:cNvPr>
            <p:cNvSpPr/>
            <p:nvPr/>
          </p:nvSpPr>
          <p:spPr>
            <a:xfrm>
              <a:off x="4777700" y="2892650"/>
              <a:ext cx="97925" cy="174500"/>
            </a:xfrm>
            <a:custGeom>
              <a:avLst/>
              <a:gdLst/>
              <a:ahLst/>
              <a:cxnLst/>
              <a:rect l="l" t="t" r="r" b="b"/>
              <a:pathLst>
                <a:path w="3917" h="6980" extrusionOk="0">
                  <a:moveTo>
                    <a:pt x="172" y="0"/>
                  </a:moveTo>
                  <a:cubicBezTo>
                    <a:pt x="77" y="0"/>
                    <a:pt x="0" y="98"/>
                    <a:pt x="59" y="195"/>
                  </a:cubicBezTo>
                  <a:cubicBezTo>
                    <a:pt x="1249" y="2112"/>
                    <a:pt x="3916" y="4219"/>
                    <a:pt x="2904" y="6791"/>
                  </a:cubicBezTo>
                  <a:cubicBezTo>
                    <a:pt x="2857" y="6901"/>
                    <a:pt x="2950" y="6980"/>
                    <a:pt x="3036" y="6980"/>
                  </a:cubicBezTo>
                  <a:cubicBezTo>
                    <a:pt x="3080" y="6980"/>
                    <a:pt x="3122" y="6959"/>
                    <a:pt x="3142" y="6910"/>
                  </a:cubicBezTo>
                  <a:cubicBezTo>
                    <a:pt x="3654" y="5779"/>
                    <a:pt x="3369" y="4529"/>
                    <a:pt x="2857" y="3445"/>
                  </a:cubicBezTo>
                  <a:cubicBezTo>
                    <a:pt x="2321" y="2290"/>
                    <a:pt x="1452" y="612"/>
                    <a:pt x="237" y="16"/>
                  </a:cubicBezTo>
                  <a:cubicBezTo>
                    <a:pt x="216" y="5"/>
                    <a:pt x="193" y="0"/>
                    <a:pt x="17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725;p41">
              <a:extLst>
                <a:ext uri="{FF2B5EF4-FFF2-40B4-BE49-F238E27FC236}">
                  <a16:creationId xmlns:a16="http://schemas.microsoft.com/office/drawing/2014/main" id="{80243092-93C7-BAE2-EE53-E36E81825B0C}"/>
                </a:ext>
              </a:extLst>
            </p:cNvPr>
            <p:cNvSpPr/>
            <p:nvPr/>
          </p:nvSpPr>
          <p:spPr>
            <a:xfrm>
              <a:off x="4770475" y="2880325"/>
              <a:ext cx="106050" cy="146625"/>
            </a:xfrm>
            <a:custGeom>
              <a:avLst/>
              <a:gdLst/>
              <a:ahLst/>
              <a:cxnLst/>
              <a:rect l="l" t="t" r="r" b="b"/>
              <a:pathLst>
                <a:path w="4242" h="5865" extrusionOk="0">
                  <a:moveTo>
                    <a:pt x="151" y="1"/>
                  </a:moveTo>
                  <a:cubicBezTo>
                    <a:pt x="56" y="1"/>
                    <a:pt x="1" y="138"/>
                    <a:pt x="74" y="212"/>
                  </a:cubicBezTo>
                  <a:cubicBezTo>
                    <a:pt x="693" y="938"/>
                    <a:pt x="1443" y="1581"/>
                    <a:pt x="2062" y="2307"/>
                  </a:cubicBezTo>
                  <a:cubicBezTo>
                    <a:pt x="2729" y="3081"/>
                    <a:pt x="3955" y="4593"/>
                    <a:pt x="3408" y="5677"/>
                  </a:cubicBezTo>
                  <a:cubicBezTo>
                    <a:pt x="3350" y="5776"/>
                    <a:pt x="3436" y="5864"/>
                    <a:pt x="3518" y="5864"/>
                  </a:cubicBezTo>
                  <a:cubicBezTo>
                    <a:pt x="3554" y="5864"/>
                    <a:pt x="3588" y="5847"/>
                    <a:pt x="3610" y="5808"/>
                  </a:cubicBezTo>
                  <a:cubicBezTo>
                    <a:pt x="4241" y="4796"/>
                    <a:pt x="3491" y="3533"/>
                    <a:pt x="2931" y="2664"/>
                  </a:cubicBezTo>
                  <a:cubicBezTo>
                    <a:pt x="2277" y="1688"/>
                    <a:pt x="1336" y="438"/>
                    <a:pt x="193" y="9"/>
                  </a:cubicBezTo>
                  <a:cubicBezTo>
                    <a:pt x="179" y="3"/>
                    <a:pt x="165" y="1"/>
                    <a:pt x="15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726;p41">
              <a:extLst>
                <a:ext uri="{FF2B5EF4-FFF2-40B4-BE49-F238E27FC236}">
                  <a16:creationId xmlns:a16="http://schemas.microsoft.com/office/drawing/2014/main" id="{B975A0C7-068B-E9CC-D363-EBEB844303E6}"/>
                </a:ext>
              </a:extLst>
            </p:cNvPr>
            <p:cNvSpPr/>
            <p:nvPr/>
          </p:nvSpPr>
          <p:spPr>
            <a:xfrm>
              <a:off x="4785500" y="2844025"/>
              <a:ext cx="91900" cy="151875"/>
            </a:xfrm>
            <a:custGeom>
              <a:avLst/>
              <a:gdLst/>
              <a:ahLst/>
              <a:cxnLst/>
              <a:rect l="l" t="t" r="r" b="b"/>
              <a:pathLst>
                <a:path w="3676" h="6075" extrusionOk="0">
                  <a:moveTo>
                    <a:pt x="148" y="1"/>
                  </a:moveTo>
                  <a:cubicBezTo>
                    <a:pt x="73" y="1"/>
                    <a:pt x="1" y="76"/>
                    <a:pt x="44" y="163"/>
                  </a:cubicBezTo>
                  <a:cubicBezTo>
                    <a:pt x="1223" y="2080"/>
                    <a:pt x="3295" y="3581"/>
                    <a:pt x="3331" y="6021"/>
                  </a:cubicBezTo>
                  <a:cubicBezTo>
                    <a:pt x="3331" y="6057"/>
                    <a:pt x="3363" y="6075"/>
                    <a:pt x="3398" y="6075"/>
                  </a:cubicBezTo>
                  <a:cubicBezTo>
                    <a:pt x="3432" y="6075"/>
                    <a:pt x="3467" y="6057"/>
                    <a:pt x="3473" y="6021"/>
                  </a:cubicBezTo>
                  <a:cubicBezTo>
                    <a:pt x="3676" y="3735"/>
                    <a:pt x="1926" y="1414"/>
                    <a:pt x="223" y="32"/>
                  </a:cubicBezTo>
                  <a:cubicBezTo>
                    <a:pt x="201" y="11"/>
                    <a:pt x="174" y="1"/>
                    <a:pt x="1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727;p41">
              <a:extLst>
                <a:ext uri="{FF2B5EF4-FFF2-40B4-BE49-F238E27FC236}">
                  <a16:creationId xmlns:a16="http://schemas.microsoft.com/office/drawing/2014/main" id="{A58A7451-5BEA-957B-FB65-F92304F11DD0}"/>
                </a:ext>
              </a:extLst>
            </p:cNvPr>
            <p:cNvSpPr/>
            <p:nvPr/>
          </p:nvSpPr>
          <p:spPr>
            <a:xfrm>
              <a:off x="4791750" y="2817700"/>
              <a:ext cx="78975" cy="146925"/>
            </a:xfrm>
            <a:custGeom>
              <a:avLst/>
              <a:gdLst/>
              <a:ahLst/>
              <a:cxnLst/>
              <a:rect l="l" t="t" r="r" b="b"/>
              <a:pathLst>
                <a:path w="3159" h="5877" extrusionOk="0">
                  <a:moveTo>
                    <a:pt x="93" y="0"/>
                  </a:moveTo>
                  <a:cubicBezTo>
                    <a:pt x="48" y="0"/>
                    <a:pt x="1" y="49"/>
                    <a:pt x="9" y="97"/>
                  </a:cubicBezTo>
                  <a:cubicBezTo>
                    <a:pt x="390" y="2228"/>
                    <a:pt x="1759" y="4098"/>
                    <a:pt x="2973" y="5848"/>
                  </a:cubicBezTo>
                  <a:cubicBezTo>
                    <a:pt x="2994" y="5868"/>
                    <a:pt x="3019" y="5877"/>
                    <a:pt x="3043" y="5877"/>
                  </a:cubicBezTo>
                  <a:cubicBezTo>
                    <a:pt x="3104" y="5877"/>
                    <a:pt x="3159" y="5821"/>
                    <a:pt x="3116" y="5753"/>
                  </a:cubicBezTo>
                  <a:cubicBezTo>
                    <a:pt x="1961" y="3907"/>
                    <a:pt x="1033" y="2038"/>
                    <a:pt x="152" y="38"/>
                  </a:cubicBezTo>
                  <a:cubicBezTo>
                    <a:pt x="136" y="11"/>
                    <a:pt x="115" y="0"/>
                    <a:pt x="9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728;p41">
              <a:extLst>
                <a:ext uri="{FF2B5EF4-FFF2-40B4-BE49-F238E27FC236}">
                  <a16:creationId xmlns:a16="http://schemas.microsoft.com/office/drawing/2014/main" id="{5C891965-7039-753E-AD86-FC7E9057CBBB}"/>
                </a:ext>
              </a:extLst>
            </p:cNvPr>
            <p:cNvSpPr/>
            <p:nvPr/>
          </p:nvSpPr>
          <p:spPr>
            <a:xfrm>
              <a:off x="4828075" y="2833800"/>
              <a:ext cx="35050" cy="128475"/>
            </a:xfrm>
            <a:custGeom>
              <a:avLst/>
              <a:gdLst/>
              <a:ahLst/>
              <a:cxnLst/>
              <a:rect l="l" t="t" r="r" b="b"/>
              <a:pathLst>
                <a:path w="1402" h="5139" extrusionOk="0">
                  <a:moveTo>
                    <a:pt x="127" y="1"/>
                  </a:moveTo>
                  <a:cubicBezTo>
                    <a:pt x="65" y="1"/>
                    <a:pt x="1" y="47"/>
                    <a:pt x="8" y="120"/>
                  </a:cubicBezTo>
                  <a:cubicBezTo>
                    <a:pt x="163" y="1823"/>
                    <a:pt x="1116" y="3323"/>
                    <a:pt x="1211" y="5049"/>
                  </a:cubicBezTo>
                  <a:cubicBezTo>
                    <a:pt x="1217" y="5109"/>
                    <a:pt x="1264" y="5138"/>
                    <a:pt x="1311" y="5138"/>
                  </a:cubicBezTo>
                  <a:cubicBezTo>
                    <a:pt x="1357" y="5138"/>
                    <a:pt x="1401" y="5109"/>
                    <a:pt x="1401" y="5049"/>
                  </a:cubicBezTo>
                  <a:cubicBezTo>
                    <a:pt x="1401" y="3394"/>
                    <a:pt x="901" y="1573"/>
                    <a:pt x="223" y="60"/>
                  </a:cubicBezTo>
                  <a:cubicBezTo>
                    <a:pt x="204" y="19"/>
                    <a:pt x="166" y="1"/>
                    <a:pt x="12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729;p41">
              <a:extLst>
                <a:ext uri="{FF2B5EF4-FFF2-40B4-BE49-F238E27FC236}">
                  <a16:creationId xmlns:a16="http://schemas.microsoft.com/office/drawing/2014/main" id="{1969E33D-5A62-3224-2A0C-253C939077FF}"/>
                </a:ext>
              </a:extLst>
            </p:cNvPr>
            <p:cNvSpPr/>
            <p:nvPr/>
          </p:nvSpPr>
          <p:spPr>
            <a:xfrm>
              <a:off x="4853075" y="2863875"/>
              <a:ext cx="17775" cy="98575"/>
            </a:xfrm>
            <a:custGeom>
              <a:avLst/>
              <a:gdLst/>
              <a:ahLst/>
              <a:cxnLst/>
              <a:rect l="l" t="t" r="r" b="b"/>
              <a:pathLst>
                <a:path w="711" h="3943" extrusionOk="0">
                  <a:moveTo>
                    <a:pt x="110" y="0"/>
                  </a:moveTo>
                  <a:cubicBezTo>
                    <a:pt x="58" y="0"/>
                    <a:pt x="0" y="59"/>
                    <a:pt x="8" y="108"/>
                  </a:cubicBezTo>
                  <a:cubicBezTo>
                    <a:pt x="187" y="1358"/>
                    <a:pt x="175" y="2572"/>
                    <a:pt x="187" y="3834"/>
                  </a:cubicBezTo>
                  <a:cubicBezTo>
                    <a:pt x="193" y="3907"/>
                    <a:pt x="249" y="3943"/>
                    <a:pt x="302" y="3943"/>
                  </a:cubicBezTo>
                  <a:cubicBezTo>
                    <a:pt x="353" y="3943"/>
                    <a:pt x="401" y="3910"/>
                    <a:pt x="401" y="3846"/>
                  </a:cubicBezTo>
                  <a:cubicBezTo>
                    <a:pt x="437" y="2608"/>
                    <a:pt x="711" y="1227"/>
                    <a:pt x="175" y="48"/>
                  </a:cubicBezTo>
                  <a:cubicBezTo>
                    <a:pt x="160" y="13"/>
                    <a:pt x="136" y="0"/>
                    <a:pt x="11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730;p41">
              <a:extLst>
                <a:ext uri="{FF2B5EF4-FFF2-40B4-BE49-F238E27FC236}">
                  <a16:creationId xmlns:a16="http://schemas.microsoft.com/office/drawing/2014/main" id="{BDF12593-F623-EDB2-3479-79EBBFC40FEF}"/>
                </a:ext>
              </a:extLst>
            </p:cNvPr>
            <p:cNvSpPr/>
            <p:nvPr/>
          </p:nvSpPr>
          <p:spPr>
            <a:xfrm>
              <a:off x="4857150" y="2865500"/>
              <a:ext cx="30675" cy="109900"/>
            </a:xfrm>
            <a:custGeom>
              <a:avLst/>
              <a:gdLst/>
              <a:ahLst/>
              <a:cxnLst/>
              <a:rect l="l" t="t" r="r" b="b"/>
              <a:pathLst>
                <a:path w="1227" h="4396" extrusionOk="0">
                  <a:moveTo>
                    <a:pt x="133" y="1"/>
                  </a:moveTo>
                  <a:cubicBezTo>
                    <a:pt x="67" y="1"/>
                    <a:pt x="0" y="46"/>
                    <a:pt x="0" y="138"/>
                  </a:cubicBezTo>
                  <a:cubicBezTo>
                    <a:pt x="119" y="1459"/>
                    <a:pt x="893" y="2924"/>
                    <a:pt x="215" y="4210"/>
                  </a:cubicBezTo>
                  <a:cubicBezTo>
                    <a:pt x="167" y="4314"/>
                    <a:pt x="247" y="4396"/>
                    <a:pt x="331" y="4396"/>
                  </a:cubicBezTo>
                  <a:cubicBezTo>
                    <a:pt x="372" y="4396"/>
                    <a:pt x="413" y="4376"/>
                    <a:pt x="441" y="4329"/>
                  </a:cubicBezTo>
                  <a:cubicBezTo>
                    <a:pt x="1227" y="3198"/>
                    <a:pt x="929" y="1198"/>
                    <a:pt x="250" y="66"/>
                  </a:cubicBezTo>
                  <a:cubicBezTo>
                    <a:pt x="226" y="23"/>
                    <a:pt x="180"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731;p41">
              <a:extLst>
                <a:ext uri="{FF2B5EF4-FFF2-40B4-BE49-F238E27FC236}">
                  <a16:creationId xmlns:a16="http://schemas.microsoft.com/office/drawing/2014/main" id="{16256EFE-2EB9-CA5C-1EAF-4372987C04F9}"/>
                </a:ext>
              </a:extLst>
            </p:cNvPr>
            <p:cNvSpPr/>
            <p:nvPr/>
          </p:nvSpPr>
          <p:spPr>
            <a:xfrm>
              <a:off x="4752025" y="2760725"/>
              <a:ext cx="160800" cy="205925"/>
            </a:xfrm>
            <a:custGeom>
              <a:avLst/>
              <a:gdLst/>
              <a:ahLst/>
              <a:cxnLst/>
              <a:rect l="l" t="t" r="r" b="b"/>
              <a:pathLst>
                <a:path w="6432" h="8237" extrusionOk="0">
                  <a:moveTo>
                    <a:pt x="122" y="0"/>
                  </a:moveTo>
                  <a:cubicBezTo>
                    <a:pt x="46" y="0"/>
                    <a:pt x="1" y="98"/>
                    <a:pt x="74" y="150"/>
                  </a:cubicBezTo>
                  <a:cubicBezTo>
                    <a:pt x="2276" y="1733"/>
                    <a:pt x="6074" y="4865"/>
                    <a:pt x="4598" y="7972"/>
                  </a:cubicBezTo>
                  <a:cubicBezTo>
                    <a:pt x="4533" y="8118"/>
                    <a:pt x="4651" y="8237"/>
                    <a:pt x="4759" y="8237"/>
                  </a:cubicBezTo>
                  <a:cubicBezTo>
                    <a:pt x="4809" y="8237"/>
                    <a:pt x="4857" y="8211"/>
                    <a:pt x="4884" y="8151"/>
                  </a:cubicBezTo>
                  <a:cubicBezTo>
                    <a:pt x="6432" y="4972"/>
                    <a:pt x="2812" y="1257"/>
                    <a:pt x="157" y="7"/>
                  </a:cubicBezTo>
                  <a:cubicBezTo>
                    <a:pt x="145" y="2"/>
                    <a:pt x="133" y="0"/>
                    <a:pt x="12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732;p41">
              <a:extLst>
                <a:ext uri="{FF2B5EF4-FFF2-40B4-BE49-F238E27FC236}">
                  <a16:creationId xmlns:a16="http://schemas.microsoft.com/office/drawing/2014/main" id="{758FAA5C-8D79-C9D3-574C-DA64B5032E4F}"/>
                </a:ext>
              </a:extLst>
            </p:cNvPr>
            <p:cNvSpPr/>
            <p:nvPr/>
          </p:nvSpPr>
          <p:spPr>
            <a:xfrm>
              <a:off x="4753925" y="2753300"/>
              <a:ext cx="121850" cy="184775"/>
            </a:xfrm>
            <a:custGeom>
              <a:avLst/>
              <a:gdLst/>
              <a:ahLst/>
              <a:cxnLst/>
              <a:rect l="l" t="t" r="r" b="b"/>
              <a:pathLst>
                <a:path w="4874" h="7391" extrusionOk="0">
                  <a:moveTo>
                    <a:pt x="132" y="0"/>
                  </a:moveTo>
                  <a:cubicBezTo>
                    <a:pt x="63" y="0"/>
                    <a:pt x="1" y="78"/>
                    <a:pt x="45" y="149"/>
                  </a:cubicBezTo>
                  <a:cubicBezTo>
                    <a:pt x="1593" y="2471"/>
                    <a:pt x="4189" y="4423"/>
                    <a:pt x="4665" y="7317"/>
                  </a:cubicBezTo>
                  <a:cubicBezTo>
                    <a:pt x="4670" y="7366"/>
                    <a:pt x="4716" y="7390"/>
                    <a:pt x="4763" y="7390"/>
                  </a:cubicBezTo>
                  <a:cubicBezTo>
                    <a:pt x="4818" y="7390"/>
                    <a:pt x="4874" y="7357"/>
                    <a:pt x="4867" y="7293"/>
                  </a:cubicBezTo>
                  <a:cubicBezTo>
                    <a:pt x="4617" y="4352"/>
                    <a:pt x="2165" y="2007"/>
                    <a:pt x="200" y="30"/>
                  </a:cubicBezTo>
                  <a:cubicBezTo>
                    <a:pt x="179" y="9"/>
                    <a:pt x="155" y="0"/>
                    <a:pt x="13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733;p41">
              <a:extLst>
                <a:ext uri="{FF2B5EF4-FFF2-40B4-BE49-F238E27FC236}">
                  <a16:creationId xmlns:a16="http://schemas.microsoft.com/office/drawing/2014/main" id="{48347EB3-8E5C-723A-0C63-23E9178DBC41}"/>
                </a:ext>
              </a:extLst>
            </p:cNvPr>
            <p:cNvSpPr/>
            <p:nvPr/>
          </p:nvSpPr>
          <p:spPr>
            <a:xfrm>
              <a:off x="4746200" y="2821500"/>
              <a:ext cx="88250" cy="140975"/>
            </a:xfrm>
            <a:custGeom>
              <a:avLst/>
              <a:gdLst/>
              <a:ahLst/>
              <a:cxnLst/>
              <a:rect l="l" t="t" r="r" b="b"/>
              <a:pathLst>
                <a:path w="3530" h="5639" extrusionOk="0">
                  <a:moveTo>
                    <a:pt x="143" y="1"/>
                  </a:moveTo>
                  <a:cubicBezTo>
                    <a:pt x="67" y="1"/>
                    <a:pt x="1" y="93"/>
                    <a:pt x="45" y="171"/>
                  </a:cubicBezTo>
                  <a:cubicBezTo>
                    <a:pt x="973" y="2065"/>
                    <a:pt x="2343" y="3696"/>
                    <a:pt x="3319" y="5589"/>
                  </a:cubicBezTo>
                  <a:cubicBezTo>
                    <a:pt x="3335" y="5624"/>
                    <a:pt x="3364" y="5639"/>
                    <a:pt x="3396" y="5639"/>
                  </a:cubicBezTo>
                  <a:cubicBezTo>
                    <a:pt x="3460" y="5639"/>
                    <a:pt x="3530" y="5577"/>
                    <a:pt x="3498" y="5505"/>
                  </a:cubicBezTo>
                  <a:cubicBezTo>
                    <a:pt x="2688" y="3577"/>
                    <a:pt x="1616" y="1612"/>
                    <a:pt x="223" y="41"/>
                  </a:cubicBezTo>
                  <a:cubicBezTo>
                    <a:pt x="198" y="12"/>
                    <a:pt x="170" y="1"/>
                    <a:pt x="14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734;p41">
              <a:extLst>
                <a:ext uri="{FF2B5EF4-FFF2-40B4-BE49-F238E27FC236}">
                  <a16:creationId xmlns:a16="http://schemas.microsoft.com/office/drawing/2014/main" id="{5E500ED2-C1D6-BA5A-CE04-A102BDAF05F8}"/>
                </a:ext>
              </a:extLst>
            </p:cNvPr>
            <p:cNvSpPr/>
            <p:nvPr/>
          </p:nvSpPr>
          <p:spPr>
            <a:xfrm>
              <a:off x="4763975" y="2876300"/>
              <a:ext cx="62600" cy="133200"/>
            </a:xfrm>
            <a:custGeom>
              <a:avLst/>
              <a:gdLst/>
              <a:ahLst/>
              <a:cxnLst/>
              <a:rect l="l" t="t" r="r" b="b"/>
              <a:pathLst>
                <a:path w="2504" h="5328" extrusionOk="0">
                  <a:moveTo>
                    <a:pt x="115" y="0"/>
                  </a:moveTo>
                  <a:cubicBezTo>
                    <a:pt x="57" y="0"/>
                    <a:pt x="0" y="51"/>
                    <a:pt x="24" y="123"/>
                  </a:cubicBezTo>
                  <a:cubicBezTo>
                    <a:pt x="655" y="1909"/>
                    <a:pt x="1894" y="3361"/>
                    <a:pt x="2298" y="5254"/>
                  </a:cubicBezTo>
                  <a:cubicBezTo>
                    <a:pt x="2308" y="5305"/>
                    <a:pt x="2343" y="5328"/>
                    <a:pt x="2380" y="5328"/>
                  </a:cubicBezTo>
                  <a:cubicBezTo>
                    <a:pt x="2439" y="5328"/>
                    <a:pt x="2503" y="5274"/>
                    <a:pt x="2489" y="5195"/>
                  </a:cubicBezTo>
                  <a:cubicBezTo>
                    <a:pt x="2156" y="3373"/>
                    <a:pt x="1191" y="1587"/>
                    <a:pt x="191" y="39"/>
                  </a:cubicBezTo>
                  <a:cubicBezTo>
                    <a:pt x="172" y="12"/>
                    <a:pt x="143" y="0"/>
                    <a:pt x="11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735;p41">
              <a:extLst>
                <a:ext uri="{FF2B5EF4-FFF2-40B4-BE49-F238E27FC236}">
                  <a16:creationId xmlns:a16="http://schemas.microsoft.com/office/drawing/2014/main" id="{F180D97D-F0D1-B7CF-4116-B25D3201D00F}"/>
                </a:ext>
              </a:extLst>
            </p:cNvPr>
            <p:cNvSpPr/>
            <p:nvPr/>
          </p:nvSpPr>
          <p:spPr>
            <a:xfrm>
              <a:off x="4728725" y="2863500"/>
              <a:ext cx="97475" cy="139925"/>
            </a:xfrm>
            <a:custGeom>
              <a:avLst/>
              <a:gdLst/>
              <a:ahLst/>
              <a:cxnLst/>
              <a:rect l="l" t="t" r="r" b="b"/>
              <a:pathLst>
                <a:path w="3899" h="5597" extrusionOk="0">
                  <a:moveTo>
                    <a:pt x="168" y="1"/>
                  </a:moveTo>
                  <a:cubicBezTo>
                    <a:pt x="65" y="1"/>
                    <a:pt x="0" y="118"/>
                    <a:pt x="77" y="206"/>
                  </a:cubicBezTo>
                  <a:cubicBezTo>
                    <a:pt x="1506" y="1635"/>
                    <a:pt x="3506" y="3206"/>
                    <a:pt x="3542" y="5445"/>
                  </a:cubicBezTo>
                  <a:cubicBezTo>
                    <a:pt x="3542" y="5546"/>
                    <a:pt x="3619" y="5597"/>
                    <a:pt x="3698" y="5597"/>
                  </a:cubicBezTo>
                  <a:cubicBezTo>
                    <a:pt x="3777" y="5597"/>
                    <a:pt x="3857" y="5546"/>
                    <a:pt x="3863" y="5445"/>
                  </a:cubicBezTo>
                  <a:cubicBezTo>
                    <a:pt x="3899" y="4314"/>
                    <a:pt x="3316" y="3242"/>
                    <a:pt x="2708" y="2349"/>
                  </a:cubicBezTo>
                  <a:cubicBezTo>
                    <a:pt x="2125" y="1492"/>
                    <a:pt x="1232" y="289"/>
                    <a:pt x="196" y="4"/>
                  </a:cubicBezTo>
                  <a:cubicBezTo>
                    <a:pt x="186" y="2"/>
                    <a:pt x="177" y="1"/>
                    <a:pt x="16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736;p41">
              <a:extLst>
                <a:ext uri="{FF2B5EF4-FFF2-40B4-BE49-F238E27FC236}">
                  <a16:creationId xmlns:a16="http://schemas.microsoft.com/office/drawing/2014/main" id="{45AF58AE-E038-F8C9-271B-5DB6EF582503}"/>
                </a:ext>
              </a:extLst>
            </p:cNvPr>
            <p:cNvSpPr/>
            <p:nvPr/>
          </p:nvSpPr>
          <p:spPr>
            <a:xfrm>
              <a:off x="4742275" y="2810250"/>
              <a:ext cx="78400" cy="168825"/>
            </a:xfrm>
            <a:custGeom>
              <a:avLst/>
              <a:gdLst/>
              <a:ahLst/>
              <a:cxnLst/>
              <a:rect l="l" t="t" r="r" b="b"/>
              <a:pathLst>
                <a:path w="3136" h="6753" extrusionOk="0">
                  <a:moveTo>
                    <a:pt x="99" y="0"/>
                  </a:moveTo>
                  <a:cubicBezTo>
                    <a:pt x="50" y="0"/>
                    <a:pt x="0" y="37"/>
                    <a:pt x="23" y="98"/>
                  </a:cubicBezTo>
                  <a:cubicBezTo>
                    <a:pt x="869" y="2372"/>
                    <a:pt x="1952" y="4527"/>
                    <a:pt x="3000" y="6717"/>
                  </a:cubicBezTo>
                  <a:cubicBezTo>
                    <a:pt x="3014" y="6742"/>
                    <a:pt x="3032" y="6752"/>
                    <a:pt x="3050" y="6752"/>
                  </a:cubicBezTo>
                  <a:cubicBezTo>
                    <a:pt x="3094" y="6752"/>
                    <a:pt x="3136" y="6696"/>
                    <a:pt x="3119" y="6646"/>
                  </a:cubicBezTo>
                  <a:cubicBezTo>
                    <a:pt x="2166" y="4431"/>
                    <a:pt x="1261" y="2193"/>
                    <a:pt x="166" y="38"/>
                  </a:cubicBezTo>
                  <a:cubicBezTo>
                    <a:pt x="153" y="12"/>
                    <a:pt x="126" y="0"/>
                    <a:pt x="9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737;p41">
              <a:extLst>
                <a:ext uri="{FF2B5EF4-FFF2-40B4-BE49-F238E27FC236}">
                  <a16:creationId xmlns:a16="http://schemas.microsoft.com/office/drawing/2014/main" id="{48130FDE-299A-04B6-381B-33D35F276A0C}"/>
                </a:ext>
              </a:extLst>
            </p:cNvPr>
            <p:cNvSpPr/>
            <p:nvPr/>
          </p:nvSpPr>
          <p:spPr>
            <a:xfrm>
              <a:off x="4783225" y="2740100"/>
              <a:ext cx="68650" cy="183650"/>
            </a:xfrm>
            <a:custGeom>
              <a:avLst/>
              <a:gdLst/>
              <a:ahLst/>
              <a:cxnLst/>
              <a:rect l="l" t="t" r="r" b="b"/>
              <a:pathLst>
                <a:path w="2746" h="7346" extrusionOk="0">
                  <a:moveTo>
                    <a:pt x="145" y="1"/>
                  </a:moveTo>
                  <a:cubicBezTo>
                    <a:pt x="74" y="1"/>
                    <a:pt x="1" y="67"/>
                    <a:pt x="16" y="153"/>
                  </a:cubicBezTo>
                  <a:cubicBezTo>
                    <a:pt x="707" y="2558"/>
                    <a:pt x="1826" y="4821"/>
                    <a:pt x="2481" y="7249"/>
                  </a:cubicBezTo>
                  <a:cubicBezTo>
                    <a:pt x="2495" y="7317"/>
                    <a:pt x="2543" y="7345"/>
                    <a:pt x="2592" y="7345"/>
                  </a:cubicBezTo>
                  <a:cubicBezTo>
                    <a:pt x="2666" y="7345"/>
                    <a:pt x="2745" y="7282"/>
                    <a:pt x="2731" y="7190"/>
                  </a:cubicBezTo>
                  <a:cubicBezTo>
                    <a:pt x="2183" y="4797"/>
                    <a:pt x="1505" y="2201"/>
                    <a:pt x="243" y="58"/>
                  </a:cubicBezTo>
                  <a:cubicBezTo>
                    <a:pt x="218" y="18"/>
                    <a:pt x="182" y="1"/>
                    <a:pt x="14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738;p41">
              <a:extLst>
                <a:ext uri="{FF2B5EF4-FFF2-40B4-BE49-F238E27FC236}">
                  <a16:creationId xmlns:a16="http://schemas.microsoft.com/office/drawing/2014/main" id="{B8EE4E28-038C-FE24-9C9B-0AEF98FB1950}"/>
                </a:ext>
              </a:extLst>
            </p:cNvPr>
            <p:cNvSpPr/>
            <p:nvPr/>
          </p:nvSpPr>
          <p:spPr>
            <a:xfrm>
              <a:off x="4824575" y="2766625"/>
              <a:ext cx="52225" cy="153675"/>
            </a:xfrm>
            <a:custGeom>
              <a:avLst/>
              <a:gdLst/>
              <a:ahLst/>
              <a:cxnLst/>
              <a:rect l="l" t="t" r="r" b="b"/>
              <a:pathLst>
                <a:path w="2089" h="6147" extrusionOk="0">
                  <a:moveTo>
                    <a:pt x="169" y="0"/>
                  </a:moveTo>
                  <a:cubicBezTo>
                    <a:pt x="77" y="0"/>
                    <a:pt x="0" y="106"/>
                    <a:pt x="53" y="211"/>
                  </a:cubicBezTo>
                  <a:cubicBezTo>
                    <a:pt x="494" y="1140"/>
                    <a:pt x="1017" y="2009"/>
                    <a:pt x="1339" y="3009"/>
                  </a:cubicBezTo>
                  <a:cubicBezTo>
                    <a:pt x="1660" y="3986"/>
                    <a:pt x="1803" y="5033"/>
                    <a:pt x="1863" y="6057"/>
                  </a:cubicBezTo>
                  <a:cubicBezTo>
                    <a:pt x="1857" y="6117"/>
                    <a:pt x="1896" y="6147"/>
                    <a:pt x="1937" y="6147"/>
                  </a:cubicBezTo>
                  <a:cubicBezTo>
                    <a:pt x="1979" y="6147"/>
                    <a:pt x="2024" y="6117"/>
                    <a:pt x="2029" y="6057"/>
                  </a:cubicBezTo>
                  <a:cubicBezTo>
                    <a:pt x="2089" y="4045"/>
                    <a:pt x="1815" y="1497"/>
                    <a:pt x="267" y="45"/>
                  </a:cubicBezTo>
                  <a:cubicBezTo>
                    <a:pt x="236" y="14"/>
                    <a:pt x="202" y="0"/>
                    <a:pt x="16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739;p41">
              <a:extLst>
                <a:ext uri="{FF2B5EF4-FFF2-40B4-BE49-F238E27FC236}">
                  <a16:creationId xmlns:a16="http://schemas.microsoft.com/office/drawing/2014/main" id="{B84B2536-948B-8E28-AEB9-9B5D89C2F042}"/>
                </a:ext>
              </a:extLst>
            </p:cNvPr>
            <p:cNvSpPr/>
            <p:nvPr/>
          </p:nvSpPr>
          <p:spPr>
            <a:xfrm>
              <a:off x="4839200" y="2782100"/>
              <a:ext cx="49525" cy="123850"/>
            </a:xfrm>
            <a:custGeom>
              <a:avLst/>
              <a:gdLst/>
              <a:ahLst/>
              <a:cxnLst/>
              <a:rect l="l" t="t" r="r" b="b"/>
              <a:pathLst>
                <a:path w="1981" h="4954" extrusionOk="0">
                  <a:moveTo>
                    <a:pt x="170" y="0"/>
                  </a:moveTo>
                  <a:cubicBezTo>
                    <a:pt x="81" y="0"/>
                    <a:pt x="0" y="97"/>
                    <a:pt x="63" y="188"/>
                  </a:cubicBezTo>
                  <a:cubicBezTo>
                    <a:pt x="1016" y="1617"/>
                    <a:pt x="1647" y="3105"/>
                    <a:pt x="1635" y="4855"/>
                  </a:cubicBezTo>
                  <a:cubicBezTo>
                    <a:pt x="1635" y="4920"/>
                    <a:pt x="1689" y="4953"/>
                    <a:pt x="1744" y="4953"/>
                  </a:cubicBezTo>
                  <a:cubicBezTo>
                    <a:pt x="1799" y="4953"/>
                    <a:pt x="1855" y="4920"/>
                    <a:pt x="1861" y="4855"/>
                  </a:cubicBezTo>
                  <a:cubicBezTo>
                    <a:pt x="1980" y="3141"/>
                    <a:pt x="1587" y="1224"/>
                    <a:pt x="254" y="33"/>
                  </a:cubicBezTo>
                  <a:cubicBezTo>
                    <a:pt x="228" y="10"/>
                    <a:pt x="199" y="0"/>
                    <a:pt x="17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740;p41">
              <a:extLst>
                <a:ext uri="{FF2B5EF4-FFF2-40B4-BE49-F238E27FC236}">
                  <a16:creationId xmlns:a16="http://schemas.microsoft.com/office/drawing/2014/main" id="{BF7EAA16-4917-7277-3F82-B499BAB441E2}"/>
                </a:ext>
              </a:extLst>
            </p:cNvPr>
            <p:cNvSpPr/>
            <p:nvPr/>
          </p:nvSpPr>
          <p:spPr>
            <a:xfrm>
              <a:off x="4768025" y="2725050"/>
              <a:ext cx="124850" cy="137775"/>
            </a:xfrm>
            <a:custGeom>
              <a:avLst/>
              <a:gdLst/>
              <a:ahLst/>
              <a:cxnLst/>
              <a:rect l="l" t="t" r="r" b="b"/>
              <a:pathLst>
                <a:path w="4994" h="5511" extrusionOk="0">
                  <a:moveTo>
                    <a:pt x="160" y="0"/>
                  </a:moveTo>
                  <a:cubicBezTo>
                    <a:pt x="53" y="0"/>
                    <a:pt x="0" y="145"/>
                    <a:pt x="65" y="231"/>
                  </a:cubicBezTo>
                  <a:cubicBezTo>
                    <a:pt x="732" y="993"/>
                    <a:pt x="1660" y="1541"/>
                    <a:pt x="2398" y="2220"/>
                  </a:cubicBezTo>
                  <a:cubicBezTo>
                    <a:pt x="3125" y="2875"/>
                    <a:pt x="4708" y="4196"/>
                    <a:pt x="4244" y="5315"/>
                  </a:cubicBezTo>
                  <a:cubicBezTo>
                    <a:pt x="4203" y="5421"/>
                    <a:pt x="4318" y="5510"/>
                    <a:pt x="4418" y="5510"/>
                  </a:cubicBezTo>
                  <a:cubicBezTo>
                    <a:pt x="4464" y="5510"/>
                    <a:pt x="4507" y="5491"/>
                    <a:pt x="4530" y="5446"/>
                  </a:cubicBezTo>
                  <a:cubicBezTo>
                    <a:pt x="4994" y="4410"/>
                    <a:pt x="4065" y="3315"/>
                    <a:pt x="3446" y="2601"/>
                  </a:cubicBezTo>
                  <a:cubicBezTo>
                    <a:pt x="2613" y="1648"/>
                    <a:pt x="1422" y="458"/>
                    <a:pt x="196" y="5"/>
                  </a:cubicBezTo>
                  <a:cubicBezTo>
                    <a:pt x="183" y="2"/>
                    <a:pt x="172" y="0"/>
                    <a:pt x="16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741;p41">
              <a:extLst>
                <a:ext uri="{FF2B5EF4-FFF2-40B4-BE49-F238E27FC236}">
                  <a16:creationId xmlns:a16="http://schemas.microsoft.com/office/drawing/2014/main" id="{381BBDB6-FAC2-B321-DC98-6B20B4960CD8}"/>
                </a:ext>
              </a:extLst>
            </p:cNvPr>
            <p:cNvSpPr/>
            <p:nvPr/>
          </p:nvSpPr>
          <p:spPr>
            <a:xfrm>
              <a:off x="4771350" y="2679300"/>
              <a:ext cx="126100" cy="181700"/>
            </a:xfrm>
            <a:custGeom>
              <a:avLst/>
              <a:gdLst/>
              <a:ahLst/>
              <a:cxnLst/>
              <a:rect l="l" t="t" r="r" b="b"/>
              <a:pathLst>
                <a:path w="5044" h="7268" extrusionOk="0">
                  <a:moveTo>
                    <a:pt x="124" y="0"/>
                  </a:moveTo>
                  <a:cubicBezTo>
                    <a:pt x="61" y="0"/>
                    <a:pt x="0" y="73"/>
                    <a:pt x="27" y="145"/>
                  </a:cubicBezTo>
                  <a:cubicBezTo>
                    <a:pt x="1384" y="2526"/>
                    <a:pt x="4123" y="4335"/>
                    <a:pt x="4682" y="7133"/>
                  </a:cubicBezTo>
                  <a:cubicBezTo>
                    <a:pt x="4697" y="7226"/>
                    <a:pt x="4764" y="7267"/>
                    <a:pt x="4834" y="7267"/>
                  </a:cubicBezTo>
                  <a:cubicBezTo>
                    <a:pt x="4935" y="7267"/>
                    <a:pt x="5044" y="7183"/>
                    <a:pt x="5016" y="7050"/>
                  </a:cubicBezTo>
                  <a:cubicBezTo>
                    <a:pt x="4528" y="4335"/>
                    <a:pt x="1908" y="2014"/>
                    <a:pt x="182" y="25"/>
                  </a:cubicBezTo>
                  <a:cubicBezTo>
                    <a:pt x="164" y="8"/>
                    <a:pt x="144" y="0"/>
                    <a:pt x="1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742;p41">
              <a:extLst>
                <a:ext uri="{FF2B5EF4-FFF2-40B4-BE49-F238E27FC236}">
                  <a16:creationId xmlns:a16="http://schemas.microsoft.com/office/drawing/2014/main" id="{7445925A-86A6-191A-FDD6-30DCE85FAA4D}"/>
                </a:ext>
              </a:extLst>
            </p:cNvPr>
            <p:cNvSpPr/>
            <p:nvPr/>
          </p:nvSpPr>
          <p:spPr>
            <a:xfrm>
              <a:off x="4839750" y="2747625"/>
              <a:ext cx="50325" cy="111150"/>
            </a:xfrm>
            <a:custGeom>
              <a:avLst/>
              <a:gdLst/>
              <a:ahLst/>
              <a:cxnLst/>
              <a:rect l="l" t="t" r="r" b="b"/>
              <a:pathLst>
                <a:path w="2013" h="4446" extrusionOk="0">
                  <a:moveTo>
                    <a:pt x="142" y="1"/>
                  </a:moveTo>
                  <a:cubicBezTo>
                    <a:pt x="70" y="1"/>
                    <a:pt x="0" y="84"/>
                    <a:pt x="18" y="162"/>
                  </a:cubicBezTo>
                  <a:cubicBezTo>
                    <a:pt x="375" y="1662"/>
                    <a:pt x="1601" y="2805"/>
                    <a:pt x="1827" y="4389"/>
                  </a:cubicBezTo>
                  <a:cubicBezTo>
                    <a:pt x="1837" y="4429"/>
                    <a:pt x="1872" y="4445"/>
                    <a:pt x="1909" y="4445"/>
                  </a:cubicBezTo>
                  <a:cubicBezTo>
                    <a:pt x="1960" y="4445"/>
                    <a:pt x="2013" y="4413"/>
                    <a:pt x="2006" y="4365"/>
                  </a:cubicBezTo>
                  <a:cubicBezTo>
                    <a:pt x="1887" y="2876"/>
                    <a:pt x="1125" y="1210"/>
                    <a:pt x="220" y="43"/>
                  </a:cubicBezTo>
                  <a:cubicBezTo>
                    <a:pt x="197" y="13"/>
                    <a:pt x="169" y="1"/>
                    <a:pt x="14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743;p41">
              <a:extLst>
                <a:ext uri="{FF2B5EF4-FFF2-40B4-BE49-F238E27FC236}">
                  <a16:creationId xmlns:a16="http://schemas.microsoft.com/office/drawing/2014/main" id="{650AC569-6EBE-036B-CF0B-18F9FFA9E8A5}"/>
                </a:ext>
              </a:extLst>
            </p:cNvPr>
            <p:cNvSpPr/>
            <p:nvPr/>
          </p:nvSpPr>
          <p:spPr>
            <a:xfrm>
              <a:off x="4853675" y="2731450"/>
              <a:ext cx="31950" cy="83100"/>
            </a:xfrm>
            <a:custGeom>
              <a:avLst/>
              <a:gdLst/>
              <a:ahLst/>
              <a:cxnLst/>
              <a:rect l="l" t="t" r="r" b="b"/>
              <a:pathLst>
                <a:path w="1278" h="3324" extrusionOk="0">
                  <a:moveTo>
                    <a:pt x="89" y="0"/>
                  </a:moveTo>
                  <a:cubicBezTo>
                    <a:pt x="44" y="0"/>
                    <a:pt x="0" y="40"/>
                    <a:pt x="8" y="94"/>
                  </a:cubicBezTo>
                  <a:cubicBezTo>
                    <a:pt x="246" y="1178"/>
                    <a:pt x="830" y="2166"/>
                    <a:pt x="1068" y="3250"/>
                  </a:cubicBezTo>
                  <a:cubicBezTo>
                    <a:pt x="1082" y="3302"/>
                    <a:pt x="1119" y="3324"/>
                    <a:pt x="1157" y="3324"/>
                  </a:cubicBezTo>
                  <a:cubicBezTo>
                    <a:pt x="1216" y="3324"/>
                    <a:pt x="1277" y="3274"/>
                    <a:pt x="1270" y="3202"/>
                  </a:cubicBezTo>
                  <a:cubicBezTo>
                    <a:pt x="1068" y="2119"/>
                    <a:pt x="735" y="976"/>
                    <a:pt x="151" y="35"/>
                  </a:cubicBezTo>
                  <a:cubicBezTo>
                    <a:pt x="135" y="11"/>
                    <a:pt x="112" y="0"/>
                    <a:pt x="8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744;p41">
              <a:extLst>
                <a:ext uri="{FF2B5EF4-FFF2-40B4-BE49-F238E27FC236}">
                  <a16:creationId xmlns:a16="http://schemas.microsoft.com/office/drawing/2014/main" id="{180C3BA0-3E1D-5BA9-FBDD-117F05BD5B27}"/>
                </a:ext>
              </a:extLst>
            </p:cNvPr>
            <p:cNvSpPr/>
            <p:nvPr/>
          </p:nvSpPr>
          <p:spPr>
            <a:xfrm>
              <a:off x="4855075" y="2703075"/>
              <a:ext cx="46750" cy="100400"/>
            </a:xfrm>
            <a:custGeom>
              <a:avLst/>
              <a:gdLst/>
              <a:ahLst/>
              <a:cxnLst/>
              <a:rect l="l" t="t" r="r" b="b"/>
              <a:pathLst>
                <a:path w="1870" h="4016" extrusionOk="0">
                  <a:moveTo>
                    <a:pt x="133" y="1"/>
                  </a:moveTo>
                  <a:cubicBezTo>
                    <a:pt x="64" y="1"/>
                    <a:pt x="0" y="96"/>
                    <a:pt x="36" y="158"/>
                  </a:cubicBezTo>
                  <a:cubicBezTo>
                    <a:pt x="595" y="1349"/>
                    <a:pt x="1452" y="2492"/>
                    <a:pt x="1452" y="3849"/>
                  </a:cubicBezTo>
                  <a:cubicBezTo>
                    <a:pt x="1446" y="3962"/>
                    <a:pt x="1518" y="4016"/>
                    <a:pt x="1594" y="4016"/>
                  </a:cubicBezTo>
                  <a:cubicBezTo>
                    <a:pt x="1670" y="4016"/>
                    <a:pt x="1750" y="3962"/>
                    <a:pt x="1762" y="3861"/>
                  </a:cubicBezTo>
                  <a:cubicBezTo>
                    <a:pt x="1869" y="2420"/>
                    <a:pt x="1095" y="1110"/>
                    <a:pt x="202" y="39"/>
                  </a:cubicBezTo>
                  <a:cubicBezTo>
                    <a:pt x="181" y="12"/>
                    <a:pt x="157"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745;p41">
              <a:extLst>
                <a:ext uri="{FF2B5EF4-FFF2-40B4-BE49-F238E27FC236}">
                  <a16:creationId xmlns:a16="http://schemas.microsoft.com/office/drawing/2014/main" id="{5CEE167A-2F67-FE1A-4FEE-B59B714C6E11}"/>
                </a:ext>
              </a:extLst>
            </p:cNvPr>
            <p:cNvSpPr/>
            <p:nvPr/>
          </p:nvSpPr>
          <p:spPr>
            <a:xfrm>
              <a:off x="4858425" y="2699475"/>
              <a:ext cx="45375" cy="101500"/>
            </a:xfrm>
            <a:custGeom>
              <a:avLst/>
              <a:gdLst/>
              <a:ahLst/>
              <a:cxnLst/>
              <a:rect l="l" t="t" r="r" b="b"/>
              <a:pathLst>
                <a:path w="1815" h="4060" extrusionOk="0">
                  <a:moveTo>
                    <a:pt x="89" y="0"/>
                  </a:moveTo>
                  <a:cubicBezTo>
                    <a:pt x="43" y="0"/>
                    <a:pt x="1" y="48"/>
                    <a:pt x="33" y="111"/>
                  </a:cubicBezTo>
                  <a:cubicBezTo>
                    <a:pt x="628" y="1421"/>
                    <a:pt x="1354" y="2624"/>
                    <a:pt x="1735" y="4029"/>
                  </a:cubicBezTo>
                  <a:cubicBezTo>
                    <a:pt x="1740" y="4051"/>
                    <a:pt x="1752" y="4060"/>
                    <a:pt x="1766" y="4060"/>
                  </a:cubicBezTo>
                  <a:cubicBezTo>
                    <a:pt x="1789" y="4060"/>
                    <a:pt x="1814" y="4035"/>
                    <a:pt x="1807" y="4005"/>
                  </a:cubicBezTo>
                  <a:cubicBezTo>
                    <a:pt x="1497" y="2636"/>
                    <a:pt x="973" y="1183"/>
                    <a:pt x="152" y="40"/>
                  </a:cubicBezTo>
                  <a:cubicBezTo>
                    <a:pt x="136" y="12"/>
                    <a:pt x="112" y="0"/>
                    <a:pt x="8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746;p41">
              <a:extLst>
                <a:ext uri="{FF2B5EF4-FFF2-40B4-BE49-F238E27FC236}">
                  <a16:creationId xmlns:a16="http://schemas.microsoft.com/office/drawing/2014/main" id="{2939276A-8917-C9A1-FD4F-F8AA72E792EA}"/>
                </a:ext>
              </a:extLst>
            </p:cNvPr>
            <p:cNvSpPr/>
            <p:nvPr/>
          </p:nvSpPr>
          <p:spPr>
            <a:xfrm>
              <a:off x="4889300" y="2739625"/>
              <a:ext cx="23825" cy="117325"/>
            </a:xfrm>
            <a:custGeom>
              <a:avLst/>
              <a:gdLst/>
              <a:ahLst/>
              <a:cxnLst/>
              <a:rect l="l" t="t" r="r" b="b"/>
              <a:pathLst>
                <a:path w="953" h="4693" extrusionOk="0">
                  <a:moveTo>
                    <a:pt x="150" y="0"/>
                  </a:moveTo>
                  <a:cubicBezTo>
                    <a:pt x="77" y="0"/>
                    <a:pt x="0" y="51"/>
                    <a:pt x="0" y="125"/>
                  </a:cubicBezTo>
                  <a:cubicBezTo>
                    <a:pt x="119" y="1625"/>
                    <a:pt x="619" y="3030"/>
                    <a:pt x="417" y="4566"/>
                  </a:cubicBezTo>
                  <a:cubicBezTo>
                    <a:pt x="403" y="4646"/>
                    <a:pt x="469" y="4692"/>
                    <a:pt x="533" y="4692"/>
                  </a:cubicBezTo>
                  <a:cubicBezTo>
                    <a:pt x="583" y="4692"/>
                    <a:pt x="633" y="4664"/>
                    <a:pt x="643" y="4601"/>
                  </a:cubicBezTo>
                  <a:cubicBezTo>
                    <a:pt x="953" y="3137"/>
                    <a:pt x="893" y="1446"/>
                    <a:pt x="262" y="65"/>
                  </a:cubicBezTo>
                  <a:cubicBezTo>
                    <a:pt x="239" y="20"/>
                    <a:pt x="196" y="0"/>
                    <a:pt x="1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747;p41">
              <a:extLst>
                <a:ext uri="{FF2B5EF4-FFF2-40B4-BE49-F238E27FC236}">
                  <a16:creationId xmlns:a16="http://schemas.microsoft.com/office/drawing/2014/main" id="{8E102B78-774D-B953-98CF-09A9CF149882}"/>
                </a:ext>
              </a:extLst>
            </p:cNvPr>
            <p:cNvSpPr/>
            <p:nvPr/>
          </p:nvSpPr>
          <p:spPr>
            <a:xfrm>
              <a:off x="4877500" y="2700875"/>
              <a:ext cx="34150" cy="131625"/>
            </a:xfrm>
            <a:custGeom>
              <a:avLst/>
              <a:gdLst/>
              <a:ahLst/>
              <a:cxnLst/>
              <a:rect l="l" t="t" r="r" b="b"/>
              <a:pathLst>
                <a:path w="1366" h="5265" extrusionOk="0">
                  <a:moveTo>
                    <a:pt x="128" y="0"/>
                  </a:moveTo>
                  <a:cubicBezTo>
                    <a:pt x="64" y="0"/>
                    <a:pt x="1" y="55"/>
                    <a:pt x="32" y="139"/>
                  </a:cubicBezTo>
                  <a:cubicBezTo>
                    <a:pt x="579" y="1806"/>
                    <a:pt x="1008" y="3377"/>
                    <a:pt x="1091" y="5139"/>
                  </a:cubicBezTo>
                  <a:cubicBezTo>
                    <a:pt x="1079" y="5223"/>
                    <a:pt x="1139" y="5264"/>
                    <a:pt x="1203" y="5264"/>
                  </a:cubicBezTo>
                  <a:cubicBezTo>
                    <a:pt x="1267" y="5264"/>
                    <a:pt x="1335" y="5223"/>
                    <a:pt x="1341" y="5139"/>
                  </a:cubicBezTo>
                  <a:cubicBezTo>
                    <a:pt x="1365" y="3401"/>
                    <a:pt x="1175" y="1556"/>
                    <a:pt x="222" y="55"/>
                  </a:cubicBezTo>
                  <a:cubicBezTo>
                    <a:pt x="201" y="17"/>
                    <a:pt x="164" y="0"/>
                    <a:pt x="1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748;p41">
              <a:extLst>
                <a:ext uri="{FF2B5EF4-FFF2-40B4-BE49-F238E27FC236}">
                  <a16:creationId xmlns:a16="http://schemas.microsoft.com/office/drawing/2014/main" id="{E2A9A094-544F-C757-90BE-2F39953A9227}"/>
                </a:ext>
              </a:extLst>
            </p:cNvPr>
            <p:cNvSpPr/>
            <p:nvPr/>
          </p:nvSpPr>
          <p:spPr>
            <a:xfrm>
              <a:off x="4842500" y="2654550"/>
              <a:ext cx="80150" cy="134575"/>
            </a:xfrm>
            <a:custGeom>
              <a:avLst/>
              <a:gdLst/>
              <a:ahLst/>
              <a:cxnLst/>
              <a:rect l="l" t="t" r="r" b="b"/>
              <a:pathLst>
                <a:path w="3206" h="5383" extrusionOk="0">
                  <a:moveTo>
                    <a:pt x="134" y="1"/>
                  </a:moveTo>
                  <a:cubicBezTo>
                    <a:pt x="56" y="1"/>
                    <a:pt x="0" y="96"/>
                    <a:pt x="74" y="170"/>
                  </a:cubicBezTo>
                  <a:cubicBezTo>
                    <a:pt x="1265" y="1623"/>
                    <a:pt x="2825" y="3218"/>
                    <a:pt x="2741" y="5230"/>
                  </a:cubicBezTo>
                  <a:cubicBezTo>
                    <a:pt x="2735" y="5331"/>
                    <a:pt x="2813" y="5382"/>
                    <a:pt x="2893" y="5382"/>
                  </a:cubicBezTo>
                  <a:cubicBezTo>
                    <a:pt x="2973" y="5382"/>
                    <a:pt x="3057" y="5331"/>
                    <a:pt x="3063" y="5230"/>
                  </a:cubicBezTo>
                  <a:cubicBezTo>
                    <a:pt x="3206" y="3147"/>
                    <a:pt x="1729" y="1301"/>
                    <a:pt x="205" y="27"/>
                  </a:cubicBezTo>
                  <a:cubicBezTo>
                    <a:pt x="181" y="9"/>
                    <a:pt x="157" y="1"/>
                    <a:pt x="13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749;p41">
              <a:extLst>
                <a:ext uri="{FF2B5EF4-FFF2-40B4-BE49-F238E27FC236}">
                  <a16:creationId xmlns:a16="http://schemas.microsoft.com/office/drawing/2014/main" id="{6D08732F-A9AF-FF22-C95F-2EF1DEFBE6E4}"/>
                </a:ext>
              </a:extLst>
            </p:cNvPr>
            <p:cNvSpPr/>
            <p:nvPr/>
          </p:nvSpPr>
          <p:spPr>
            <a:xfrm>
              <a:off x="4774925" y="2601025"/>
              <a:ext cx="131950" cy="217475"/>
            </a:xfrm>
            <a:custGeom>
              <a:avLst/>
              <a:gdLst/>
              <a:ahLst/>
              <a:cxnLst/>
              <a:rect l="l" t="t" r="r" b="b"/>
              <a:pathLst>
                <a:path w="5278" h="8699" extrusionOk="0">
                  <a:moveTo>
                    <a:pt x="77" y="0"/>
                  </a:moveTo>
                  <a:cubicBezTo>
                    <a:pt x="32" y="0"/>
                    <a:pt x="0" y="70"/>
                    <a:pt x="39" y="108"/>
                  </a:cubicBezTo>
                  <a:cubicBezTo>
                    <a:pt x="2361" y="2383"/>
                    <a:pt x="5075" y="5180"/>
                    <a:pt x="5147" y="8645"/>
                  </a:cubicBezTo>
                  <a:cubicBezTo>
                    <a:pt x="5147" y="8681"/>
                    <a:pt x="5176" y="8699"/>
                    <a:pt x="5206" y="8699"/>
                  </a:cubicBezTo>
                  <a:cubicBezTo>
                    <a:pt x="5236" y="8699"/>
                    <a:pt x="5266" y="8681"/>
                    <a:pt x="5266" y="8645"/>
                  </a:cubicBezTo>
                  <a:cubicBezTo>
                    <a:pt x="5278" y="5240"/>
                    <a:pt x="2765" y="1954"/>
                    <a:pt x="110" y="13"/>
                  </a:cubicBezTo>
                  <a:cubicBezTo>
                    <a:pt x="99" y="4"/>
                    <a:pt x="87" y="0"/>
                    <a:pt x="7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750;p41">
              <a:extLst>
                <a:ext uri="{FF2B5EF4-FFF2-40B4-BE49-F238E27FC236}">
                  <a16:creationId xmlns:a16="http://schemas.microsoft.com/office/drawing/2014/main" id="{EBA584F8-ED78-3084-E4BD-261115DFD3B3}"/>
                </a:ext>
              </a:extLst>
            </p:cNvPr>
            <p:cNvSpPr/>
            <p:nvPr/>
          </p:nvSpPr>
          <p:spPr>
            <a:xfrm>
              <a:off x="4773025" y="2582925"/>
              <a:ext cx="138025" cy="207600"/>
            </a:xfrm>
            <a:custGeom>
              <a:avLst/>
              <a:gdLst/>
              <a:ahLst/>
              <a:cxnLst/>
              <a:rect l="l" t="t" r="r" b="b"/>
              <a:pathLst>
                <a:path w="5521" h="8304" extrusionOk="0">
                  <a:moveTo>
                    <a:pt x="160" y="0"/>
                  </a:moveTo>
                  <a:cubicBezTo>
                    <a:pt x="71" y="0"/>
                    <a:pt x="1" y="97"/>
                    <a:pt x="91" y="178"/>
                  </a:cubicBezTo>
                  <a:cubicBezTo>
                    <a:pt x="2329" y="2202"/>
                    <a:pt x="5163" y="5119"/>
                    <a:pt x="5461" y="8286"/>
                  </a:cubicBezTo>
                  <a:cubicBezTo>
                    <a:pt x="5461" y="8298"/>
                    <a:pt x="5473" y="8304"/>
                    <a:pt x="5485" y="8304"/>
                  </a:cubicBezTo>
                  <a:cubicBezTo>
                    <a:pt x="5496" y="8304"/>
                    <a:pt x="5508" y="8298"/>
                    <a:pt x="5508" y="8286"/>
                  </a:cubicBezTo>
                  <a:cubicBezTo>
                    <a:pt x="5520" y="6571"/>
                    <a:pt x="4687" y="5012"/>
                    <a:pt x="3782" y="3607"/>
                  </a:cubicBezTo>
                  <a:cubicBezTo>
                    <a:pt x="2901" y="2237"/>
                    <a:pt x="1722" y="713"/>
                    <a:pt x="210" y="11"/>
                  </a:cubicBezTo>
                  <a:cubicBezTo>
                    <a:pt x="193" y="3"/>
                    <a:pt x="176" y="0"/>
                    <a:pt x="16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751;p41">
              <a:extLst>
                <a:ext uri="{FF2B5EF4-FFF2-40B4-BE49-F238E27FC236}">
                  <a16:creationId xmlns:a16="http://schemas.microsoft.com/office/drawing/2014/main" id="{2AB27C65-E9E5-73D4-D6DF-CD10E3E439B3}"/>
                </a:ext>
              </a:extLst>
            </p:cNvPr>
            <p:cNvSpPr/>
            <p:nvPr/>
          </p:nvSpPr>
          <p:spPr>
            <a:xfrm>
              <a:off x="4857800" y="2634875"/>
              <a:ext cx="59075" cy="112350"/>
            </a:xfrm>
            <a:custGeom>
              <a:avLst/>
              <a:gdLst/>
              <a:ahLst/>
              <a:cxnLst/>
              <a:rect l="l" t="t" r="r" b="b"/>
              <a:pathLst>
                <a:path w="2363" h="4494" extrusionOk="0">
                  <a:moveTo>
                    <a:pt x="130" y="0"/>
                  </a:moveTo>
                  <a:cubicBezTo>
                    <a:pt x="65" y="0"/>
                    <a:pt x="0" y="84"/>
                    <a:pt x="46" y="147"/>
                  </a:cubicBezTo>
                  <a:cubicBezTo>
                    <a:pt x="784" y="1588"/>
                    <a:pt x="1713" y="2886"/>
                    <a:pt x="2236" y="4446"/>
                  </a:cubicBezTo>
                  <a:cubicBezTo>
                    <a:pt x="2241" y="4480"/>
                    <a:pt x="2264" y="4494"/>
                    <a:pt x="2288" y="4494"/>
                  </a:cubicBezTo>
                  <a:cubicBezTo>
                    <a:pt x="2324" y="4494"/>
                    <a:pt x="2362" y="4464"/>
                    <a:pt x="2355" y="4422"/>
                  </a:cubicBezTo>
                  <a:cubicBezTo>
                    <a:pt x="2022" y="2826"/>
                    <a:pt x="1308" y="1231"/>
                    <a:pt x="189" y="28"/>
                  </a:cubicBezTo>
                  <a:cubicBezTo>
                    <a:pt x="171" y="8"/>
                    <a:pt x="151" y="0"/>
                    <a:pt x="1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752;p41">
              <a:extLst>
                <a:ext uri="{FF2B5EF4-FFF2-40B4-BE49-F238E27FC236}">
                  <a16:creationId xmlns:a16="http://schemas.microsoft.com/office/drawing/2014/main" id="{BDEABCDC-5151-9042-467D-3C1684139B51}"/>
                </a:ext>
              </a:extLst>
            </p:cNvPr>
            <p:cNvSpPr/>
            <p:nvPr/>
          </p:nvSpPr>
          <p:spPr>
            <a:xfrm>
              <a:off x="4810450" y="2573750"/>
              <a:ext cx="106550" cy="163500"/>
            </a:xfrm>
            <a:custGeom>
              <a:avLst/>
              <a:gdLst/>
              <a:ahLst/>
              <a:cxnLst/>
              <a:rect l="l" t="t" r="r" b="b"/>
              <a:pathLst>
                <a:path w="4262" h="6540" extrusionOk="0">
                  <a:moveTo>
                    <a:pt x="138" y="1"/>
                  </a:moveTo>
                  <a:cubicBezTo>
                    <a:pt x="67" y="1"/>
                    <a:pt x="1" y="67"/>
                    <a:pt x="47" y="140"/>
                  </a:cubicBezTo>
                  <a:cubicBezTo>
                    <a:pt x="1428" y="1973"/>
                    <a:pt x="3857" y="3902"/>
                    <a:pt x="3809" y="6402"/>
                  </a:cubicBezTo>
                  <a:cubicBezTo>
                    <a:pt x="3809" y="6495"/>
                    <a:pt x="3882" y="6540"/>
                    <a:pt x="3959" y="6540"/>
                  </a:cubicBezTo>
                  <a:cubicBezTo>
                    <a:pt x="4042" y="6540"/>
                    <a:pt x="4130" y="6489"/>
                    <a:pt x="4142" y="6391"/>
                  </a:cubicBezTo>
                  <a:cubicBezTo>
                    <a:pt x="4261" y="3878"/>
                    <a:pt x="1952" y="1533"/>
                    <a:pt x="201" y="21"/>
                  </a:cubicBezTo>
                  <a:cubicBezTo>
                    <a:pt x="182" y="7"/>
                    <a:pt x="160" y="1"/>
                    <a:pt x="13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753;p41">
              <a:extLst>
                <a:ext uri="{FF2B5EF4-FFF2-40B4-BE49-F238E27FC236}">
                  <a16:creationId xmlns:a16="http://schemas.microsoft.com/office/drawing/2014/main" id="{F68C1C11-EF24-FCEC-7797-FA1D2BDBDC86}"/>
                </a:ext>
              </a:extLst>
            </p:cNvPr>
            <p:cNvSpPr/>
            <p:nvPr/>
          </p:nvSpPr>
          <p:spPr>
            <a:xfrm>
              <a:off x="4743850" y="2498950"/>
              <a:ext cx="237725" cy="217075"/>
            </a:xfrm>
            <a:custGeom>
              <a:avLst/>
              <a:gdLst/>
              <a:ahLst/>
              <a:cxnLst/>
              <a:rect l="l" t="t" r="r" b="b"/>
              <a:pathLst>
                <a:path w="9509" h="8683" extrusionOk="0">
                  <a:moveTo>
                    <a:pt x="124" y="0"/>
                  </a:moveTo>
                  <a:cubicBezTo>
                    <a:pt x="48" y="0"/>
                    <a:pt x="1" y="112"/>
                    <a:pt x="67" y="179"/>
                  </a:cubicBezTo>
                  <a:cubicBezTo>
                    <a:pt x="1056" y="1298"/>
                    <a:pt x="8497" y="6870"/>
                    <a:pt x="6699" y="8335"/>
                  </a:cubicBezTo>
                  <a:cubicBezTo>
                    <a:pt x="6530" y="8476"/>
                    <a:pt x="6672" y="8683"/>
                    <a:pt x="6844" y="8683"/>
                  </a:cubicBezTo>
                  <a:cubicBezTo>
                    <a:pt x="6891" y="8683"/>
                    <a:pt x="6939" y="8668"/>
                    <a:pt x="6985" y="8632"/>
                  </a:cubicBezTo>
                  <a:cubicBezTo>
                    <a:pt x="9509" y="6668"/>
                    <a:pt x="1556" y="989"/>
                    <a:pt x="186" y="24"/>
                  </a:cubicBezTo>
                  <a:cubicBezTo>
                    <a:pt x="165" y="7"/>
                    <a:pt x="144" y="0"/>
                    <a:pt x="1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754;p41">
              <a:extLst>
                <a:ext uri="{FF2B5EF4-FFF2-40B4-BE49-F238E27FC236}">
                  <a16:creationId xmlns:a16="http://schemas.microsoft.com/office/drawing/2014/main" id="{5CFCF023-1217-95B9-0EC1-B3069D0402E6}"/>
                </a:ext>
              </a:extLst>
            </p:cNvPr>
            <p:cNvSpPr/>
            <p:nvPr/>
          </p:nvSpPr>
          <p:spPr>
            <a:xfrm>
              <a:off x="4832475" y="2553450"/>
              <a:ext cx="99750" cy="135375"/>
            </a:xfrm>
            <a:custGeom>
              <a:avLst/>
              <a:gdLst/>
              <a:ahLst/>
              <a:cxnLst/>
              <a:rect l="l" t="t" r="r" b="b"/>
              <a:pathLst>
                <a:path w="3990" h="5415" extrusionOk="0">
                  <a:moveTo>
                    <a:pt x="140" y="0"/>
                  </a:moveTo>
                  <a:cubicBezTo>
                    <a:pt x="57" y="0"/>
                    <a:pt x="0" y="96"/>
                    <a:pt x="70" y="166"/>
                  </a:cubicBezTo>
                  <a:cubicBezTo>
                    <a:pt x="1571" y="1678"/>
                    <a:pt x="3202" y="3214"/>
                    <a:pt x="3797" y="5345"/>
                  </a:cubicBezTo>
                  <a:cubicBezTo>
                    <a:pt x="3807" y="5393"/>
                    <a:pt x="3842" y="5414"/>
                    <a:pt x="3878" y="5414"/>
                  </a:cubicBezTo>
                  <a:cubicBezTo>
                    <a:pt x="3932" y="5414"/>
                    <a:pt x="3990" y="5369"/>
                    <a:pt x="3976" y="5298"/>
                  </a:cubicBezTo>
                  <a:cubicBezTo>
                    <a:pt x="3535" y="3381"/>
                    <a:pt x="2035" y="880"/>
                    <a:pt x="189" y="11"/>
                  </a:cubicBezTo>
                  <a:cubicBezTo>
                    <a:pt x="173" y="4"/>
                    <a:pt x="156" y="0"/>
                    <a:pt x="14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755;p41">
              <a:extLst>
                <a:ext uri="{FF2B5EF4-FFF2-40B4-BE49-F238E27FC236}">
                  <a16:creationId xmlns:a16="http://schemas.microsoft.com/office/drawing/2014/main" id="{85BB10A9-2CFC-36E8-4F52-0A37C7CA9D8B}"/>
                </a:ext>
              </a:extLst>
            </p:cNvPr>
            <p:cNvSpPr/>
            <p:nvPr/>
          </p:nvSpPr>
          <p:spPr>
            <a:xfrm>
              <a:off x="4865250" y="2556150"/>
              <a:ext cx="45500" cy="79300"/>
            </a:xfrm>
            <a:custGeom>
              <a:avLst/>
              <a:gdLst/>
              <a:ahLst/>
              <a:cxnLst/>
              <a:rect l="l" t="t" r="r" b="b"/>
              <a:pathLst>
                <a:path w="1820" h="3172" extrusionOk="0">
                  <a:moveTo>
                    <a:pt x="116" y="0"/>
                  </a:moveTo>
                  <a:cubicBezTo>
                    <a:pt x="56" y="0"/>
                    <a:pt x="1" y="58"/>
                    <a:pt x="45" y="129"/>
                  </a:cubicBezTo>
                  <a:cubicBezTo>
                    <a:pt x="641" y="1046"/>
                    <a:pt x="1486" y="1880"/>
                    <a:pt x="1557" y="3046"/>
                  </a:cubicBezTo>
                  <a:cubicBezTo>
                    <a:pt x="1569" y="3130"/>
                    <a:pt x="1635" y="3171"/>
                    <a:pt x="1697" y="3171"/>
                  </a:cubicBezTo>
                  <a:cubicBezTo>
                    <a:pt x="1760" y="3171"/>
                    <a:pt x="1819" y="3130"/>
                    <a:pt x="1819" y="3046"/>
                  </a:cubicBezTo>
                  <a:cubicBezTo>
                    <a:pt x="1784" y="1856"/>
                    <a:pt x="1034" y="772"/>
                    <a:pt x="176" y="22"/>
                  </a:cubicBezTo>
                  <a:cubicBezTo>
                    <a:pt x="158" y="7"/>
                    <a:pt x="137" y="0"/>
                    <a:pt x="11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756;p41">
              <a:extLst>
                <a:ext uri="{FF2B5EF4-FFF2-40B4-BE49-F238E27FC236}">
                  <a16:creationId xmlns:a16="http://schemas.microsoft.com/office/drawing/2014/main" id="{6192529D-D5FF-5B1B-7B46-1B3EEC5D1EBD}"/>
                </a:ext>
              </a:extLst>
            </p:cNvPr>
            <p:cNvSpPr/>
            <p:nvPr/>
          </p:nvSpPr>
          <p:spPr>
            <a:xfrm>
              <a:off x="4822425" y="2466425"/>
              <a:ext cx="98450" cy="153275"/>
            </a:xfrm>
            <a:custGeom>
              <a:avLst/>
              <a:gdLst/>
              <a:ahLst/>
              <a:cxnLst/>
              <a:rect l="l" t="t" r="r" b="b"/>
              <a:pathLst>
                <a:path w="3938" h="6131" extrusionOk="0">
                  <a:moveTo>
                    <a:pt x="146" y="0"/>
                  </a:moveTo>
                  <a:cubicBezTo>
                    <a:pt x="64" y="0"/>
                    <a:pt x="1" y="130"/>
                    <a:pt x="68" y="206"/>
                  </a:cubicBezTo>
                  <a:cubicBezTo>
                    <a:pt x="1520" y="1885"/>
                    <a:pt x="3449" y="3552"/>
                    <a:pt x="3413" y="5933"/>
                  </a:cubicBezTo>
                  <a:cubicBezTo>
                    <a:pt x="3401" y="6068"/>
                    <a:pt x="3491" y="6131"/>
                    <a:pt x="3587" y="6131"/>
                  </a:cubicBezTo>
                  <a:cubicBezTo>
                    <a:pt x="3685" y="6131"/>
                    <a:pt x="3788" y="6065"/>
                    <a:pt x="3794" y="5945"/>
                  </a:cubicBezTo>
                  <a:cubicBezTo>
                    <a:pt x="3937" y="3421"/>
                    <a:pt x="2080" y="1456"/>
                    <a:pt x="210" y="27"/>
                  </a:cubicBezTo>
                  <a:cubicBezTo>
                    <a:pt x="189" y="8"/>
                    <a:pt x="167" y="0"/>
                    <a:pt x="14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757;p41">
              <a:extLst>
                <a:ext uri="{FF2B5EF4-FFF2-40B4-BE49-F238E27FC236}">
                  <a16:creationId xmlns:a16="http://schemas.microsoft.com/office/drawing/2014/main" id="{94EBB683-DEAD-69A7-FBD2-D953A83C5F75}"/>
                </a:ext>
              </a:extLst>
            </p:cNvPr>
            <p:cNvSpPr/>
            <p:nvPr/>
          </p:nvSpPr>
          <p:spPr>
            <a:xfrm>
              <a:off x="4792800" y="2400825"/>
              <a:ext cx="162900" cy="190900"/>
            </a:xfrm>
            <a:custGeom>
              <a:avLst/>
              <a:gdLst/>
              <a:ahLst/>
              <a:cxnLst/>
              <a:rect l="l" t="t" r="r" b="b"/>
              <a:pathLst>
                <a:path w="6516" h="7636" extrusionOk="0">
                  <a:moveTo>
                    <a:pt x="141" y="1"/>
                  </a:moveTo>
                  <a:cubicBezTo>
                    <a:pt x="61" y="1"/>
                    <a:pt x="1" y="102"/>
                    <a:pt x="74" y="175"/>
                  </a:cubicBezTo>
                  <a:cubicBezTo>
                    <a:pt x="919" y="1187"/>
                    <a:pt x="1872" y="2128"/>
                    <a:pt x="2765" y="3092"/>
                  </a:cubicBezTo>
                  <a:cubicBezTo>
                    <a:pt x="3289" y="3664"/>
                    <a:pt x="6289" y="6509"/>
                    <a:pt x="5563" y="7402"/>
                  </a:cubicBezTo>
                  <a:cubicBezTo>
                    <a:pt x="5480" y="7494"/>
                    <a:pt x="5574" y="7635"/>
                    <a:pt x="5676" y="7635"/>
                  </a:cubicBezTo>
                  <a:cubicBezTo>
                    <a:pt x="5707" y="7635"/>
                    <a:pt x="5738" y="7623"/>
                    <a:pt x="5765" y="7593"/>
                  </a:cubicBezTo>
                  <a:cubicBezTo>
                    <a:pt x="6515" y="6747"/>
                    <a:pt x="4955" y="5033"/>
                    <a:pt x="4479" y="4437"/>
                  </a:cubicBezTo>
                  <a:cubicBezTo>
                    <a:pt x="3205" y="2842"/>
                    <a:pt x="1776" y="1342"/>
                    <a:pt x="217" y="32"/>
                  </a:cubicBezTo>
                  <a:cubicBezTo>
                    <a:pt x="192" y="10"/>
                    <a:pt x="166" y="1"/>
                    <a:pt x="14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758;p41">
              <a:extLst>
                <a:ext uri="{FF2B5EF4-FFF2-40B4-BE49-F238E27FC236}">
                  <a16:creationId xmlns:a16="http://schemas.microsoft.com/office/drawing/2014/main" id="{9C8596D9-4E4A-702D-F34D-F4E02D520E00}"/>
                </a:ext>
              </a:extLst>
            </p:cNvPr>
            <p:cNvSpPr/>
            <p:nvPr/>
          </p:nvSpPr>
          <p:spPr>
            <a:xfrm>
              <a:off x="4742450" y="2356975"/>
              <a:ext cx="199500" cy="228050"/>
            </a:xfrm>
            <a:custGeom>
              <a:avLst/>
              <a:gdLst/>
              <a:ahLst/>
              <a:cxnLst/>
              <a:rect l="l" t="t" r="r" b="b"/>
              <a:pathLst>
                <a:path w="7980" h="9122" extrusionOk="0">
                  <a:moveTo>
                    <a:pt x="103" y="0"/>
                  </a:moveTo>
                  <a:cubicBezTo>
                    <a:pt x="51" y="0"/>
                    <a:pt x="1" y="80"/>
                    <a:pt x="40" y="119"/>
                  </a:cubicBezTo>
                  <a:cubicBezTo>
                    <a:pt x="1469" y="1596"/>
                    <a:pt x="3052" y="2929"/>
                    <a:pt x="4433" y="4453"/>
                  </a:cubicBezTo>
                  <a:cubicBezTo>
                    <a:pt x="5636" y="5775"/>
                    <a:pt x="7362" y="7275"/>
                    <a:pt x="7803" y="9061"/>
                  </a:cubicBezTo>
                  <a:cubicBezTo>
                    <a:pt x="7812" y="9103"/>
                    <a:pt x="7844" y="9121"/>
                    <a:pt x="7876" y="9121"/>
                  </a:cubicBezTo>
                  <a:cubicBezTo>
                    <a:pt x="7927" y="9121"/>
                    <a:pt x="7979" y="9078"/>
                    <a:pt x="7958" y="9013"/>
                  </a:cubicBezTo>
                  <a:cubicBezTo>
                    <a:pt x="7660" y="7334"/>
                    <a:pt x="6338" y="6060"/>
                    <a:pt x="5267" y="4810"/>
                  </a:cubicBezTo>
                  <a:cubicBezTo>
                    <a:pt x="3719" y="3001"/>
                    <a:pt x="2040" y="1441"/>
                    <a:pt x="135" y="12"/>
                  </a:cubicBezTo>
                  <a:cubicBezTo>
                    <a:pt x="125" y="4"/>
                    <a:pt x="114" y="0"/>
                    <a:pt x="10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759;p41">
              <a:extLst>
                <a:ext uri="{FF2B5EF4-FFF2-40B4-BE49-F238E27FC236}">
                  <a16:creationId xmlns:a16="http://schemas.microsoft.com/office/drawing/2014/main" id="{344F87FC-5F48-D288-B868-DCD49A0A5856}"/>
                </a:ext>
              </a:extLst>
            </p:cNvPr>
            <p:cNvSpPr/>
            <p:nvPr/>
          </p:nvSpPr>
          <p:spPr>
            <a:xfrm>
              <a:off x="4782650" y="2394725"/>
              <a:ext cx="141075" cy="174050"/>
            </a:xfrm>
            <a:custGeom>
              <a:avLst/>
              <a:gdLst/>
              <a:ahLst/>
              <a:cxnLst/>
              <a:rect l="l" t="t" r="r" b="b"/>
              <a:pathLst>
                <a:path w="5643" h="6962" extrusionOk="0">
                  <a:moveTo>
                    <a:pt x="173" y="0"/>
                  </a:moveTo>
                  <a:cubicBezTo>
                    <a:pt x="77" y="0"/>
                    <a:pt x="0" y="140"/>
                    <a:pt x="87" y="217"/>
                  </a:cubicBezTo>
                  <a:cubicBezTo>
                    <a:pt x="2063" y="2312"/>
                    <a:pt x="4230" y="4193"/>
                    <a:pt x="5397" y="6896"/>
                  </a:cubicBezTo>
                  <a:cubicBezTo>
                    <a:pt x="5410" y="6942"/>
                    <a:pt x="5446" y="6962"/>
                    <a:pt x="5486" y="6962"/>
                  </a:cubicBezTo>
                  <a:cubicBezTo>
                    <a:pt x="5559" y="6962"/>
                    <a:pt x="5642" y="6897"/>
                    <a:pt x="5611" y="6813"/>
                  </a:cubicBezTo>
                  <a:cubicBezTo>
                    <a:pt x="4564" y="4134"/>
                    <a:pt x="2575" y="1693"/>
                    <a:pt x="242" y="26"/>
                  </a:cubicBezTo>
                  <a:cubicBezTo>
                    <a:pt x="219" y="8"/>
                    <a:pt x="195" y="0"/>
                    <a:pt x="17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760;p41">
              <a:extLst>
                <a:ext uri="{FF2B5EF4-FFF2-40B4-BE49-F238E27FC236}">
                  <a16:creationId xmlns:a16="http://schemas.microsoft.com/office/drawing/2014/main" id="{0D6F21BD-9618-A591-AF1D-E261A12FC1F2}"/>
                </a:ext>
              </a:extLst>
            </p:cNvPr>
            <p:cNvSpPr/>
            <p:nvPr/>
          </p:nvSpPr>
          <p:spPr>
            <a:xfrm>
              <a:off x="4815525" y="2390900"/>
              <a:ext cx="109375" cy="145075"/>
            </a:xfrm>
            <a:custGeom>
              <a:avLst/>
              <a:gdLst/>
              <a:ahLst/>
              <a:cxnLst/>
              <a:rect l="l" t="t" r="r" b="b"/>
              <a:pathLst>
                <a:path w="4375" h="5803" extrusionOk="0">
                  <a:moveTo>
                    <a:pt x="122" y="1"/>
                  </a:moveTo>
                  <a:cubicBezTo>
                    <a:pt x="54" y="1"/>
                    <a:pt x="1" y="84"/>
                    <a:pt x="70" y="143"/>
                  </a:cubicBezTo>
                  <a:cubicBezTo>
                    <a:pt x="1641" y="1822"/>
                    <a:pt x="3796" y="3287"/>
                    <a:pt x="4177" y="5727"/>
                  </a:cubicBezTo>
                  <a:cubicBezTo>
                    <a:pt x="4183" y="5780"/>
                    <a:pt x="4224" y="5803"/>
                    <a:pt x="4266" y="5803"/>
                  </a:cubicBezTo>
                  <a:cubicBezTo>
                    <a:pt x="4319" y="5803"/>
                    <a:pt x="4375" y="5768"/>
                    <a:pt x="4368" y="5715"/>
                  </a:cubicBezTo>
                  <a:cubicBezTo>
                    <a:pt x="4106" y="3418"/>
                    <a:pt x="2177" y="1084"/>
                    <a:pt x="165" y="12"/>
                  </a:cubicBezTo>
                  <a:cubicBezTo>
                    <a:pt x="151" y="4"/>
                    <a:pt x="136" y="1"/>
                    <a:pt x="12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761;p41">
              <a:extLst>
                <a:ext uri="{FF2B5EF4-FFF2-40B4-BE49-F238E27FC236}">
                  <a16:creationId xmlns:a16="http://schemas.microsoft.com/office/drawing/2014/main" id="{A4069A50-1B7B-C42F-FEE9-29842E1DF612}"/>
                </a:ext>
              </a:extLst>
            </p:cNvPr>
            <p:cNvSpPr/>
            <p:nvPr/>
          </p:nvSpPr>
          <p:spPr>
            <a:xfrm>
              <a:off x="4877175" y="2432500"/>
              <a:ext cx="58275" cy="92025"/>
            </a:xfrm>
            <a:custGeom>
              <a:avLst/>
              <a:gdLst/>
              <a:ahLst/>
              <a:cxnLst/>
              <a:rect l="l" t="t" r="r" b="b"/>
              <a:pathLst>
                <a:path w="2331" h="3681" extrusionOk="0">
                  <a:moveTo>
                    <a:pt x="134" y="1"/>
                  </a:moveTo>
                  <a:cubicBezTo>
                    <a:pt x="61" y="1"/>
                    <a:pt x="0" y="67"/>
                    <a:pt x="45" y="146"/>
                  </a:cubicBezTo>
                  <a:cubicBezTo>
                    <a:pt x="354" y="682"/>
                    <a:pt x="759" y="1146"/>
                    <a:pt x="1116" y="1670"/>
                  </a:cubicBezTo>
                  <a:cubicBezTo>
                    <a:pt x="1378" y="2051"/>
                    <a:pt x="2116" y="2992"/>
                    <a:pt x="1795" y="3480"/>
                  </a:cubicBezTo>
                  <a:cubicBezTo>
                    <a:pt x="1730" y="3586"/>
                    <a:pt x="1809" y="3680"/>
                    <a:pt x="1900" y="3680"/>
                  </a:cubicBezTo>
                  <a:cubicBezTo>
                    <a:pt x="1942" y="3680"/>
                    <a:pt x="1987" y="3660"/>
                    <a:pt x="2021" y="3611"/>
                  </a:cubicBezTo>
                  <a:cubicBezTo>
                    <a:pt x="2331" y="3159"/>
                    <a:pt x="1950" y="2480"/>
                    <a:pt x="1723" y="2063"/>
                  </a:cubicBezTo>
                  <a:cubicBezTo>
                    <a:pt x="1342" y="1337"/>
                    <a:pt x="830" y="563"/>
                    <a:pt x="211" y="27"/>
                  </a:cubicBezTo>
                  <a:cubicBezTo>
                    <a:pt x="187" y="9"/>
                    <a:pt x="159" y="1"/>
                    <a:pt x="13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762;p41">
              <a:extLst>
                <a:ext uri="{FF2B5EF4-FFF2-40B4-BE49-F238E27FC236}">
                  <a16:creationId xmlns:a16="http://schemas.microsoft.com/office/drawing/2014/main" id="{13B73C26-13E1-6437-1C0D-C8ED38989FBC}"/>
                </a:ext>
              </a:extLst>
            </p:cNvPr>
            <p:cNvSpPr/>
            <p:nvPr/>
          </p:nvSpPr>
          <p:spPr>
            <a:xfrm>
              <a:off x="4895950" y="2571825"/>
              <a:ext cx="32050" cy="69550"/>
            </a:xfrm>
            <a:custGeom>
              <a:avLst/>
              <a:gdLst/>
              <a:ahLst/>
              <a:cxnLst/>
              <a:rect l="l" t="t" r="r" b="b"/>
              <a:pathLst>
                <a:path w="1282" h="2782" extrusionOk="0">
                  <a:moveTo>
                    <a:pt x="146" y="1"/>
                  </a:moveTo>
                  <a:cubicBezTo>
                    <a:pt x="74" y="1"/>
                    <a:pt x="1" y="71"/>
                    <a:pt x="20" y="157"/>
                  </a:cubicBezTo>
                  <a:cubicBezTo>
                    <a:pt x="127" y="526"/>
                    <a:pt x="329" y="836"/>
                    <a:pt x="508" y="1181"/>
                  </a:cubicBezTo>
                  <a:cubicBezTo>
                    <a:pt x="734" y="1622"/>
                    <a:pt x="865" y="2134"/>
                    <a:pt x="889" y="2622"/>
                  </a:cubicBezTo>
                  <a:cubicBezTo>
                    <a:pt x="889" y="2731"/>
                    <a:pt x="956" y="2781"/>
                    <a:pt x="1024" y="2781"/>
                  </a:cubicBezTo>
                  <a:cubicBezTo>
                    <a:pt x="1090" y="2781"/>
                    <a:pt x="1157" y="2734"/>
                    <a:pt x="1163" y="2646"/>
                  </a:cubicBezTo>
                  <a:cubicBezTo>
                    <a:pt x="1282" y="1765"/>
                    <a:pt x="1008" y="526"/>
                    <a:pt x="198" y="14"/>
                  </a:cubicBezTo>
                  <a:cubicBezTo>
                    <a:pt x="182" y="5"/>
                    <a:pt x="164" y="1"/>
                    <a:pt x="1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763;p41">
              <a:extLst>
                <a:ext uri="{FF2B5EF4-FFF2-40B4-BE49-F238E27FC236}">
                  <a16:creationId xmlns:a16="http://schemas.microsoft.com/office/drawing/2014/main" id="{629E0F21-4E54-7ECA-D321-3070BF3E51A5}"/>
                </a:ext>
              </a:extLst>
            </p:cNvPr>
            <p:cNvSpPr/>
            <p:nvPr/>
          </p:nvSpPr>
          <p:spPr>
            <a:xfrm>
              <a:off x="4899825" y="2560700"/>
              <a:ext cx="29075" cy="60850"/>
            </a:xfrm>
            <a:custGeom>
              <a:avLst/>
              <a:gdLst/>
              <a:ahLst/>
              <a:cxnLst/>
              <a:rect l="l" t="t" r="r" b="b"/>
              <a:pathLst>
                <a:path w="1163" h="2434" extrusionOk="0">
                  <a:moveTo>
                    <a:pt x="143" y="1"/>
                  </a:moveTo>
                  <a:cubicBezTo>
                    <a:pt x="64" y="1"/>
                    <a:pt x="1" y="80"/>
                    <a:pt x="20" y="174"/>
                  </a:cubicBezTo>
                  <a:cubicBezTo>
                    <a:pt x="55" y="483"/>
                    <a:pt x="329" y="745"/>
                    <a:pt x="472" y="1031"/>
                  </a:cubicBezTo>
                  <a:cubicBezTo>
                    <a:pt x="686" y="1388"/>
                    <a:pt x="817" y="1817"/>
                    <a:pt x="734" y="2233"/>
                  </a:cubicBezTo>
                  <a:cubicBezTo>
                    <a:pt x="684" y="2355"/>
                    <a:pt x="779" y="2433"/>
                    <a:pt x="879" y="2433"/>
                  </a:cubicBezTo>
                  <a:cubicBezTo>
                    <a:pt x="946" y="2433"/>
                    <a:pt x="1015" y="2398"/>
                    <a:pt x="1044" y="2317"/>
                  </a:cubicBezTo>
                  <a:cubicBezTo>
                    <a:pt x="1163" y="1912"/>
                    <a:pt x="1091" y="1507"/>
                    <a:pt x="948" y="1126"/>
                  </a:cubicBezTo>
                  <a:cubicBezTo>
                    <a:pt x="817" y="745"/>
                    <a:pt x="591" y="197"/>
                    <a:pt x="210" y="19"/>
                  </a:cubicBezTo>
                  <a:cubicBezTo>
                    <a:pt x="187" y="6"/>
                    <a:pt x="165" y="1"/>
                    <a:pt x="14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764;p41">
              <a:extLst>
                <a:ext uri="{FF2B5EF4-FFF2-40B4-BE49-F238E27FC236}">
                  <a16:creationId xmlns:a16="http://schemas.microsoft.com/office/drawing/2014/main" id="{3BEF6E0F-1E4A-BB79-A295-E21F32DDBE60}"/>
                </a:ext>
              </a:extLst>
            </p:cNvPr>
            <p:cNvSpPr/>
            <p:nvPr/>
          </p:nvSpPr>
          <p:spPr>
            <a:xfrm>
              <a:off x="4897625" y="2543375"/>
              <a:ext cx="26800" cy="65200"/>
            </a:xfrm>
            <a:custGeom>
              <a:avLst/>
              <a:gdLst/>
              <a:ahLst/>
              <a:cxnLst/>
              <a:rect l="l" t="t" r="r" b="b"/>
              <a:pathLst>
                <a:path w="1072" h="2608" extrusionOk="0">
                  <a:moveTo>
                    <a:pt x="141" y="1"/>
                  </a:moveTo>
                  <a:cubicBezTo>
                    <a:pt x="70" y="1"/>
                    <a:pt x="0" y="48"/>
                    <a:pt x="0" y="140"/>
                  </a:cubicBezTo>
                  <a:cubicBezTo>
                    <a:pt x="24" y="438"/>
                    <a:pt x="179" y="700"/>
                    <a:pt x="298" y="986"/>
                  </a:cubicBezTo>
                  <a:cubicBezTo>
                    <a:pt x="524" y="1450"/>
                    <a:pt x="679" y="1914"/>
                    <a:pt x="715" y="2438"/>
                  </a:cubicBezTo>
                  <a:cubicBezTo>
                    <a:pt x="721" y="2551"/>
                    <a:pt x="807" y="2608"/>
                    <a:pt x="892" y="2608"/>
                  </a:cubicBezTo>
                  <a:cubicBezTo>
                    <a:pt x="977" y="2608"/>
                    <a:pt x="1060" y="2551"/>
                    <a:pt x="1060" y="2438"/>
                  </a:cubicBezTo>
                  <a:cubicBezTo>
                    <a:pt x="1072" y="1700"/>
                    <a:pt x="882" y="533"/>
                    <a:pt x="250" y="45"/>
                  </a:cubicBezTo>
                  <a:cubicBezTo>
                    <a:pt x="221" y="15"/>
                    <a:pt x="180" y="1"/>
                    <a:pt x="14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765;p41">
              <a:extLst>
                <a:ext uri="{FF2B5EF4-FFF2-40B4-BE49-F238E27FC236}">
                  <a16:creationId xmlns:a16="http://schemas.microsoft.com/office/drawing/2014/main" id="{76C85E45-14A8-F6BE-6480-FF17AB38C8D1}"/>
                </a:ext>
              </a:extLst>
            </p:cNvPr>
            <p:cNvSpPr/>
            <p:nvPr/>
          </p:nvSpPr>
          <p:spPr>
            <a:xfrm>
              <a:off x="4899275" y="2533100"/>
              <a:ext cx="30975" cy="70675"/>
            </a:xfrm>
            <a:custGeom>
              <a:avLst/>
              <a:gdLst/>
              <a:ahLst/>
              <a:cxnLst/>
              <a:rect l="l" t="t" r="r" b="b"/>
              <a:pathLst>
                <a:path w="1239" h="2827" extrusionOk="0">
                  <a:moveTo>
                    <a:pt x="149" y="1"/>
                  </a:moveTo>
                  <a:cubicBezTo>
                    <a:pt x="69" y="1"/>
                    <a:pt x="1" y="76"/>
                    <a:pt x="18" y="170"/>
                  </a:cubicBezTo>
                  <a:cubicBezTo>
                    <a:pt x="101" y="539"/>
                    <a:pt x="304" y="861"/>
                    <a:pt x="470" y="1194"/>
                  </a:cubicBezTo>
                  <a:cubicBezTo>
                    <a:pt x="696" y="1659"/>
                    <a:pt x="827" y="2147"/>
                    <a:pt x="839" y="2659"/>
                  </a:cubicBezTo>
                  <a:cubicBezTo>
                    <a:pt x="851" y="2770"/>
                    <a:pt x="950" y="2827"/>
                    <a:pt x="1045" y="2827"/>
                  </a:cubicBezTo>
                  <a:cubicBezTo>
                    <a:pt x="1144" y="2827"/>
                    <a:pt x="1238" y="2767"/>
                    <a:pt x="1232" y="2647"/>
                  </a:cubicBezTo>
                  <a:cubicBezTo>
                    <a:pt x="1208" y="1790"/>
                    <a:pt x="911" y="599"/>
                    <a:pt x="244" y="39"/>
                  </a:cubicBezTo>
                  <a:cubicBezTo>
                    <a:pt x="214" y="12"/>
                    <a:pt x="181" y="1"/>
                    <a:pt x="1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766;p41">
              <a:extLst>
                <a:ext uri="{FF2B5EF4-FFF2-40B4-BE49-F238E27FC236}">
                  <a16:creationId xmlns:a16="http://schemas.microsoft.com/office/drawing/2014/main" id="{602D5CCF-E74F-E311-CF10-5D941542312B}"/>
                </a:ext>
              </a:extLst>
            </p:cNvPr>
            <p:cNvSpPr/>
            <p:nvPr/>
          </p:nvSpPr>
          <p:spPr>
            <a:xfrm>
              <a:off x="4901850" y="2531425"/>
              <a:ext cx="24075" cy="55100"/>
            </a:xfrm>
            <a:custGeom>
              <a:avLst/>
              <a:gdLst/>
              <a:ahLst/>
              <a:cxnLst/>
              <a:rect l="l" t="t" r="r" b="b"/>
              <a:pathLst>
                <a:path w="963" h="2204" extrusionOk="0">
                  <a:moveTo>
                    <a:pt x="134" y="0"/>
                  </a:moveTo>
                  <a:cubicBezTo>
                    <a:pt x="74" y="0"/>
                    <a:pt x="1" y="50"/>
                    <a:pt x="10" y="106"/>
                  </a:cubicBezTo>
                  <a:cubicBezTo>
                    <a:pt x="34" y="368"/>
                    <a:pt x="153" y="583"/>
                    <a:pt x="272" y="821"/>
                  </a:cubicBezTo>
                  <a:cubicBezTo>
                    <a:pt x="474" y="1190"/>
                    <a:pt x="593" y="1607"/>
                    <a:pt x="605" y="2023"/>
                  </a:cubicBezTo>
                  <a:cubicBezTo>
                    <a:pt x="617" y="2144"/>
                    <a:pt x="709" y="2203"/>
                    <a:pt x="796" y="2203"/>
                  </a:cubicBezTo>
                  <a:cubicBezTo>
                    <a:pt x="881" y="2203"/>
                    <a:pt x="963" y="2147"/>
                    <a:pt x="963" y="2035"/>
                  </a:cubicBezTo>
                  <a:cubicBezTo>
                    <a:pt x="963" y="1368"/>
                    <a:pt x="772" y="416"/>
                    <a:pt x="177" y="11"/>
                  </a:cubicBezTo>
                  <a:cubicBezTo>
                    <a:pt x="164" y="4"/>
                    <a:pt x="150" y="0"/>
                    <a:pt x="1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767;p41">
              <a:extLst>
                <a:ext uri="{FF2B5EF4-FFF2-40B4-BE49-F238E27FC236}">
                  <a16:creationId xmlns:a16="http://schemas.microsoft.com/office/drawing/2014/main" id="{4FFE5A38-C505-319B-5C65-D78EFA701E9F}"/>
                </a:ext>
              </a:extLst>
            </p:cNvPr>
            <p:cNvSpPr/>
            <p:nvPr/>
          </p:nvSpPr>
          <p:spPr>
            <a:xfrm>
              <a:off x="4904825" y="2527150"/>
              <a:ext cx="30025" cy="57400"/>
            </a:xfrm>
            <a:custGeom>
              <a:avLst/>
              <a:gdLst/>
              <a:ahLst/>
              <a:cxnLst/>
              <a:rect l="l" t="t" r="r" b="b"/>
              <a:pathLst>
                <a:path w="1201" h="2296" extrusionOk="0">
                  <a:moveTo>
                    <a:pt x="158" y="0"/>
                  </a:moveTo>
                  <a:cubicBezTo>
                    <a:pt x="66" y="0"/>
                    <a:pt x="0" y="95"/>
                    <a:pt x="22" y="170"/>
                  </a:cubicBezTo>
                  <a:cubicBezTo>
                    <a:pt x="117" y="468"/>
                    <a:pt x="355" y="718"/>
                    <a:pt x="498" y="992"/>
                  </a:cubicBezTo>
                  <a:cubicBezTo>
                    <a:pt x="713" y="1337"/>
                    <a:pt x="844" y="1730"/>
                    <a:pt x="867" y="2135"/>
                  </a:cubicBezTo>
                  <a:cubicBezTo>
                    <a:pt x="885" y="2242"/>
                    <a:pt x="969" y="2295"/>
                    <a:pt x="1047" y="2295"/>
                  </a:cubicBezTo>
                  <a:cubicBezTo>
                    <a:pt x="1126" y="2295"/>
                    <a:pt x="1201" y="2242"/>
                    <a:pt x="1201" y="2135"/>
                  </a:cubicBezTo>
                  <a:cubicBezTo>
                    <a:pt x="1201" y="1492"/>
                    <a:pt x="891" y="242"/>
                    <a:pt x="189" y="4"/>
                  </a:cubicBezTo>
                  <a:cubicBezTo>
                    <a:pt x="178" y="1"/>
                    <a:pt x="168" y="0"/>
                    <a:pt x="15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768;p41">
              <a:extLst>
                <a:ext uri="{FF2B5EF4-FFF2-40B4-BE49-F238E27FC236}">
                  <a16:creationId xmlns:a16="http://schemas.microsoft.com/office/drawing/2014/main" id="{C703BBF7-50C3-29CF-F2E9-03A81A0E63DC}"/>
                </a:ext>
              </a:extLst>
            </p:cNvPr>
            <p:cNvSpPr/>
            <p:nvPr/>
          </p:nvSpPr>
          <p:spPr>
            <a:xfrm>
              <a:off x="4905900" y="2530200"/>
              <a:ext cx="21950" cy="45350"/>
            </a:xfrm>
            <a:custGeom>
              <a:avLst/>
              <a:gdLst/>
              <a:ahLst/>
              <a:cxnLst/>
              <a:rect l="l" t="t" r="r" b="b"/>
              <a:pathLst>
                <a:path w="878" h="1814" extrusionOk="0">
                  <a:moveTo>
                    <a:pt x="110" y="0"/>
                  </a:moveTo>
                  <a:cubicBezTo>
                    <a:pt x="55" y="0"/>
                    <a:pt x="1" y="48"/>
                    <a:pt x="27" y="108"/>
                  </a:cubicBezTo>
                  <a:cubicBezTo>
                    <a:pt x="193" y="632"/>
                    <a:pt x="515" y="1072"/>
                    <a:pt x="527" y="1644"/>
                  </a:cubicBezTo>
                  <a:cubicBezTo>
                    <a:pt x="539" y="1757"/>
                    <a:pt x="628" y="1813"/>
                    <a:pt x="713" y="1813"/>
                  </a:cubicBezTo>
                  <a:cubicBezTo>
                    <a:pt x="798" y="1813"/>
                    <a:pt x="878" y="1757"/>
                    <a:pt x="872" y="1644"/>
                  </a:cubicBezTo>
                  <a:cubicBezTo>
                    <a:pt x="860" y="1060"/>
                    <a:pt x="622" y="405"/>
                    <a:pt x="170" y="24"/>
                  </a:cubicBezTo>
                  <a:cubicBezTo>
                    <a:pt x="153" y="8"/>
                    <a:pt x="131" y="0"/>
                    <a:pt x="11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769;p41">
              <a:extLst>
                <a:ext uri="{FF2B5EF4-FFF2-40B4-BE49-F238E27FC236}">
                  <a16:creationId xmlns:a16="http://schemas.microsoft.com/office/drawing/2014/main" id="{054AE7A7-C7C0-28D8-FB8F-7A33F5540468}"/>
                </a:ext>
              </a:extLst>
            </p:cNvPr>
            <p:cNvSpPr/>
            <p:nvPr/>
          </p:nvSpPr>
          <p:spPr>
            <a:xfrm>
              <a:off x="4907925" y="2576500"/>
              <a:ext cx="23650" cy="61625"/>
            </a:xfrm>
            <a:custGeom>
              <a:avLst/>
              <a:gdLst/>
              <a:ahLst/>
              <a:cxnLst/>
              <a:rect l="l" t="t" r="r" b="b"/>
              <a:pathLst>
                <a:path w="946" h="2465" extrusionOk="0">
                  <a:moveTo>
                    <a:pt x="110" y="0"/>
                  </a:moveTo>
                  <a:cubicBezTo>
                    <a:pt x="56" y="0"/>
                    <a:pt x="0" y="54"/>
                    <a:pt x="17" y="113"/>
                  </a:cubicBezTo>
                  <a:cubicBezTo>
                    <a:pt x="243" y="863"/>
                    <a:pt x="589" y="1518"/>
                    <a:pt x="600" y="2304"/>
                  </a:cubicBezTo>
                  <a:cubicBezTo>
                    <a:pt x="606" y="2411"/>
                    <a:pt x="693" y="2465"/>
                    <a:pt x="778" y="2465"/>
                  </a:cubicBezTo>
                  <a:cubicBezTo>
                    <a:pt x="862" y="2465"/>
                    <a:pt x="946" y="2411"/>
                    <a:pt x="946" y="2304"/>
                  </a:cubicBezTo>
                  <a:cubicBezTo>
                    <a:pt x="922" y="1506"/>
                    <a:pt x="684" y="637"/>
                    <a:pt x="172" y="30"/>
                  </a:cubicBezTo>
                  <a:cubicBezTo>
                    <a:pt x="155" y="9"/>
                    <a:pt x="133" y="0"/>
                    <a:pt x="11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770;p41">
              <a:extLst>
                <a:ext uri="{FF2B5EF4-FFF2-40B4-BE49-F238E27FC236}">
                  <a16:creationId xmlns:a16="http://schemas.microsoft.com/office/drawing/2014/main" id="{A4123401-1B1C-DD6B-093A-F9335AB46A6C}"/>
                </a:ext>
              </a:extLst>
            </p:cNvPr>
            <p:cNvSpPr/>
            <p:nvPr/>
          </p:nvSpPr>
          <p:spPr>
            <a:xfrm>
              <a:off x="4898250" y="2576400"/>
              <a:ext cx="33775" cy="71175"/>
            </a:xfrm>
            <a:custGeom>
              <a:avLst/>
              <a:gdLst/>
              <a:ahLst/>
              <a:cxnLst/>
              <a:rect l="l" t="t" r="r" b="b"/>
              <a:pathLst>
                <a:path w="1351" h="2847" extrusionOk="0">
                  <a:moveTo>
                    <a:pt x="114" y="0"/>
                  </a:moveTo>
                  <a:cubicBezTo>
                    <a:pt x="54" y="0"/>
                    <a:pt x="1" y="42"/>
                    <a:pt x="23" y="117"/>
                  </a:cubicBezTo>
                  <a:cubicBezTo>
                    <a:pt x="214" y="1034"/>
                    <a:pt x="857" y="1748"/>
                    <a:pt x="976" y="2677"/>
                  </a:cubicBezTo>
                  <a:cubicBezTo>
                    <a:pt x="993" y="2790"/>
                    <a:pt x="1089" y="2847"/>
                    <a:pt x="1178" y="2847"/>
                  </a:cubicBezTo>
                  <a:cubicBezTo>
                    <a:pt x="1267" y="2847"/>
                    <a:pt x="1351" y="2790"/>
                    <a:pt x="1345" y="2677"/>
                  </a:cubicBezTo>
                  <a:cubicBezTo>
                    <a:pt x="1238" y="1748"/>
                    <a:pt x="797" y="772"/>
                    <a:pt x="214" y="46"/>
                  </a:cubicBezTo>
                  <a:cubicBezTo>
                    <a:pt x="187" y="15"/>
                    <a:pt x="149" y="0"/>
                    <a:pt x="11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771;p41">
              <a:extLst>
                <a:ext uri="{FF2B5EF4-FFF2-40B4-BE49-F238E27FC236}">
                  <a16:creationId xmlns:a16="http://schemas.microsoft.com/office/drawing/2014/main" id="{B6DBCCF4-0607-B299-1D82-DCE64856C9A2}"/>
                </a:ext>
              </a:extLst>
            </p:cNvPr>
            <p:cNvSpPr/>
            <p:nvPr/>
          </p:nvSpPr>
          <p:spPr>
            <a:xfrm>
              <a:off x="4894525" y="2590875"/>
              <a:ext cx="31400" cy="67600"/>
            </a:xfrm>
            <a:custGeom>
              <a:avLst/>
              <a:gdLst/>
              <a:ahLst/>
              <a:cxnLst/>
              <a:rect l="l" t="t" r="r" b="b"/>
              <a:pathLst>
                <a:path w="1256" h="2704" extrusionOk="0">
                  <a:moveTo>
                    <a:pt x="122" y="0"/>
                  </a:moveTo>
                  <a:cubicBezTo>
                    <a:pt x="58" y="0"/>
                    <a:pt x="1" y="59"/>
                    <a:pt x="17" y="157"/>
                  </a:cubicBezTo>
                  <a:cubicBezTo>
                    <a:pt x="244" y="1003"/>
                    <a:pt x="863" y="1657"/>
                    <a:pt x="922" y="2562"/>
                  </a:cubicBezTo>
                  <a:cubicBezTo>
                    <a:pt x="922" y="2656"/>
                    <a:pt x="1003" y="2704"/>
                    <a:pt x="1085" y="2704"/>
                  </a:cubicBezTo>
                  <a:cubicBezTo>
                    <a:pt x="1170" y="2704"/>
                    <a:pt x="1256" y="2653"/>
                    <a:pt x="1256" y="2550"/>
                  </a:cubicBezTo>
                  <a:cubicBezTo>
                    <a:pt x="1256" y="1681"/>
                    <a:pt x="898" y="586"/>
                    <a:pt x="208" y="38"/>
                  </a:cubicBezTo>
                  <a:cubicBezTo>
                    <a:pt x="182" y="12"/>
                    <a:pt x="151" y="0"/>
                    <a:pt x="12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772;p41">
              <a:extLst>
                <a:ext uri="{FF2B5EF4-FFF2-40B4-BE49-F238E27FC236}">
                  <a16:creationId xmlns:a16="http://schemas.microsoft.com/office/drawing/2014/main" id="{88DEB411-01A6-32FF-F5E7-10FB385B9620}"/>
                </a:ext>
              </a:extLst>
            </p:cNvPr>
            <p:cNvSpPr/>
            <p:nvPr/>
          </p:nvSpPr>
          <p:spPr>
            <a:xfrm>
              <a:off x="4882650" y="2589625"/>
              <a:ext cx="43625" cy="78175"/>
            </a:xfrm>
            <a:custGeom>
              <a:avLst/>
              <a:gdLst/>
              <a:ahLst/>
              <a:cxnLst/>
              <a:rect l="l" t="t" r="r" b="b"/>
              <a:pathLst>
                <a:path w="1745" h="3127" extrusionOk="0">
                  <a:moveTo>
                    <a:pt x="164" y="1"/>
                  </a:moveTo>
                  <a:cubicBezTo>
                    <a:pt x="78" y="1"/>
                    <a:pt x="1" y="92"/>
                    <a:pt x="28" y="183"/>
                  </a:cubicBezTo>
                  <a:cubicBezTo>
                    <a:pt x="421" y="1172"/>
                    <a:pt x="1159" y="1946"/>
                    <a:pt x="1421" y="3005"/>
                  </a:cubicBezTo>
                  <a:cubicBezTo>
                    <a:pt x="1430" y="3090"/>
                    <a:pt x="1484" y="3126"/>
                    <a:pt x="1544" y="3126"/>
                  </a:cubicBezTo>
                  <a:cubicBezTo>
                    <a:pt x="1637" y="3126"/>
                    <a:pt x="1745" y="3040"/>
                    <a:pt x="1731" y="2910"/>
                  </a:cubicBezTo>
                  <a:cubicBezTo>
                    <a:pt x="1576" y="1934"/>
                    <a:pt x="1076" y="624"/>
                    <a:pt x="242" y="29"/>
                  </a:cubicBezTo>
                  <a:cubicBezTo>
                    <a:pt x="217" y="9"/>
                    <a:pt x="190" y="1"/>
                    <a:pt x="16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773;p41">
              <a:extLst>
                <a:ext uri="{FF2B5EF4-FFF2-40B4-BE49-F238E27FC236}">
                  <a16:creationId xmlns:a16="http://schemas.microsoft.com/office/drawing/2014/main" id="{2B859235-08D3-05AE-3FE2-92CD49773A94}"/>
                </a:ext>
              </a:extLst>
            </p:cNvPr>
            <p:cNvSpPr/>
            <p:nvPr/>
          </p:nvSpPr>
          <p:spPr>
            <a:xfrm>
              <a:off x="4883425" y="2652050"/>
              <a:ext cx="37750" cy="81100"/>
            </a:xfrm>
            <a:custGeom>
              <a:avLst/>
              <a:gdLst/>
              <a:ahLst/>
              <a:cxnLst/>
              <a:rect l="l" t="t" r="r" b="b"/>
              <a:pathLst>
                <a:path w="1510" h="3244" extrusionOk="0">
                  <a:moveTo>
                    <a:pt x="127" y="0"/>
                  </a:moveTo>
                  <a:cubicBezTo>
                    <a:pt x="60" y="0"/>
                    <a:pt x="1" y="72"/>
                    <a:pt x="45" y="151"/>
                  </a:cubicBezTo>
                  <a:cubicBezTo>
                    <a:pt x="580" y="1104"/>
                    <a:pt x="1128" y="2020"/>
                    <a:pt x="1271" y="3128"/>
                  </a:cubicBezTo>
                  <a:cubicBezTo>
                    <a:pt x="1271" y="3205"/>
                    <a:pt x="1333" y="3244"/>
                    <a:pt x="1393" y="3244"/>
                  </a:cubicBezTo>
                  <a:cubicBezTo>
                    <a:pt x="1452" y="3244"/>
                    <a:pt x="1509" y="3205"/>
                    <a:pt x="1497" y="3128"/>
                  </a:cubicBezTo>
                  <a:cubicBezTo>
                    <a:pt x="1414" y="2032"/>
                    <a:pt x="985" y="806"/>
                    <a:pt x="199" y="32"/>
                  </a:cubicBezTo>
                  <a:cubicBezTo>
                    <a:pt x="177" y="10"/>
                    <a:pt x="152" y="0"/>
                    <a:pt x="12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774;p41">
              <a:extLst>
                <a:ext uri="{FF2B5EF4-FFF2-40B4-BE49-F238E27FC236}">
                  <a16:creationId xmlns:a16="http://schemas.microsoft.com/office/drawing/2014/main" id="{DBEC931E-A204-91C4-83A2-58AB52902FC2}"/>
                </a:ext>
              </a:extLst>
            </p:cNvPr>
            <p:cNvSpPr/>
            <p:nvPr/>
          </p:nvSpPr>
          <p:spPr>
            <a:xfrm>
              <a:off x="4874425" y="2658150"/>
              <a:ext cx="45350" cy="90175"/>
            </a:xfrm>
            <a:custGeom>
              <a:avLst/>
              <a:gdLst/>
              <a:ahLst/>
              <a:cxnLst/>
              <a:rect l="l" t="t" r="r" b="b"/>
              <a:pathLst>
                <a:path w="1814" h="3607" extrusionOk="0">
                  <a:moveTo>
                    <a:pt x="107" y="0"/>
                  </a:moveTo>
                  <a:cubicBezTo>
                    <a:pt x="55" y="0"/>
                    <a:pt x="1" y="37"/>
                    <a:pt x="24" y="98"/>
                  </a:cubicBezTo>
                  <a:cubicBezTo>
                    <a:pt x="452" y="1276"/>
                    <a:pt x="1250" y="2264"/>
                    <a:pt x="1524" y="3503"/>
                  </a:cubicBezTo>
                  <a:cubicBezTo>
                    <a:pt x="1548" y="3576"/>
                    <a:pt x="1604" y="3607"/>
                    <a:pt x="1659" y="3607"/>
                  </a:cubicBezTo>
                  <a:cubicBezTo>
                    <a:pt x="1738" y="3607"/>
                    <a:pt x="1814" y="3542"/>
                    <a:pt x="1786" y="3443"/>
                  </a:cubicBezTo>
                  <a:cubicBezTo>
                    <a:pt x="1524" y="2229"/>
                    <a:pt x="833" y="1098"/>
                    <a:pt x="178" y="38"/>
                  </a:cubicBezTo>
                  <a:cubicBezTo>
                    <a:pt x="165" y="12"/>
                    <a:pt x="137" y="0"/>
                    <a:pt x="1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775;p41">
              <a:extLst>
                <a:ext uri="{FF2B5EF4-FFF2-40B4-BE49-F238E27FC236}">
                  <a16:creationId xmlns:a16="http://schemas.microsoft.com/office/drawing/2014/main" id="{D8293BCA-3782-FDE8-0BC2-39065FA9A692}"/>
                </a:ext>
              </a:extLst>
            </p:cNvPr>
            <p:cNvSpPr/>
            <p:nvPr/>
          </p:nvSpPr>
          <p:spPr>
            <a:xfrm>
              <a:off x="4878700" y="2681950"/>
              <a:ext cx="33225" cy="110375"/>
            </a:xfrm>
            <a:custGeom>
              <a:avLst/>
              <a:gdLst/>
              <a:ahLst/>
              <a:cxnLst/>
              <a:rect l="l" t="t" r="r" b="b"/>
              <a:pathLst>
                <a:path w="1329" h="4415" extrusionOk="0">
                  <a:moveTo>
                    <a:pt x="87" y="0"/>
                  </a:moveTo>
                  <a:cubicBezTo>
                    <a:pt x="43" y="0"/>
                    <a:pt x="0" y="35"/>
                    <a:pt x="7" y="98"/>
                  </a:cubicBezTo>
                  <a:cubicBezTo>
                    <a:pt x="293" y="1527"/>
                    <a:pt x="960" y="2825"/>
                    <a:pt x="1067" y="4289"/>
                  </a:cubicBezTo>
                  <a:cubicBezTo>
                    <a:pt x="1079" y="4372"/>
                    <a:pt x="1147" y="4414"/>
                    <a:pt x="1210" y="4414"/>
                  </a:cubicBezTo>
                  <a:cubicBezTo>
                    <a:pt x="1272" y="4414"/>
                    <a:pt x="1329" y="4372"/>
                    <a:pt x="1317" y="4289"/>
                  </a:cubicBezTo>
                  <a:cubicBezTo>
                    <a:pt x="1198" y="2836"/>
                    <a:pt x="686" y="1408"/>
                    <a:pt x="162" y="50"/>
                  </a:cubicBezTo>
                  <a:cubicBezTo>
                    <a:pt x="148" y="16"/>
                    <a:pt x="117" y="0"/>
                    <a:pt x="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776;p41">
              <a:extLst>
                <a:ext uri="{FF2B5EF4-FFF2-40B4-BE49-F238E27FC236}">
                  <a16:creationId xmlns:a16="http://schemas.microsoft.com/office/drawing/2014/main" id="{0564FD62-3AE6-DBE4-1EE6-92DC017047B5}"/>
                </a:ext>
              </a:extLst>
            </p:cNvPr>
            <p:cNvSpPr/>
            <p:nvPr/>
          </p:nvSpPr>
          <p:spPr>
            <a:xfrm>
              <a:off x="4869975" y="2623650"/>
              <a:ext cx="47625" cy="120525"/>
            </a:xfrm>
            <a:custGeom>
              <a:avLst/>
              <a:gdLst/>
              <a:ahLst/>
              <a:cxnLst/>
              <a:rect l="l" t="t" r="r" b="b"/>
              <a:pathLst>
                <a:path w="1905" h="4821" extrusionOk="0">
                  <a:moveTo>
                    <a:pt x="152" y="0"/>
                  </a:moveTo>
                  <a:cubicBezTo>
                    <a:pt x="79" y="0"/>
                    <a:pt x="0" y="78"/>
                    <a:pt x="35" y="156"/>
                  </a:cubicBezTo>
                  <a:cubicBezTo>
                    <a:pt x="642" y="1620"/>
                    <a:pt x="1523" y="2966"/>
                    <a:pt x="1511" y="4633"/>
                  </a:cubicBezTo>
                  <a:cubicBezTo>
                    <a:pt x="1499" y="4758"/>
                    <a:pt x="1595" y="4820"/>
                    <a:pt x="1693" y="4820"/>
                  </a:cubicBezTo>
                  <a:cubicBezTo>
                    <a:pt x="1791" y="4820"/>
                    <a:pt x="1892" y="4758"/>
                    <a:pt x="1892" y="4633"/>
                  </a:cubicBezTo>
                  <a:cubicBezTo>
                    <a:pt x="1904" y="3037"/>
                    <a:pt x="1190" y="1287"/>
                    <a:pt x="225" y="37"/>
                  </a:cubicBezTo>
                  <a:cubicBezTo>
                    <a:pt x="206" y="11"/>
                    <a:pt x="179" y="0"/>
                    <a:pt x="15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777;p41">
              <a:extLst>
                <a:ext uri="{FF2B5EF4-FFF2-40B4-BE49-F238E27FC236}">
                  <a16:creationId xmlns:a16="http://schemas.microsoft.com/office/drawing/2014/main" id="{FB34FCBA-797A-FF91-FB2E-0E757B83A263}"/>
                </a:ext>
              </a:extLst>
            </p:cNvPr>
            <p:cNvSpPr/>
            <p:nvPr/>
          </p:nvSpPr>
          <p:spPr>
            <a:xfrm>
              <a:off x="4811050" y="2511750"/>
              <a:ext cx="100900" cy="186325"/>
            </a:xfrm>
            <a:custGeom>
              <a:avLst/>
              <a:gdLst/>
              <a:ahLst/>
              <a:cxnLst/>
              <a:rect l="l" t="t" r="r" b="b"/>
              <a:pathLst>
                <a:path w="4036" h="7453" extrusionOk="0">
                  <a:moveTo>
                    <a:pt x="144" y="1"/>
                  </a:moveTo>
                  <a:cubicBezTo>
                    <a:pt x="75" y="1"/>
                    <a:pt x="1" y="79"/>
                    <a:pt x="46" y="143"/>
                  </a:cubicBezTo>
                  <a:cubicBezTo>
                    <a:pt x="1582" y="2275"/>
                    <a:pt x="3463" y="4668"/>
                    <a:pt x="3785" y="7347"/>
                  </a:cubicBezTo>
                  <a:cubicBezTo>
                    <a:pt x="3791" y="7417"/>
                    <a:pt x="3854" y="7452"/>
                    <a:pt x="3914" y="7452"/>
                  </a:cubicBezTo>
                  <a:cubicBezTo>
                    <a:pt x="3976" y="7452"/>
                    <a:pt x="4035" y="7414"/>
                    <a:pt x="4023" y="7335"/>
                  </a:cubicBezTo>
                  <a:cubicBezTo>
                    <a:pt x="3797" y="4632"/>
                    <a:pt x="2201" y="1846"/>
                    <a:pt x="201" y="24"/>
                  </a:cubicBezTo>
                  <a:cubicBezTo>
                    <a:pt x="185" y="8"/>
                    <a:pt x="164" y="1"/>
                    <a:pt x="14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778;p41">
              <a:extLst>
                <a:ext uri="{FF2B5EF4-FFF2-40B4-BE49-F238E27FC236}">
                  <a16:creationId xmlns:a16="http://schemas.microsoft.com/office/drawing/2014/main" id="{AD400581-961E-70F1-7C47-617E59B83877}"/>
                </a:ext>
              </a:extLst>
            </p:cNvPr>
            <p:cNvSpPr/>
            <p:nvPr/>
          </p:nvSpPr>
          <p:spPr>
            <a:xfrm>
              <a:off x="4747550" y="2438175"/>
              <a:ext cx="156050" cy="227850"/>
            </a:xfrm>
            <a:custGeom>
              <a:avLst/>
              <a:gdLst/>
              <a:ahLst/>
              <a:cxnLst/>
              <a:rect l="l" t="t" r="r" b="b"/>
              <a:pathLst>
                <a:path w="6242" h="9114" extrusionOk="0">
                  <a:moveTo>
                    <a:pt x="80" y="0"/>
                  </a:moveTo>
                  <a:cubicBezTo>
                    <a:pt x="30" y="0"/>
                    <a:pt x="1" y="63"/>
                    <a:pt x="38" y="110"/>
                  </a:cubicBezTo>
                  <a:cubicBezTo>
                    <a:pt x="2479" y="2812"/>
                    <a:pt x="5908" y="5110"/>
                    <a:pt x="6206" y="9087"/>
                  </a:cubicBezTo>
                  <a:cubicBezTo>
                    <a:pt x="6206" y="9105"/>
                    <a:pt x="6215" y="9114"/>
                    <a:pt x="6224" y="9114"/>
                  </a:cubicBezTo>
                  <a:cubicBezTo>
                    <a:pt x="6233" y="9114"/>
                    <a:pt x="6242" y="9105"/>
                    <a:pt x="6242" y="9087"/>
                  </a:cubicBezTo>
                  <a:cubicBezTo>
                    <a:pt x="6206" y="5503"/>
                    <a:pt x="3110" y="1717"/>
                    <a:pt x="122" y="14"/>
                  </a:cubicBezTo>
                  <a:cubicBezTo>
                    <a:pt x="107" y="5"/>
                    <a:pt x="93" y="0"/>
                    <a:pt x="8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779;p41">
              <a:extLst>
                <a:ext uri="{FF2B5EF4-FFF2-40B4-BE49-F238E27FC236}">
                  <a16:creationId xmlns:a16="http://schemas.microsoft.com/office/drawing/2014/main" id="{158BCAEE-E885-3D29-F8E1-DF15410A7DF7}"/>
                </a:ext>
              </a:extLst>
            </p:cNvPr>
            <p:cNvSpPr/>
            <p:nvPr/>
          </p:nvSpPr>
          <p:spPr>
            <a:xfrm>
              <a:off x="4881350" y="2411675"/>
              <a:ext cx="46600" cy="85775"/>
            </a:xfrm>
            <a:custGeom>
              <a:avLst/>
              <a:gdLst/>
              <a:ahLst/>
              <a:cxnLst/>
              <a:rect l="l" t="t" r="r" b="b"/>
              <a:pathLst>
                <a:path w="1864" h="3431" extrusionOk="0">
                  <a:moveTo>
                    <a:pt x="129" y="0"/>
                  </a:moveTo>
                  <a:cubicBezTo>
                    <a:pt x="61" y="0"/>
                    <a:pt x="0" y="66"/>
                    <a:pt x="44" y="146"/>
                  </a:cubicBezTo>
                  <a:cubicBezTo>
                    <a:pt x="294" y="646"/>
                    <a:pt x="651" y="1086"/>
                    <a:pt x="913" y="1586"/>
                  </a:cubicBezTo>
                  <a:cubicBezTo>
                    <a:pt x="1199" y="2134"/>
                    <a:pt x="1390" y="2718"/>
                    <a:pt x="1533" y="3313"/>
                  </a:cubicBezTo>
                  <a:cubicBezTo>
                    <a:pt x="1547" y="3395"/>
                    <a:pt x="1607" y="3430"/>
                    <a:pt x="1670" y="3430"/>
                  </a:cubicBezTo>
                  <a:cubicBezTo>
                    <a:pt x="1763" y="3430"/>
                    <a:pt x="1863" y="3355"/>
                    <a:pt x="1842" y="3241"/>
                  </a:cubicBezTo>
                  <a:cubicBezTo>
                    <a:pt x="1604" y="2170"/>
                    <a:pt x="1092" y="741"/>
                    <a:pt x="199" y="27"/>
                  </a:cubicBezTo>
                  <a:cubicBezTo>
                    <a:pt x="177" y="8"/>
                    <a:pt x="153" y="0"/>
                    <a:pt x="1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780;p41">
              <a:extLst>
                <a:ext uri="{FF2B5EF4-FFF2-40B4-BE49-F238E27FC236}">
                  <a16:creationId xmlns:a16="http://schemas.microsoft.com/office/drawing/2014/main" id="{491C925B-AF3B-5559-B249-2DD0D5EB53AB}"/>
                </a:ext>
              </a:extLst>
            </p:cNvPr>
            <p:cNvSpPr/>
            <p:nvPr/>
          </p:nvSpPr>
          <p:spPr>
            <a:xfrm>
              <a:off x="4857750" y="2363725"/>
              <a:ext cx="76800" cy="111950"/>
            </a:xfrm>
            <a:custGeom>
              <a:avLst/>
              <a:gdLst/>
              <a:ahLst/>
              <a:cxnLst/>
              <a:rect l="l" t="t" r="r" b="b"/>
              <a:pathLst>
                <a:path w="3072" h="4478" extrusionOk="0">
                  <a:moveTo>
                    <a:pt x="125" y="1"/>
                  </a:moveTo>
                  <a:cubicBezTo>
                    <a:pt x="47" y="1"/>
                    <a:pt x="1" y="100"/>
                    <a:pt x="60" y="159"/>
                  </a:cubicBezTo>
                  <a:cubicBezTo>
                    <a:pt x="1048" y="1302"/>
                    <a:pt x="2655" y="2588"/>
                    <a:pt x="2417" y="4266"/>
                  </a:cubicBezTo>
                  <a:cubicBezTo>
                    <a:pt x="2388" y="4396"/>
                    <a:pt x="2489" y="4477"/>
                    <a:pt x="2585" y="4477"/>
                  </a:cubicBezTo>
                  <a:cubicBezTo>
                    <a:pt x="2647" y="4477"/>
                    <a:pt x="2708" y="4442"/>
                    <a:pt x="2727" y="4362"/>
                  </a:cubicBezTo>
                  <a:cubicBezTo>
                    <a:pt x="3072" y="2528"/>
                    <a:pt x="1584" y="933"/>
                    <a:pt x="179" y="16"/>
                  </a:cubicBezTo>
                  <a:cubicBezTo>
                    <a:pt x="160" y="5"/>
                    <a:pt x="141" y="1"/>
                    <a:pt x="12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781;p41">
              <a:extLst>
                <a:ext uri="{FF2B5EF4-FFF2-40B4-BE49-F238E27FC236}">
                  <a16:creationId xmlns:a16="http://schemas.microsoft.com/office/drawing/2014/main" id="{C44B4100-F388-6AC5-74B0-D031551D92C5}"/>
                </a:ext>
              </a:extLst>
            </p:cNvPr>
            <p:cNvSpPr/>
            <p:nvPr/>
          </p:nvSpPr>
          <p:spPr>
            <a:xfrm>
              <a:off x="4857150" y="2328325"/>
              <a:ext cx="78825" cy="98125"/>
            </a:xfrm>
            <a:custGeom>
              <a:avLst/>
              <a:gdLst/>
              <a:ahLst/>
              <a:cxnLst/>
              <a:rect l="l" t="t" r="r" b="b"/>
              <a:pathLst>
                <a:path w="3153" h="3925" extrusionOk="0">
                  <a:moveTo>
                    <a:pt x="123" y="0"/>
                  </a:moveTo>
                  <a:cubicBezTo>
                    <a:pt x="55" y="0"/>
                    <a:pt x="1" y="99"/>
                    <a:pt x="60" y="158"/>
                  </a:cubicBezTo>
                  <a:cubicBezTo>
                    <a:pt x="1143" y="1277"/>
                    <a:pt x="2548" y="2206"/>
                    <a:pt x="2882" y="3825"/>
                  </a:cubicBezTo>
                  <a:cubicBezTo>
                    <a:pt x="2906" y="3894"/>
                    <a:pt x="2959" y="3924"/>
                    <a:pt x="3011" y="3924"/>
                  </a:cubicBezTo>
                  <a:cubicBezTo>
                    <a:pt x="3083" y="3924"/>
                    <a:pt x="3152" y="3863"/>
                    <a:pt x="3132" y="3766"/>
                  </a:cubicBezTo>
                  <a:cubicBezTo>
                    <a:pt x="2846" y="2206"/>
                    <a:pt x="1488" y="837"/>
                    <a:pt x="167" y="15"/>
                  </a:cubicBezTo>
                  <a:cubicBezTo>
                    <a:pt x="152" y="5"/>
                    <a:pt x="137" y="0"/>
                    <a:pt x="12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782;p41">
              <a:extLst>
                <a:ext uri="{FF2B5EF4-FFF2-40B4-BE49-F238E27FC236}">
                  <a16:creationId xmlns:a16="http://schemas.microsoft.com/office/drawing/2014/main" id="{03EB4947-521A-60B0-6FD3-36F64B47395E}"/>
                </a:ext>
              </a:extLst>
            </p:cNvPr>
            <p:cNvSpPr/>
            <p:nvPr/>
          </p:nvSpPr>
          <p:spPr>
            <a:xfrm>
              <a:off x="4837150" y="2285775"/>
              <a:ext cx="99550" cy="113425"/>
            </a:xfrm>
            <a:custGeom>
              <a:avLst/>
              <a:gdLst/>
              <a:ahLst/>
              <a:cxnLst/>
              <a:rect l="l" t="t" r="r" b="b"/>
              <a:pathLst>
                <a:path w="3982" h="4537" extrusionOk="0">
                  <a:moveTo>
                    <a:pt x="128" y="0"/>
                  </a:moveTo>
                  <a:cubicBezTo>
                    <a:pt x="59" y="0"/>
                    <a:pt x="0" y="110"/>
                    <a:pt x="50" y="169"/>
                  </a:cubicBezTo>
                  <a:cubicBezTo>
                    <a:pt x="1253" y="1443"/>
                    <a:pt x="3301" y="2610"/>
                    <a:pt x="3670" y="4420"/>
                  </a:cubicBezTo>
                  <a:cubicBezTo>
                    <a:pt x="3694" y="4502"/>
                    <a:pt x="3751" y="4537"/>
                    <a:pt x="3809" y="4537"/>
                  </a:cubicBezTo>
                  <a:cubicBezTo>
                    <a:pt x="3895" y="4537"/>
                    <a:pt x="3981" y="4462"/>
                    <a:pt x="3967" y="4348"/>
                  </a:cubicBezTo>
                  <a:cubicBezTo>
                    <a:pt x="3634" y="2479"/>
                    <a:pt x="1646" y="1015"/>
                    <a:pt x="169" y="15"/>
                  </a:cubicBezTo>
                  <a:cubicBezTo>
                    <a:pt x="155" y="5"/>
                    <a:pt x="141" y="0"/>
                    <a:pt x="1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783;p41">
              <a:extLst>
                <a:ext uri="{FF2B5EF4-FFF2-40B4-BE49-F238E27FC236}">
                  <a16:creationId xmlns:a16="http://schemas.microsoft.com/office/drawing/2014/main" id="{594644EF-511F-520D-9C9B-21DF5F017820}"/>
                </a:ext>
              </a:extLst>
            </p:cNvPr>
            <p:cNvSpPr/>
            <p:nvPr/>
          </p:nvSpPr>
          <p:spPr>
            <a:xfrm>
              <a:off x="4852050" y="2282475"/>
              <a:ext cx="89100" cy="104500"/>
            </a:xfrm>
            <a:custGeom>
              <a:avLst/>
              <a:gdLst/>
              <a:ahLst/>
              <a:cxnLst/>
              <a:rect l="l" t="t" r="r" b="b"/>
              <a:pathLst>
                <a:path w="3564" h="4180" extrusionOk="0">
                  <a:moveTo>
                    <a:pt x="124" y="1"/>
                  </a:moveTo>
                  <a:cubicBezTo>
                    <a:pt x="56" y="1"/>
                    <a:pt x="0" y="102"/>
                    <a:pt x="49" y="170"/>
                  </a:cubicBezTo>
                  <a:cubicBezTo>
                    <a:pt x="1192" y="1492"/>
                    <a:pt x="2597" y="2516"/>
                    <a:pt x="3359" y="4135"/>
                  </a:cubicBezTo>
                  <a:cubicBezTo>
                    <a:pt x="3377" y="4167"/>
                    <a:pt x="3403" y="4180"/>
                    <a:pt x="3430" y="4180"/>
                  </a:cubicBezTo>
                  <a:cubicBezTo>
                    <a:pt x="3494" y="4180"/>
                    <a:pt x="3563" y="4107"/>
                    <a:pt x="3538" y="4040"/>
                  </a:cubicBezTo>
                  <a:cubicBezTo>
                    <a:pt x="2859" y="2504"/>
                    <a:pt x="1550" y="944"/>
                    <a:pt x="168" y="16"/>
                  </a:cubicBezTo>
                  <a:cubicBezTo>
                    <a:pt x="154" y="5"/>
                    <a:pt x="139" y="1"/>
                    <a:pt x="12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784;p41">
              <a:extLst>
                <a:ext uri="{FF2B5EF4-FFF2-40B4-BE49-F238E27FC236}">
                  <a16:creationId xmlns:a16="http://schemas.microsoft.com/office/drawing/2014/main" id="{18308D16-770F-FB89-A1E1-1F08C5E0F6FC}"/>
                </a:ext>
              </a:extLst>
            </p:cNvPr>
            <p:cNvSpPr/>
            <p:nvPr/>
          </p:nvSpPr>
          <p:spPr>
            <a:xfrm>
              <a:off x="4837475" y="2255150"/>
              <a:ext cx="84875" cy="100200"/>
            </a:xfrm>
            <a:custGeom>
              <a:avLst/>
              <a:gdLst/>
              <a:ahLst/>
              <a:cxnLst/>
              <a:rect l="l" t="t" r="r" b="b"/>
              <a:pathLst>
                <a:path w="3395" h="4008" extrusionOk="0">
                  <a:moveTo>
                    <a:pt x="111" y="0"/>
                  </a:moveTo>
                  <a:cubicBezTo>
                    <a:pt x="47" y="0"/>
                    <a:pt x="1" y="76"/>
                    <a:pt x="49" y="144"/>
                  </a:cubicBezTo>
                  <a:cubicBezTo>
                    <a:pt x="1002" y="1347"/>
                    <a:pt x="2847" y="2168"/>
                    <a:pt x="3061" y="3847"/>
                  </a:cubicBezTo>
                  <a:cubicBezTo>
                    <a:pt x="3067" y="3954"/>
                    <a:pt x="3154" y="4008"/>
                    <a:pt x="3235" y="4008"/>
                  </a:cubicBezTo>
                  <a:cubicBezTo>
                    <a:pt x="3317" y="4008"/>
                    <a:pt x="3395" y="3954"/>
                    <a:pt x="3383" y="3847"/>
                  </a:cubicBezTo>
                  <a:cubicBezTo>
                    <a:pt x="3240" y="2192"/>
                    <a:pt x="1525" y="751"/>
                    <a:pt x="156" y="13"/>
                  </a:cubicBezTo>
                  <a:cubicBezTo>
                    <a:pt x="141" y="4"/>
                    <a:pt x="125" y="0"/>
                    <a:pt x="1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785;p41">
              <a:extLst>
                <a:ext uri="{FF2B5EF4-FFF2-40B4-BE49-F238E27FC236}">
                  <a16:creationId xmlns:a16="http://schemas.microsoft.com/office/drawing/2014/main" id="{17476680-8B35-F461-BF10-69E19332D69F}"/>
                </a:ext>
              </a:extLst>
            </p:cNvPr>
            <p:cNvSpPr/>
            <p:nvPr/>
          </p:nvSpPr>
          <p:spPr>
            <a:xfrm>
              <a:off x="4859175" y="2247225"/>
              <a:ext cx="80175" cy="93175"/>
            </a:xfrm>
            <a:custGeom>
              <a:avLst/>
              <a:gdLst/>
              <a:ahLst/>
              <a:cxnLst/>
              <a:rect l="l" t="t" r="r" b="b"/>
              <a:pathLst>
                <a:path w="3207" h="3727" extrusionOk="0">
                  <a:moveTo>
                    <a:pt x="151" y="0"/>
                  </a:moveTo>
                  <a:cubicBezTo>
                    <a:pt x="76" y="0"/>
                    <a:pt x="0" y="73"/>
                    <a:pt x="50" y="163"/>
                  </a:cubicBezTo>
                  <a:cubicBezTo>
                    <a:pt x="407" y="664"/>
                    <a:pt x="955" y="1056"/>
                    <a:pt x="1396" y="1485"/>
                  </a:cubicBezTo>
                  <a:cubicBezTo>
                    <a:pt x="2027" y="2092"/>
                    <a:pt x="2610" y="2783"/>
                    <a:pt x="2872" y="3628"/>
                  </a:cubicBezTo>
                  <a:cubicBezTo>
                    <a:pt x="2895" y="3696"/>
                    <a:pt x="2952" y="3726"/>
                    <a:pt x="3010" y="3726"/>
                  </a:cubicBezTo>
                  <a:cubicBezTo>
                    <a:pt x="3106" y="3726"/>
                    <a:pt x="3206" y="3646"/>
                    <a:pt x="3170" y="3521"/>
                  </a:cubicBezTo>
                  <a:cubicBezTo>
                    <a:pt x="2967" y="2830"/>
                    <a:pt x="2562" y="2259"/>
                    <a:pt x="2098" y="1711"/>
                  </a:cubicBezTo>
                  <a:cubicBezTo>
                    <a:pt x="1574" y="1104"/>
                    <a:pt x="919" y="366"/>
                    <a:pt x="193" y="9"/>
                  </a:cubicBezTo>
                  <a:cubicBezTo>
                    <a:pt x="180" y="3"/>
                    <a:pt x="165" y="0"/>
                    <a:pt x="1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786;p41">
              <a:extLst>
                <a:ext uri="{FF2B5EF4-FFF2-40B4-BE49-F238E27FC236}">
                  <a16:creationId xmlns:a16="http://schemas.microsoft.com/office/drawing/2014/main" id="{A1AEDC7B-84BB-F519-7A2A-E43BE8A16B03}"/>
                </a:ext>
              </a:extLst>
            </p:cNvPr>
            <p:cNvSpPr/>
            <p:nvPr/>
          </p:nvSpPr>
          <p:spPr>
            <a:xfrm>
              <a:off x="4861200" y="2227025"/>
              <a:ext cx="84675" cy="93800"/>
            </a:xfrm>
            <a:custGeom>
              <a:avLst/>
              <a:gdLst/>
              <a:ahLst/>
              <a:cxnLst/>
              <a:rect l="l" t="t" r="r" b="b"/>
              <a:pathLst>
                <a:path w="3387" h="3752" extrusionOk="0">
                  <a:moveTo>
                    <a:pt x="117" y="1"/>
                  </a:moveTo>
                  <a:cubicBezTo>
                    <a:pt x="48" y="1"/>
                    <a:pt x="1" y="98"/>
                    <a:pt x="53" y="150"/>
                  </a:cubicBezTo>
                  <a:cubicBezTo>
                    <a:pt x="624" y="579"/>
                    <a:pt x="1172" y="1055"/>
                    <a:pt x="1696" y="1531"/>
                  </a:cubicBezTo>
                  <a:cubicBezTo>
                    <a:pt x="2231" y="2031"/>
                    <a:pt x="2958" y="2769"/>
                    <a:pt x="2874" y="3555"/>
                  </a:cubicBezTo>
                  <a:cubicBezTo>
                    <a:pt x="2862" y="3686"/>
                    <a:pt x="2958" y="3752"/>
                    <a:pt x="3059" y="3752"/>
                  </a:cubicBezTo>
                  <a:cubicBezTo>
                    <a:pt x="3160" y="3752"/>
                    <a:pt x="3267" y="3686"/>
                    <a:pt x="3279" y="3555"/>
                  </a:cubicBezTo>
                  <a:cubicBezTo>
                    <a:pt x="3386" y="2757"/>
                    <a:pt x="2779" y="2043"/>
                    <a:pt x="2255" y="1495"/>
                  </a:cubicBezTo>
                  <a:cubicBezTo>
                    <a:pt x="1660" y="852"/>
                    <a:pt x="957" y="305"/>
                    <a:pt x="148" y="7"/>
                  </a:cubicBezTo>
                  <a:cubicBezTo>
                    <a:pt x="137" y="3"/>
                    <a:pt x="127" y="1"/>
                    <a:pt x="11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787;p41">
              <a:extLst>
                <a:ext uri="{FF2B5EF4-FFF2-40B4-BE49-F238E27FC236}">
                  <a16:creationId xmlns:a16="http://schemas.microsoft.com/office/drawing/2014/main" id="{C86F8ABF-78ED-182C-8C89-58B0019CCE63}"/>
                </a:ext>
              </a:extLst>
            </p:cNvPr>
            <p:cNvSpPr/>
            <p:nvPr/>
          </p:nvSpPr>
          <p:spPr>
            <a:xfrm>
              <a:off x="4829400" y="2178175"/>
              <a:ext cx="116800" cy="107400"/>
            </a:xfrm>
            <a:custGeom>
              <a:avLst/>
              <a:gdLst/>
              <a:ahLst/>
              <a:cxnLst/>
              <a:rect l="l" t="t" r="r" b="b"/>
              <a:pathLst>
                <a:path w="4672" h="4296" extrusionOk="0">
                  <a:moveTo>
                    <a:pt x="124" y="0"/>
                  </a:moveTo>
                  <a:cubicBezTo>
                    <a:pt x="20" y="0"/>
                    <a:pt x="1" y="146"/>
                    <a:pt x="74" y="199"/>
                  </a:cubicBezTo>
                  <a:cubicBezTo>
                    <a:pt x="1622" y="1366"/>
                    <a:pt x="3527" y="2199"/>
                    <a:pt x="4230" y="4140"/>
                  </a:cubicBezTo>
                  <a:cubicBezTo>
                    <a:pt x="4269" y="4249"/>
                    <a:pt x="4358" y="4296"/>
                    <a:pt x="4443" y="4296"/>
                  </a:cubicBezTo>
                  <a:cubicBezTo>
                    <a:pt x="4561" y="4296"/>
                    <a:pt x="4671" y="4203"/>
                    <a:pt x="4623" y="4057"/>
                  </a:cubicBezTo>
                  <a:cubicBezTo>
                    <a:pt x="3944" y="2140"/>
                    <a:pt x="2015" y="687"/>
                    <a:pt x="170" y="8"/>
                  </a:cubicBezTo>
                  <a:cubicBezTo>
                    <a:pt x="153" y="3"/>
                    <a:pt x="138" y="0"/>
                    <a:pt x="1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788;p41">
              <a:extLst>
                <a:ext uri="{FF2B5EF4-FFF2-40B4-BE49-F238E27FC236}">
                  <a16:creationId xmlns:a16="http://schemas.microsoft.com/office/drawing/2014/main" id="{EA5E0523-D2A6-8EB6-C4FC-4C814DF9F8ED}"/>
                </a:ext>
              </a:extLst>
            </p:cNvPr>
            <p:cNvSpPr/>
            <p:nvPr/>
          </p:nvSpPr>
          <p:spPr>
            <a:xfrm>
              <a:off x="4769000" y="2176650"/>
              <a:ext cx="157925" cy="153150"/>
            </a:xfrm>
            <a:custGeom>
              <a:avLst/>
              <a:gdLst/>
              <a:ahLst/>
              <a:cxnLst/>
              <a:rect l="l" t="t" r="r" b="b"/>
              <a:pathLst>
                <a:path w="6317" h="6126" extrusionOk="0">
                  <a:moveTo>
                    <a:pt x="106" y="1"/>
                  </a:moveTo>
                  <a:cubicBezTo>
                    <a:pt x="27" y="1"/>
                    <a:pt x="1" y="125"/>
                    <a:pt x="73" y="177"/>
                  </a:cubicBezTo>
                  <a:cubicBezTo>
                    <a:pt x="2228" y="1843"/>
                    <a:pt x="5014" y="3367"/>
                    <a:pt x="6062" y="6034"/>
                  </a:cubicBezTo>
                  <a:cubicBezTo>
                    <a:pt x="6087" y="6098"/>
                    <a:pt x="6138" y="6126"/>
                    <a:pt x="6186" y="6126"/>
                  </a:cubicBezTo>
                  <a:cubicBezTo>
                    <a:pt x="6254" y="6126"/>
                    <a:pt x="6316" y="6071"/>
                    <a:pt x="6288" y="5987"/>
                  </a:cubicBezTo>
                  <a:cubicBezTo>
                    <a:pt x="5455" y="3308"/>
                    <a:pt x="2657" y="1070"/>
                    <a:pt x="145" y="10"/>
                  </a:cubicBezTo>
                  <a:cubicBezTo>
                    <a:pt x="131" y="4"/>
                    <a:pt x="118" y="1"/>
                    <a:pt x="1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789;p41">
              <a:extLst>
                <a:ext uri="{FF2B5EF4-FFF2-40B4-BE49-F238E27FC236}">
                  <a16:creationId xmlns:a16="http://schemas.microsoft.com/office/drawing/2014/main" id="{6C4EB4BD-6A90-47F0-CD7F-68D14D2FD017}"/>
                </a:ext>
              </a:extLst>
            </p:cNvPr>
            <p:cNvSpPr/>
            <p:nvPr/>
          </p:nvSpPr>
          <p:spPr>
            <a:xfrm>
              <a:off x="4771400" y="2202625"/>
              <a:ext cx="139100" cy="116525"/>
            </a:xfrm>
            <a:custGeom>
              <a:avLst/>
              <a:gdLst/>
              <a:ahLst/>
              <a:cxnLst/>
              <a:rect l="l" t="t" r="r" b="b"/>
              <a:pathLst>
                <a:path w="5564" h="4661" extrusionOk="0">
                  <a:moveTo>
                    <a:pt x="190" y="1"/>
                  </a:moveTo>
                  <a:cubicBezTo>
                    <a:pt x="93" y="1"/>
                    <a:pt x="0" y="112"/>
                    <a:pt x="85" y="185"/>
                  </a:cubicBezTo>
                  <a:cubicBezTo>
                    <a:pt x="1847" y="1709"/>
                    <a:pt x="3775" y="2888"/>
                    <a:pt x="5347" y="4626"/>
                  </a:cubicBezTo>
                  <a:cubicBezTo>
                    <a:pt x="5366" y="4651"/>
                    <a:pt x="5389" y="4661"/>
                    <a:pt x="5411" y="4661"/>
                  </a:cubicBezTo>
                  <a:cubicBezTo>
                    <a:pt x="5488" y="4661"/>
                    <a:pt x="5564" y="4543"/>
                    <a:pt x="5490" y="4460"/>
                  </a:cubicBezTo>
                  <a:cubicBezTo>
                    <a:pt x="4085" y="2721"/>
                    <a:pt x="2263" y="1007"/>
                    <a:pt x="227" y="7"/>
                  </a:cubicBezTo>
                  <a:cubicBezTo>
                    <a:pt x="215" y="3"/>
                    <a:pt x="202" y="1"/>
                    <a:pt x="1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790;p41">
              <a:extLst>
                <a:ext uri="{FF2B5EF4-FFF2-40B4-BE49-F238E27FC236}">
                  <a16:creationId xmlns:a16="http://schemas.microsoft.com/office/drawing/2014/main" id="{573B691B-5DED-8DB0-AB13-5208879703E8}"/>
                </a:ext>
              </a:extLst>
            </p:cNvPr>
            <p:cNvSpPr/>
            <p:nvPr/>
          </p:nvSpPr>
          <p:spPr>
            <a:xfrm>
              <a:off x="4814900" y="2264025"/>
              <a:ext cx="99000" cy="100850"/>
            </a:xfrm>
            <a:custGeom>
              <a:avLst/>
              <a:gdLst/>
              <a:ahLst/>
              <a:cxnLst/>
              <a:rect l="l" t="t" r="r" b="b"/>
              <a:pathLst>
                <a:path w="3960" h="4034" extrusionOk="0">
                  <a:moveTo>
                    <a:pt x="124" y="0"/>
                  </a:moveTo>
                  <a:cubicBezTo>
                    <a:pt x="46" y="0"/>
                    <a:pt x="0" y="99"/>
                    <a:pt x="59" y="158"/>
                  </a:cubicBezTo>
                  <a:cubicBezTo>
                    <a:pt x="1285" y="1468"/>
                    <a:pt x="2893" y="2349"/>
                    <a:pt x="3738" y="3980"/>
                  </a:cubicBezTo>
                  <a:cubicBezTo>
                    <a:pt x="3755" y="4017"/>
                    <a:pt x="3789" y="4033"/>
                    <a:pt x="3824" y="4033"/>
                  </a:cubicBezTo>
                  <a:cubicBezTo>
                    <a:pt x="3890" y="4033"/>
                    <a:pt x="3960" y="3978"/>
                    <a:pt x="3929" y="3909"/>
                  </a:cubicBezTo>
                  <a:cubicBezTo>
                    <a:pt x="3250" y="2254"/>
                    <a:pt x="1750" y="861"/>
                    <a:pt x="178" y="15"/>
                  </a:cubicBezTo>
                  <a:cubicBezTo>
                    <a:pt x="159" y="5"/>
                    <a:pt x="141" y="0"/>
                    <a:pt x="1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791;p41">
              <a:extLst>
                <a:ext uri="{FF2B5EF4-FFF2-40B4-BE49-F238E27FC236}">
                  <a16:creationId xmlns:a16="http://schemas.microsoft.com/office/drawing/2014/main" id="{9EC3CB1F-AEB6-DA1B-59B4-5B257B77D3EA}"/>
                </a:ext>
              </a:extLst>
            </p:cNvPr>
            <p:cNvSpPr/>
            <p:nvPr/>
          </p:nvSpPr>
          <p:spPr>
            <a:xfrm>
              <a:off x="4824925" y="2310625"/>
              <a:ext cx="89025" cy="83625"/>
            </a:xfrm>
            <a:custGeom>
              <a:avLst/>
              <a:gdLst/>
              <a:ahLst/>
              <a:cxnLst/>
              <a:rect l="l" t="t" r="r" b="b"/>
              <a:pathLst>
                <a:path w="3561" h="3345" extrusionOk="0">
                  <a:moveTo>
                    <a:pt x="106" y="1"/>
                  </a:moveTo>
                  <a:cubicBezTo>
                    <a:pt x="53" y="1"/>
                    <a:pt x="0" y="75"/>
                    <a:pt x="51" y="116"/>
                  </a:cubicBezTo>
                  <a:cubicBezTo>
                    <a:pt x="1182" y="1045"/>
                    <a:pt x="2504" y="1926"/>
                    <a:pt x="3206" y="3247"/>
                  </a:cubicBezTo>
                  <a:cubicBezTo>
                    <a:pt x="3241" y="3317"/>
                    <a:pt x="3293" y="3345"/>
                    <a:pt x="3345" y="3345"/>
                  </a:cubicBezTo>
                  <a:cubicBezTo>
                    <a:pt x="3453" y="3345"/>
                    <a:pt x="3560" y="3221"/>
                    <a:pt x="3504" y="3092"/>
                  </a:cubicBezTo>
                  <a:cubicBezTo>
                    <a:pt x="2789" y="1747"/>
                    <a:pt x="1456" y="711"/>
                    <a:pt x="134" y="9"/>
                  </a:cubicBezTo>
                  <a:cubicBezTo>
                    <a:pt x="125" y="3"/>
                    <a:pt x="116" y="1"/>
                    <a:pt x="1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792;p41">
              <a:extLst>
                <a:ext uri="{FF2B5EF4-FFF2-40B4-BE49-F238E27FC236}">
                  <a16:creationId xmlns:a16="http://schemas.microsoft.com/office/drawing/2014/main" id="{8C2EF5F0-655E-75AE-A85F-B5EF2768FAEF}"/>
                </a:ext>
              </a:extLst>
            </p:cNvPr>
            <p:cNvSpPr/>
            <p:nvPr/>
          </p:nvSpPr>
          <p:spPr>
            <a:xfrm>
              <a:off x="4823075" y="2332450"/>
              <a:ext cx="87725" cy="95900"/>
            </a:xfrm>
            <a:custGeom>
              <a:avLst/>
              <a:gdLst/>
              <a:ahLst/>
              <a:cxnLst/>
              <a:rect l="l" t="t" r="r" b="b"/>
              <a:pathLst>
                <a:path w="3509" h="3836" extrusionOk="0">
                  <a:moveTo>
                    <a:pt x="97" y="1"/>
                  </a:moveTo>
                  <a:cubicBezTo>
                    <a:pt x="42" y="1"/>
                    <a:pt x="1" y="90"/>
                    <a:pt x="30" y="148"/>
                  </a:cubicBezTo>
                  <a:cubicBezTo>
                    <a:pt x="1101" y="1350"/>
                    <a:pt x="2399" y="2374"/>
                    <a:pt x="3232" y="3779"/>
                  </a:cubicBezTo>
                  <a:cubicBezTo>
                    <a:pt x="3258" y="3819"/>
                    <a:pt x="3295" y="3836"/>
                    <a:pt x="3333" y="3836"/>
                  </a:cubicBezTo>
                  <a:cubicBezTo>
                    <a:pt x="3420" y="3836"/>
                    <a:pt x="3508" y="3748"/>
                    <a:pt x="3459" y="3648"/>
                  </a:cubicBezTo>
                  <a:cubicBezTo>
                    <a:pt x="2649" y="2196"/>
                    <a:pt x="1447" y="1005"/>
                    <a:pt x="137" y="17"/>
                  </a:cubicBezTo>
                  <a:cubicBezTo>
                    <a:pt x="123" y="6"/>
                    <a:pt x="110" y="1"/>
                    <a:pt x="9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793;p41">
              <a:extLst>
                <a:ext uri="{FF2B5EF4-FFF2-40B4-BE49-F238E27FC236}">
                  <a16:creationId xmlns:a16="http://schemas.microsoft.com/office/drawing/2014/main" id="{1DF47F27-E4F2-890B-26E8-743552EB7984}"/>
                </a:ext>
              </a:extLst>
            </p:cNvPr>
            <p:cNvSpPr/>
            <p:nvPr/>
          </p:nvSpPr>
          <p:spPr>
            <a:xfrm>
              <a:off x="4747075" y="2226550"/>
              <a:ext cx="169000" cy="163900"/>
            </a:xfrm>
            <a:custGeom>
              <a:avLst/>
              <a:gdLst/>
              <a:ahLst/>
              <a:cxnLst/>
              <a:rect l="l" t="t" r="r" b="b"/>
              <a:pathLst>
                <a:path w="6760" h="6556" extrusionOk="0">
                  <a:moveTo>
                    <a:pt x="27" y="1"/>
                  </a:moveTo>
                  <a:cubicBezTo>
                    <a:pt x="8" y="1"/>
                    <a:pt x="0" y="51"/>
                    <a:pt x="22" y="62"/>
                  </a:cubicBezTo>
                  <a:cubicBezTo>
                    <a:pt x="2629" y="1360"/>
                    <a:pt x="5260" y="3693"/>
                    <a:pt x="6380" y="6444"/>
                  </a:cubicBezTo>
                  <a:cubicBezTo>
                    <a:pt x="6407" y="6522"/>
                    <a:pt x="6476" y="6556"/>
                    <a:pt x="6545" y="6556"/>
                  </a:cubicBezTo>
                  <a:cubicBezTo>
                    <a:pt x="6653" y="6556"/>
                    <a:pt x="6759" y="6472"/>
                    <a:pt x="6701" y="6348"/>
                  </a:cubicBezTo>
                  <a:cubicBezTo>
                    <a:pt x="5618" y="3562"/>
                    <a:pt x="2974" y="812"/>
                    <a:pt x="34" y="2"/>
                  </a:cubicBezTo>
                  <a:cubicBezTo>
                    <a:pt x="31" y="1"/>
                    <a:pt x="29" y="1"/>
                    <a:pt x="2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794;p41">
              <a:extLst>
                <a:ext uri="{FF2B5EF4-FFF2-40B4-BE49-F238E27FC236}">
                  <a16:creationId xmlns:a16="http://schemas.microsoft.com/office/drawing/2014/main" id="{26D87B62-960A-790F-B698-E2C5D1AC673C}"/>
                </a:ext>
              </a:extLst>
            </p:cNvPr>
            <p:cNvSpPr/>
            <p:nvPr/>
          </p:nvSpPr>
          <p:spPr>
            <a:xfrm>
              <a:off x="4821150" y="2257000"/>
              <a:ext cx="100125" cy="135850"/>
            </a:xfrm>
            <a:custGeom>
              <a:avLst/>
              <a:gdLst/>
              <a:ahLst/>
              <a:cxnLst/>
              <a:rect l="l" t="t" r="r" b="b"/>
              <a:pathLst>
                <a:path w="4005" h="5434" extrusionOk="0">
                  <a:moveTo>
                    <a:pt x="96" y="0"/>
                  </a:moveTo>
                  <a:cubicBezTo>
                    <a:pt x="49" y="0"/>
                    <a:pt x="0" y="50"/>
                    <a:pt x="35" y="94"/>
                  </a:cubicBezTo>
                  <a:cubicBezTo>
                    <a:pt x="1309" y="1808"/>
                    <a:pt x="3024" y="3297"/>
                    <a:pt x="3762" y="5356"/>
                  </a:cubicBezTo>
                  <a:cubicBezTo>
                    <a:pt x="3786" y="5410"/>
                    <a:pt x="3834" y="5433"/>
                    <a:pt x="3878" y="5433"/>
                  </a:cubicBezTo>
                  <a:cubicBezTo>
                    <a:pt x="3944" y="5433"/>
                    <a:pt x="4005" y="5382"/>
                    <a:pt x="3976" y="5297"/>
                  </a:cubicBezTo>
                  <a:cubicBezTo>
                    <a:pt x="3286" y="3178"/>
                    <a:pt x="1595" y="1630"/>
                    <a:pt x="142" y="23"/>
                  </a:cubicBezTo>
                  <a:cubicBezTo>
                    <a:pt x="130" y="7"/>
                    <a:pt x="113" y="0"/>
                    <a:pt x="9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795;p41">
              <a:extLst>
                <a:ext uri="{FF2B5EF4-FFF2-40B4-BE49-F238E27FC236}">
                  <a16:creationId xmlns:a16="http://schemas.microsoft.com/office/drawing/2014/main" id="{A40A3F91-4CD4-3ADD-B120-24866D07D845}"/>
                </a:ext>
              </a:extLst>
            </p:cNvPr>
            <p:cNvSpPr/>
            <p:nvPr/>
          </p:nvSpPr>
          <p:spPr>
            <a:xfrm>
              <a:off x="4806925" y="2239050"/>
              <a:ext cx="112850" cy="124525"/>
            </a:xfrm>
            <a:custGeom>
              <a:avLst/>
              <a:gdLst/>
              <a:ahLst/>
              <a:cxnLst/>
              <a:rect l="l" t="t" r="r" b="b"/>
              <a:pathLst>
                <a:path w="4514" h="4981" extrusionOk="0">
                  <a:moveTo>
                    <a:pt x="166" y="0"/>
                  </a:moveTo>
                  <a:cubicBezTo>
                    <a:pt x="71" y="0"/>
                    <a:pt x="1" y="113"/>
                    <a:pt x="80" y="193"/>
                  </a:cubicBezTo>
                  <a:cubicBezTo>
                    <a:pt x="1569" y="1741"/>
                    <a:pt x="3212" y="3003"/>
                    <a:pt x="4283" y="4908"/>
                  </a:cubicBezTo>
                  <a:cubicBezTo>
                    <a:pt x="4303" y="4959"/>
                    <a:pt x="4337" y="4980"/>
                    <a:pt x="4371" y="4980"/>
                  </a:cubicBezTo>
                  <a:cubicBezTo>
                    <a:pt x="4441" y="4980"/>
                    <a:pt x="4514" y="4892"/>
                    <a:pt x="4474" y="4789"/>
                  </a:cubicBezTo>
                  <a:cubicBezTo>
                    <a:pt x="3569" y="2943"/>
                    <a:pt x="2033" y="1038"/>
                    <a:pt x="223" y="14"/>
                  </a:cubicBezTo>
                  <a:cubicBezTo>
                    <a:pt x="204" y="4"/>
                    <a:pt x="184" y="0"/>
                    <a:pt x="1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796;p41">
              <a:extLst>
                <a:ext uri="{FF2B5EF4-FFF2-40B4-BE49-F238E27FC236}">
                  <a16:creationId xmlns:a16="http://schemas.microsoft.com/office/drawing/2014/main" id="{02280F32-6222-82E6-3C3D-F04E77386AF0}"/>
                </a:ext>
              </a:extLst>
            </p:cNvPr>
            <p:cNvSpPr/>
            <p:nvPr/>
          </p:nvSpPr>
          <p:spPr>
            <a:xfrm>
              <a:off x="4817600" y="2316600"/>
              <a:ext cx="100825" cy="119100"/>
            </a:xfrm>
            <a:custGeom>
              <a:avLst/>
              <a:gdLst/>
              <a:ahLst/>
              <a:cxnLst/>
              <a:rect l="l" t="t" r="r" b="b"/>
              <a:pathLst>
                <a:path w="4033" h="4764" extrusionOk="0">
                  <a:moveTo>
                    <a:pt x="168" y="0"/>
                  </a:moveTo>
                  <a:cubicBezTo>
                    <a:pt x="83" y="0"/>
                    <a:pt x="0" y="109"/>
                    <a:pt x="58" y="186"/>
                  </a:cubicBezTo>
                  <a:cubicBezTo>
                    <a:pt x="1225" y="1758"/>
                    <a:pt x="2689" y="3032"/>
                    <a:pt x="3749" y="4699"/>
                  </a:cubicBezTo>
                  <a:cubicBezTo>
                    <a:pt x="3776" y="4744"/>
                    <a:pt x="3817" y="4763"/>
                    <a:pt x="3858" y="4763"/>
                  </a:cubicBezTo>
                  <a:cubicBezTo>
                    <a:pt x="3945" y="4763"/>
                    <a:pt x="4032" y="4677"/>
                    <a:pt x="3975" y="4580"/>
                  </a:cubicBezTo>
                  <a:cubicBezTo>
                    <a:pt x="3023" y="2937"/>
                    <a:pt x="1749" y="1163"/>
                    <a:pt x="225" y="20"/>
                  </a:cubicBezTo>
                  <a:cubicBezTo>
                    <a:pt x="207" y="6"/>
                    <a:pt x="187" y="0"/>
                    <a:pt x="16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797;p41">
              <a:extLst>
                <a:ext uri="{FF2B5EF4-FFF2-40B4-BE49-F238E27FC236}">
                  <a16:creationId xmlns:a16="http://schemas.microsoft.com/office/drawing/2014/main" id="{CD75BF89-2989-6C5D-1BCF-D3DB8BA17B2E}"/>
                </a:ext>
              </a:extLst>
            </p:cNvPr>
            <p:cNvSpPr/>
            <p:nvPr/>
          </p:nvSpPr>
          <p:spPr>
            <a:xfrm>
              <a:off x="4834000" y="2364325"/>
              <a:ext cx="84000" cy="115700"/>
            </a:xfrm>
            <a:custGeom>
              <a:avLst/>
              <a:gdLst/>
              <a:ahLst/>
              <a:cxnLst/>
              <a:rect l="l" t="t" r="r" b="b"/>
              <a:pathLst>
                <a:path w="3360" h="4628" extrusionOk="0">
                  <a:moveTo>
                    <a:pt x="189" y="1"/>
                  </a:moveTo>
                  <a:cubicBezTo>
                    <a:pt x="94" y="1"/>
                    <a:pt x="0" y="106"/>
                    <a:pt x="69" y="194"/>
                  </a:cubicBezTo>
                  <a:cubicBezTo>
                    <a:pt x="1129" y="1659"/>
                    <a:pt x="2510" y="2742"/>
                    <a:pt x="3093" y="4528"/>
                  </a:cubicBezTo>
                  <a:cubicBezTo>
                    <a:pt x="3113" y="4597"/>
                    <a:pt x="3165" y="4627"/>
                    <a:pt x="3216" y="4627"/>
                  </a:cubicBezTo>
                  <a:cubicBezTo>
                    <a:pt x="3289" y="4627"/>
                    <a:pt x="3359" y="4566"/>
                    <a:pt x="3331" y="4469"/>
                  </a:cubicBezTo>
                  <a:cubicBezTo>
                    <a:pt x="2855" y="2873"/>
                    <a:pt x="1736" y="861"/>
                    <a:pt x="248" y="16"/>
                  </a:cubicBezTo>
                  <a:cubicBezTo>
                    <a:pt x="229" y="5"/>
                    <a:pt x="209" y="1"/>
                    <a:pt x="1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798;p41">
              <a:extLst>
                <a:ext uri="{FF2B5EF4-FFF2-40B4-BE49-F238E27FC236}">
                  <a16:creationId xmlns:a16="http://schemas.microsoft.com/office/drawing/2014/main" id="{8117C1A9-6A63-973A-6620-53A11CE2A453}"/>
                </a:ext>
              </a:extLst>
            </p:cNvPr>
            <p:cNvSpPr/>
            <p:nvPr/>
          </p:nvSpPr>
          <p:spPr>
            <a:xfrm>
              <a:off x="4753425" y="2289625"/>
              <a:ext cx="166550" cy="207125"/>
            </a:xfrm>
            <a:custGeom>
              <a:avLst/>
              <a:gdLst/>
              <a:ahLst/>
              <a:cxnLst/>
              <a:rect l="l" t="t" r="r" b="b"/>
              <a:pathLst>
                <a:path w="6662" h="8285" extrusionOk="0">
                  <a:moveTo>
                    <a:pt x="148" y="1"/>
                  </a:moveTo>
                  <a:cubicBezTo>
                    <a:pt x="65" y="1"/>
                    <a:pt x="0" y="99"/>
                    <a:pt x="65" y="182"/>
                  </a:cubicBezTo>
                  <a:cubicBezTo>
                    <a:pt x="2208" y="2813"/>
                    <a:pt x="5197" y="4885"/>
                    <a:pt x="6376" y="8195"/>
                  </a:cubicBezTo>
                  <a:cubicBezTo>
                    <a:pt x="6400" y="8257"/>
                    <a:pt x="6454" y="8285"/>
                    <a:pt x="6507" y="8285"/>
                  </a:cubicBezTo>
                  <a:cubicBezTo>
                    <a:pt x="6586" y="8285"/>
                    <a:pt x="6661" y="8223"/>
                    <a:pt x="6626" y="8123"/>
                  </a:cubicBezTo>
                  <a:cubicBezTo>
                    <a:pt x="5673" y="4778"/>
                    <a:pt x="2851" y="2147"/>
                    <a:pt x="220" y="27"/>
                  </a:cubicBezTo>
                  <a:cubicBezTo>
                    <a:pt x="196" y="9"/>
                    <a:pt x="171" y="1"/>
                    <a:pt x="1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799;p41">
              <a:extLst>
                <a:ext uri="{FF2B5EF4-FFF2-40B4-BE49-F238E27FC236}">
                  <a16:creationId xmlns:a16="http://schemas.microsoft.com/office/drawing/2014/main" id="{5A49DEDB-32F3-10E7-5AB4-DE1272C2BF58}"/>
                </a:ext>
              </a:extLst>
            </p:cNvPr>
            <p:cNvSpPr/>
            <p:nvPr/>
          </p:nvSpPr>
          <p:spPr>
            <a:xfrm>
              <a:off x="4832525" y="2185475"/>
              <a:ext cx="84450" cy="95450"/>
            </a:xfrm>
            <a:custGeom>
              <a:avLst/>
              <a:gdLst/>
              <a:ahLst/>
              <a:cxnLst/>
              <a:rect l="l" t="t" r="r" b="b"/>
              <a:pathLst>
                <a:path w="3378" h="3818" extrusionOk="0">
                  <a:moveTo>
                    <a:pt x="166" y="0"/>
                  </a:moveTo>
                  <a:cubicBezTo>
                    <a:pt x="71" y="0"/>
                    <a:pt x="1" y="113"/>
                    <a:pt x="80" y="193"/>
                  </a:cubicBezTo>
                  <a:cubicBezTo>
                    <a:pt x="1211" y="1229"/>
                    <a:pt x="2497" y="2205"/>
                    <a:pt x="3045" y="3705"/>
                  </a:cubicBezTo>
                  <a:cubicBezTo>
                    <a:pt x="3079" y="3783"/>
                    <a:pt x="3145" y="3817"/>
                    <a:pt x="3207" y="3817"/>
                  </a:cubicBezTo>
                  <a:cubicBezTo>
                    <a:pt x="3297" y="3817"/>
                    <a:pt x="3378" y="3746"/>
                    <a:pt x="3343" y="3634"/>
                  </a:cubicBezTo>
                  <a:cubicBezTo>
                    <a:pt x="2854" y="2110"/>
                    <a:pt x="1640" y="740"/>
                    <a:pt x="223" y="14"/>
                  </a:cubicBezTo>
                  <a:cubicBezTo>
                    <a:pt x="204" y="4"/>
                    <a:pt x="184" y="0"/>
                    <a:pt x="1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800;p41">
              <a:extLst>
                <a:ext uri="{FF2B5EF4-FFF2-40B4-BE49-F238E27FC236}">
                  <a16:creationId xmlns:a16="http://schemas.microsoft.com/office/drawing/2014/main" id="{2F07A2AF-8699-D3A8-A1FE-5F3E0608450F}"/>
                </a:ext>
              </a:extLst>
            </p:cNvPr>
            <p:cNvSpPr/>
            <p:nvPr/>
          </p:nvSpPr>
          <p:spPr>
            <a:xfrm>
              <a:off x="4852075" y="2151300"/>
              <a:ext cx="107500" cy="111150"/>
            </a:xfrm>
            <a:custGeom>
              <a:avLst/>
              <a:gdLst/>
              <a:ahLst/>
              <a:cxnLst/>
              <a:rect l="l" t="t" r="r" b="b"/>
              <a:pathLst>
                <a:path w="4300" h="4446" extrusionOk="0">
                  <a:moveTo>
                    <a:pt x="135" y="1"/>
                  </a:moveTo>
                  <a:cubicBezTo>
                    <a:pt x="58" y="1"/>
                    <a:pt x="0" y="95"/>
                    <a:pt x="60" y="155"/>
                  </a:cubicBezTo>
                  <a:cubicBezTo>
                    <a:pt x="1418" y="1572"/>
                    <a:pt x="3311" y="2357"/>
                    <a:pt x="3989" y="4346"/>
                  </a:cubicBezTo>
                  <a:cubicBezTo>
                    <a:pt x="4008" y="4415"/>
                    <a:pt x="4062" y="4445"/>
                    <a:pt x="4119" y="4445"/>
                  </a:cubicBezTo>
                  <a:cubicBezTo>
                    <a:pt x="4207" y="4445"/>
                    <a:pt x="4300" y="4372"/>
                    <a:pt x="4263" y="4262"/>
                  </a:cubicBezTo>
                  <a:cubicBezTo>
                    <a:pt x="3966" y="3393"/>
                    <a:pt x="3394" y="2679"/>
                    <a:pt x="2763" y="2024"/>
                  </a:cubicBezTo>
                  <a:cubicBezTo>
                    <a:pt x="2025" y="1286"/>
                    <a:pt x="1120" y="476"/>
                    <a:pt x="179" y="12"/>
                  </a:cubicBezTo>
                  <a:cubicBezTo>
                    <a:pt x="164" y="4"/>
                    <a:pt x="149" y="1"/>
                    <a:pt x="13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801;p41">
              <a:extLst>
                <a:ext uri="{FF2B5EF4-FFF2-40B4-BE49-F238E27FC236}">
                  <a16:creationId xmlns:a16="http://schemas.microsoft.com/office/drawing/2014/main" id="{0207E270-9CF8-9DC3-4709-DF5E58946E31}"/>
                </a:ext>
              </a:extLst>
            </p:cNvPr>
            <p:cNvSpPr/>
            <p:nvPr/>
          </p:nvSpPr>
          <p:spPr>
            <a:xfrm>
              <a:off x="4858425" y="2128625"/>
              <a:ext cx="84025" cy="97300"/>
            </a:xfrm>
            <a:custGeom>
              <a:avLst/>
              <a:gdLst/>
              <a:ahLst/>
              <a:cxnLst/>
              <a:rect l="l" t="t" r="r" b="b"/>
              <a:pathLst>
                <a:path w="3361" h="3892" extrusionOk="0">
                  <a:moveTo>
                    <a:pt x="166" y="0"/>
                  </a:moveTo>
                  <a:cubicBezTo>
                    <a:pt x="71" y="0"/>
                    <a:pt x="0" y="115"/>
                    <a:pt x="80" y="205"/>
                  </a:cubicBezTo>
                  <a:cubicBezTo>
                    <a:pt x="1045" y="1300"/>
                    <a:pt x="2902" y="2098"/>
                    <a:pt x="3045" y="3741"/>
                  </a:cubicBezTo>
                  <a:cubicBezTo>
                    <a:pt x="3051" y="3840"/>
                    <a:pt x="3129" y="3891"/>
                    <a:pt x="3205" y="3891"/>
                  </a:cubicBezTo>
                  <a:cubicBezTo>
                    <a:pt x="3284" y="3891"/>
                    <a:pt x="3360" y="3837"/>
                    <a:pt x="3354" y="3729"/>
                  </a:cubicBezTo>
                  <a:cubicBezTo>
                    <a:pt x="3307" y="2098"/>
                    <a:pt x="1557" y="681"/>
                    <a:pt x="223" y="14"/>
                  </a:cubicBezTo>
                  <a:cubicBezTo>
                    <a:pt x="204" y="4"/>
                    <a:pt x="184" y="0"/>
                    <a:pt x="1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802;p41">
              <a:extLst>
                <a:ext uri="{FF2B5EF4-FFF2-40B4-BE49-F238E27FC236}">
                  <a16:creationId xmlns:a16="http://schemas.microsoft.com/office/drawing/2014/main" id="{C4EDE4B3-8438-3B98-D52B-C4ABD56B08C6}"/>
                </a:ext>
              </a:extLst>
            </p:cNvPr>
            <p:cNvSpPr/>
            <p:nvPr/>
          </p:nvSpPr>
          <p:spPr>
            <a:xfrm>
              <a:off x="4841725" y="2072500"/>
              <a:ext cx="101750" cy="111700"/>
            </a:xfrm>
            <a:custGeom>
              <a:avLst/>
              <a:gdLst/>
              <a:ahLst/>
              <a:cxnLst/>
              <a:rect l="l" t="t" r="r" b="b"/>
              <a:pathLst>
                <a:path w="4070" h="4468" extrusionOk="0">
                  <a:moveTo>
                    <a:pt x="101" y="0"/>
                  </a:moveTo>
                  <a:cubicBezTo>
                    <a:pt x="45" y="0"/>
                    <a:pt x="0" y="64"/>
                    <a:pt x="46" y="128"/>
                  </a:cubicBezTo>
                  <a:cubicBezTo>
                    <a:pt x="1105" y="1390"/>
                    <a:pt x="3487" y="2485"/>
                    <a:pt x="3665" y="4295"/>
                  </a:cubicBezTo>
                  <a:cubicBezTo>
                    <a:pt x="3677" y="4408"/>
                    <a:pt x="3781" y="4468"/>
                    <a:pt x="3880" y="4468"/>
                  </a:cubicBezTo>
                  <a:cubicBezTo>
                    <a:pt x="3978" y="4468"/>
                    <a:pt x="4070" y="4408"/>
                    <a:pt x="4058" y="4283"/>
                  </a:cubicBezTo>
                  <a:cubicBezTo>
                    <a:pt x="3856" y="2330"/>
                    <a:pt x="1534" y="1092"/>
                    <a:pt x="153" y="21"/>
                  </a:cubicBezTo>
                  <a:cubicBezTo>
                    <a:pt x="136" y="7"/>
                    <a:pt x="118" y="0"/>
                    <a:pt x="10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803;p41">
              <a:extLst>
                <a:ext uri="{FF2B5EF4-FFF2-40B4-BE49-F238E27FC236}">
                  <a16:creationId xmlns:a16="http://schemas.microsoft.com/office/drawing/2014/main" id="{0EFA5956-5B05-BB9F-E0FC-20C16C749359}"/>
                </a:ext>
              </a:extLst>
            </p:cNvPr>
            <p:cNvSpPr/>
            <p:nvPr/>
          </p:nvSpPr>
          <p:spPr>
            <a:xfrm>
              <a:off x="4879750" y="2056575"/>
              <a:ext cx="55475" cy="80600"/>
            </a:xfrm>
            <a:custGeom>
              <a:avLst/>
              <a:gdLst/>
              <a:ahLst/>
              <a:cxnLst/>
              <a:rect l="l" t="t" r="r" b="b"/>
              <a:pathLst>
                <a:path w="2219" h="3224" extrusionOk="0">
                  <a:moveTo>
                    <a:pt x="129" y="1"/>
                  </a:moveTo>
                  <a:cubicBezTo>
                    <a:pt x="49" y="1"/>
                    <a:pt x="1" y="112"/>
                    <a:pt x="61" y="181"/>
                  </a:cubicBezTo>
                  <a:cubicBezTo>
                    <a:pt x="823" y="1122"/>
                    <a:pt x="1680" y="1848"/>
                    <a:pt x="1906" y="3110"/>
                  </a:cubicBezTo>
                  <a:cubicBezTo>
                    <a:pt x="1911" y="3190"/>
                    <a:pt x="1961" y="3223"/>
                    <a:pt x="2019" y="3223"/>
                  </a:cubicBezTo>
                  <a:cubicBezTo>
                    <a:pt x="2110" y="3223"/>
                    <a:pt x="2218" y="3143"/>
                    <a:pt x="2204" y="3027"/>
                  </a:cubicBezTo>
                  <a:cubicBezTo>
                    <a:pt x="2025" y="1836"/>
                    <a:pt x="1216" y="634"/>
                    <a:pt x="180" y="15"/>
                  </a:cubicBezTo>
                  <a:cubicBezTo>
                    <a:pt x="162" y="5"/>
                    <a:pt x="145" y="1"/>
                    <a:pt x="12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804;p41">
              <a:extLst>
                <a:ext uri="{FF2B5EF4-FFF2-40B4-BE49-F238E27FC236}">
                  <a16:creationId xmlns:a16="http://schemas.microsoft.com/office/drawing/2014/main" id="{F12CEBB1-F8B5-3166-FDFE-2FEB7770CD64}"/>
                </a:ext>
              </a:extLst>
            </p:cNvPr>
            <p:cNvSpPr/>
            <p:nvPr/>
          </p:nvSpPr>
          <p:spPr>
            <a:xfrm>
              <a:off x="4850250" y="1990175"/>
              <a:ext cx="82225" cy="107550"/>
            </a:xfrm>
            <a:custGeom>
              <a:avLst/>
              <a:gdLst/>
              <a:ahLst/>
              <a:cxnLst/>
              <a:rect l="l" t="t" r="r" b="b"/>
              <a:pathLst>
                <a:path w="3289" h="4302" extrusionOk="0">
                  <a:moveTo>
                    <a:pt x="120" y="1"/>
                  </a:moveTo>
                  <a:cubicBezTo>
                    <a:pt x="49" y="1"/>
                    <a:pt x="1" y="100"/>
                    <a:pt x="50" y="158"/>
                  </a:cubicBezTo>
                  <a:cubicBezTo>
                    <a:pt x="1050" y="1230"/>
                    <a:pt x="2848" y="2480"/>
                    <a:pt x="2860" y="4088"/>
                  </a:cubicBezTo>
                  <a:cubicBezTo>
                    <a:pt x="2860" y="4230"/>
                    <a:pt x="2967" y="4302"/>
                    <a:pt x="3074" y="4302"/>
                  </a:cubicBezTo>
                  <a:cubicBezTo>
                    <a:pt x="3181" y="4302"/>
                    <a:pt x="3288" y="4230"/>
                    <a:pt x="3288" y="4088"/>
                  </a:cubicBezTo>
                  <a:cubicBezTo>
                    <a:pt x="3288" y="2397"/>
                    <a:pt x="1526" y="790"/>
                    <a:pt x="169" y="16"/>
                  </a:cubicBezTo>
                  <a:cubicBezTo>
                    <a:pt x="152" y="5"/>
                    <a:pt x="136" y="1"/>
                    <a:pt x="12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805;p41">
              <a:extLst>
                <a:ext uri="{FF2B5EF4-FFF2-40B4-BE49-F238E27FC236}">
                  <a16:creationId xmlns:a16="http://schemas.microsoft.com/office/drawing/2014/main" id="{1EADB790-0610-737D-8247-CF580BE67770}"/>
                </a:ext>
              </a:extLst>
            </p:cNvPr>
            <p:cNvSpPr/>
            <p:nvPr/>
          </p:nvSpPr>
          <p:spPr>
            <a:xfrm>
              <a:off x="4863900" y="1962875"/>
              <a:ext cx="50475" cy="60875"/>
            </a:xfrm>
            <a:custGeom>
              <a:avLst/>
              <a:gdLst/>
              <a:ahLst/>
              <a:cxnLst/>
              <a:rect l="l" t="t" r="r" b="b"/>
              <a:pathLst>
                <a:path w="2019" h="2435" extrusionOk="0">
                  <a:moveTo>
                    <a:pt x="91" y="0"/>
                  </a:moveTo>
                  <a:cubicBezTo>
                    <a:pt x="42" y="0"/>
                    <a:pt x="0" y="80"/>
                    <a:pt x="40" y="119"/>
                  </a:cubicBezTo>
                  <a:cubicBezTo>
                    <a:pt x="659" y="774"/>
                    <a:pt x="1540" y="1381"/>
                    <a:pt x="1730" y="2322"/>
                  </a:cubicBezTo>
                  <a:cubicBezTo>
                    <a:pt x="1745" y="2401"/>
                    <a:pt x="1799" y="2435"/>
                    <a:pt x="1855" y="2435"/>
                  </a:cubicBezTo>
                  <a:cubicBezTo>
                    <a:pt x="1934" y="2435"/>
                    <a:pt x="2018" y="2367"/>
                    <a:pt x="2004" y="2263"/>
                  </a:cubicBezTo>
                  <a:cubicBezTo>
                    <a:pt x="1790" y="1262"/>
                    <a:pt x="897" y="596"/>
                    <a:pt x="123" y="12"/>
                  </a:cubicBezTo>
                  <a:cubicBezTo>
                    <a:pt x="113" y="4"/>
                    <a:pt x="102" y="0"/>
                    <a:pt x="9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806;p41">
              <a:extLst>
                <a:ext uri="{FF2B5EF4-FFF2-40B4-BE49-F238E27FC236}">
                  <a16:creationId xmlns:a16="http://schemas.microsoft.com/office/drawing/2014/main" id="{9E8ABFFF-5D03-FFDE-0427-639F7768A3B2}"/>
                </a:ext>
              </a:extLst>
            </p:cNvPr>
            <p:cNvSpPr/>
            <p:nvPr/>
          </p:nvSpPr>
          <p:spPr>
            <a:xfrm>
              <a:off x="4711075" y="2709300"/>
              <a:ext cx="137750" cy="216225"/>
            </a:xfrm>
            <a:custGeom>
              <a:avLst/>
              <a:gdLst/>
              <a:ahLst/>
              <a:cxnLst/>
              <a:rect l="l" t="t" r="r" b="b"/>
              <a:pathLst>
                <a:path w="5510" h="8649" extrusionOk="0">
                  <a:moveTo>
                    <a:pt x="133" y="1"/>
                  </a:moveTo>
                  <a:cubicBezTo>
                    <a:pt x="52" y="1"/>
                    <a:pt x="0" y="100"/>
                    <a:pt x="69" y="159"/>
                  </a:cubicBezTo>
                  <a:cubicBezTo>
                    <a:pt x="1271" y="1564"/>
                    <a:pt x="2093" y="3100"/>
                    <a:pt x="2998" y="4671"/>
                  </a:cubicBezTo>
                  <a:cubicBezTo>
                    <a:pt x="3664" y="5814"/>
                    <a:pt x="5022" y="7041"/>
                    <a:pt x="4962" y="8446"/>
                  </a:cubicBezTo>
                  <a:cubicBezTo>
                    <a:pt x="4962" y="8583"/>
                    <a:pt x="5057" y="8648"/>
                    <a:pt x="5157" y="8648"/>
                  </a:cubicBezTo>
                  <a:cubicBezTo>
                    <a:pt x="5257" y="8648"/>
                    <a:pt x="5361" y="8583"/>
                    <a:pt x="5379" y="8458"/>
                  </a:cubicBezTo>
                  <a:cubicBezTo>
                    <a:pt x="5510" y="7017"/>
                    <a:pt x="4367" y="5755"/>
                    <a:pt x="3617" y="4624"/>
                  </a:cubicBezTo>
                  <a:cubicBezTo>
                    <a:pt x="2581" y="3016"/>
                    <a:pt x="1878" y="1064"/>
                    <a:pt x="188" y="16"/>
                  </a:cubicBezTo>
                  <a:cubicBezTo>
                    <a:pt x="169" y="6"/>
                    <a:pt x="150"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807;p41">
              <a:extLst>
                <a:ext uri="{FF2B5EF4-FFF2-40B4-BE49-F238E27FC236}">
                  <a16:creationId xmlns:a16="http://schemas.microsoft.com/office/drawing/2014/main" id="{F7FB725B-D325-B0D2-D5F0-27DD143D48B9}"/>
                </a:ext>
              </a:extLst>
            </p:cNvPr>
            <p:cNvSpPr/>
            <p:nvPr/>
          </p:nvSpPr>
          <p:spPr>
            <a:xfrm>
              <a:off x="4744350" y="2711100"/>
              <a:ext cx="59700" cy="126875"/>
            </a:xfrm>
            <a:custGeom>
              <a:avLst/>
              <a:gdLst/>
              <a:ahLst/>
              <a:cxnLst/>
              <a:rect l="l" t="t" r="r" b="b"/>
              <a:pathLst>
                <a:path w="2388" h="5075" extrusionOk="0">
                  <a:moveTo>
                    <a:pt x="120" y="1"/>
                  </a:moveTo>
                  <a:cubicBezTo>
                    <a:pt x="59" y="1"/>
                    <a:pt x="1" y="47"/>
                    <a:pt x="24" y="123"/>
                  </a:cubicBezTo>
                  <a:cubicBezTo>
                    <a:pt x="619" y="1837"/>
                    <a:pt x="1738" y="3325"/>
                    <a:pt x="2321" y="5052"/>
                  </a:cubicBezTo>
                  <a:cubicBezTo>
                    <a:pt x="2332" y="5068"/>
                    <a:pt x="2348" y="5074"/>
                    <a:pt x="2361" y="5074"/>
                  </a:cubicBezTo>
                  <a:cubicBezTo>
                    <a:pt x="2376" y="5074"/>
                    <a:pt x="2388" y="5065"/>
                    <a:pt x="2381" y="5052"/>
                  </a:cubicBezTo>
                  <a:cubicBezTo>
                    <a:pt x="2107" y="3266"/>
                    <a:pt x="1309" y="1504"/>
                    <a:pt x="214" y="51"/>
                  </a:cubicBezTo>
                  <a:cubicBezTo>
                    <a:pt x="192" y="16"/>
                    <a:pt x="156" y="1"/>
                    <a:pt x="12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808;p41">
              <a:extLst>
                <a:ext uri="{FF2B5EF4-FFF2-40B4-BE49-F238E27FC236}">
                  <a16:creationId xmlns:a16="http://schemas.microsoft.com/office/drawing/2014/main" id="{D38D7BAF-3E10-312D-43C1-03599A0040D0}"/>
                </a:ext>
              </a:extLst>
            </p:cNvPr>
            <p:cNvSpPr/>
            <p:nvPr/>
          </p:nvSpPr>
          <p:spPr>
            <a:xfrm>
              <a:off x="4740700" y="2664275"/>
              <a:ext cx="32525" cy="117250"/>
            </a:xfrm>
            <a:custGeom>
              <a:avLst/>
              <a:gdLst/>
              <a:ahLst/>
              <a:cxnLst/>
              <a:rect l="l" t="t" r="r" b="b"/>
              <a:pathLst>
                <a:path w="1301" h="4690" extrusionOk="0">
                  <a:moveTo>
                    <a:pt x="139" y="0"/>
                  </a:moveTo>
                  <a:cubicBezTo>
                    <a:pt x="70" y="0"/>
                    <a:pt x="0" y="42"/>
                    <a:pt x="15" y="114"/>
                  </a:cubicBezTo>
                  <a:cubicBezTo>
                    <a:pt x="193" y="1662"/>
                    <a:pt x="991" y="3079"/>
                    <a:pt x="1182" y="4627"/>
                  </a:cubicBezTo>
                  <a:cubicBezTo>
                    <a:pt x="1194" y="4665"/>
                    <a:pt x="1228" y="4690"/>
                    <a:pt x="1256" y="4690"/>
                  </a:cubicBezTo>
                  <a:cubicBezTo>
                    <a:pt x="1280" y="4690"/>
                    <a:pt x="1301" y="4671"/>
                    <a:pt x="1301" y="4627"/>
                  </a:cubicBezTo>
                  <a:cubicBezTo>
                    <a:pt x="1277" y="3127"/>
                    <a:pt x="979" y="1388"/>
                    <a:pt x="253" y="55"/>
                  </a:cubicBezTo>
                  <a:cubicBezTo>
                    <a:pt x="230" y="18"/>
                    <a:pt x="184" y="0"/>
                    <a:pt x="13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809;p41">
              <a:extLst>
                <a:ext uri="{FF2B5EF4-FFF2-40B4-BE49-F238E27FC236}">
                  <a16:creationId xmlns:a16="http://schemas.microsoft.com/office/drawing/2014/main" id="{749F0C1E-924D-073E-B3F9-0BF458E0DA65}"/>
                </a:ext>
              </a:extLst>
            </p:cNvPr>
            <p:cNvSpPr/>
            <p:nvPr/>
          </p:nvSpPr>
          <p:spPr>
            <a:xfrm>
              <a:off x="4798625" y="2748525"/>
              <a:ext cx="51400" cy="118350"/>
            </a:xfrm>
            <a:custGeom>
              <a:avLst/>
              <a:gdLst/>
              <a:ahLst/>
              <a:cxnLst/>
              <a:rect l="l" t="t" r="r" b="b"/>
              <a:pathLst>
                <a:path w="2056" h="4734" extrusionOk="0">
                  <a:moveTo>
                    <a:pt x="108" y="0"/>
                  </a:moveTo>
                  <a:cubicBezTo>
                    <a:pt x="50" y="0"/>
                    <a:pt x="1" y="44"/>
                    <a:pt x="31" y="114"/>
                  </a:cubicBezTo>
                  <a:cubicBezTo>
                    <a:pt x="639" y="1578"/>
                    <a:pt x="1746" y="2924"/>
                    <a:pt x="1746" y="4591"/>
                  </a:cubicBezTo>
                  <a:cubicBezTo>
                    <a:pt x="1746" y="4686"/>
                    <a:pt x="1820" y="4734"/>
                    <a:pt x="1895" y="4734"/>
                  </a:cubicBezTo>
                  <a:cubicBezTo>
                    <a:pt x="1969" y="4734"/>
                    <a:pt x="2044" y="4686"/>
                    <a:pt x="2044" y="4591"/>
                  </a:cubicBezTo>
                  <a:cubicBezTo>
                    <a:pt x="2055" y="2995"/>
                    <a:pt x="1115" y="1281"/>
                    <a:pt x="198" y="42"/>
                  </a:cubicBezTo>
                  <a:cubicBezTo>
                    <a:pt x="173" y="13"/>
                    <a:pt x="139" y="0"/>
                    <a:pt x="10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810;p41">
              <a:extLst>
                <a:ext uri="{FF2B5EF4-FFF2-40B4-BE49-F238E27FC236}">
                  <a16:creationId xmlns:a16="http://schemas.microsoft.com/office/drawing/2014/main" id="{FFEC641D-2102-AC68-ABDD-2172EA8DEAFF}"/>
                </a:ext>
              </a:extLst>
            </p:cNvPr>
            <p:cNvSpPr/>
            <p:nvPr/>
          </p:nvSpPr>
          <p:spPr>
            <a:xfrm>
              <a:off x="4789800" y="2656075"/>
              <a:ext cx="80525" cy="187075"/>
            </a:xfrm>
            <a:custGeom>
              <a:avLst/>
              <a:gdLst/>
              <a:ahLst/>
              <a:cxnLst/>
              <a:rect l="l" t="t" r="r" b="b"/>
              <a:pathLst>
                <a:path w="3221" h="7483" extrusionOk="0">
                  <a:moveTo>
                    <a:pt x="98" y="0"/>
                  </a:moveTo>
                  <a:cubicBezTo>
                    <a:pt x="47" y="0"/>
                    <a:pt x="0" y="67"/>
                    <a:pt x="27" y="121"/>
                  </a:cubicBezTo>
                  <a:cubicBezTo>
                    <a:pt x="1265" y="2490"/>
                    <a:pt x="2599" y="4753"/>
                    <a:pt x="3051" y="7431"/>
                  </a:cubicBezTo>
                  <a:cubicBezTo>
                    <a:pt x="3056" y="7466"/>
                    <a:pt x="3088" y="7482"/>
                    <a:pt x="3122" y="7482"/>
                  </a:cubicBezTo>
                  <a:cubicBezTo>
                    <a:pt x="3169" y="7482"/>
                    <a:pt x="3220" y="7451"/>
                    <a:pt x="3206" y="7396"/>
                  </a:cubicBezTo>
                  <a:cubicBezTo>
                    <a:pt x="2885" y="4788"/>
                    <a:pt x="1825" y="2074"/>
                    <a:pt x="146" y="26"/>
                  </a:cubicBezTo>
                  <a:cubicBezTo>
                    <a:pt x="131" y="8"/>
                    <a:pt x="114" y="0"/>
                    <a:pt x="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811;p41">
              <a:extLst>
                <a:ext uri="{FF2B5EF4-FFF2-40B4-BE49-F238E27FC236}">
                  <a16:creationId xmlns:a16="http://schemas.microsoft.com/office/drawing/2014/main" id="{3756BA53-7FEC-7150-0FE6-2A5E795B0034}"/>
                </a:ext>
              </a:extLst>
            </p:cNvPr>
            <p:cNvSpPr/>
            <p:nvPr/>
          </p:nvSpPr>
          <p:spPr>
            <a:xfrm>
              <a:off x="4810100" y="2704525"/>
              <a:ext cx="73400" cy="126175"/>
            </a:xfrm>
            <a:custGeom>
              <a:avLst/>
              <a:gdLst/>
              <a:ahLst/>
              <a:cxnLst/>
              <a:rect l="l" t="t" r="r" b="b"/>
              <a:pathLst>
                <a:path w="2936" h="5047" extrusionOk="0">
                  <a:moveTo>
                    <a:pt x="92" y="0"/>
                  </a:moveTo>
                  <a:cubicBezTo>
                    <a:pt x="38" y="0"/>
                    <a:pt x="0" y="87"/>
                    <a:pt x="49" y="136"/>
                  </a:cubicBezTo>
                  <a:cubicBezTo>
                    <a:pt x="1263" y="1457"/>
                    <a:pt x="2561" y="3088"/>
                    <a:pt x="2739" y="4958"/>
                  </a:cubicBezTo>
                  <a:cubicBezTo>
                    <a:pt x="2745" y="5017"/>
                    <a:pt x="2796" y="5047"/>
                    <a:pt x="2844" y="5047"/>
                  </a:cubicBezTo>
                  <a:cubicBezTo>
                    <a:pt x="2891" y="5047"/>
                    <a:pt x="2936" y="5017"/>
                    <a:pt x="2930" y="4958"/>
                  </a:cubicBezTo>
                  <a:cubicBezTo>
                    <a:pt x="2799" y="3112"/>
                    <a:pt x="1596" y="1124"/>
                    <a:pt x="132" y="17"/>
                  </a:cubicBezTo>
                  <a:cubicBezTo>
                    <a:pt x="118" y="5"/>
                    <a:pt x="105" y="0"/>
                    <a:pt x="9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812;p41">
              <a:extLst>
                <a:ext uri="{FF2B5EF4-FFF2-40B4-BE49-F238E27FC236}">
                  <a16:creationId xmlns:a16="http://schemas.microsoft.com/office/drawing/2014/main" id="{3510C616-11C0-1F45-47B6-A3EE981CC886}"/>
                </a:ext>
              </a:extLst>
            </p:cNvPr>
            <p:cNvSpPr/>
            <p:nvPr/>
          </p:nvSpPr>
          <p:spPr>
            <a:xfrm>
              <a:off x="4690175" y="2883575"/>
              <a:ext cx="113425" cy="225600"/>
            </a:xfrm>
            <a:custGeom>
              <a:avLst/>
              <a:gdLst/>
              <a:ahLst/>
              <a:cxnLst/>
              <a:rect l="l" t="t" r="r" b="b"/>
              <a:pathLst>
                <a:path w="4537" h="9024" extrusionOk="0">
                  <a:moveTo>
                    <a:pt x="93" y="0"/>
                  </a:moveTo>
                  <a:cubicBezTo>
                    <a:pt x="44" y="0"/>
                    <a:pt x="0" y="55"/>
                    <a:pt x="36" y="117"/>
                  </a:cubicBezTo>
                  <a:cubicBezTo>
                    <a:pt x="1905" y="2713"/>
                    <a:pt x="3953" y="5570"/>
                    <a:pt x="4238" y="8880"/>
                  </a:cubicBezTo>
                  <a:cubicBezTo>
                    <a:pt x="4244" y="8976"/>
                    <a:pt x="4319" y="9023"/>
                    <a:pt x="4392" y="9023"/>
                  </a:cubicBezTo>
                  <a:cubicBezTo>
                    <a:pt x="4465" y="9023"/>
                    <a:pt x="4536" y="8976"/>
                    <a:pt x="4536" y="8880"/>
                  </a:cubicBezTo>
                  <a:cubicBezTo>
                    <a:pt x="4441" y="5380"/>
                    <a:pt x="2488" y="2475"/>
                    <a:pt x="143" y="22"/>
                  </a:cubicBezTo>
                  <a:cubicBezTo>
                    <a:pt x="127" y="7"/>
                    <a:pt x="110" y="0"/>
                    <a:pt x="9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813;p41">
              <a:extLst>
                <a:ext uri="{FF2B5EF4-FFF2-40B4-BE49-F238E27FC236}">
                  <a16:creationId xmlns:a16="http://schemas.microsoft.com/office/drawing/2014/main" id="{698AD49B-94EA-7443-2EE1-BF3809303B42}"/>
                </a:ext>
              </a:extLst>
            </p:cNvPr>
            <p:cNvSpPr/>
            <p:nvPr/>
          </p:nvSpPr>
          <p:spPr>
            <a:xfrm>
              <a:off x="4744850" y="3102575"/>
              <a:ext cx="34325" cy="119125"/>
            </a:xfrm>
            <a:custGeom>
              <a:avLst/>
              <a:gdLst/>
              <a:ahLst/>
              <a:cxnLst/>
              <a:rect l="l" t="t" r="r" b="b"/>
              <a:pathLst>
                <a:path w="1373" h="4765" extrusionOk="0">
                  <a:moveTo>
                    <a:pt x="130" y="0"/>
                  </a:moveTo>
                  <a:cubicBezTo>
                    <a:pt x="64" y="0"/>
                    <a:pt x="0" y="60"/>
                    <a:pt x="15" y="144"/>
                  </a:cubicBezTo>
                  <a:cubicBezTo>
                    <a:pt x="408" y="1692"/>
                    <a:pt x="1016" y="3121"/>
                    <a:pt x="1242" y="4716"/>
                  </a:cubicBezTo>
                  <a:cubicBezTo>
                    <a:pt x="1242" y="4749"/>
                    <a:pt x="1269" y="4764"/>
                    <a:pt x="1299" y="4764"/>
                  </a:cubicBezTo>
                  <a:cubicBezTo>
                    <a:pt x="1334" y="4764"/>
                    <a:pt x="1373" y="4743"/>
                    <a:pt x="1373" y="4704"/>
                  </a:cubicBezTo>
                  <a:cubicBezTo>
                    <a:pt x="1278" y="3145"/>
                    <a:pt x="1016" y="1430"/>
                    <a:pt x="230" y="61"/>
                  </a:cubicBezTo>
                  <a:cubicBezTo>
                    <a:pt x="204" y="18"/>
                    <a:pt x="167" y="0"/>
                    <a:pt x="1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814;p41">
              <a:extLst>
                <a:ext uri="{FF2B5EF4-FFF2-40B4-BE49-F238E27FC236}">
                  <a16:creationId xmlns:a16="http://schemas.microsoft.com/office/drawing/2014/main" id="{B4FCF879-FFC6-F5F7-07BB-8208E11A889C}"/>
                </a:ext>
              </a:extLst>
            </p:cNvPr>
            <p:cNvSpPr/>
            <p:nvPr/>
          </p:nvSpPr>
          <p:spPr>
            <a:xfrm>
              <a:off x="4764150" y="3218150"/>
              <a:ext cx="14725" cy="73675"/>
            </a:xfrm>
            <a:custGeom>
              <a:avLst/>
              <a:gdLst/>
              <a:ahLst/>
              <a:cxnLst/>
              <a:rect l="l" t="t" r="r" b="b"/>
              <a:pathLst>
                <a:path w="589" h="2947" extrusionOk="0">
                  <a:moveTo>
                    <a:pt x="375" y="1"/>
                  </a:moveTo>
                  <a:cubicBezTo>
                    <a:pt x="336" y="1"/>
                    <a:pt x="297" y="28"/>
                    <a:pt x="291" y="81"/>
                  </a:cubicBezTo>
                  <a:cubicBezTo>
                    <a:pt x="208" y="986"/>
                    <a:pt x="303" y="1891"/>
                    <a:pt x="29" y="2772"/>
                  </a:cubicBezTo>
                  <a:cubicBezTo>
                    <a:pt x="1" y="2879"/>
                    <a:pt x="83" y="2947"/>
                    <a:pt x="163" y="2947"/>
                  </a:cubicBezTo>
                  <a:cubicBezTo>
                    <a:pt x="218" y="2947"/>
                    <a:pt x="272" y="2916"/>
                    <a:pt x="291" y="2843"/>
                  </a:cubicBezTo>
                  <a:cubicBezTo>
                    <a:pt x="589" y="1951"/>
                    <a:pt x="565" y="998"/>
                    <a:pt x="458" y="81"/>
                  </a:cubicBezTo>
                  <a:cubicBezTo>
                    <a:pt x="452" y="28"/>
                    <a:pt x="413" y="1"/>
                    <a:pt x="37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815;p41">
              <a:extLst>
                <a:ext uri="{FF2B5EF4-FFF2-40B4-BE49-F238E27FC236}">
                  <a16:creationId xmlns:a16="http://schemas.microsoft.com/office/drawing/2014/main" id="{F9B66439-849B-C591-1350-3E4366FB9915}"/>
                </a:ext>
              </a:extLst>
            </p:cNvPr>
            <p:cNvSpPr/>
            <p:nvPr/>
          </p:nvSpPr>
          <p:spPr>
            <a:xfrm>
              <a:off x="4760500" y="3223750"/>
              <a:ext cx="37125" cy="79400"/>
            </a:xfrm>
            <a:custGeom>
              <a:avLst/>
              <a:gdLst/>
              <a:ahLst/>
              <a:cxnLst/>
              <a:rect l="l" t="t" r="r" b="b"/>
              <a:pathLst>
                <a:path w="1485" h="3176" extrusionOk="0">
                  <a:moveTo>
                    <a:pt x="966" y="0"/>
                  </a:moveTo>
                  <a:cubicBezTo>
                    <a:pt x="905" y="0"/>
                    <a:pt x="848" y="36"/>
                    <a:pt x="830" y="107"/>
                  </a:cubicBezTo>
                  <a:cubicBezTo>
                    <a:pt x="485" y="1012"/>
                    <a:pt x="652" y="1965"/>
                    <a:pt x="116" y="2846"/>
                  </a:cubicBezTo>
                  <a:cubicBezTo>
                    <a:pt x="0" y="3019"/>
                    <a:pt x="148" y="3175"/>
                    <a:pt x="309" y="3175"/>
                  </a:cubicBezTo>
                  <a:cubicBezTo>
                    <a:pt x="380" y="3175"/>
                    <a:pt x="454" y="3145"/>
                    <a:pt x="509" y="3072"/>
                  </a:cubicBezTo>
                  <a:cubicBezTo>
                    <a:pt x="1104" y="2286"/>
                    <a:pt x="1485" y="1072"/>
                    <a:pt x="1128" y="107"/>
                  </a:cubicBezTo>
                  <a:cubicBezTo>
                    <a:pt x="1092" y="36"/>
                    <a:pt x="1027" y="0"/>
                    <a:pt x="9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816;p41">
              <a:extLst>
                <a:ext uri="{FF2B5EF4-FFF2-40B4-BE49-F238E27FC236}">
                  <a16:creationId xmlns:a16="http://schemas.microsoft.com/office/drawing/2014/main" id="{4A80D7A1-5229-0612-CF70-97685DBC64CE}"/>
                </a:ext>
              </a:extLst>
            </p:cNvPr>
            <p:cNvSpPr/>
            <p:nvPr/>
          </p:nvSpPr>
          <p:spPr>
            <a:xfrm>
              <a:off x="4770975" y="3213025"/>
              <a:ext cx="31125" cy="88500"/>
            </a:xfrm>
            <a:custGeom>
              <a:avLst/>
              <a:gdLst/>
              <a:ahLst/>
              <a:cxnLst/>
              <a:rect l="l" t="t" r="r" b="b"/>
              <a:pathLst>
                <a:path w="1245" h="3540" extrusionOk="0">
                  <a:moveTo>
                    <a:pt x="776" y="0"/>
                  </a:moveTo>
                  <a:cubicBezTo>
                    <a:pt x="721" y="0"/>
                    <a:pt x="667" y="36"/>
                    <a:pt x="649" y="108"/>
                  </a:cubicBezTo>
                  <a:cubicBezTo>
                    <a:pt x="328" y="1155"/>
                    <a:pt x="566" y="2275"/>
                    <a:pt x="66" y="3322"/>
                  </a:cubicBezTo>
                  <a:cubicBezTo>
                    <a:pt x="1" y="3437"/>
                    <a:pt x="92" y="3540"/>
                    <a:pt x="190" y="3540"/>
                  </a:cubicBezTo>
                  <a:cubicBezTo>
                    <a:pt x="235" y="3540"/>
                    <a:pt x="282" y="3518"/>
                    <a:pt x="316" y="3465"/>
                  </a:cubicBezTo>
                  <a:cubicBezTo>
                    <a:pt x="923" y="2548"/>
                    <a:pt x="1245" y="1179"/>
                    <a:pt x="911" y="108"/>
                  </a:cubicBezTo>
                  <a:cubicBezTo>
                    <a:pt x="887" y="36"/>
                    <a:pt x="831" y="0"/>
                    <a:pt x="7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817;p41">
              <a:extLst>
                <a:ext uri="{FF2B5EF4-FFF2-40B4-BE49-F238E27FC236}">
                  <a16:creationId xmlns:a16="http://schemas.microsoft.com/office/drawing/2014/main" id="{B878DCD5-ED21-C616-9BFF-695F3CB8A989}"/>
                </a:ext>
              </a:extLst>
            </p:cNvPr>
            <p:cNvSpPr/>
            <p:nvPr/>
          </p:nvSpPr>
          <p:spPr>
            <a:xfrm>
              <a:off x="4770650" y="3160050"/>
              <a:ext cx="46925" cy="150675"/>
            </a:xfrm>
            <a:custGeom>
              <a:avLst/>
              <a:gdLst/>
              <a:ahLst/>
              <a:cxnLst/>
              <a:rect l="l" t="t" r="r" b="b"/>
              <a:pathLst>
                <a:path w="1877" h="6027" extrusionOk="0">
                  <a:moveTo>
                    <a:pt x="1517" y="0"/>
                  </a:moveTo>
                  <a:cubicBezTo>
                    <a:pt x="1472" y="0"/>
                    <a:pt x="1428" y="26"/>
                    <a:pt x="1412" y="84"/>
                  </a:cubicBezTo>
                  <a:cubicBezTo>
                    <a:pt x="1031" y="2036"/>
                    <a:pt x="1031" y="3989"/>
                    <a:pt x="67" y="5810"/>
                  </a:cubicBezTo>
                  <a:cubicBezTo>
                    <a:pt x="0" y="5927"/>
                    <a:pt x="103" y="6026"/>
                    <a:pt x="207" y="6026"/>
                  </a:cubicBezTo>
                  <a:cubicBezTo>
                    <a:pt x="252" y="6026"/>
                    <a:pt x="297" y="6008"/>
                    <a:pt x="329" y="5965"/>
                  </a:cubicBezTo>
                  <a:cubicBezTo>
                    <a:pt x="1508" y="4251"/>
                    <a:pt x="1877" y="2167"/>
                    <a:pt x="1639" y="107"/>
                  </a:cubicBezTo>
                  <a:cubicBezTo>
                    <a:pt x="1632" y="41"/>
                    <a:pt x="1573" y="0"/>
                    <a:pt x="151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818;p41">
              <a:extLst>
                <a:ext uri="{FF2B5EF4-FFF2-40B4-BE49-F238E27FC236}">
                  <a16:creationId xmlns:a16="http://schemas.microsoft.com/office/drawing/2014/main" id="{4D6B4FB5-6701-C028-50D5-92045307C446}"/>
                </a:ext>
              </a:extLst>
            </p:cNvPr>
            <p:cNvSpPr/>
            <p:nvPr/>
          </p:nvSpPr>
          <p:spPr>
            <a:xfrm>
              <a:off x="4787975" y="3136300"/>
              <a:ext cx="39425" cy="135600"/>
            </a:xfrm>
            <a:custGeom>
              <a:avLst/>
              <a:gdLst/>
              <a:ahLst/>
              <a:cxnLst/>
              <a:rect l="l" t="t" r="r" b="b"/>
              <a:pathLst>
                <a:path w="1577" h="5424" extrusionOk="0">
                  <a:moveTo>
                    <a:pt x="1148" y="1"/>
                  </a:moveTo>
                  <a:cubicBezTo>
                    <a:pt x="1103" y="1"/>
                    <a:pt x="1059" y="27"/>
                    <a:pt x="1053" y="81"/>
                  </a:cubicBezTo>
                  <a:cubicBezTo>
                    <a:pt x="696" y="1831"/>
                    <a:pt x="743" y="3653"/>
                    <a:pt x="41" y="5332"/>
                  </a:cubicBezTo>
                  <a:cubicBezTo>
                    <a:pt x="0" y="5380"/>
                    <a:pt x="53" y="5423"/>
                    <a:pt x="107" y="5423"/>
                  </a:cubicBezTo>
                  <a:cubicBezTo>
                    <a:pt x="132" y="5423"/>
                    <a:pt x="156" y="5414"/>
                    <a:pt x="172" y="5391"/>
                  </a:cubicBezTo>
                  <a:cubicBezTo>
                    <a:pt x="1005" y="3820"/>
                    <a:pt x="1577" y="1867"/>
                    <a:pt x="1243" y="81"/>
                  </a:cubicBezTo>
                  <a:cubicBezTo>
                    <a:pt x="1237" y="27"/>
                    <a:pt x="1193" y="1"/>
                    <a:pt x="11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819;p41">
              <a:extLst>
                <a:ext uri="{FF2B5EF4-FFF2-40B4-BE49-F238E27FC236}">
                  <a16:creationId xmlns:a16="http://schemas.microsoft.com/office/drawing/2014/main" id="{F26521E7-FB1F-B3C6-B92D-BDE868A2BB17}"/>
                </a:ext>
              </a:extLst>
            </p:cNvPr>
            <p:cNvSpPr/>
            <p:nvPr/>
          </p:nvSpPr>
          <p:spPr>
            <a:xfrm>
              <a:off x="4792450" y="3097600"/>
              <a:ext cx="29600" cy="132500"/>
            </a:xfrm>
            <a:custGeom>
              <a:avLst/>
              <a:gdLst/>
              <a:ahLst/>
              <a:cxnLst/>
              <a:rect l="l" t="t" r="r" b="b"/>
              <a:pathLst>
                <a:path w="1184" h="5300" extrusionOk="0">
                  <a:moveTo>
                    <a:pt x="659" y="1"/>
                  </a:moveTo>
                  <a:cubicBezTo>
                    <a:pt x="615" y="1"/>
                    <a:pt x="570" y="28"/>
                    <a:pt x="564" y="81"/>
                  </a:cubicBezTo>
                  <a:cubicBezTo>
                    <a:pt x="290" y="1772"/>
                    <a:pt x="719" y="3546"/>
                    <a:pt x="40" y="5177"/>
                  </a:cubicBezTo>
                  <a:cubicBezTo>
                    <a:pt x="0" y="5249"/>
                    <a:pt x="73" y="5300"/>
                    <a:pt x="144" y="5300"/>
                  </a:cubicBezTo>
                  <a:cubicBezTo>
                    <a:pt x="178" y="5300"/>
                    <a:pt x="211" y="5288"/>
                    <a:pt x="231" y="5260"/>
                  </a:cubicBezTo>
                  <a:cubicBezTo>
                    <a:pt x="1183" y="3736"/>
                    <a:pt x="1052" y="1760"/>
                    <a:pt x="755" y="81"/>
                  </a:cubicBezTo>
                  <a:cubicBezTo>
                    <a:pt x="749" y="28"/>
                    <a:pt x="704" y="1"/>
                    <a:pt x="6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820;p41">
              <a:extLst>
                <a:ext uri="{FF2B5EF4-FFF2-40B4-BE49-F238E27FC236}">
                  <a16:creationId xmlns:a16="http://schemas.microsoft.com/office/drawing/2014/main" id="{383D6200-C918-FF37-45CD-10604450E1CF}"/>
                </a:ext>
              </a:extLst>
            </p:cNvPr>
            <p:cNvSpPr/>
            <p:nvPr/>
          </p:nvSpPr>
          <p:spPr>
            <a:xfrm>
              <a:off x="4803575" y="3055150"/>
              <a:ext cx="20250" cy="139550"/>
            </a:xfrm>
            <a:custGeom>
              <a:avLst/>
              <a:gdLst/>
              <a:ahLst/>
              <a:cxnLst/>
              <a:rect l="l" t="t" r="r" b="b"/>
              <a:pathLst>
                <a:path w="810" h="5582" extrusionOk="0">
                  <a:moveTo>
                    <a:pt x="215" y="0"/>
                  </a:moveTo>
                  <a:cubicBezTo>
                    <a:pt x="167" y="0"/>
                    <a:pt x="119" y="38"/>
                    <a:pt x="119" y="100"/>
                  </a:cubicBezTo>
                  <a:cubicBezTo>
                    <a:pt x="0" y="1886"/>
                    <a:pt x="95" y="3696"/>
                    <a:pt x="36" y="5494"/>
                  </a:cubicBezTo>
                  <a:cubicBezTo>
                    <a:pt x="36" y="5552"/>
                    <a:pt x="78" y="5582"/>
                    <a:pt x="123" y="5582"/>
                  </a:cubicBezTo>
                  <a:cubicBezTo>
                    <a:pt x="170" y="5582"/>
                    <a:pt x="220" y="5549"/>
                    <a:pt x="226" y="5482"/>
                  </a:cubicBezTo>
                  <a:cubicBezTo>
                    <a:pt x="464" y="3708"/>
                    <a:pt x="810" y="1803"/>
                    <a:pt x="298" y="65"/>
                  </a:cubicBezTo>
                  <a:cubicBezTo>
                    <a:pt x="283" y="20"/>
                    <a:pt x="249" y="0"/>
                    <a:pt x="21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821;p41">
              <a:extLst>
                <a:ext uri="{FF2B5EF4-FFF2-40B4-BE49-F238E27FC236}">
                  <a16:creationId xmlns:a16="http://schemas.microsoft.com/office/drawing/2014/main" id="{0C2FB63F-F5BB-3793-406E-73267469F8C2}"/>
                </a:ext>
              </a:extLst>
            </p:cNvPr>
            <p:cNvSpPr/>
            <p:nvPr/>
          </p:nvSpPr>
          <p:spPr>
            <a:xfrm>
              <a:off x="4802500" y="3047050"/>
              <a:ext cx="41050" cy="143700"/>
            </a:xfrm>
            <a:custGeom>
              <a:avLst/>
              <a:gdLst/>
              <a:ahLst/>
              <a:cxnLst/>
              <a:rect l="l" t="t" r="r" b="b"/>
              <a:pathLst>
                <a:path w="1642" h="5748" extrusionOk="0">
                  <a:moveTo>
                    <a:pt x="1571" y="1"/>
                  </a:moveTo>
                  <a:cubicBezTo>
                    <a:pt x="1552" y="1"/>
                    <a:pt x="1536" y="10"/>
                    <a:pt x="1531" y="32"/>
                  </a:cubicBezTo>
                  <a:cubicBezTo>
                    <a:pt x="1019" y="1913"/>
                    <a:pt x="650" y="3818"/>
                    <a:pt x="7" y="5639"/>
                  </a:cubicBezTo>
                  <a:cubicBezTo>
                    <a:pt x="0" y="5704"/>
                    <a:pt x="59" y="5747"/>
                    <a:pt x="111" y="5747"/>
                  </a:cubicBezTo>
                  <a:cubicBezTo>
                    <a:pt x="145" y="5747"/>
                    <a:pt x="177" y="5729"/>
                    <a:pt x="186" y="5687"/>
                  </a:cubicBezTo>
                  <a:cubicBezTo>
                    <a:pt x="865" y="3877"/>
                    <a:pt x="1365" y="1984"/>
                    <a:pt x="1627" y="67"/>
                  </a:cubicBezTo>
                  <a:cubicBezTo>
                    <a:pt x="1642" y="29"/>
                    <a:pt x="1604" y="1"/>
                    <a:pt x="15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822;p41">
              <a:extLst>
                <a:ext uri="{FF2B5EF4-FFF2-40B4-BE49-F238E27FC236}">
                  <a16:creationId xmlns:a16="http://schemas.microsoft.com/office/drawing/2014/main" id="{37DAE937-C8DC-1FD9-C49E-00DE49A29331}"/>
                </a:ext>
              </a:extLst>
            </p:cNvPr>
            <p:cNvSpPr/>
            <p:nvPr/>
          </p:nvSpPr>
          <p:spPr>
            <a:xfrm>
              <a:off x="4828100" y="2979300"/>
              <a:ext cx="28475" cy="148975"/>
            </a:xfrm>
            <a:custGeom>
              <a:avLst/>
              <a:gdLst/>
              <a:ahLst/>
              <a:cxnLst/>
              <a:rect l="l" t="t" r="r" b="b"/>
              <a:pathLst>
                <a:path w="1139" h="5959" extrusionOk="0">
                  <a:moveTo>
                    <a:pt x="781" y="0"/>
                  </a:moveTo>
                  <a:cubicBezTo>
                    <a:pt x="737" y="0"/>
                    <a:pt x="692" y="21"/>
                    <a:pt x="686" y="63"/>
                  </a:cubicBezTo>
                  <a:cubicBezTo>
                    <a:pt x="388" y="1980"/>
                    <a:pt x="329" y="3920"/>
                    <a:pt x="7" y="5825"/>
                  </a:cubicBezTo>
                  <a:cubicBezTo>
                    <a:pt x="0" y="5905"/>
                    <a:pt x="68" y="5958"/>
                    <a:pt x="130" y="5958"/>
                  </a:cubicBezTo>
                  <a:cubicBezTo>
                    <a:pt x="170" y="5958"/>
                    <a:pt x="208" y="5936"/>
                    <a:pt x="222" y="5885"/>
                  </a:cubicBezTo>
                  <a:cubicBezTo>
                    <a:pt x="757" y="3992"/>
                    <a:pt x="1138" y="2027"/>
                    <a:pt x="876" y="63"/>
                  </a:cubicBezTo>
                  <a:cubicBezTo>
                    <a:pt x="870" y="21"/>
                    <a:pt x="826" y="0"/>
                    <a:pt x="78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823;p41">
              <a:extLst>
                <a:ext uri="{FF2B5EF4-FFF2-40B4-BE49-F238E27FC236}">
                  <a16:creationId xmlns:a16="http://schemas.microsoft.com/office/drawing/2014/main" id="{F9787DF3-9BF8-B2E1-5E9B-294C4D45626C}"/>
                </a:ext>
              </a:extLst>
            </p:cNvPr>
            <p:cNvSpPr/>
            <p:nvPr/>
          </p:nvSpPr>
          <p:spPr>
            <a:xfrm>
              <a:off x="4827375" y="2942900"/>
              <a:ext cx="28875" cy="172525"/>
            </a:xfrm>
            <a:custGeom>
              <a:avLst/>
              <a:gdLst/>
              <a:ahLst/>
              <a:cxnLst/>
              <a:rect l="l" t="t" r="r" b="b"/>
              <a:pathLst>
                <a:path w="1155" h="6901" extrusionOk="0">
                  <a:moveTo>
                    <a:pt x="721" y="1"/>
                  </a:moveTo>
                  <a:cubicBezTo>
                    <a:pt x="681" y="1"/>
                    <a:pt x="643" y="22"/>
                    <a:pt x="620" y="78"/>
                  </a:cubicBezTo>
                  <a:cubicBezTo>
                    <a:pt x="251" y="935"/>
                    <a:pt x="382" y="2114"/>
                    <a:pt x="322" y="3019"/>
                  </a:cubicBezTo>
                  <a:cubicBezTo>
                    <a:pt x="310" y="3305"/>
                    <a:pt x="274" y="6662"/>
                    <a:pt x="120" y="6698"/>
                  </a:cubicBezTo>
                  <a:cubicBezTo>
                    <a:pt x="1" y="6734"/>
                    <a:pt x="36" y="6888"/>
                    <a:pt x="143" y="6900"/>
                  </a:cubicBezTo>
                  <a:cubicBezTo>
                    <a:pt x="146" y="6900"/>
                    <a:pt x="148" y="6900"/>
                    <a:pt x="150" y="6900"/>
                  </a:cubicBezTo>
                  <a:cubicBezTo>
                    <a:pt x="931" y="6900"/>
                    <a:pt x="1155" y="814"/>
                    <a:pt x="870" y="102"/>
                  </a:cubicBezTo>
                  <a:cubicBezTo>
                    <a:pt x="848" y="51"/>
                    <a:pt x="783" y="1"/>
                    <a:pt x="72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824;p41">
              <a:extLst>
                <a:ext uri="{FF2B5EF4-FFF2-40B4-BE49-F238E27FC236}">
                  <a16:creationId xmlns:a16="http://schemas.microsoft.com/office/drawing/2014/main" id="{5CA4828C-819C-EBF3-C036-BAF5E47E76B0}"/>
                </a:ext>
              </a:extLst>
            </p:cNvPr>
            <p:cNvSpPr/>
            <p:nvPr/>
          </p:nvSpPr>
          <p:spPr>
            <a:xfrm>
              <a:off x="4819650" y="3052375"/>
              <a:ext cx="4475" cy="20025"/>
            </a:xfrm>
            <a:custGeom>
              <a:avLst/>
              <a:gdLst/>
              <a:ahLst/>
              <a:cxnLst/>
              <a:rect l="l" t="t" r="r" b="b"/>
              <a:pathLst>
                <a:path w="179" h="801" extrusionOk="0">
                  <a:moveTo>
                    <a:pt x="95" y="0"/>
                  </a:moveTo>
                  <a:cubicBezTo>
                    <a:pt x="71" y="0"/>
                    <a:pt x="48" y="15"/>
                    <a:pt x="48" y="45"/>
                  </a:cubicBezTo>
                  <a:cubicBezTo>
                    <a:pt x="24" y="271"/>
                    <a:pt x="24" y="485"/>
                    <a:pt x="12" y="712"/>
                  </a:cubicBezTo>
                  <a:cubicBezTo>
                    <a:pt x="0" y="771"/>
                    <a:pt x="42" y="801"/>
                    <a:pt x="86" y="801"/>
                  </a:cubicBezTo>
                  <a:cubicBezTo>
                    <a:pt x="131" y="801"/>
                    <a:pt x="179" y="771"/>
                    <a:pt x="179" y="712"/>
                  </a:cubicBezTo>
                  <a:cubicBezTo>
                    <a:pt x="167" y="485"/>
                    <a:pt x="167" y="271"/>
                    <a:pt x="143" y="45"/>
                  </a:cubicBezTo>
                  <a:cubicBezTo>
                    <a:pt x="143" y="15"/>
                    <a:pt x="119" y="0"/>
                    <a:pt x="9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825;p41">
              <a:extLst>
                <a:ext uri="{FF2B5EF4-FFF2-40B4-BE49-F238E27FC236}">
                  <a16:creationId xmlns:a16="http://schemas.microsoft.com/office/drawing/2014/main" id="{21876D6D-BD19-0D00-8FC5-DD2B013CD7B1}"/>
                </a:ext>
              </a:extLst>
            </p:cNvPr>
            <p:cNvSpPr/>
            <p:nvPr/>
          </p:nvSpPr>
          <p:spPr>
            <a:xfrm>
              <a:off x="4737850" y="3042325"/>
              <a:ext cx="75825" cy="133950"/>
            </a:xfrm>
            <a:custGeom>
              <a:avLst/>
              <a:gdLst/>
              <a:ahLst/>
              <a:cxnLst/>
              <a:rect l="l" t="t" r="r" b="b"/>
              <a:pathLst>
                <a:path w="3033" h="5358" extrusionOk="0">
                  <a:moveTo>
                    <a:pt x="108" y="0"/>
                  </a:moveTo>
                  <a:cubicBezTo>
                    <a:pt x="53" y="0"/>
                    <a:pt x="1" y="63"/>
                    <a:pt x="34" y="137"/>
                  </a:cubicBezTo>
                  <a:cubicBezTo>
                    <a:pt x="843" y="1947"/>
                    <a:pt x="2343" y="3316"/>
                    <a:pt x="2820" y="5293"/>
                  </a:cubicBezTo>
                  <a:cubicBezTo>
                    <a:pt x="2829" y="5338"/>
                    <a:pt x="2864" y="5357"/>
                    <a:pt x="2902" y="5357"/>
                  </a:cubicBezTo>
                  <a:cubicBezTo>
                    <a:pt x="2963" y="5357"/>
                    <a:pt x="3032" y="5307"/>
                    <a:pt x="3010" y="5233"/>
                  </a:cubicBezTo>
                  <a:cubicBezTo>
                    <a:pt x="2605" y="3280"/>
                    <a:pt x="1343" y="1625"/>
                    <a:pt x="176" y="42"/>
                  </a:cubicBezTo>
                  <a:cubicBezTo>
                    <a:pt x="158" y="13"/>
                    <a:pt x="133" y="0"/>
                    <a:pt x="10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826;p41">
              <a:extLst>
                <a:ext uri="{FF2B5EF4-FFF2-40B4-BE49-F238E27FC236}">
                  <a16:creationId xmlns:a16="http://schemas.microsoft.com/office/drawing/2014/main" id="{885C77CC-D301-02CB-AD7D-D076FBFB3562}"/>
                </a:ext>
              </a:extLst>
            </p:cNvPr>
            <p:cNvSpPr/>
            <p:nvPr/>
          </p:nvSpPr>
          <p:spPr>
            <a:xfrm>
              <a:off x="4725200" y="3000275"/>
              <a:ext cx="81675" cy="225475"/>
            </a:xfrm>
            <a:custGeom>
              <a:avLst/>
              <a:gdLst/>
              <a:ahLst/>
              <a:cxnLst/>
              <a:rect l="l" t="t" r="r" b="b"/>
              <a:pathLst>
                <a:path w="3267" h="9019" extrusionOk="0">
                  <a:moveTo>
                    <a:pt x="88" y="1"/>
                  </a:moveTo>
                  <a:cubicBezTo>
                    <a:pt x="43" y="1"/>
                    <a:pt x="1" y="32"/>
                    <a:pt x="16" y="93"/>
                  </a:cubicBezTo>
                  <a:cubicBezTo>
                    <a:pt x="1099" y="2962"/>
                    <a:pt x="2933" y="5713"/>
                    <a:pt x="2456" y="8915"/>
                  </a:cubicBezTo>
                  <a:cubicBezTo>
                    <a:pt x="2449" y="8980"/>
                    <a:pt x="2502" y="9018"/>
                    <a:pt x="2548" y="9018"/>
                  </a:cubicBezTo>
                  <a:cubicBezTo>
                    <a:pt x="2579" y="9018"/>
                    <a:pt x="2606" y="9001"/>
                    <a:pt x="2611" y="8963"/>
                  </a:cubicBezTo>
                  <a:cubicBezTo>
                    <a:pt x="3266" y="5772"/>
                    <a:pt x="1956" y="2617"/>
                    <a:pt x="159" y="33"/>
                  </a:cubicBezTo>
                  <a:cubicBezTo>
                    <a:pt x="141" y="11"/>
                    <a:pt x="114" y="1"/>
                    <a:pt x="8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827;p41">
              <a:extLst>
                <a:ext uri="{FF2B5EF4-FFF2-40B4-BE49-F238E27FC236}">
                  <a16:creationId xmlns:a16="http://schemas.microsoft.com/office/drawing/2014/main" id="{267AA059-ADE6-D9F1-72A0-762F5662363E}"/>
                </a:ext>
              </a:extLst>
            </p:cNvPr>
            <p:cNvSpPr/>
            <p:nvPr/>
          </p:nvSpPr>
          <p:spPr>
            <a:xfrm>
              <a:off x="4738300" y="3205275"/>
              <a:ext cx="40275" cy="117975"/>
            </a:xfrm>
            <a:custGeom>
              <a:avLst/>
              <a:gdLst/>
              <a:ahLst/>
              <a:cxnLst/>
              <a:rect l="l" t="t" r="r" b="b"/>
              <a:pathLst>
                <a:path w="1611" h="4719" extrusionOk="0">
                  <a:moveTo>
                    <a:pt x="98" y="0"/>
                  </a:moveTo>
                  <a:cubicBezTo>
                    <a:pt x="49" y="0"/>
                    <a:pt x="0" y="47"/>
                    <a:pt x="16" y="108"/>
                  </a:cubicBezTo>
                  <a:cubicBezTo>
                    <a:pt x="468" y="1489"/>
                    <a:pt x="1373" y="3049"/>
                    <a:pt x="1075" y="4549"/>
                  </a:cubicBezTo>
                  <a:cubicBezTo>
                    <a:pt x="1053" y="4652"/>
                    <a:pt x="1144" y="4718"/>
                    <a:pt x="1222" y="4718"/>
                  </a:cubicBezTo>
                  <a:cubicBezTo>
                    <a:pt x="1272" y="4718"/>
                    <a:pt x="1316" y="4692"/>
                    <a:pt x="1325" y="4632"/>
                  </a:cubicBezTo>
                  <a:cubicBezTo>
                    <a:pt x="1611" y="3120"/>
                    <a:pt x="825" y="1370"/>
                    <a:pt x="170" y="49"/>
                  </a:cubicBezTo>
                  <a:cubicBezTo>
                    <a:pt x="153" y="15"/>
                    <a:pt x="126" y="0"/>
                    <a:pt x="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828;p41">
              <a:extLst>
                <a:ext uri="{FF2B5EF4-FFF2-40B4-BE49-F238E27FC236}">
                  <a16:creationId xmlns:a16="http://schemas.microsoft.com/office/drawing/2014/main" id="{A8AB6EFC-374F-376E-D301-D930D7B4BE44}"/>
                </a:ext>
              </a:extLst>
            </p:cNvPr>
            <p:cNvSpPr/>
            <p:nvPr/>
          </p:nvSpPr>
          <p:spPr>
            <a:xfrm>
              <a:off x="4744625" y="3252775"/>
              <a:ext cx="16400" cy="93475"/>
            </a:xfrm>
            <a:custGeom>
              <a:avLst/>
              <a:gdLst/>
              <a:ahLst/>
              <a:cxnLst/>
              <a:rect l="l" t="t" r="r" b="b"/>
              <a:pathLst>
                <a:path w="656" h="3739" extrusionOk="0">
                  <a:moveTo>
                    <a:pt x="123" y="1"/>
                  </a:moveTo>
                  <a:cubicBezTo>
                    <a:pt x="70" y="1"/>
                    <a:pt x="19" y="37"/>
                    <a:pt x="13" y="113"/>
                  </a:cubicBezTo>
                  <a:cubicBezTo>
                    <a:pt x="1" y="1280"/>
                    <a:pt x="346" y="2471"/>
                    <a:pt x="405" y="3649"/>
                  </a:cubicBezTo>
                  <a:cubicBezTo>
                    <a:pt x="405" y="3709"/>
                    <a:pt x="453" y="3739"/>
                    <a:pt x="501" y="3739"/>
                  </a:cubicBezTo>
                  <a:cubicBezTo>
                    <a:pt x="548" y="3739"/>
                    <a:pt x="596" y="3709"/>
                    <a:pt x="596" y="3649"/>
                  </a:cubicBezTo>
                  <a:cubicBezTo>
                    <a:pt x="632" y="2506"/>
                    <a:pt x="655" y="1149"/>
                    <a:pt x="239" y="77"/>
                  </a:cubicBezTo>
                  <a:cubicBezTo>
                    <a:pt x="217" y="28"/>
                    <a:pt x="169" y="1"/>
                    <a:pt x="12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829;p41">
              <a:extLst>
                <a:ext uri="{FF2B5EF4-FFF2-40B4-BE49-F238E27FC236}">
                  <a16:creationId xmlns:a16="http://schemas.microsoft.com/office/drawing/2014/main" id="{073A9B4C-8ABF-4BCD-632F-FDFC9D2F172A}"/>
                </a:ext>
              </a:extLst>
            </p:cNvPr>
            <p:cNvSpPr/>
            <p:nvPr/>
          </p:nvSpPr>
          <p:spPr>
            <a:xfrm>
              <a:off x="4743450" y="3272150"/>
              <a:ext cx="21750" cy="94400"/>
            </a:xfrm>
            <a:custGeom>
              <a:avLst/>
              <a:gdLst/>
              <a:ahLst/>
              <a:cxnLst/>
              <a:rect l="l" t="t" r="r" b="b"/>
              <a:pathLst>
                <a:path w="870" h="3776" extrusionOk="0">
                  <a:moveTo>
                    <a:pt x="175" y="0"/>
                  </a:moveTo>
                  <a:cubicBezTo>
                    <a:pt x="105" y="0"/>
                    <a:pt x="36" y="54"/>
                    <a:pt x="36" y="136"/>
                  </a:cubicBezTo>
                  <a:cubicBezTo>
                    <a:pt x="0" y="1291"/>
                    <a:pt x="417" y="2386"/>
                    <a:pt x="226" y="3577"/>
                  </a:cubicBezTo>
                  <a:cubicBezTo>
                    <a:pt x="219" y="3691"/>
                    <a:pt x="324" y="3776"/>
                    <a:pt x="416" y="3776"/>
                  </a:cubicBezTo>
                  <a:cubicBezTo>
                    <a:pt x="477" y="3776"/>
                    <a:pt x="533" y="3738"/>
                    <a:pt x="548" y="3648"/>
                  </a:cubicBezTo>
                  <a:cubicBezTo>
                    <a:pt x="786" y="2553"/>
                    <a:pt x="869" y="1064"/>
                    <a:pt x="286" y="64"/>
                  </a:cubicBezTo>
                  <a:cubicBezTo>
                    <a:pt x="259" y="20"/>
                    <a:pt x="217" y="0"/>
                    <a:pt x="17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830;p41">
              <a:extLst>
                <a:ext uri="{FF2B5EF4-FFF2-40B4-BE49-F238E27FC236}">
                  <a16:creationId xmlns:a16="http://schemas.microsoft.com/office/drawing/2014/main" id="{EF6A55CD-D176-AF7F-7128-8CF531331E2F}"/>
                </a:ext>
              </a:extLst>
            </p:cNvPr>
            <p:cNvSpPr/>
            <p:nvPr/>
          </p:nvSpPr>
          <p:spPr>
            <a:xfrm>
              <a:off x="4742800" y="3270500"/>
              <a:ext cx="27450" cy="114875"/>
            </a:xfrm>
            <a:custGeom>
              <a:avLst/>
              <a:gdLst/>
              <a:ahLst/>
              <a:cxnLst/>
              <a:rect l="l" t="t" r="r" b="b"/>
              <a:pathLst>
                <a:path w="1098" h="4595" extrusionOk="0">
                  <a:moveTo>
                    <a:pt x="565" y="1"/>
                  </a:moveTo>
                  <a:cubicBezTo>
                    <a:pt x="512" y="1"/>
                    <a:pt x="460" y="31"/>
                    <a:pt x="443" y="95"/>
                  </a:cubicBezTo>
                  <a:cubicBezTo>
                    <a:pt x="50" y="1511"/>
                    <a:pt x="681" y="3059"/>
                    <a:pt x="50" y="4440"/>
                  </a:cubicBezTo>
                  <a:cubicBezTo>
                    <a:pt x="0" y="4523"/>
                    <a:pt x="65" y="4594"/>
                    <a:pt x="138" y="4594"/>
                  </a:cubicBezTo>
                  <a:cubicBezTo>
                    <a:pt x="170" y="4594"/>
                    <a:pt x="203" y="4580"/>
                    <a:pt x="228" y="4548"/>
                  </a:cubicBezTo>
                  <a:cubicBezTo>
                    <a:pt x="1002" y="3405"/>
                    <a:pt x="1098" y="1392"/>
                    <a:pt x="705" y="95"/>
                  </a:cubicBezTo>
                  <a:cubicBezTo>
                    <a:pt x="680" y="34"/>
                    <a:pt x="622" y="1"/>
                    <a:pt x="56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831;p41">
              <a:extLst>
                <a:ext uri="{FF2B5EF4-FFF2-40B4-BE49-F238E27FC236}">
                  <a16:creationId xmlns:a16="http://schemas.microsoft.com/office/drawing/2014/main" id="{8A5AA5B1-3E34-BE23-179D-F206E83F2742}"/>
                </a:ext>
              </a:extLst>
            </p:cNvPr>
            <p:cNvSpPr/>
            <p:nvPr/>
          </p:nvSpPr>
          <p:spPr>
            <a:xfrm>
              <a:off x="4748200" y="3262950"/>
              <a:ext cx="25025" cy="104250"/>
            </a:xfrm>
            <a:custGeom>
              <a:avLst/>
              <a:gdLst/>
              <a:ahLst/>
              <a:cxnLst/>
              <a:rect l="l" t="t" r="r" b="b"/>
              <a:pathLst>
                <a:path w="1001" h="4170" extrusionOk="0">
                  <a:moveTo>
                    <a:pt x="505" y="1"/>
                  </a:moveTo>
                  <a:cubicBezTo>
                    <a:pt x="444" y="1"/>
                    <a:pt x="382" y="34"/>
                    <a:pt x="358" y="99"/>
                  </a:cubicBezTo>
                  <a:cubicBezTo>
                    <a:pt x="1" y="1349"/>
                    <a:pt x="393" y="2754"/>
                    <a:pt x="96" y="4028"/>
                  </a:cubicBezTo>
                  <a:cubicBezTo>
                    <a:pt x="74" y="4114"/>
                    <a:pt x="143" y="4169"/>
                    <a:pt x="211" y="4169"/>
                  </a:cubicBezTo>
                  <a:cubicBezTo>
                    <a:pt x="257" y="4169"/>
                    <a:pt x="303" y="4145"/>
                    <a:pt x="322" y="4088"/>
                  </a:cubicBezTo>
                  <a:cubicBezTo>
                    <a:pt x="727" y="2897"/>
                    <a:pt x="1001" y="1337"/>
                    <a:pt x="643" y="99"/>
                  </a:cubicBezTo>
                  <a:cubicBezTo>
                    <a:pt x="626" y="34"/>
                    <a:pt x="566" y="1"/>
                    <a:pt x="5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832;p41">
              <a:extLst>
                <a:ext uri="{FF2B5EF4-FFF2-40B4-BE49-F238E27FC236}">
                  <a16:creationId xmlns:a16="http://schemas.microsoft.com/office/drawing/2014/main" id="{278A0655-970B-7E4C-7FF4-69A66F0D96BC}"/>
                </a:ext>
              </a:extLst>
            </p:cNvPr>
            <p:cNvSpPr/>
            <p:nvPr/>
          </p:nvSpPr>
          <p:spPr>
            <a:xfrm>
              <a:off x="4751875" y="3256525"/>
              <a:ext cx="29400" cy="116375"/>
            </a:xfrm>
            <a:custGeom>
              <a:avLst/>
              <a:gdLst/>
              <a:ahLst/>
              <a:cxnLst/>
              <a:rect l="l" t="t" r="r" b="b"/>
              <a:pathLst>
                <a:path w="1176" h="4655" extrusionOk="0">
                  <a:moveTo>
                    <a:pt x="357" y="0"/>
                  </a:moveTo>
                  <a:cubicBezTo>
                    <a:pt x="301" y="0"/>
                    <a:pt x="239" y="39"/>
                    <a:pt x="246" y="106"/>
                  </a:cubicBezTo>
                  <a:cubicBezTo>
                    <a:pt x="365" y="1582"/>
                    <a:pt x="282" y="3059"/>
                    <a:pt x="8" y="4511"/>
                  </a:cubicBezTo>
                  <a:cubicBezTo>
                    <a:pt x="1" y="4592"/>
                    <a:pt x="79" y="4655"/>
                    <a:pt x="149" y="4655"/>
                  </a:cubicBezTo>
                  <a:cubicBezTo>
                    <a:pt x="193" y="4655"/>
                    <a:pt x="233" y="4630"/>
                    <a:pt x="246" y="4571"/>
                  </a:cubicBezTo>
                  <a:cubicBezTo>
                    <a:pt x="604" y="3071"/>
                    <a:pt x="1175" y="1523"/>
                    <a:pt x="437" y="46"/>
                  </a:cubicBezTo>
                  <a:cubicBezTo>
                    <a:pt x="423" y="15"/>
                    <a:pt x="391" y="0"/>
                    <a:pt x="35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833;p41">
              <a:extLst>
                <a:ext uri="{FF2B5EF4-FFF2-40B4-BE49-F238E27FC236}">
                  <a16:creationId xmlns:a16="http://schemas.microsoft.com/office/drawing/2014/main" id="{ACB2C3BB-BE53-880E-7EF0-DA5543730291}"/>
                </a:ext>
              </a:extLst>
            </p:cNvPr>
            <p:cNvSpPr/>
            <p:nvPr/>
          </p:nvSpPr>
          <p:spPr>
            <a:xfrm>
              <a:off x="4754100" y="3188275"/>
              <a:ext cx="46500" cy="163250"/>
            </a:xfrm>
            <a:custGeom>
              <a:avLst/>
              <a:gdLst/>
              <a:ahLst/>
              <a:cxnLst/>
              <a:rect l="l" t="t" r="r" b="b"/>
              <a:pathLst>
                <a:path w="1860" h="6530" extrusionOk="0">
                  <a:moveTo>
                    <a:pt x="334" y="0"/>
                  </a:moveTo>
                  <a:cubicBezTo>
                    <a:pt x="281" y="0"/>
                    <a:pt x="229" y="33"/>
                    <a:pt x="229" y="98"/>
                  </a:cubicBezTo>
                  <a:cubicBezTo>
                    <a:pt x="324" y="2062"/>
                    <a:pt x="1348" y="4670"/>
                    <a:pt x="38" y="6420"/>
                  </a:cubicBezTo>
                  <a:cubicBezTo>
                    <a:pt x="1" y="6467"/>
                    <a:pt x="68" y="6529"/>
                    <a:pt x="127" y="6529"/>
                  </a:cubicBezTo>
                  <a:cubicBezTo>
                    <a:pt x="142" y="6529"/>
                    <a:pt x="157" y="6525"/>
                    <a:pt x="169" y="6515"/>
                  </a:cubicBezTo>
                  <a:cubicBezTo>
                    <a:pt x="1860" y="5027"/>
                    <a:pt x="1050" y="1895"/>
                    <a:pt x="443" y="74"/>
                  </a:cubicBezTo>
                  <a:cubicBezTo>
                    <a:pt x="427" y="24"/>
                    <a:pt x="380" y="0"/>
                    <a:pt x="3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834;p41">
              <a:extLst>
                <a:ext uri="{FF2B5EF4-FFF2-40B4-BE49-F238E27FC236}">
                  <a16:creationId xmlns:a16="http://schemas.microsoft.com/office/drawing/2014/main" id="{21B726CC-A1DE-71B0-27B7-C95A72E80D3A}"/>
                </a:ext>
              </a:extLst>
            </p:cNvPr>
            <p:cNvSpPr/>
            <p:nvPr/>
          </p:nvSpPr>
          <p:spPr>
            <a:xfrm>
              <a:off x="4704300" y="3043675"/>
              <a:ext cx="74275" cy="227050"/>
            </a:xfrm>
            <a:custGeom>
              <a:avLst/>
              <a:gdLst/>
              <a:ahLst/>
              <a:cxnLst/>
              <a:rect l="l" t="t" r="r" b="b"/>
              <a:pathLst>
                <a:path w="2971" h="9082" extrusionOk="0">
                  <a:moveTo>
                    <a:pt x="113" y="1"/>
                  </a:moveTo>
                  <a:cubicBezTo>
                    <a:pt x="55" y="1"/>
                    <a:pt x="1" y="84"/>
                    <a:pt x="18" y="155"/>
                  </a:cubicBezTo>
                  <a:cubicBezTo>
                    <a:pt x="1304" y="2953"/>
                    <a:pt x="2638" y="5810"/>
                    <a:pt x="2280" y="8977"/>
                  </a:cubicBezTo>
                  <a:cubicBezTo>
                    <a:pt x="2280" y="9044"/>
                    <a:pt x="2349" y="9081"/>
                    <a:pt x="2411" y="9081"/>
                  </a:cubicBezTo>
                  <a:cubicBezTo>
                    <a:pt x="2458" y="9081"/>
                    <a:pt x="2501" y="9059"/>
                    <a:pt x="2507" y="9013"/>
                  </a:cubicBezTo>
                  <a:cubicBezTo>
                    <a:pt x="2971" y="6120"/>
                    <a:pt x="2102" y="2298"/>
                    <a:pt x="173" y="36"/>
                  </a:cubicBezTo>
                  <a:cubicBezTo>
                    <a:pt x="154" y="11"/>
                    <a:pt x="133" y="1"/>
                    <a:pt x="11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835;p41">
              <a:extLst>
                <a:ext uri="{FF2B5EF4-FFF2-40B4-BE49-F238E27FC236}">
                  <a16:creationId xmlns:a16="http://schemas.microsoft.com/office/drawing/2014/main" id="{D2B54D16-9B07-744F-6872-E462CA0065FE}"/>
                </a:ext>
              </a:extLst>
            </p:cNvPr>
            <p:cNvSpPr/>
            <p:nvPr/>
          </p:nvSpPr>
          <p:spPr>
            <a:xfrm>
              <a:off x="4734425" y="3079625"/>
              <a:ext cx="45950" cy="155450"/>
            </a:xfrm>
            <a:custGeom>
              <a:avLst/>
              <a:gdLst/>
              <a:ahLst/>
              <a:cxnLst/>
              <a:rect l="l" t="t" r="r" b="b"/>
              <a:pathLst>
                <a:path w="1838" h="6218" extrusionOk="0">
                  <a:moveTo>
                    <a:pt x="89" y="1"/>
                  </a:moveTo>
                  <a:cubicBezTo>
                    <a:pt x="43" y="1"/>
                    <a:pt x="1" y="37"/>
                    <a:pt x="16" y="98"/>
                  </a:cubicBezTo>
                  <a:cubicBezTo>
                    <a:pt x="659" y="2122"/>
                    <a:pt x="1623" y="3967"/>
                    <a:pt x="1623" y="6146"/>
                  </a:cubicBezTo>
                  <a:cubicBezTo>
                    <a:pt x="1629" y="6194"/>
                    <a:pt x="1674" y="6218"/>
                    <a:pt x="1717" y="6218"/>
                  </a:cubicBezTo>
                  <a:cubicBezTo>
                    <a:pt x="1760" y="6218"/>
                    <a:pt x="1802" y="6194"/>
                    <a:pt x="1802" y="6146"/>
                  </a:cubicBezTo>
                  <a:cubicBezTo>
                    <a:pt x="1837" y="4039"/>
                    <a:pt x="1123" y="1884"/>
                    <a:pt x="159" y="38"/>
                  </a:cubicBezTo>
                  <a:cubicBezTo>
                    <a:pt x="141" y="12"/>
                    <a:pt x="115" y="1"/>
                    <a:pt x="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836;p41">
              <a:extLst>
                <a:ext uri="{FF2B5EF4-FFF2-40B4-BE49-F238E27FC236}">
                  <a16:creationId xmlns:a16="http://schemas.microsoft.com/office/drawing/2014/main" id="{7ACC2724-4053-F0C1-4D04-E844AEF55BBE}"/>
                </a:ext>
              </a:extLst>
            </p:cNvPr>
            <p:cNvSpPr/>
            <p:nvPr/>
          </p:nvSpPr>
          <p:spPr>
            <a:xfrm>
              <a:off x="4722550" y="3041900"/>
              <a:ext cx="56025" cy="158650"/>
            </a:xfrm>
            <a:custGeom>
              <a:avLst/>
              <a:gdLst/>
              <a:ahLst/>
              <a:cxnLst/>
              <a:rect l="l" t="t" r="r" b="b"/>
              <a:pathLst>
                <a:path w="2241" h="6346" extrusionOk="0">
                  <a:moveTo>
                    <a:pt x="136" y="1"/>
                  </a:moveTo>
                  <a:cubicBezTo>
                    <a:pt x="72" y="1"/>
                    <a:pt x="1" y="63"/>
                    <a:pt x="26" y="130"/>
                  </a:cubicBezTo>
                  <a:cubicBezTo>
                    <a:pt x="812" y="2059"/>
                    <a:pt x="1943" y="4059"/>
                    <a:pt x="1574" y="6226"/>
                  </a:cubicBezTo>
                  <a:cubicBezTo>
                    <a:pt x="1560" y="6296"/>
                    <a:pt x="1624" y="6346"/>
                    <a:pt x="1684" y="6346"/>
                  </a:cubicBezTo>
                  <a:cubicBezTo>
                    <a:pt x="1726" y="6346"/>
                    <a:pt x="1767" y="6321"/>
                    <a:pt x="1777" y="6262"/>
                  </a:cubicBezTo>
                  <a:cubicBezTo>
                    <a:pt x="2241" y="4274"/>
                    <a:pt x="1550" y="1559"/>
                    <a:pt x="205" y="35"/>
                  </a:cubicBezTo>
                  <a:cubicBezTo>
                    <a:pt x="188" y="11"/>
                    <a:pt x="163" y="1"/>
                    <a:pt x="1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837;p41">
              <a:extLst>
                <a:ext uri="{FF2B5EF4-FFF2-40B4-BE49-F238E27FC236}">
                  <a16:creationId xmlns:a16="http://schemas.microsoft.com/office/drawing/2014/main" id="{A2706981-8E32-A5A3-1C8C-CAF1A996EE1B}"/>
                </a:ext>
              </a:extLst>
            </p:cNvPr>
            <p:cNvSpPr/>
            <p:nvPr/>
          </p:nvSpPr>
          <p:spPr>
            <a:xfrm>
              <a:off x="4844375" y="2866850"/>
              <a:ext cx="37200" cy="156175"/>
            </a:xfrm>
            <a:custGeom>
              <a:avLst/>
              <a:gdLst/>
              <a:ahLst/>
              <a:cxnLst/>
              <a:rect l="l" t="t" r="r" b="b"/>
              <a:pathLst>
                <a:path w="1488" h="6247" extrusionOk="0">
                  <a:moveTo>
                    <a:pt x="934" y="1"/>
                  </a:moveTo>
                  <a:cubicBezTo>
                    <a:pt x="868" y="1"/>
                    <a:pt x="803" y="36"/>
                    <a:pt x="785" y="108"/>
                  </a:cubicBezTo>
                  <a:cubicBezTo>
                    <a:pt x="345" y="1894"/>
                    <a:pt x="1488" y="4584"/>
                    <a:pt x="59" y="6061"/>
                  </a:cubicBezTo>
                  <a:cubicBezTo>
                    <a:pt x="1" y="6138"/>
                    <a:pt x="53" y="6247"/>
                    <a:pt x="125" y="6247"/>
                  </a:cubicBezTo>
                  <a:cubicBezTo>
                    <a:pt x="142" y="6247"/>
                    <a:pt x="160" y="6241"/>
                    <a:pt x="178" y="6228"/>
                  </a:cubicBezTo>
                  <a:cubicBezTo>
                    <a:pt x="999" y="5680"/>
                    <a:pt x="1130" y="4668"/>
                    <a:pt x="1237" y="3739"/>
                  </a:cubicBezTo>
                  <a:cubicBezTo>
                    <a:pt x="1368" y="2620"/>
                    <a:pt x="1380" y="1191"/>
                    <a:pt x="1083" y="108"/>
                  </a:cubicBezTo>
                  <a:cubicBezTo>
                    <a:pt x="1065" y="36"/>
                    <a:pt x="999" y="1"/>
                    <a:pt x="93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838;p41">
              <a:extLst>
                <a:ext uri="{FF2B5EF4-FFF2-40B4-BE49-F238E27FC236}">
                  <a16:creationId xmlns:a16="http://schemas.microsoft.com/office/drawing/2014/main" id="{5B06315A-75D7-91D3-27E9-51B85AFE6EE5}"/>
                </a:ext>
              </a:extLst>
            </p:cNvPr>
            <p:cNvSpPr/>
            <p:nvPr/>
          </p:nvSpPr>
          <p:spPr>
            <a:xfrm>
              <a:off x="4857500" y="2755075"/>
              <a:ext cx="50875" cy="253450"/>
            </a:xfrm>
            <a:custGeom>
              <a:avLst/>
              <a:gdLst/>
              <a:ahLst/>
              <a:cxnLst/>
              <a:rect l="l" t="t" r="r" b="b"/>
              <a:pathLst>
                <a:path w="2035" h="10138" extrusionOk="0">
                  <a:moveTo>
                    <a:pt x="1677" y="1"/>
                  </a:moveTo>
                  <a:cubicBezTo>
                    <a:pt x="1620" y="1"/>
                    <a:pt x="1564" y="31"/>
                    <a:pt x="1558" y="90"/>
                  </a:cubicBezTo>
                  <a:cubicBezTo>
                    <a:pt x="1201" y="1757"/>
                    <a:pt x="951" y="3471"/>
                    <a:pt x="653" y="5150"/>
                  </a:cubicBezTo>
                  <a:cubicBezTo>
                    <a:pt x="355" y="6758"/>
                    <a:pt x="367" y="8413"/>
                    <a:pt x="22" y="9996"/>
                  </a:cubicBezTo>
                  <a:cubicBezTo>
                    <a:pt x="0" y="10082"/>
                    <a:pt x="65" y="10137"/>
                    <a:pt x="130" y="10137"/>
                  </a:cubicBezTo>
                  <a:cubicBezTo>
                    <a:pt x="173" y="10137"/>
                    <a:pt x="217" y="10113"/>
                    <a:pt x="236" y="10056"/>
                  </a:cubicBezTo>
                  <a:cubicBezTo>
                    <a:pt x="903" y="8353"/>
                    <a:pt x="1010" y="6579"/>
                    <a:pt x="1320" y="4793"/>
                  </a:cubicBezTo>
                  <a:cubicBezTo>
                    <a:pt x="1605" y="3245"/>
                    <a:pt x="2034" y="1650"/>
                    <a:pt x="1796" y="90"/>
                  </a:cubicBezTo>
                  <a:cubicBezTo>
                    <a:pt x="1790" y="31"/>
                    <a:pt x="1733" y="1"/>
                    <a:pt x="167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839;p41">
              <a:extLst>
                <a:ext uri="{FF2B5EF4-FFF2-40B4-BE49-F238E27FC236}">
                  <a16:creationId xmlns:a16="http://schemas.microsoft.com/office/drawing/2014/main" id="{5C5EEE67-C8B3-06CE-D241-73DA908968D7}"/>
                </a:ext>
              </a:extLst>
            </p:cNvPr>
            <p:cNvSpPr/>
            <p:nvPr/>
          </p:nvSpPr>
          <p:spPr>
            <a:xfrm>
              <a:off x="4861400" y="2685450"/>
              <a:ext cx="52325" cy="294850"/>
            </a:xfrm>
            <a:custGeom>
              <a:avLst/>
              <a:gdLst/>
              <a:ahLst/>
              <a:cxnLst/>
              <a:rect l="l" t="t" r="r" b="b"/>
              <a:pathLst>
                <a:path w="2093" h="11794" extrusionOk="0">
                  <a:moveTo>
                    <a:pt x="1894" y="1"/>
                  </a:moveTo>
                  <a:cubicBezTo>
                    <a:pt x="1856" y="1"/>
                    <a:pt x="1817" y="22"/>
                    <a:pt x="1807" y="65"/>
                  </a:cubicBezTo>
                  <a:cubicBezTo>
                    <a:pt x="1271" y="1851"/>
                    <a:pt x="1283" y="3804"/>
                    <a:pt x="1104" y="5649"/>
                  </a:cubicBezTo>
                  <a:cubicBezTo>
                    <a:pt x="985" y="6923"/>
                    <a:pt x="866" y="8185"/>
                    <a:pt x="676" y="9435"/>
                  </a:cubicBezTo>
                  <a:cubicBezTo>
                    <a:pt x="592" y="9876"/>
                    <a:pt x="556" y="11352"/>
                    <a:pt x="80" y="11602"/>
                  </a:cubicBezTo>
                  <a:cubicBezTo>
                    <a:pt x="0" y="11671"/>
                    <a:pt x="30" y="11794"/>
                    <a:pt x="116" y="11794"/>
                  </a:cubicBezTo>
                  <a:cubicBezTo>
                    <a:pt x="120" y="11794"/>
                    <a:pt x="124" y="11793"/>
                    <a:pt x="128" y="11793"/>
                  </a:cubicBezTo>
                  <a:cubicBezTo>
                    <a:pt x="1283" y="11638"/>
                    <a:pt x="1402" y="8078"/>
                    <a:pt x="1509" y="7304"/>
                  </a:cubicBezTo>
                  <a:cubicBezTo>
                    <a:pt x="1830" y="4947"/>
                    <a:pt x="2092" y="2482"/>
                    <a:pt x="1985" y="89"/>
                  </a:cubicBezTo>
                  <a:cubicBezTo>
                    <a:pt x="1985" y="31"/>
                    <a:pt x="1939" y="1"/>
                    <a:pt x="189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840;p41">
              <a:extLst>
                <a:ext uri="{FF2B5EF4-FFF2-40B4-BE49-F238E27FC236}">
                  <a16:creationId xmlns:a16="http://schemas.microsoft.com/office/drawing/2014/main" id="{5664B3C8-B856-A22F-2270-49E722B19BC4}"/>
                </a:ext>
              </a:extLst>
            </p:cNvPr>
            <p:cNvSpPr/>
            <p:nvPr/>
          </p:nvSpPr>
          <p:spPr>
            <a:xfrm>
              <a:off x="4876700" y="2632000"/>
              <a:ext cx="52500" cy="297400"/>
            </a:xfrm>
            <a:custGeom>
              <a:avLst/>
              <a:gdLst/>
              <a:ahLst/>
              <a:cxnLst/>
              <a:rect l="l" t="t" r="r" b="b"/>
              <a:pathLst>
                <a:path w="2100" h="11896" extrusionOk="0">
                  <a:moveTo>
                    <a:pt x="1565" y="1"/>
                  </a:moveTo>
                  <a:cubicBezTo>
                    <a:pt x="1525" y="1"/>
                    <a:pt x="1486" y="24"/>
                    <a:pt x="1480" y="72"/>
                  </a:cubicBezTo>
                  <a:cubicBezTo>
                    <a:pt x="1040" y="2179"/>
                    <a:pt x="1064" y="4442"/>
                    <a:pt x="909" y="6608"/>
                  </a:cubicBezTo>
                  <a:cubicBezTo>
                    <a:pt x="790" y="8252"/>
                    <a:pt x="1087" y="10311"/>
                    <a:pt x="64" y="11728"/>
                  </a:cubicBezTo>
                  <a:cubicBezTo>
                    <a:pt x="0" y="11791"/>
                    <a:pt x="95" y="11896"/>
                    <a:pt x="180" y="11896"/>
                  </a:cubicBezTo>
                  <a:cubicBezTo>
                    <a:pt x="207" y="11896"/>
                    <a:pt x="234" y="11885"/>
                    <a:pt x="254" y="11859"/>
                  </a:cubicBezTo>
                  <a:cubicBezTo>
                    <a:pt x="1278" y="10669"/>
                    <a:pt x="1361" y="9073"/>
                    <a:pt x="1445" y="7573"/>
                  </a:cubicBezTo>
                  <a:cubicBezTo>
                    <a:pt x="1599" y="5144"/>
                    <a:pt x="2100" y="2477"/>
                    <a:pt x="1659" y="72"/>
                  </a:cubicBezTo>
                  <a:cubicBezTo>
                    <a:pt x="1647" y="24"/>
                    <a:pt x="1605" y="1"/>
                    <a:pt x="156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841;p41">
              <a:extLst>
                <a:ext uri="{FF2B5EF4-FFF2-40B4-BE49-F238E27FC236}">
                  <a16:creationId xmlns:a16="http://schemas.microsoft.com/office/drawing/2014/main" id="{9BF36016-EA9A-8DF2-E58B-D44500133392}"/>
                </a:ext>
              </a:extLst>
            </p:cNvPr>
            <p:cNvSpPr/>
            <p:nvPr/>
          </p:nvSpPr>
          <p:spPr>
            <a:xfrm>
              <a:off x="4882150" y="2568425"/>
              <a:ext cx="35150" cy="216125"/>
            </a:xfrm>
            <a:custGeom>
              <a:avLst/>
              <a:gdLst/>
              <a:ahLst/>
              <a:cxnLst/>
              <a:rect l="l" t="t" r="r" b="b"/>
              <a:pathLst>
                <a:path w="1406" h="8645" extrusionOk="0">
                  <a:moveTo>
                    <a:pt x="332" y="1"/>
                  </a:moveTo>
                  <a:cubicBezTo>
                    <a:pt x="275" y="1"/>
                    <a:pt x="215" y="46"/>
                    <a:pt x="215" y="115"/>
                  </a:cubicBezTo>
                  <a:cubicBezTo>
                    <a:pt x="0" y="2925"/>
                    <a:pt x="1024" y="5723"/>
                    <a:pt x="143" y="8509"/>
                  </a:cubicBezTo>
                  <a:cubicBezTo>
                    <a:pt x="115" y="8594"/>
                    <a:pt x="179" y="8645"/>
                    <a:pt x="244" y="8645"/>
                  </a:cubicBezTo>
                  <a:cubicBezTo>
                    <a:pt x="287" y="8645"/>
                    <a:pt x="331" y="8621"/>
                    <a:pt x="346" y="8568"/>
                  </a:cubicBezTo>
                  <a:cubicBezTo>
                    <a:pt x="1405" y="5984"/>
                    <a:pt x="1000" y="2734"/>
                    <a:pt x="429" y="79"/>
                  </a:cubicBezTo>
                  <a:cubicBezTo>
                    <a:pt x="414" y="24"/>
                    <a:pt x="374" y="1"/>
                    <a:pt x="33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842;p41">
              <a:extLst>
                <a:ext uri="{FF2B5EF4-FFF2-40B4-BE49-F238E27FC236}">
                  <a16:creationId xmlns:a16="http://schemas.microsoft.com/office/drawing/2014/main" id="{48065F67-1A4B-E7FD-508C-AF0237D09F14}"/>
                </a:ext>
              </a:extLst>
            </p:cNvPr>
            <p:cNvSpPr/>
            <p:nvPr/>
          </p:nvSpPr>
          <p:spPr>
            <a:xfrm>
              <a:off x="4899525" y="2465150"/>
              <a:ext cx="33550" cy="201625"/>
            </a:xfrm>
            <a:custGeom>
              <a:avLst/>
              <a:gdLst/>
              <a:ahLst/>
              <a:cxnLst/>
              <a:rect l="l" t="t" r="r" b="b"/>
              <a:pathLst>
                <a:path w="1342" h="8065" extrusionOk="0">
                  <a:moveTo>
                    <a:pt x="349" y="1"/>
                  </a:moveTo>
                  <a:cubicBezTo>
                    <a:pt x="295" y="1"/>
                    <a:pt x="246" y="34"/>
                    <a:pt x="246" y="102"/>
                  </a:cubicBezTo>
                  <a:cubicBezTo>
                    <a:pt x="448" y="2745"/>
                    <a:pt x="544" y="5305"/>
                    <a:pt x="8" y="7901"/>
                  </a:cubicBezTo>
                  <a:cubicBezTo>
                    <a:pt x="1" y="8003"/>
                    <a:pt x="87" y="8065"/>
                    <a:pt x="160" y="8065"/>
                  </a:cubicBezTo>
                  <a:cubicBezTo>
                    <a:pt x="207" y="8065"/>
                    <a:pt x="249" y="8040"/>
                    <a:pt x="258" y="7984"/>
                  </a:cubicBezTo>
                  <a:cubicBezTo>
                    <a:pt x="841" y="5520"/>
                    <a:pt x="1341" y="2519"/>
                    <a:pt x="472" y="78"/>
                  </a:cubicBezTo>
                  <a:cubicBezTo>
                    <a:pt x="450" y="28"/>
                    <a:pt x="397" y="1"/>
                    <a:pt x="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843;p41">
              <a:extLst>
                <a:ext uri="{FF2B5EF4-FFF2-40B4-BE49-F238E27FC236}">
                  <a16:creationId xmlns:a16="http://schemas.microsoft.com/office/drawing/2014/main" id="{E1E027C7-EB00-B450-2CEB-6609AFB45888}"/>
                </a:ext>
              </a:extLst>
            </p:cNvPr>
            <p:cNvSpPr/>
            <p:nvPr/>
          </p:nvSpPr>
          <p:spPr>
            <a:xfrm>
              <a:off x="4923725" y="2385875"/>
              <a:ext cx="29275" cy="207275"/>
            </a:xfrm>
            <a:custGeom>
              <a:avLst/>
              <a:gdLst/>
              <a:ahLst/>
              <a:cxnLst/>
              <a:rect l="l" t="t" r="r" b="b"/>
              <a:pathLst>
                <a:path w="1171" h="8291" extrusionOk="0">
                  <a:moveTo>
                    <a:pt x="206" y="0"/>
                  </a:moveTo>
                  <a:cubicBezTo>
                    <a:pt x="151" y="0"/>
                    <a:pt x="99" y="36"/>
                    <a:pt x="99" y="106"/>
                  </a:cubicBezTo>
                  <a:cubicBezTo>
                    <a:pt x="171" y="2833"/>
                    <a:pt x="909" y="5535"/>
                    <a:pt x="16" y="8238"/>
                  </a:cubicBezTo>
                  <a:cubicBezTo>
                    <a:pt x="0" y="8262"/>
                    <a:pt x="36" y="8290"/>
                    <a:pt x="69" y="8290"/>
                  </a:cubicBezTo>
                  <a:cubicBezTo>
                    <a:pt x="87" y="8290"/>
                    <a:pt x="103" y="8282"/>
                    <a:pt x="111" y="8262"/>
                  </a:cubicBezTo>
                  <a:cubicBezTo>
                    <a:pt x="1171" y="5797"/>
                    <a:pt x="1171" y="2618"/>
                    <a:pt x="326" y="82"/>
                  </a:cubicBezTo>
                  <a:cubicBezTo>
                    <a:pt x="304" y="27"/>
                    <a:pt x="253" y="0"/>
                    <a:pt x="2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844;p41">
              <a:extLst>
                <a:ext uri="{FF2B5EF4-FFF2-40B4-BE49-F238E27FC236}">
                  <a16:creationId xmlns:a16="http://schemas.microsoft.com/office/drawing/2014/main" id="{E6C8ABB7-84F6-E625-C01E-7B1B91941852}"/>
                </a:ext>
              </a:extLst>
            </p:cNvPr>
            <p:cNvSpPr/>
            <p:nvPr/>
          </p:nvSpPr>
          <p:spPr>
            <a:xfrm>
              <a:off x="4914600" y="2472750"/>
              <a:ext cx="19350" cy="104725"/>
            </a:xfrm>
            <a:custGeom>
              <a:avLst/>
              <a:gdLst/>
              <a:ahLst/>
              <a:cxnLst/>
              <a:rect l="l" t="t" r="r" b="b"/>
              <a:pathLst>
                <a:path w="774" h="4189" extrusionOk="0">
                  <a:moveTo>
                    <a:pt x="347" y="1"/>
                  </a:moveTo>
                  <a:cubicBezTo>
                    <a:pt x="307" y="1"/>
                    <a:pt x="268" y="25"/>
                    <a:pt x="262" y="72"/>
                  </a:cubicBezTo>
                  <a:cubicBezTo>
                    <a:pt x="0" y="1394"/>
                    <a:pt x="298" y="2751"/>
                    <a:pt x="167" y="4085"/>
                  </a:cubicBezTo>
                  <a:cubicBezTo>
                    <a:pt x="167" y="4152"/>
                    <a:pt x="224" y="4189"/>
                    <a:pt x="280" y="4189"/>
                  </a:cubicBezTo>
                  <a:cubicBezTo>
                    <a:pt x="323" y="4189"/>
                    <a:pt x="366" y="4167"/>
                    <a:pt x="381" y="4120"/>
                  </a:cubicBezTo>
                  <a:cubicBezTo>
                    <a:pt x="774" y="2834"/>
                    <a:pt x="714" y="1382"/>
                    <a:pt x="441" y="72"/>
                  </a:cubicBezTo>
                  <a:cubicBezTo>
                    <a:pt x="429" y="25"/>
                    <a:pt x="387" y="1"/>
                    <a:pt x="34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845;p41">
              <a:extLst>
                <a:ext uri="{FF2B5EF4-FFF2-40B4-BE49-F238E27FC236}">
                  <a16:creationId xmlns:a16="http://schemas.microsoft.com/office/drawing/2014/main" id="{5C791F90-8753-AB86-D5B0-EBA172EBF95D}"/>
                </a:ext>
              </a:extLst>
            </p:cNvPr>
            <p:cNvSpPr/>
            <p:nvPr/>
          </p:nvSpPr>
          <p:spPr>
            <a:xfrm>
              <a:off x="4915475" y="2367850"/>
              <a:ext cx="23850" cy="191975"/>
            </a:xfrm>
            <a:custGeom>
              <a:avLst/>
              <a:gdLst/>
              <a:ahLst/>
              <a:cxnLst/>
              <a:rect l="l" t="t" r="r" b="b"/>
              <a:pathLst>
                <a:path w="954" h="7679" extrusionOk="0">
                  <a:moveTo>
                    <a:pt x="331" y="0"/>
                  </a:moveTo>
                  <a:cubicBezTo>
                    <a:pt x="291" y="0"/>
                    <a:pt x="251" y="25"/>
                    <a:pt x="251" y="65"/>
                  </a:cubicBezTo>
                  <a:cubicBezTo>
                    <a:pt x="191" y="2566"/>
                    <a:pt x="1" y="5113"/>
                    <a:pt x="37" y="7614"/>
                  </a:cubicBezTo>
                  <a:cubicBezTo>
                    <a:pt x="43" y="7654"/>
                    <a:pt x="72" y="7679"/>
                    <a:pt x="102" y="7679"/>
                  </a:cubicBezTo>
                  <a:cubicBezTo>
                    <a:pt x="126" y="7679"/>
                    <a:pt x="152" y="7663"/>
                    <a:pt x="168" y="7626"/>
                  </a:cubicBezTo>
                  <a:cubicBezTo>
                    <a:pt x="763" y="5244"/>
                    <a:pt x="953" y="2446"/>
                    <a:pt x="406" y="53"/>
                  </a:cubicBezTo>
                  <a:cubicBezTo>
                    <a:pt x="395" y="16"/>
                    <a:pt x="363" y="0"/>
                    <a:pt x="3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846;p41">
              <a:extLst>
                <a:ext uri="{FF2B5EF4-FFF2-40B4-BE49-F238E27FC236}">
                  <a16:creationId xmlns:a16="http://schemas.microsoft.com/office/drawing/2014/main" id="{AC126C48-40A8-7BF3-D03F-65D134687B24}"/>
                </a:ext>
              </a:extLst>
            </p:cNvPr>
            <p:cNvSpPr/>
            <p:nvPr/>
          </p:nvSpPr>
          <p:spPr>
            <a:xfrm>
              <a:off x="4910125" y="2293275"/>
              <a:ext cx="20575" cy="285075"/>
            </a:xfrm>
            <a:custGeom>
              <a:avLst/>
              <a:gdLst/>
              <a:ahLst/>
              <a:cxnLst/>
              <a:rect l="l" t="t" r="r" b="b"/>
              <a:pathLst>
                <a:path w="823" h="11403" extrusionOk="0">
                  <a:moveTo>
                    <a:pt x="399" y="0"/>
                  </a:moveTo>
                  <a:cubicBezTo>
                    <a:pt x="355" y="0"/>
                    <a:pt x="310" y="24"/>
                    <a:pt x="298" y="72"/>
                  </a:cubicBezTo>
                  <a:cubicBezTo>
                    <a:pt x="1" y="1739"/>
                    <a:pt x="155" y="3489"/>
                    <a:pt x="143" y="5168"/>
                  </a:cubicBezTo>
                  <a:cubicBezTo>
                    <a:pt x="120" y="7215"/>
                    <a:pt x="36" y="9299"/>
                    <a:pt x="203" y="11347"/>
                  </a:cubicBezTo>
                  <a:cubicBezTo>
                    <a:pt x="189" y="11381"/>
                    <a:pt x="218" y="11403"/>
                    <a:pt x="247" y="11403"/>
                  </a:cubicBezTo>
                  <a:cubicBezTo>
                    <a:pt x="270" y="11403"/>
                    <a:pt x="293" y="11390"/>
                    <a:pt x="298" y="11359"/>
                  </a:cubicBezTo>
                  <a:cubicBezTo>
                    <a:pt x="596" y="9501"/>
                    <a:pt x="620" y="7596"/>
                    <a:pt x="632" y="5715"/>
                  </a:cubicBezTo>
                  <a:cubicBezTo>
                    <a:pt x="643" y="3858"/>
                    <a:pt x="822" y="1905"/>
                    <a:pt x="501" y="72"/>
                  </a:cubicBezTo>
                  <a:cubicBezTo>
                    <a:pt x="489" y="24"/>
                    <a:pt x="444" y="0"/>
                    <a:pt x="39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847;p41">
              <a:extLst>
                <a:ext uri="{FF2B5EF4-FFF2-40B4-BE49-F238E27FC236}">
                  <a16:creationId xmlns:a16="http://schemas.microsoft.com/office/drawing/2014/main" id="{AC60AB2C-E97F-35A5-EA99-BC07570083D2}"/>
                </a:ext>
              </a:extLst>
            </p:cNvPr>
            <p:cNvSpPr/>
            <p:nvPr/>
          </p:nvSpPr>
          <p:spPr>
            <a:xfrm>
              <a:off x="4924700" y="2281125"/>
              <a:ext cx="21775" cy="147725"/>
            </a:xfrm>
            <a:custGeom>
              <a:avLst/>
              <a:gdLst/>
              <a:ahLst/>
              <a:cxnLst/>
              <a:rect l="l" t="t" r="r" b="b"/>
              <a:pathLst>
                <a:path w="871" h="5909" extrusionOk="0">
                  <a:moveTo>
                    <a:pt x="248" y="1"/>
                  </a:moveTo>
                  <a:cubicBezTo>
                    <a:pt x="210" y="1"/>
                    <a:pt x="174" y="18"/>
                    <a:pt x="168" y="58"/>
                  </a:cubicBezTo>
                  <a:cubicBezTo>
                    <a:pt x="1" y="915"/>
                    <a:pt x="287" y="1891"/>
                    <a:pt x="370" y="2760"/>
                  </a:cubicBezTo>
                  <a:cubicBezTo>
                    <a:pt x="477" y="3772"/>
                    <a:pt x="513" y="4832"/>
                    <a:pt x="406" y="5844"/>
                  </a:cubicBezTo>
                  <a:cubicBezTo>
                    <a:pt x="399" y="5884"/>
                    <a:pt x="437" y="5909"/>
                    <a:pt x="473" y="5909"/>
                  </a:cubicBezTo>
                  <a:cubicBezTo>
                    <a:pt x="503" y="5909"/>
                    <a:pt x="531" y="5893"/>
                    <a:pt x="537" y="5856"/>
                  </a:cubicBezTo>
                  <a:cubicBezTo>
                    <a:pt x="811" y="4820"/>
                    <a:pt x="870" y="3832"/>
                    <a:pt x="822" y="2760"/>
                  </a:cubicBezTo>
                  <a:cubicBezTo>
                    <a:pt x="775" y="1903"/>
                    <a:pt x="763" y="796"/>
                    <a:pt x="334" y="34"/>
                  </a:cubicBezTo>
                  <a:cubicBezTo>
                    <a:pt x="313" y="12"/>
                    <a:pt x="279" y="1"/>
                    <a:pt x="2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848;p41">
              <a:extLst>
                <a:ext uri="{FF2B5EF4-FFF2-40B4-BE49-F238E27FC236}">
                  <a16:creationId xmlns:a16="http://schemas.microsoft.com/office/drawing/2014/main" id="{10E2C99C-B582-A7E4-D99D-C935435241A8}"/>
                </a:ext>
              </a:extLst>
            </p:cNvPr>
            <p:cNvSpPr/>
            <p:nvPr/>
          </p:nvSpPr>
          <p:spPr>
            <a:xfrm>
              <a:off x="4785250" y="2153300"/>
              <a:ext cx="123075" cy="91175"/>
            </a:xfrm>
            <a:custGeom>
              <a:avLst/>
              <a:gdLst/>
              <a:ahLst/>
              <a:cxnLst/>
              <a:rect l="l" t="t" r="r" b="b"/>
              <a:pathLst>
                <a:path w="4923" h="3647" extrusionOk="0">
                  <a:moveTo>
                    <a:pt x="115" y="0"/>
                  </a:moveTo>
                  <a:cubicBezTo>
                    <a:pt x="35" y="0"/>
                    <a:pt x="1" y="114"/>
                    <a:pt x="66" y="158"/>
                  </a:cubicBezTo>
                  <a:cubicBezTo>
                    <a:pt x="1781" y="1182"/>
                    <a:pt x="3424" y="2135"/>
                    <a:pt x="4793" y="3623"/>
                  </a:cubicBezTo>
                  <a:cubicBezTo>
                    <a:pt x="4801" y="3639"/>
                    <a:pt x="4814" y="3646"/>
                    <a:pt x="4827" y="3646"/>
                  </a:cubicBezTo>
                  <a:cubicBezTo>
                    <a:pt x="4870" y="3646"/>
                    <a:pt x="4922" y="3571"/>
                    <a:pt x="4876" y="3516"/>
                  </a:cubicBezTo>
                  <a:cubicBezTo>
                    <a:pt x="3626" y="2004"/>
                    <a:pt x="2019" y="611"/>
                    <a:pt x="138" y="3"/>
                  </a:cubicBezTo>
                  <a:cubicBezTo>
                    <a:pt x="130" y="1"/>
                    <a:pt x="122" y="0"/>
                    <a:pt x="11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849;p41">
              <a:extLst>
                <a:ext uri="{FF2B5EF4-FFF2-40B4-BE49-F238E27FC236}">
                  <a16:creationId xmlns:a16="http://schemas.microsoft.com/office/drawing/2014/main" id="{302A45CE-00B3-A88A-D37D-46EBC9A3FD1C}"/>
                </a:ext>
              </a:extLst>
            </p:cNvPr>
            <p:cNvSpPr/>
            <p:nvPr/>
          </p:nvSpPr>
          <p:spPr>
            <a:xfrm>
              <a:off x="4764625" y="2124425"/>
              <a:ext cx="152450" cy="131675"/>
            </a:xfrm>
            <a:custGeom>
              <a:avLst/>
              <a:gdLst/>
              <a:ahLst/>
              <a:cxnLst/>
              <a:rect l="l" t="t" r="r" b="b"/>
              <a:pathLst>
                <a:path w="6098" h="5267" extrusionOk="0">
                  <a:moveTo>
                    <a:pt x="142" y="0"/>
                  </a:moveTo>
                  <a:cubicBezTo>
                    <a:pt x="54" y="0"/>
                    <a:pt x="1" y="105"/>
                    <a:pt x="70" y="194"/>
                  </a:cubicBezTo>
                  <a:cubicBezTo>
                    <a:pt x="1772" y="2158"/>
                    <a:pt x="4797" y="2635"/>
                    <a:pt x="5916" y="5218"/>
                  </a:cubicBezTo>
                  <a:cubicBezTo>
                    <a:pt x="5928" y="5252"/>
                    <a:pt x="5955" y="5266"/>
                    <a:pt x="5984" y="5266"/>
                  </a:cubicBezTo>
                  <a:cubicBezTo>
                    <a:pt x="6038" y="5266"/>
                    <a:pt x="6098" y="5217"/>
                    <a:pt x="6082" y="5147"/>
                  </a:cubicBezTo>
                  <a:cubicBezTo>
                    <a:pt x="5261" y="2694"/>
                    <a:pt x="2356" y="1135"/>
                    <a:pt x="201" y="15"/>
                  </a:cubicBezTo>
                  <a:cubicBezTo>
                    <a:pt x="180" y="5"/>
                    <a:pt x="160" y="0"/>
                    <a:pt x="14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850;p41">
              <a:extLst>
                <a:ext uri="{FF2B5EF4-FFF2-40B4-BE49-F238E27FC236}">
                  <a16:creationId xmlns:a16="http://schemas.microsoft.com/office/drawing/2014/main" id="{FB0EF120-F4AC-BAED-BFD3-84D19DD275C5}"/>
                </a:ext>
              </a:extLst>
            </p:cNvPr>
            <p:cNvSpPr/>
            <p:nvPr/>
          </p:nvSpPr>
          <p:spPr>
            <a:xfrm>
              <a:off x="4837800" y="2114175"/>
              <a:ext cx="92375" cy="83800"/>
            </a:xfrm>
            <a:custGeom>
              <a:avLst/>
              <a:gdLst/>
              <a:ahLst/>
              <a:cxnLst/>
              <a:rect l="l" t="t" r="r" b="b"/>
              <a:pathLst>
                <a:path w="3695" h="3352" extrusionOk="0">
                  <a:moveTo>
                    <a:pt x="133" y="1"/>
                  </a:moveTo>
                  <a:cubicBezTo>
                    <a:pt x="68" y="1"/>
                    <a:pt x="1" y="79"/>
                    <a:pt x="72" y="140"/>
                  </a:cubicBezTo>
                  <a:cubicBezTo>
                    <a:pt x="1239" y="1164"/>
                    <a:pt x="2489" y="1973"/>
                    <a:pt x="3382" y="3295"/>
                  </a:cubicBezTo>
                  <a:cubicBezTo>
                    <a:pt x="3414" y="3334"/>
                    <a:pt x="3459" y="3351"/>
                    <a:pt x="3502" y="3351"/>
                  </a:cubicBezTo>
                  <a:cubicBezTo>
                    <a:pt x="3602" y="3351"/>
                    <a:pt x="3694" y="3263"/>
                    <a:pt x="3620" y="3164"/>
                  </a:cubicBezTo>
                  <a:cubicBezTo>
                    <a:pt x="2810" y="1902"/>
                    <a:pt x="1560" y="652"/>
                    <a:pt x="167" y="9"/>
                  </a:cubicBezTo>
                  <a:cubicBezTo>
                    <a:pt x="156" y="3"/>
                    <a:pt x="145"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851;p41">
              <a:extLst>
                <a:ext uri="{FF2B5EF4-FFF2-40B4-BE49-F238E27FC236}">
                  <a16:creationId xmlns:a16="http://schemas.microsoft.com/office/drawing/2014/main" id="{8040C4E5-8431-4C19-C40F-A605FFA9CF52}"/>
                </a:ext>
              </a:extLst>
            </p:cNvPr>
            <p:cNvSpPr/>
            <p:nvPr/>
          </p:nvSpPr>
          <p:spPr>
            <a:xfrm>
              <a:off x="4804600" y="2077400"/>
              <a:ext cx="137300" cy="113700"/>
            </a:xfrm>
            <a:custGeom>
              <a:avLst/>
              <a:gdLst/>
              <a:ahLst/>
              <a:cxnLst/>
              <a:rect l="l" t="t" r="r" b="b"/>
              <a:pathLst>
                <a:path w="5492" h="4548" extrusionOk="0">
                  <a:moveTo>
                    <a:pt x="106" y="0"/>
                  </a:moveTo>
                  <a:cubicBezTo>
                    <a:pt x="35" y="0"/>
                    <a:pt x="1" y="114"/>
                    <a:pt x="66" y="158"/>
                  </a:cubicBezTo>
                  <a:cubicBezTo>
                    <a:pt x="900" y="730"/>
                    <a:pt x="1793" y="1206"/>
                    <a:pt x="2662" y="1765"/>
                  </a:cubicBezTo>
                  <a:cubicBezTo>
                    <a:pt x="3602" y="2361"/>
                    <a:pt x="4936" y="3206"/>
                    <a:pt x="5103" y="4409"/>
                  </a:cubicBezTo>
                  <a:cubicBezTo>
                    <a:pt x="5124" y="4504"/>
                    <a:pt x="5206" y="4547"/>
                    <a:pt x="5288" y="4547"/>
                  </a:cubicBezTo>
                  <a:cubicBezTo>
                    <a:pt x="5390" y="4547"/>
                    <a:pt x="5491" y="4480"/>
                    <a:pt x="5472" y="4361"/>
                  </a:cubicBezTo>
                  <a:cubicBezTo>
                    <a:pt x="5341" y="3349"/>
                    <a:pt x="4507" y="2611"/>
                    <a:pt x="3733" y="2027"/>
                  </a:cubicBezTo>
                  <a:cubicBezTo>
                    <a:pt x="2614" y="1194"/>
                    <a:pt x="1424" y="527"/>
                    <a:pt x="126" y="3"/>
                  </a:cubicBezTo>
                  <a:cubicBezTo>
                    <a:pt x="119" y="1"/>
                    <a:pt x="112" y="0"/>
                    <a:pt x="1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852;p41">
              <a:extLst>
                <a:ext uri="{FF2B5EF4-FFF2-40B4-BE49-F238E27FC236}">
                  <a16:creationId xmlns:a16="http://schemas.microsoft.com/office/drawing/2014/main" id="{5F9BD542-A823-FC90-BB9A-8E70FE9EFFD2}"/>
                </a:ext>
              </a:extLst>
            </p:cNvPr>
            <p:cNvSpPr/>
            <p:nvPr/>
          </p:nvSpPr>
          <p:spPr>
            <a:xfrm>
              <a:off x="4823650" y="2054175"/>
              <a:ext cx="115725" cy="117350"/>
            </a:xfrm>
            <a:custGeom>
              <a:avLst/>
              <a:gdLst/>
              <a:ahLst/>
              <a:cxnLst/>
              <a:rect l="l" t="t" r="r" b="b"/>
              <a:pathLst>
                <a:path w="4629" h="4694" extrusionOk="0">
                  <a:moveTo>
                    <a:pt x="148" y="1"/>
                  </a:moveTo>
                  <a:cubicBezTo>
                    <a:pt x="56" y="1"/>
                    <a:pt x="1" y="117"/>
                    <a:pt x="66" y="182"/>
                  </a:cubicBezTo>
                  <a:cubicBezTo>
                    <a:pt x="721" y="861"/>
                    <a:pt x="1590" y="1325"/>
                    <a:pt x="2305" y="1932"/>
                  </a:cubicBezTo>
                  <a:cubicBezTo>
                    <a:pt x="3162" y="2671"/>
                    <a:pt x="4079" y="3516"/>
                    <a:pt x="4460" y="4623"/>
                  </a:cubicBezTo>
                  <a:cubicBezTo>
                    <a:pt x="4470" y="4673"/>
                    <a:pt x="4503" y="4694"/>
                    <a:pt x="4536" y="4694"/>
                  </a:cubicBezTo>
                  <a:cubicBezTo>
                    <a:pt x="4582" y="4694"/>
                    <a:pt x="4628" y="4655"/>
                    <a:pt x="4614" y="4599"/>
                  </a:cubicBezTo>
                  <a:cubicBezTo>
                    <a:pt x="4329" y="3587"/>
                    <a:pt x="3638" y="2778"/>
                    <a:pt x="2948" y="2040"/>
                  </a:cubicBezTo>
                  <a:cubicBezTo>
                    <a:pt x="2233" y="1289"/>
                    <a:pt x="1174" y="349"/>
                    <a:pt x="173" y="4"/>
                  </a:cubicBezTo>
                  <a:cubicBezTo>
                    <a:pt x="165" y="2"/>
                    <a:pt x="156" y="1"/>
                    <a:pt x="1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853;p41">
              <a:extLst>
                <a:ext uri="{FF2B5EF4-FFF2-40B4-BE49-F238E27FC236}">
                  <a16:creationId xmlns:a16="http://schemas.microsoft.com/office/drawing/2014/main" id="{98EB4205-C5D2-E7B2-93E2-4FA65CC53C80}"/>
                </a:ext>
              </a:extLst>
            </p:cNvPr>
            <p:cNvSpPr/>
            <p:nvPr/>
          </p:nvSpPr>
          <p:spPr>
            <a:xfrm>
              <a:off x="4835400" y="2043475"/>
              <a:ext cx="104950" cy="103600"/>
            </a:xfrm>
            <a:custGeom>
              <a:avLst/>
              <a:gdLst/>
              <a:ahLst/>
              <a:cxnLst/>
              <a:rect l="l" t="t" r="r" b="b"/>
              <a:pathLst>
                <a:path w="4198" h="4144" extrusionOk="0">
                  <a:moveTo>
                    <a:pt x="137" y="1"/>
                  </a:moveTo>
                  <a:cubicBezTo>
                    <a:pt x="66" y="1"/>
                    <a:pt x="1" y="110"/>
                    <a:pt x="61" y="170"/>
                  </a:cubicBezTo>
                  <a:cubicBezTo>
                    <a:pt x="1406" y="1455"/>
                    <a:pt x="3120" y="2360"/>
                    <a:pt x="3978" y="4087"/>
                  </a:cubicBezTo>
                  <a:cubicBezTo>
                    <a:pt x="3996" y="4127"/>
                    <a:pt x="4026" y="4144"/>
                    <a:pt x="4057" y="4144"/>
                  </a:cubicBezTo>
                  <a:cubicBezTo>
                    <a:pt x="4125" y="4144"/>
                    <a:pt x="4197" y="4062"/>
                    <a:pt x="4156" y="3980"/>
                  </a:cubicBezTo>
                  <a:cubicBezTo>
                    <a:pt x="3406" y="2289"/>
                    <a:pt x="1739" y="908"/>
                    <a:pt x="180" y="15"/>
                  </a:cubicBezTo>
                  <a:cubicBezTo>
                    <a:pt x="166" y="5"/>
                    <a:pt x="151" y="1"/>
                    <a:pt x="13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854;p41">
              <a:extLst>
                <a:ext uri="{FF2B5EF4-FFF2-40B4-BE49-F238E27FC236}">
                  <a16:creationId xmlns:a16="http://schemas.microsoft.com/office/drawing/2014/main" id="{54963D7E-CE21-031F-A0C7-B0C1C51FA4EB}"/>
                </a:ext>
              </a:extLst>
            </p:cNvPr>
            <p:cNvSpPr/>
            <p:nvPr/>
          </p:nvSpPr>
          <p:spPr>
            <a:xfrm>
              <a:off x="4860725" y="2043825"/>
              <a:ext cx="83525" cy="81050"/>
            </a:xfrm>
            <a:custGeom>
              <a:avLst/>
              <a:gdLst/>
              <a:ahLst/>
              <a:cxnLst/>
              <a:rect l="l" t="t" r="r" b="b"/>
              <a:pathLst>
                <a:path w="3341" h="3242" extrusionOk="0">
                  <a:moveTo>
                    <a:pt x="119" y="1"/>
                  </a:moveTo>
                  <a:cubicBezTo>
                    <a:pt x="47" y="1"/>
                    <a:pt x="0" y="85"/>
                    <a:pt x="60" y="144"/>
                  </a:cubicBezTo>
                  <a:cubicBezTo>
                    <a:pt x="1107" y="1144"/>
                    <a:pt x="2250" y="1942"/>
                    <a:pt x="3036" y="3180"/>
                  </a:cubicBezTo>
                  <a:cubicBezTo>
                    <a:pt x="3069" y="3223"/>
                    <a:pt x="3113" y="3242"/>
                    <a:pt x="3155" y="3242"/>
                  </a:cubicBezTo>
                  <a:cubicBezTo>
                    <a:pt x="3252" y="3242"/>
                    <a:pt x="3340" y="3148"/>
                    <a:pt x="3274" y="3049"/>
                  </a:cubicBezTo>
                  <a:cubicBezTo>
                    <a:pt x="2548" y="1834"/>
                    <a:pt x="1429" y="632"/>
                    <a:pt x="167" y="13"/>
                  </a:cubicBezTo>
                  <a:cubicBezTo>
                    <a:pt x="150" y="5"/>
                    <a:pt x="134" y="1"/>
                    <a:pt x="11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855;p41">
              <a:extLst>
                <a:ext uri="{FF2B5EF4-FFF2-40B4-BE49-F238E27FC236}">
                  <a16:creationId xmlns:a16="http://schemas.microsoft.com/office/drawing/2014/main" id="{04430153-789E-7D80-71A1-EF6B63A20759}"/>
                </a:ext>
              </a:extLst>
            </p:cNvPr>
            <p:cNvSpPr/>
            <p:nvPr/>
          </p:nvSpPr>
          <p:spPr>
            <a:xfrm>
              <a:off x="4863925" y="2024000"/>
              <a:ext cx="63200" cy="70275"/>
            </a:xfrm>
            <a:custGeom>
              <a:avLst/>
              <a:gdLst/>
              <a:ahLst/>
              <a:cxnLst/>
              <a:rect l="l" t="t" r="r" b="b"/>
              <a:pathLst>
                <a:path w="2528" h="2811" extrusionOk="0">
                  <a:moveTo>
                    <a:pt x="109" y="0"/>
                  </a:moveTo>
                  <a:cubicBezTo>
                    <a:pt x="44" y="0"/>
                    <a:pt x="0" y="77"/>
                    <a:pt x="51" y="127"/>
                  </a:cubicBezTo>
                  <a:cubicBezTo>
                    <a:pt x="872" y="925"/>
                    <a:pt x="1837" y="1556"/>
                    <a:pt x="2230" y="2711"/>
                  </a:cubicBezTo>
                  <a:cubicBezTo>
                    <a:pt x="2248" y="2780"/>
                    <a:pt x="2301" y="2810"/>
                    <a:pt x="2355" y="2810"/>
                  </a:cubicBezTo>
                  <a:cubicBezTo>
                    <a:pt x="2440" y="2810"/>
                    <a:pt x="2528" y="2737"/>
                    <a:pt x="2491" y="2627"/>
                  </a:cubicBezTo>
                  <a:cubicBezTo>
                    <a:pt x="2122" y="1484"/>
                    <a:pt x="1170" y="603"/>
                    <a:pt x="146" y="8"/>
                  </a:cubicBezTo>
                  <a:cubicBezTo>
                    <a:pt x="133" y="3"/>
                    <a:pt x="121" y="0"/>
                    <a:pt x="10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856;p41">
              <a:extLst>
                <a:ext uri="{FF2B5EF4-FFF2-40B4-BE49-F238E27FC236}">
                  <a16:creationId xmlns:a16="http://schemas.microsoft.com/office/drawing/2014/main" id="{D802E0EC-22CD-269E-4ED1-B691718D0BCD}"/>
                </a:ext>
              </a:extLst>
            </p:cNvPr>
            <p:cNvSpPr/>
            <p:nvPr/>
          </p:nvSpPr>
          <p:spPr>
            <a:xfrm>
              <a:off x="4838025" y="1978775"/>
              <a:ext cx="87450" cy="79950"/>
            </a:xfrm>
            <a:custGeom>
              <a:avLst/>
              <a:gdLst/>
              <a:ahLst/>
              <a:cxnLst/>
              <a:rect l="l" t="t" r="r" b="b"/>
              <a:pathLst>
                <a:path w="3498" h="3198" extrusionOk="0">
                  <a:moveTo>
                    <a:pt x="115" y="1"/>
                  </a:moveTo>
                  <a:cubicBezTo>
                    <a:pt x="47" y="1"/>
                    <a:pt x="0" y="98"/>
                    <a:pt x="63" y="150"/>
                  </a:cubicBezTo>
                  <a:cubicBezTo>
                    <a:pt x="1087" y="1079"/>
                    <a:pt x="2634" y="1638"/>
                    <a:pt x="3099" y="3055"/>
                  </a:cubicBezTo>
                  <a:cubicBezTo>
                    <a:pt x="3128" y="3154"/>
                    <a:pt x="3207" y="3198"/>
                    <a:pt x="3284" y="3198"/>
                  </a:cubicBezTo>
                  <a:cubicBezTo>
                    <a:pt x="3393" y="3198"/>
                    <a:pt x="3498" y="3111"/>
                    <a:pt x="3456" y="2972"/>
                  </a:cubicBezTo>
                  <a:cubicBezTo>
                    <a:pt x="3015" y="1603"/>
                    <a:pt x="1444" y="484"/>
                    <a:pt x="146" y="7"/>
                  </a:cubicBezTo>
                  <a:cubicBezTo>
                    <a:pt x="136" y="3"/>
                    <a:pt x="125" y="1"/>
                    <a:pt x="11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857;p41">
              <a:extLst>
                <a:ext uri="{FF2B5EF4-FFF2-40B4-BE49-F238E27FC236}">
                  <a16:creationId xmlns:a16="http://schemas.microsoft.com/office/drawing/2014/main" id="{757D0900-3E64-B366-B882-97D18D705844}"/>
                </a:ext>
              </a:extLst>
            </p:cNvPr>
            <p:cNvSpPr/>
            <p:nvPr/>
          </p:nvSpPr>
          <p:spPr>
            <a:xfrm>
              <a:off x="4814900" y="1939025"/>
              <a:ext cx="102700" cy="83475"/>
            </a:xfrm>
            <a:custGeom>
              <a:avLst/>
              <a:gdLst/>
              <a:ahLst/>
              <a:cxnLst/>
              <a:rect l="l" t="t" r="r" b="b"/>
              <a:pathLst>
                <a:path w="4108" h="3339" extrusionOk="0">
                  <a:moveTo>
                    <a:pt x="160" y="0"/>
                  </a:moveTo>
                  <a:cubicBezTo>
                    <a:pt x="66" y="0"/>
                    <a:pt x="1" y="122"/>
                    <a:pt x="71" y="192"/>
                  </a:cubicBezTo>
                  <a:cubicBezTo>
                    <a:pt x="1154" y="1371"/>
                    <a:pt x="2869" y="1824"/>
                    <a:pt x="3714" y="3252"/>
                  </a:cubicBezTo>
                  <a:cubicBezTo>
                    <a:pt x="3750" y="3313"/>
                    <a:pt x="3803" y="3338"/>
                    <a:pt x="3856" y="3338"/>
                  </a:cubicBezTo>
                  <a:cubicBezTo>
                    <a:pt x="3980" y="3338"/>
                    <a:pt x="4107" y="3200"/>
                    <a:pt x="4024" y="3050"/>
                  </a:cubicBezTo>
                  <a:cubicBezTo>
                    <a:pt x="3274" y="1585"/>
                    <a:pt x="1595" y="752"/>
                    <a:pt x="214" y="14"/>
                  </a:cubicBezTo>
                  <a:cubicBezTo>
                    <a:pt x="195" y="5"/>
                    <a:pt x="177" y="0"/>
                    <a:pt x="16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858;p41">
              <a:extLst>
                <a:ext uri="{FF2B5EF4-FFF2-40B4-BE49-F238E27FC236}">
                  <a16:creationId xmlns:a16="http://schemas.microsoft.com/office/drawing/2014/main" id="{D7339E38-7ED2-4BD4-0278-8531022B03AE}"/>
                </a:ext>
              </a:extLst>
            </p:cNvPr>
            <p:cNvSpPr/>
            <p:nvPr/>
          </p:nvSpPr>
          <p:spPr>
            <a:xfrm>
              <a:off x="4833475" y="1883325"/>
              <a:ext cx="102600" cy="115975"/>
            </a:xfrm>
            <a:custGeom>
              <a:avLst/>
              <a:gdLst/>
              <a:ahLst/>
              <a:cxnLst/>
              <a:rect l="l" t="t" r="r" b="b"/>
              <a:pathLst>
                <a:path w="4104" h="4639" extrusionOk="0">
                  <a:moveTo>
                    <a:pt x="98" y="0"/>
                  </a:moveTo>
                  <a:cubicBezTo>
                    <a:pt x="48" y="0"/>
                    <a:pt x="1" y="64"/>
                    <a:pt x="19" y="134"/>
                  </a:cubicBezTo>
                  <a:cubicBezTo>
                    <a:pt x="864" y="1920"/>
                    <a:pt x="2555" y="3337"/>
                    <a:pt x="3995" y="4623"/>
                  </a:cubicBezTo>
                  <a:cubicBezTo>
                    <a:pt x="4006" y="4634"/>
                    <a:pt x="4019" y="4639"/>
                    <a:pt x="4030" y="4639"/>
                  </a:cubicBezTo>
                  <a:cubicBezTo>
                    <a:pt x="4070" y="4639"/>
                    <a:pt x="4103" y="4588"/>
                    <a:pt x="4067" y="4552"/>
                  </a:cubicBezTo>
                  <a:cubicBezTo>
                    <a:pt x="2614" y="3135"/>
                    <a:pt x="1400" y="1623"/>
                    <a:pt x="149" y="27"/>
                  </a:cubicBezTo>
                  <a:cubicBezTo>
                    <a:pt x="134" y="8"/>
                    <a:pt x="116" y="0"/>
                    <a:pt x="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859;p41">
              <a:extLst>
                <a:ext uri="{FF2B5EF4-FFF2-40B4-BE49-F238E27FC236}">
                  <a16:creationId xmlns:a16="http://schemas.microsoft.com/office/drawing/2014/main" id="{C8F9730D-C09F-B78B-7EFB-66E1D6CBAE82}"/>
                </a:ext>
              </a:extLst>
            </p:cNvPr>
            <p:cNvSpPr/>
            <p:nvPr/>
          </p:nvSpPr>
          <p:spPr>
            <a:xfrm>
              <a:off x="4798350" y="1964500"/>
              <a:ext cx="95950" cy="101950"/>
            </a:xfrm>
            <a:custGeom>
              <a:avLst/>
              <a:gdLst/>
              <a:ahLst/>
              <a:cxnLst/>
              <a:rect l="l" t="t" r="r" b="b"/>
              <a:pathLst>
                <a:path w="3838" h="4078" extrusionOk="0">
                  <a:moveTo>
                    <a:pt x="144" y="1"/>
                  </a:moveTo>
                  <a:cubicBezTo>
                    <a:pt x="67" y="1"/>
                    <a:pt x="1" y="78"/>
                    <a:pt x="54" y="150"/>
                  </a:cubicBezTo>
                  <a:cubicBezTo>
                    <a:pt x="1066" y="1555"/>
                    <a:pt x="2543" y="2543"/>
                    <a:pt x="3495" y="3995"/>
                  </a:cubicBezTo>
                  <a:cubicBezTo>
                    <a:pt x="3534" y="4053"/>
                    <a:pt x="3588" y="4077"/>
                    <a:pt x="3638" y="4077"/>
                  </a:cubicBezTo>
                  <a:cubicBezTo>
                    <a:pt x="3744" y="4077"/>
                    <a:pt x="3838" y="3973"/>
                    <a:pt x="3757" y="3852"/>
                  </a:cubicBezTo>
                  <a:cubicBezTo>
                    <a:pt x="2852" y="2376"/>
                    <a:pt x="1531" y="1138"/>
                    <a:pt x="221" y="31"/>
                  </a:cubicBezTo>
                  <a:cubicBezTo>
                    <a:pt x="197" y="10"/>
                    <a:pt x="170" y="1"/>
                    <a:pt x="14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860;p41">
              <a:extLst>
                <a:ext uri="{FF2B5EF4-FFF2-40B4-BE49-F238E27FC236}">
                  <a16:creationId xmlns:a16="http://schemas.microsoft.com/office/drawing/2014/main" id="{FE1A6632-A0A4-9C84-CEA2-454C3B25D30D}"/>
                </a:ext>
              </a:extLst>
            </p:cNvPr>
            <p:cNvSpPr/>
            <p:nvPr/>
          </p:nvSpPr>
          <p:spPr>
            <a:xfrm>
              <a:off x="4812675" y="1978275"/>
              <a:ext cx="51025" cy="78125"/>
            </a:xfrm>
            <a:custGeom>
              <a:avLst/>
              <a:gdLst/>
              <a:ahLst/>
              <a:cxnLst/>
              <a:rect l="l" t="t" r="r" b="b"/>
              <a:pathLst>
                <a:path w="2041" h="3125" extrusionOk="0">
                  <a:moveTo>
                    <a:pt x="134" y="0"/>
                  </a:moveTo>
                  <a:cubicBezTo>
                    <a:pt x="68" y="0"/>
                    <a:pt x="0" y="73"/>
                    <a:pt x="17" y="158"/>
                  </a:cubicBezTo>
                  <a:cubicBezTo>
                    <a:pt x="327" y="1218"/>
                    <a:pt x="1184" y="2254"/>
                    <a:pt x="1863" y="3111"/>
                  </a:cubicBezTo>
                  <a:cubicBezTo>
                    <a:pt x="1877" y="3121"/>
                    <a:pt x="1894" y="3125"/>
                    <a:pt x="1910" y="3125"/>
                  </a:cubicBezTo>
                  <a:cubicBezTo>
                    <a:pt x="1975" y="3125"/>
                    <a:pt x="2041" y="3061"/>
                    <a:pt x="1994" y="3004"/>
                  </a:cubicBezTo>
                  <a:cubicBezTo>
                    <a:pt x="1684" y="2528"/>
                    <a:pt x="1386" y="2051"/>
                    <a:pt x="1124" y="1539"/>
                  </a:cubicBezTo>
                  <a:cubicBezTo>
                    <a:pt x="839" y="1039"/>
                    <a:pt x="600" y="468"/>
                    <a:pt x="208" y="39"/>
                  </a:cubicBezTo>
                  <a:cubicBezTo>
                    <a:pt x="187" y="12"/>
                    <a:pt x="161" y="0"/>
                    <a:pt x="1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861;p41">
              <a:extLst>
                <a:ext uri="{FF2B5EF4-FFF2-40B4-BE49-F238E27FC236}">
                  <a16:creationId xmlns:a16="http://schemas.microsoft.com/office/drawing/2014/main" id="{AD57AADF-BFC8-ED89-7B42-8F25552D9B1B}"/>
                </a:ext>
              </a:extLst>
            </p:cNvPr>
            <p:cNvSpPr/>
            <p:nvPr/>
          </p:nvSpPr>
          <p:spPr>
            <a:xfrm>
              <a:off x="4818525" y="2040775"/>
              <a:ext cx="66800" cy="93025"/>
            </a:xfrm>
            <a:custGeom>
              <a:avLst/>
              <a:gdLst/>
              <a:ahLst/>
              <a:cxnLst/>
              <a:rect l="l" t="t" r="r" b="b"/>
              <a:pathLst>
                <a:path w="2672" h="3721" extrusionOk="0">
                  <a:moveTo>
                    <a:pt x="130" y="1"/>
                  </a:moveTo>
                  <a:cubicBezTo>
                    <a:pt x="61" y="1"/>
                    <a:pt x="1" y="67"/>
                    <a:pt x="45" y="147"/>
                  </a:cubicBezTo>
                  <a:cubicBezTo>
                    <a:pt x="712" y="1385"/>
                    <a:pt x="1652" y="2456"/>
                    <a:pt x="2367" y="3659"/>
                  </a:cubicBezTo>
                  <a:cubicBezTo>
                    <a:pt x="2395" y="3702"/>
                    <a:pt x="2437" y="3720"/>
                    <a:pt x="2478" y="3720"/>
                  </a:cubicBezTo>
                  <a:cubicBezTo>
                    <a:pt x="2575" y="3720"/>
                    <a:pt x="2672" y="3621"/>
                    <a:pt x="2605" y="3504"/>
                  </a:cubicBezTo>
                  <a:cubicBezTo>
                    <a:pt x="1974" y="2278"/>
                    <a:pt x="1236" y="956"/>
                    <a:pt x="200" y="28"/>
                  </a:cubicBezTo>
                  <a:cubicBezTo>
                    <a:pt x="178" y="9"/>
                    <a:pt x="153" y="1"/>
                    <a:pt x="13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862;p41">
              <a:extLst>
                <a:ext uri="{FF2B5EF4-FFF2-40B4-BE49-F238E27FC236}">
                  <a16:creationId xmlns:a16="http://schemas.microsoft.com/office/drawing/2014/main" id="{EE2D6814-AC36-BE4F-B12B-16FBB1F653AD}"/>
                </a:ext>
              </a:extLst>
            </p:cNvPr>
            <p:cNvSpPr/>
            <p:nvPr/>
          </p:nvSpPr>
          <p:spPr>
            <a:xfrm>
              <a:off x="4823525" y="2057525"/>
              <a:ext cx="39775" cy="51375"/>
            </a:xfrm>
            <a:custGeom>
              <a:avLst/>
              <a:gdLst/>
              <a:ahLst/>
              <a:cxnLst/>
              <a:rect l="l" t="t" r="r" b="b"/>
              <a:pathLst>
                <a:path w="1591" h="2055" extrusionOk="0">
                  <a:moveTo>
                    <a:pt x="163" y="1"/>
                  </a:moveTo>
                  <a:cubicBezTo>
                    <a:pt x="80" y="1"/>
                    <a:pt x="0" y="86"/>
                    <a:pt x="59" y="155"/>
                  </a:cubicBezTo>
                  <a:cubicBezTo>
                    <a:pt x="274" y="441"/>
                    <a:pt x="524" y="679"/>
                    <a:pt x="714" y="953"/>
                  </a:cubicBezTo>
                  <a:cubicBezTo>
                    <a:pt x="940" y="1251"/>
                    <a:pt x="1107" y="1584"/>
                    <a:pt x="1226" y="1941"/>
                  </a:cubicBezTo>
                  <a:cubicBezTo>
                    <a:pt x="1254" y="2021"/>
                    <a:pt x="1321" y="2054"/>
                    <a:pt x="1387" y="2054"/>
                  </a:cubicBezTo>
                  <a:cubicBezTo>
                    <a:pt x="1489" y="2054"/>
                    <a:pt x="1591" y="1974"/>
                    <a:pt x="1548" y="1858"/>
                  </a:cubicBezTo>
                  <a:cubicBezTo>
                    <a:pt x="1309" y="1167"/>
                    <a:pt x="881" y="334"/>
                    <a:pt x="214" y="12"/>
                  </a:cubicBezTo>
                  <a:cubicBezTo>
                    <a:pt x="198" y="4"/>
                    <a:pt x="181" y="1"/>
                    <a:pt x="1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863;p41">
              <a:extLst>
                <a:ext uri="{FF2B5EF4-FFF2-40B4-BE49-F238E27FC236}">
                  <a16:creationId xmlns:a16="http://schemas.microsoft.com/office/drawing/2014/main" id="{C4743453-1DB9-035E-8877-695824D16360}"/>
                </a:ext>
              </a:extLst>
            </p:cNvPr>
            <p:cNvSpPr/>
            <p:nvPr/>
          </p:nvSpPr>
          <p:spPr>
            <a:xfrm>
              <a:off x="4939700" y="2684725"/>
              <a:ext cx="115400" cy="165900"/>
            </a:xfrm>
            <a:custGeom>
              <a:avLst/>
              <a:gdLst/>
              <a:ahLst/>
              <a:cxnLst/>
              <a:rect l="l" t="t" r="r" b="b"/>
              <a:pathLst>
                <a:path w="4616" h="6636" extrusionOk="0">
                  <a:moveTo>
                    <a:pt x="4459" y="0"/>
                  </a:moveTo>
                  <a:cubicBezTo>
                    <a:pt x="4433" y="0"/>
                    <a:pt x="4405" y="10"/>
                    <a:pt x="4378" y="35"/>
                  </a:cubicBezTo>
                  <a:cubicBezTo>
                    <a:pt x="2497" y="1702"/>
                    <a:pt x="484" y="3988"/>
                    <a:pt x="8" y="6535"/>
                  </a:cubicBezTo>
                  <a:cubicBezTo>
                    <a:pt x="0" y="6590"/>
                    <a:pt x="50" y="6635"/>
                    <a:pt x="98" y="6635"/>
                  </a:cubicBezTo>
                  <a:cubicBezTo>
                    <a:pt x="122" y="6635"/>
                    <a:pt x="147" y="6623"/>
                    <a:pt x="163" y="6595"/>
                  </a:cubicBezTo>
                  <a:cubicBezTo>
                    <a:pt x="1401" y="4214"/>
                    <a:pt x="2687" y="2178"/>
                    <a:pt x="4533" y="213"/>
                  </a:cubicBezTo>
                  <a:cubicBezTo>
                    <a:pt x="4616" y="121"/>
                    <a:pt x="4549" y="0"/>
                    <a:pt x="445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864;p41">
              <a:extLst>
                <a:ext uri="{FF2B5EF4-FFF2-40B4-BE49-F238E27FC236}">
                  <a16:creationId xmlns:a16="http://schemas.microsoft.com/office/drawing/2014/main" id="{E35004B3-8421-7BCA-D437-A59134778E06}"/>
                </a:ext>
              </a:extLst>
            </p:cNvPr>
            <p:cNvSpPr/>
            <p:nvPr/>
          </p:nvSpPr>
          <p:spPr>
            <a:xfrm>
              <a:off x="4931050" y="2703450"/>
              <a:ext cx="55350" cy="66500"/>
            </a:xfrm>
            <a:custGeom>
              <a:avLst/>
              <a:gdLst/>
              <a:ahLst/>
              <a:cxnLst/>
              <a:rect l="l" t="t" r="r" b="b"/>
              <a:pathLst>
                <a:path w="2214" h="2660" extrusionOk="0">
                  <a:moveTo>
                    <a:pt x="2050" y="1"/>
                  </a:moveTo>
                  <a:cubicBezTo>
                    <a:pt x="2024" y="1"/>
                    <a:pt x="1998" y="8"/>
                    <a:pt x="1973" y="24"/>
                  </a:cubicBezTo>
                  <a:cubicBezTo>
                    <a:pt x="1545" y="393"/>
                    <a:pt x="1152" y="810"/>
                    <a:pt x="759" y="1250"/>
                  </a:cubicBezTo>
                  <a:cubicBezTo>
                    <a:pt x="414" y="1619"/>
                    <a:pt x="80" y="2048"/>
                    <a:pt x="9" y="2548"/>
                  </a:cubicBezTo>
                  <a:cubicBezTo>
                    <a:pt x="1" y="2620"/>
                    <a:pt x="58" y="2660"/>
                    <a:pt x="121" y="2660"/>
                  </a:cubicBezTo>
                  <a:cubicBezTo>
                    <a:pt x="152" y="2660"/>
                    <a:pt x="184" y="2651"/>
                    <a:pt x="211" y="2631"/>
                  </a:cubicBezTo>
                  <a:cubicBezTo>
                    <a:pt x="568" y="2274"/>
                    <a:pt x="830" y="1810"/>
                    <a:pt x="1140" y="1417"/>
                  </a:cubicBezTo>
                  <a:cubicBezTo>
                    <a:pt x="1485" y="1000"/>
                    <a:pt x="1854" y="631"/>
                    <a:pt x="2140" y="167"/>
                  </a:cubicBezTo>
                  <a:cubicBezTo>
                    <a:pt x="2214" y="84"/>
                    <a:pt x="2138" y="1"/>
                    <a:pt x="20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865;p41">
              <a:extLst>
                <a:ext uri="{FF2B5EF4-FFF2-40B4-BE49-F238E27FC236}">
                  <a16:creationId xmlns:a16="http://schemas.microsoft.com/office/drawing/2014/main" id="{1D5AC76F-9A0F-8E56-5D8B-D729073CF09D}"/>
                </a:ext>
              </a:extLst>
            </p:cNvPr>
            <p:cNvSpPr/>
            <p:nvPr/>
          </p:nvSpPr>
          <p:spPr>
            <a:xfrm>
              <a:off x="4936725" y="2703025"/>
              <a:ext cx="36100" cy="104125"/>
            </a:xfrm>
            <a:custGeom>
              <a:avLst/>
              <a:gdLst/>
              <a:ahLst/>
              <a:cxnLst/>
              <a:rect l="l" t="t" r="r" b="b"/>
              <a:pathLst>
                <a:path w="1444" h="4165" extrusionOk="0">
                  <a:moveTo>
                    <a:pt x="1394" y="1"/>
                  </a:moveTo>
                  <a:cubicBezTo>
                    <a:pt x="1371" y="1"/>
                    <a:pt x="1347" y="13"/>
                    <a:pt x="1342" y="41"/>
                  </a:cubicBezTo>
                  <a:cubicBezTo>
                    <a:pt x="1115" y="1458"/>
                    <a:pt x="413" y="2732"/>
                    <a:pt x="8" y="4101"/>
                  </a:cubicBezTo>
                  <a:cubicBezTo>
                    <a:pt x="0" y="4133"/>
                    <a:pt x="29" y="4164"/>
                    <a:pt x="60" y="4164"/>
                  </a:cubicBezTo>
                  <a:cubicBezTo>
                    <a:pt x="76" y="4164"/>
                    <a:pt x="91" y="4156"/>
                    <a:pt x="103" y="4137"/>
                  </a:cubicBezTo>
                  <a:cubicBezTo>
                    <a:pt x="663" y="2827"/>
                    <a:pt x="1258" y="1470"/>
                    <a:pt x="1437" y="41"/>
                  </a:cubicBezTo>
                  <a:cubicBezTo>
                    <a:pt x="1443" y="16"/>
                    <a:pt x="1420" y="1"/>
                    <a:pt x="139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866;p41">
              <a:extLst>
                <a:ext uri="{FF2B5EF4-FFF2-40B4-BE49-F238E27FC236}">
                  <a16:creationId xmlns:a16="http://schemas.microsoft.com/office/drawing/2014/main" id="{444AF659-7B83-9525-3912-8D4D7092D0BD}"/>
                </a:ext>
              </a:extLst>
            </p:cNvPr>
            <p:cNvSpPr/>
            <p:nvPr/>
          </p:nvSpPr>
          <p:spPr>
            <a:xfrm>
              <a:off x="4885725" y="2890100"/>
              <a:ext cx="87100" cy="175975"/>
            </a:xfrm>
            <a:custGeom>
              <a:avLst/>
              <a:gdLst/>
              <a:ahLst/>
              <a:cxnLst/>
              <a:rect l="l" t="t" r="r" b="b"/>
              <a:pathLst>
                <a:path w="3484" h="7039" extrusionOk="0">
                  <a:moveTo>
                    <a:pt x="3434" y="0"/>
                  </a:moveTo>
                  <a:cubicBezTo>
                    <a:pt x="3425" y="0"/>
                    <a:pt x="3416" y="3"/>
                    <a:pt x="3405" y="11"/>
                  </a:cubicBezTo>
                  <a:cubicBezTo>
                    <a:pt x="1572" y="1726"/>
                    <a:pt x="0" y="4452"/>
                    <a:pt x="357" y="7012"/>
                  </a:cubicBezTo>
                  <a:cubicBezTo>
                    <a:pt x="362" y="7031"/>
                    <a:pt x="376" y="7039"/>
                    <a:pt x="392" y="7039"/>
                  </a:cubicBezTo>
                  <a:cubicBezTo>
                    <a:pt x="415" y="7039"/>
                    <a:pt x="441" y="7022"/>
                    <a:pt x="441" y="7000"/>
                  </a:cubicBezTo>
                  <a:cubicBezTo>
                    <a:pt x="703" y="4405"/>
                    <a:pt x="1893" y="2083"/>
                    <a:pt x="3465" y="71"/>
                  </a:cubicBezTo>
                  <a:cubicBezTo>
                    <a:pt x="3484" y="43"/>
                    <a:pt x="3466" y="0"/>
                    <a:pt x="34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867;p41">
              <a:extLst>
                <a:ext uri="{FF2B5EF4-FFF2-40B4-BE49-F238E27FC236}">
                  <a16:creationId xmlns:a16="http://schemas.microsoft.com/office/drawing/2014/main" id="{EDA5A6DA-2B09-5E2B-9990-86255CF172E6}"/>
                </a:ext>
              </a:extLst>
            </p:cNvPr>
            <p:cNvSpPr/>
            <p:nvPr/>
          </p:nvSpPr>
          <p:spPr>
            <a:xfrm>
              <a:off x="4908350" y="2920850"/>
              <a:ext cx="48300" cy="62275"/>
            </a:xfrm>
            <a:custGeom>
              <a:avLst/>
              <a:gdLst/>
              <a:ahLst/>
              <a:cxnLst/>
              <a:rect l="l" t="t" r="r" b="b"/>
              <a:pathLst>
                <a:path w="1932" h="2491" extrusionOk="0">
                  <a:moveTo>
                    <a:pt x="1779" y="0"/>
                  </a:moveTo>
                  <a:cubicBezTo>
                    <a:pt x="1759" y="0"/>
                    <a:pt x="1737" y="6"/>
                    <a:pt x="1715" y="19"/>
                  </a:cubicBezTo>
                  <a:cubicBezTo>
                    <a:pt x="953" y="579"/>
                    <a:pt x="429" y="1448"/>
                    <a:pt x="36" y="2282"/>
                  </a:cubicBezTo>
                  <a:cubicBezTo>
                    <a:pt x="0" y="2380"/>
                    <a:pt x="84" y="2491"/>
                    <a:pt x="169" y="2491"/>
                  </a:cubicBezTo>
                  <a:cubicBezTo>
                    <a:pt x="198" y="2491"/>
                    <a:pt x="226" y="2478"/>
                    <a:pt x="250" y="2448"/>
                  </a:cubicBezTo>
                  <a:cubicBezTo>
                    <a:pt x="881" y="1793"/>
                    <a:pt x="1536" y="1031"/>
                    <a:pt x="1893" y="198"/>
                  </a:cubicBezTo>
                  <a:cubicBezTo>
                    <a:pt x="1932" y="111"/>
                    <a:pt x="1868" y="0"/>
                    <a:pt x="177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868;p41">
              <a:extLst>
                <a:ext uri="{FF2B5EF4-FFF2-40B4-BE49-F238E27FC236}">
                  <a16:creationId xmlns:a16="http://schemas.microsoft.com/office/drawing/2014/main" id="{CB53A996-A782-F2AC-F0BB-B5BE0E578D6D}"/>
                </a:ext>
              </a:extLst>
            </p:cNvPr>
            <p:cNvSpPr/>
            <p:nvPr/>
          </p:nvSpPr>
          <p:spPr>
            <a:xfrm>
              <a:off x="4897925" y="3009225"/>
              <a:ext cx="52150" cy="54425"/>
            </a:xfrm>
            <a:custGeom>
              <a:avLst/>
              <a:gdLst/>
              <a:ahLst/>
              <a:cxnLst/>
              <a:rect l="l" t="t" r="r" b="b"/>
              <a:pathLst>
                <a:path w="2086" h="2177" extrusionOk="0">
                  <a:moveTo>
                    <a:pt x="1988" y="0"/>
                  </a:moveTo>
                  <a:cubicBezTo>
                    <a:pt x="1977" y="0"/>
                    <a:pt x="1965" y="3"/>
                    <a:pt x="1953" y="9"/>
                  </a:cubicBezTo>
                  <a:cubicBezTo>
                    <a:pt x="1429" y="294"/>
                    <a:pt x="1048" y="783"/>
                    <a:pt x="691" y="1247"/>
                  </a:cubicBezTo>
                  <a:cubicBezTo>
                    <a:pt x="631" y="1330"/>
                    <a:pt x="0" y="2045"/>
                    <a:pt x="191" y="2164"/>
                  </a:cubicBezTo>
                  <a:cubicBezTo>
                    <a:pt x="200" y="2173"/>
                    <a:pt x="208" y="2177"/>
                    <a:pt x="216" y="2177"/>
                  </a:cubicBezTo>
                  <a:cubicBezTo>
                    <a:pt x="236" y="2177"/>
                    <a:pt x="247" y="2146"/>
                    <a:pt x="238" y="2128"/>
                  </a:cubicBezTo>
                  <a:lnTo>
                    <a:pt x="238" y="2128"/>
                  </a:lnTo>
                  <a:cubicBezTo>
                    <a:pt x="239" y="2129"/>
                    <a:pt x="240" y="2129"/>
                    <a:pt x="242" y="2129"/>
                  </a:cubicBezTo>
                  <a:cubicBezTo>
                    <a:pt x="304" y="2129"/>
                    <a:pt x="967" y="1364"/>
                    <a:pt x="1048" y="1295"/>
                  </a:cubicBezTo>
                  <a:cubicBezTo>
                    <a:pt x="1370" y="925"/>
                    <a:pt x="1655" y="461"/>
                    <a:pt x="2036" y="116"/>
                  </a:cubicBezTo>
                  <a:cubicBezTo>
                    <a:pt x="2086" y="66"/>
                    <a:pt x="2045" y="0"/>
                    <a:pt x="198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869;p41">
              <a:extLst>
                <a:ext uri="{FF2B5EF4-FFF2-40B4-BE49-F238E27FC236}">
                  <a16:creationId xmlns:a16="http://schemas.microsoft.com/office/drawing/2014/main" id="{596B9F4E-D35B-1E2F-7504-9F9B880DF165}"/>
                </a:ext>
              </a:extLst>
            </p:cNvPr>
            <p:cNvSpPr/>
            <p:nvPr/>
          </p:nvSpPr>
          <p:spPr>
            <a:xfrm>
              <a:off x="4866150" y="3052275"/>
              <a:ext cx="54325" cy="37100"/>
            </a:xfrm>
            <a:custGeom>
              <a:avLst/>
              <a:gdLst/>
              <a:ahLst/>
              <a:cxnLst/>
              <a:rect l="l" t="t" r="r" b="b"/>
              <a:pathLst>
                <a:path w="2173" h="1484" extrusionOk="0">
                  <a:moveTo>
                    <a:pt x="2056" y="0"/>
                  </a:moveTo>
                  <a:cubicBezTo>
                    <a:pt x="2053" y="0"/>
                    <a:pt x="2049" y="1"/>
                    <a:pt x="2045" y="1"/>
                  </a:cubicBezTo>
                  <a:cubicBezTo>
                    <a:pt x="1224" y="156"/>
                    <a:pt x="593" y="585"/>
                    <a:pt x="81" y="1239"/>
                  </a:cubicBezTo>
                  <a:cubicBezTo>
                    <a:pt x="0" y="1338"/>
                    <a:pt x="129" y="1484"/>
                    <a:pt x="238" y="1484"/>
                  </a:cubicBezTo>
                  <a:cubicBezTo>
                    <a:pt x="274" y="1484"/>
                    <a:pt x="307" y="1468"/>
                    <a:pt x="331" y="1430"/>
                  </a:cubicBezTo>
                  <a:cubicBezTo>
                    <a:pt x="795" y="846"/>
                    <a:pt x="1438" y="430"/>
                    <a:pt x="2105" y="120"/>
                  </a:cubicBezTo>
                  <a:cubicBezTo>
                    <a:pt x="2172" y="98"/>
                    <a:pt x="2123" y="0"/>
                    <a:pt x="20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870;p41">
              <a:extLst>
                <a:ext uri="{FF2B5EF4-FFF2-40B4-BE49-F238E27FC236}">
                  <a16:creationId xmlns:a16="http://schemas.microsoft.com/office/drawing/2014/main" id="{A8DEB041-61DA-6707-8D00-2349D02BEB13}"/>
                </a:ext>
              </a:extLst>
            </p:cNvPr>
            <p:cNvSpPr/>
            <p:nvPr/>
          </p:nvSpPr>
          <p:spPr>
            <a:xfrm>
              <a:off x="4842300" y="3099975"/>
              <a:ext cx="66975" cy="62775"/>
            </a:xfrm>
            <a:custGeom>
              <a:avLst/>
              <a:gdLst/>
              <a:ahLst/>
              <a:cxnLst/>
              <a:rect l="l" t="t" r="r" b="b"/>
              <a:pathLst>
                <a:path w="2679" h="2511" extrusionOk="0">
                  <a:moveTo>
                    <a:pt x="2564" y="1"/>
                  </a:moveTo>
                  <a:cubicBezTo>
                    <a:pt x="2550" y="1"/>
                    <a:pt x="2536" y="3"/>
                    <a:pt x="2523" y="10"/>
                  </a:cubicBezTo>
                  <a:cubicBezTo>
                    <a:pt x="1654" y="689"/>
                    <a:pt x="856" y="1463"/>
                    <a:pt x="94" y="2248"/>
                  </a:cubicBezTo>
                  <a:cubicBezTo>
                    <a:pt x="0" y="2361"/>
                    <a:pt x="99" y="2511"/>
                    <a:pt x="220" y="2511"/>
                  </a:cubicBezTo>
                  <a:cubicBezTo>
                    <a:pt x="253" y="2511"/>
                    <a:pt x="288" y="2500"/>
                    <a:pt x="320" y="2475"/>
                  </a:cubicBezTo>
                  <a:cubicBezTo>
                    <a:pt x="1166" y="1784"/>
                    <a:pt x="1880" y="927"/>
                    <a:pt x="2630" y="117"/>
                  </a:cubicBezTo>
                  <a:cubicBezTo>
                    <a:pt x="2679" y="59"/>
                    <a:pt x="2624" y="1"/>
                    <a:pt x="256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871;p41">
              <a:extLst>
                <a:ext uri="{FF2B5EF4-FFF2-40B4-BE49-F238E27FC236}">
                  <a16:creationId xmlns:a16="http://schemas.microsoft.com/office/drawing/2014/main" id="{850824EF-4B6A-E0DF-3E2A-BE0A862F9390}"/>
                </a:ext>
              </a:extLst>
            </p:cNvPr>
            <p:cNvSpPr/>
            <p:nvPr/>
          </p:nvSpPr>
          <p:spPr>
            <a:xfrm>
              <a:off x="4849725" y="3140975"/>
              <a:ext cx="39300" cy="38950"/>
            </a:xfrm>
            <a:custGeom>
              <a:avLst/>
              <a:gdLst/>
              <a:ahLst/>
              <a:cxnLst/>
              <a:rect l="l" t="t" r="r" b="b"/>
              <a:pathLst>
                <a:path w="1572" h="1558" extrusionOk="0">
                  <a:moveTo>
                    <a:pt x="1480" y="0"/>
                  </a:moveTo>
                  <a:cubicBezTo>
                    <a:pt x="1467" y="0"/>
                    <a:pt x="1454" y="4"/>
                    <a:pt x="1440" y="13"/>
                  </a:cubicBezTo>
                  <a:cubicBezTo>
                    <a:pt x="857" y="323"/>
                    <a:pt x="428" y="882"/>
                    <a:pt x="59" y="1418"/>
                  </a:cubicBezTo>
                  <a:cubicBezTo>
                    <a:pt x="0" y="1485"/>
                    <a:pt x="71" y="1558"/>
                    <a:pt x="148" y="1558"/>
                  </a:cubicBezTo>
                  <a:cubicBezTo>
                    <a:pt x="180" y="1558"/>
                    <a:pt x="213" y="1545"/>
                    <a:pt x="238" y="1513"/>
                  </a:cubicBezTo>
                  <a:cubicBezTo>
                    <a:pt x="619" y="989"/>
                    <a:pt x="1059" y="561"/>
                    <a:pt x="1524" y="120"/>
                  </a:cubicBezTo>
                  <a:cubicBezTo>
                    <a:pt x="1572" y="72"/>
                    <a:pt x="1534" y="0"/>
                    <a:pt x="148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872;p41">
              <a:extLst>
                <a:ext uri="{FF2B5EF4-FFF2-40B4-BE49-F238E27FC236}">
                  <a16:creationId xmlns:a16="http://schemas.microsoft.com/office/drawing/2014/main" id="{BD8CB310-4F34-0D7E-A3C2-288D7DD69AD6}"/>
                </a:ext>
              </a:extLst>
            </p:cNvPr>
            <p:cNvSpPr/>
            <p:nvPr/>
          </p:nvSpPr>
          <p:spPr>
            <a:xfrm>
              <a:off x="4824400" y="3188425"/>
              <a:ext cx="64700" cy="72625"/>
            </a:xfrm>
            <a:custGeom>
              <a:avLst/>
              <a:gdLst/>
              <a:ahLst/>
              <a:cxnLst/>
              <a:rect l="l" t="t" r="r" b="b"/>
              <a:pathLst>
                <a:path w="2588" h="2905" extrusionOk="0">
                  <a:moveTo>
                    <a:pt x="2477" y="0"/>
                  </a:moveTo>
                  <a:cubicBezTo>
                    <a:pt x="2466" y="0"/>
                    <a:pt x="2454" y="3"/>
                    <a:pt x="2441" y="8"/>
                  </a:cubicBezTo>
                  <a:cubicBezTo>
                    <a:pt x="1334" y="508"/>
                    <a:pt x="477" y="1687"/>
                    <a:pt x="24" y="2782"/>
                  </a:cubicBezTo>
                  <a:cubicBezTo>
                    <a:pt x="0" y="2854"/>
                    <a:pt x="62" y="2905"/>
                    <a:pt x="120" y="2905"/>
                  </a:cubicBezTo>
                  <a:cubicBezTo>
                    <a:pt x="148" y="2905"/>
                    <a:pt x="175" y="2893"/>
                    <a:pt x="191" y="2866"/>
                  </a:cubicBezTo>
                  <a:cubicBezTo>
                    <a:pt x="774" y="1746"/>
                    <a:pt x="1786" y="1092"/>
                    <a:pt x="2537" y="139"/>
                  </a:cubicBezTo>
                  <a:cubicBezTo>
                    <a:pt x="2587" y="78"/>
                    <a:pt x="2543" y="0"/>
                    <a:pt x="247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873;p41">
              <a:extLst>
                <a:ext uri="{FF2B5EF4-FFF2-40B4-BE49-F238E27FC236}">
                  <a16:creationId xmlns:a16="http://schemas.microsoft.com/office/drawing/2014/main" id="{B05AAC89-A417-58D6-D6E7-22B731B8F411}"/>
                </a:ext>
              </a:extLst>
            </p:cNvPr>
            <p:cNvSpPr/>
            <p:nvPr/>
          </p:nvSpPr>
          <p:spPr>
            <a:xfrm>
              <a:off x="4818025" y="3212725"/>
              <a:ext cx="88000" cy="95250"/>
            </a:xfrm>
            <a:custGeom>
              <a:avLst/>
              <a:gdLst/>
              <a:ahLst/>
              <a:cxnLst/>
              <a:rect l="l" t="t" r="r" b="b"/>
              <a:pathLst>
                <a:path w="3520" h="3810" extrusionOk="0">
                  <a:moveTo>
                    <a:pt x="3412" y="1"/>
                  </a:moveTo>
                  <a:cubicBezTo>
                    <a:pt x="3400" y="1"/>
                    <a:pt x="3387" y="4"/>
                    <a:pt x="3375" y="12"/>
                  </a:cubicBezTo>
                  <a:cubicBezTo>
                    <a:pt x="1958" y="870"/>
                    <a:pt x="970" y="2287"/>
                    <a:pt x="53" y="3644"/>
                  </a:cubicBezTo>
                  <a:cubicBezTo>
                    <a:pt x="0" y="3723"/>
                    <a:pt x="78" y="3810"/>
                    <a:pt x="156" y="3810"/>
                  </a:cubicBezTo>
                  <a:cubicBezTo>
                    <a:pt x="183" y="3810"/>
                    <a:pt x="210" y="3799"/>
                    <a:pt x="232" y="3775"/>
                  </a:cubicBezTo>
                  <a:cubicBezTo>
                    <a:pt x="1387" y="2632"/>
                    <a:pt x="2399" y="1358"/>
                    <a:pt x="3470" y="132"/>
                  </a:cubicBezTo>
                  <a:cubicBezTo>
                    <a:pt x="3519" y="82"/>
                    <a:pt x="3471" y="1"/>
                    <a:pt x="341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874;p41">
              <a:extLst>
                <a:ext uri="{FF2B5EF4-FFF2-40B4-BE49-F238E27FC236}">
                  <a16:creationId xmlns:a16="http://schemas.microsoft.com/office/drawing/2014/main" id="{E48BA60F-E183-A2F2-8414-4EC4F958CA92}"/>
                </a:ext>
              </a:extLst>
            </p:cNvPr>
            <p:cNvSpPr/>
            <p:nvPr/>
          </p:nvSpPr>
          <p:spPr>
            <a:xfrm>
              <a:off x="4817250" y="3234600"/>
              <a:ext cx="96850" cy="77950"/>
            </a:xfrm>
            <a:custGeom>
              <a:avLst/>
              <a:gdLst/>
              <a:ahLst/>
              <a:cxnLst/>
              <a:rect l="l" t="t" r="r" b="b"/>
              <a:pathLst>
                <a:path w="3874" h="3118" extrusionOk="0">
                  <a:moveTo>
                    <a:pt x="3750" y="0"/>
                  </a:moveTo>
                  <a:cubicBezTo>
                    <a:pt x="3739" y="0"/>
                    <a:pt x="3728" y="2"/>
                    <a:pt x="3716" y="7"/>
                  </a:cubicBezTo>
                  <a:cubicBezTo>
                    <a:pt x="2858" y="245"/>
                    <a:pt x="2108" y="840"/>
                    <a:pt x="1430" y="1388"/>
                  </a:cubicBezTo>
                  <a:cubicBezTo>
                    <a:pt x="1072" y="1674"/>
                    <a:pt x="1" y="2507"/>
                    <a:pt x="203" y="3067"/>
                  </a:cubicBezTo>
                  <a:cubicBezTo>
                    <a:pt x="203" y="3096"/>
                    <a:pt x="227" y="3117"/>
                    <a:pt x="256" y="3117"/>
                  </a:cubicBezTo>
                  <a:cubicBezTo>
                    <a:pt x="262" y="3117"/>
                    <a:pt x="268" y="3116"/>
                    <a:pt x="275" y="3114"/>
                  </a:cubicBezTo>
                  <a:cubicBezTo>
                    <a:pt x="513" y="3055"/>
                    <a:pt x="668" y="2781"/>
                    <a:pt x="834" y="2602"/>
                  </a:cubicBezTo>
                  <a:cubicBezTo>
                    <a:pt x="1120" y="2293"/>
                    <a:pt x="1453" y="2007"/>
                    <a:pt x="1787" y="1733"/>
                  </a:cubicBezTo>
                  <a:cubicBezTo>
                    <a:pt x="2430" y="1162"/>
                    <a:pt x="3180" y="733"/>
                    <a:pt x="3811" y="150"/>
                  </a:cubicBezTo>
                  <a:cubicBezTo>
                    <a:pt x="3873" y="98"/>
                    <a:pt x="3827" y="0"/>
                    <a:pt x="37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875;p41">
              <a:extLst>
                <a:ext uri="{FF2B5EF4-FFF2-40B4-BE49-F238E27FC236}">
                  <a16:creationId xmlns:a16="http://schemas.microsoft.com/office/drawing/2014/main" id="{16C55742-E70B-98E0-AFBD-53FF1EBA268F}"/>
                </a:ext>
              </a:extLst>
            </p:cNvPr>
            <p:cNvSpPr/>
            <p:nvPr/>
          </p:nvSpPr>
          <p:spPr>
            <a:xfrm>
              <a:off x="4749825" y="2641125"/>
              <a:ext cx="125675" cy="185625"/>
            </a:xfrm>
            <a:custGeom>
              <a:avLst/>
              <a:gdLst/>
              <a:ahLst/>
              <a:cxnLst/>
              <a:rect l="l" t="t" r="r" b="b"/>
              <a:pathLst>
                <a:path w="5027" h="7425" extrusionOk="0">
                  <a:moveTo>
                    <a:pt x="198" y="0"/>
                  </a:moveTo>
                  <a:cubicBezTo>
                    <a:pt x="79" y="0"/>
                    <a:pt x="0" y="143"/>
                    <a:pt x="90" y="243"/>
                  </a:cubicBezTo>
                  <a:cubicBezTo>
                    <a:pt x="2043" y="2350"/>
                    <a:pt x="4329" y="4362"/>
                    <a:pt x="4841" y="7351"/>
                  </a:cubicBezTo>
                  <a:cubicBezTo>
                    <a:pt x="4846" y="7402"/>
                    <a:pt x="4881" y="7424"/>
                    <a:pt x="4919" y="7424"/>
                  </a:cubicBezTo>
                  <a:cubicBezTo>
                    <a:pt x="4970" y="7424"/>
                    <a:pt x="5026" y="7383"/>
                    <a:pt x="5019" y="7315"/>
                  </a:cubicBezTo>
                  <a:cubicBezTo>
                    <a:pt x="4650" y="4577"/>
                    <a:pt x="2722" y="1386"/>
                    <a:pt x="269" y="17"/>
                  </a:cubicBezTo>
                  <a:cubicBezTo>
                    <a:pt x="244" y="5"/>
                    <a:pt x="220" y="0"/>
                    <a:pt x="19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876;p41">
              <a:extLst>
                <a:ext uri="{FF2B5EF4-FFF2-40B4-BE49-F238E27FC236}">
                  <a16:creationId xmlns:a16="http://schemas.microsoft.com/office/drawing/2014/main" id="{8F8C68D6-307D-7E3E-5C95-1772626EFB16}"/>
                </a:ext>
              </a:extLst>
            </p:cNvPr>
            <p:cNvSpPr/>
            <p:nvPr/>
          </p:nvSpPr>
          <p:spPr>
            <a:xfrm>
              <a:off x="4783700" y="2647775"/>
              <a:ext cx="103225" cy="154625"/>
            </a:xfrm>
            <a:custGeom>
              <a:avLst/>
              <a:gdLst/>
              <a:ahLst/>
              <a:cxnLst/>
              <a:rect l="l" t="t" r="r" b="b"/>
              <a:pathLst>
                <a:path w="4129" h="6185" extrusionOk="0">
                  <a:moveTo>
                    <a:pt x="200" y="0"/>
                  </a:moveTo>
                  <a:cubicBezTo>
                    <a:pt x="76" y="0"/>
                    <a:pt x="1" y="182"/>
                    <a:pt x="105" y="263"/>
                  </a:cubicBezTo>
                  <a:cubicBezTo>
                    <a:pt x="1724" y="1584"/>
                    <a:pt x="3950" y="3739"/>
                    <a:pt x="3653" y="6061"/>
                  </a:cubicBezTo>
                  <a:cubicBezTo>
                    <a:pt x="3653" y="6142"/>
                    <a:pt x="3718" y="6185"/>
                    <a:pt x="3776" y="6185"/>
                  </a:cubicBezTo>
                  <a:cubicBezTo>
                    <a:pt x="3821" y="6185"/>
                    <a:pt x="3862" y="6160"/>
                    <a:pt x="3867" y="6108"/>
                  </a:cubicBezTo>
                  <a:cubicBezTo>
                    <a:pt x="4129" y="4811"/>
                    <a:pt x="3545" y="3501"/>
                    <a:pt x="2902" y="2418"/>
                  </a:cubicBezTo>
                  <a:cubicBezTo>
                    <a:pt x="2355" y="1477"/>
                    <a:pt x="1402" y="120"/>
                    <a:pt x="212" y="1"/>
                  </a:cubicBezTo>
                  <a:cubicBezTo>
                    <a:pt x="208" y="0"/>
                    <a:pt x="204" y="0"/>
                    <a:pt x="20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877;p41">
              <a:extLst>
                <a:ext uri="{FF2B5EF4-FFF2-40B4-BE49-F238E27FC236}">
                  <a16:creationId xmlns:a16="http://schemas.microsoft.com/office/drawing/2014/main" id="{C068F256-39E8-6E92-1965-882033836294}"/>
                </a:ext>
              </a:extLst>
            </p:cNvPr>
            <p:cNvSpPr/>
            <p:nvPr/>
          </p:nvSpPr>
          <p:spPr>
            <a:xfrm>
              <a:off x="4741675" y="2592925"/>
              <a:ext cx="123825" cy="162300"/>
            </a:xfrm>
            <a:custGeom>
              <a:avLst/>
              <a:gdLst/>
              <a:ahLst/>
              <a:cxnLst/>
              <a:rect l="l" t="t" r="r" b="b"/>
              <a:pathLst>
                <a:path w="4953" h="6492" extrusionOk="0">
                  <a:moveTo>
                    <a:pt x="133" y="1"/>
                  </a:moveTo>
                  <a:cubicBezTo>
                    <a:pt x="63" y="1"/>
                    <a:pt x="0" y="100"/>
                    <a:pt x="59" y="159"/>
                  </a:cubicBezTo>
                  <a:cubicBezTo>
                    <a:pt x="1893" y="2123"/>
                    <a:pt x="4286" y="3552"/>
                    <a:pt x="4774" y="6421"/>
                  </a:cubicBezTo>
                  <a:cubicBezTo>
                    <a:pt x="4779" y="6470"/>
                    <a:pt x="4817" y="6492"/>
                    <a:pt x="4856" y="6492"/>
                  </a:cubicBezTo>
                  <a:cubicBezTo>
                    <a:pt x="4903" y="6492"/>
                    <a:pt x="4953" y="6461"/>
                    <a:pt x="4953" y="6409"/>
                  </a:cubicBezTo>
                  <a:cubicBezTo>
                    <a:pt x="4643" y="3564"/>
                    <a:pt x="2452" y="1516"/>
                    <a:pt x="178" y="16"/>
                  </a:cubicBezTo>
                  <a:cubicBezTo>
                    <a:pt x="163" y="5"/>
                    <a:pt x="148" y="1"/>
                    <a:pt x="13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38"/>
        <p:cNvGrpSpPr/>
        <p:nvPr/>
      </p:nvGrpSpPr>
      <p:grpSpPr>
        <a:xfrm>
          <a:off x="0" y="0"/>
          <a:ext cx="0" cy="0"/>
          <a:chOff x="0" y="0"/>
          <a:chExt cx="0" cy="0"/>
        </a:xfrm>
      </p:grpSpPr>
      <p:sp>
        <p:nvSpPr>
          <p:cNvPr id="17039" name="Google Shape;17039;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Technologies</a:t>
            </a:r>
            <a:endParaRPr dirty="0"/>
          </a:p>
        </p:txBody>
      </p:sp>
      <p:sp>
        <p:nvSpPr>
          <p:cNvPr id="17057" name="Google Shape;17057;p56"/>
          <p:cNvSpPr/>
          <p:nvPr/>
        </p:nvSpPr>
        <p:spPr>
          <a:xfrm rot="537707">
            <a:off x="-991763" y="2855330"/>
            <a:ext cx="3725197" cy="3082255"/>
          </a:xfrm>
          <a:custGeom>
            <a:avLst/>
            <a:gdLst/>
            <a:ahLst/>
            <a:cxnLst/>
            <a:rect l="l" t="t" r="r" b="b"/>
            <a:pathLst>
              <a:path w="118006" h="97639" extrusionOk="0">
                <a:moveTo>
                  <a:pt x="18955" y="8403"/>
                </a:moveTo>
                <a:lnTo>
                  <a:pt x="18991" y="8451"/>
                </a:lnTo>
                <a:cubicBezTo>
                  <a:pt x="18931" y="8689"/>
                  <a:pt x="18872" y="8927"/>
                  <a:pt x="18836" y="9142"/>
                </a:cubicBezTo>
                <a:cubicBezTo>
                  <a:pt x="18193" y="10320"/>
                  <a:pt x="17562" y="11499"/>
                  <a:pt x="16955" y="12678"/>
                </a:cubicBezTo>
                <a:cubicBezTo>
                  <a:pt x="17384" y="11082"/>
                  <a:pt x="18003" y="9082"/>
                  <a:pt x="18550" y="8523"/>
                </a:cubicBezTo>
                <a:cubicBezTo>
                  <a:pt x="18681" y="8487"/>
                  <a:pt x="18812" y="8451"/>
                  <a:pt x="18955" y="8403"/>
                </a:cubicBezTo>
                <a:close/>
                <a:moveTo>
                  <a:pt x="18455" y="10809"/>
                </a:moveTo>
                <a:lnTo>
                  <a:pt x="18455" y="10809"/>
                </a:lnTo>
                <a:cubicBezTo>
                  <a:pt x="18336" y="11356"/>
                  <a:pt x="18205" y="11904"/>
                  <a:pt x="18086" y="12452"/>
                </a:cubicBezTo>
                <a:cubicBezTo>
                  <a:pt x="17503" y="13368"/>
                  <a:pt x="16895" y="14285"/>
                  <a:pt x="16336" y="15202"/>
                </a:cubicBezTo>
                <a:cubicBezTo>
                  <a:pt x="16360" y="15035"/>
                  <a:pt x="16407" y="14880"/>
                  <a:pt x="16431" y="14714"/>
                </a:cubicBezTo>
                <a:cubicBezTo>
                  <a:pt x="16467" y="14583"/>
                  <a:pt x="16574" y="14166"/>
                  <a:pt x="16705" y="13607"/>
                </a:cubicBezTo>
                <a:cubicBezTo>
                  <a:pt x="16753" y="13607"/>
                  <a:pt x="16776" y="13595"/>
                  <a:pt x="16812" y="13547"/>
                </a:cubicBezTo>
                <a:cubicBezTo>
                  <a:pt x="17372" y="12642"/>
                  <a:pt x="17919" y="11737"/>
                  <a:pt x="18455" y="10809"/>
                </a:cubicBezTo>
                <a:close/>
                <a:moveTo>
                  <a:pt x="16110" y="13154"/>
                </a:moveTo>
                <a:lnTo>
                  <a:pt x="16110" y="13154"/>
                </a:lnTo>
                <a:cubicBezTo>
                  <a:pt x="16014" y="13702"/>
                  <a:pt x="15955" y="14166"/>
                  <a:pt x="15872" y="14499"/>
                </a:cubicBezTo>
                <a:cubicBezTo>
                  <a:pt x="15502" y="16023"/>
                  <a:pt x="15121" y="17559"/>
                  <a:pt x="14740" y="19071"/>
                </a:cubicBezTo>
                <a:cubicBezTo>
                  <a:pt x="14654" y="18985"/>
                  <a:pt x="14531" y="18935"/>
                  <a:pt x="14413" y="18935"/>
                </a:cubicBezTo>
                <a:cubicBezTo>
                  <a:pt x="14352" y="18935"/>
                  <a:pt x="14293" y="18948"/>
                  <a:pt x="14240" y="18976"/>
                </a:cubicBezTo>
                <a:cubicBezTo>
                  <a:pt x="14621" y="17714"/>
                  <a:pt x="15002" y="16452"/>
                  <a:pt x="15371" y="15178"/>
                </a:cubicBezTo>
                <a:cubicBezTo>
                  <a:pt x="15645" y="15083"/>
                  <a:pt x="15764" y="14714"/>
                  <a:pt x="15717" y="14023"/>
                </a:cubicBezTo>
                <a:cubicBezTo>
                  <a:pt x="15741" y="13964"/>
                  <a:pt x="15752" y="13904"/>
                  <a:pt x="15776" y="13845"/>
                </a:cubicBezTo>
                <a:cubicBezTo>
                  <a:pt x="15895" y="13642"/>
                  <a:pt x="16002" y="13404"/>
                  <a:pt x="16110" y="13154"/>
                </a:cubicBezTo>
                <a:close/>
                <a:moveTo>
                  <a:pt x="17741" y="14059"/>
                </a:moveTo>
                <a:lnTo>
                  <a:pt x="17741" y="14059"/>
                </a:lnTo>
                <a:cubicBezTo>
                  <a:pt x="17681" y="14309"/>
                  <a:pt x="17622" y="14583"/>
                  <a:pt x="17562" y="14845"/>
                </a:cubicBezTo>
                <a:cubicBezTo>
                  <a:pt x="17538" y="14880"/>
                  <a:pt x="17526" y="14892"/>
                  <a:pt x="17503" y="14940"/>
                </a:cubicBezTo>
                <a:cubicBezTo>
                  <a:pt x="16931" y="16404"/>
                  <a:pt x="16169" y="17750"/>
                  <a:pt x="15371" y="19071"/>
                </a:cubicBezTo>
                <a:cubicBezTo>
                  <a:pt x="15586" y="18250"/>
                  <a:pt x="15776" y="17417"/>
                  <a:pt x="15991" y="16595"/>
                </a:cubicBezTo>
                <a:cubicBezTo>
                  <a:pt x="16610" y="15785"/>
                  <a:pt x="17193" y="14940"/>
                  <a:pt x="17741" y="14059"/>
                </a:cubicBezTo>
                <a:close/>
                <a:moveTo>
                  <a:pt x="16407" y="20453"/>
                </a:moveTo>
                <a:lnTo>
                  <a:pt x="16407" y="20453"/>
                </a:lnTo>
                <a:cubicBezTo>
                  <a:pt x="16395" y="20500"/>
                  <a:pt x="16372" y="20536"/>
                  <a:pt x="16372" y="20560"/>
                </a:cubicBezTo>
                <a:lnTo>
                  <a:pt x="16348" y="20560"/>
                </a:lnTo>
                <a:cubicBezTo>
                  <a:pt x="16360" y="20536"/>
                  <a:pt x="16372" y="20488"/>
                  <a:pt x="16407" y="20453"/>
                </a:cubicBezTo>
                <a:close/>
                <a:moveTo>
                  <a:pt x="17134" y="16988"/>
                </a:moveTo>
                <a:lnTo>
                  <a:pt x="16907" y="18059"/>
                </a:lnTo>
                <a:cubicBezTo>
                  <a:pt x="16229" y="19548"/>
                  <a:pt x="15360" y="20917"/>
                  <a:pt x="14574" y="22346"/>
                </a:cubicBezTo>
                <a:cubicBezTo>
                  <a:pt x="14633" y="22096"/>
                  <a:pt x="14705" y="21822"/>
                  <a:pt x="14764" y="21572"/>
                </a:cubicBezTo>
                <a:cubicBezTo>
                  <a:pt x="14871" y="21143"/>
                  <a:pt x="14979" y="20691"/>
                  <a:pt x="15098" y="20262"/>
                </a:cubicBezTo>
                <a:cubicBezTo>
                  <a:pt x="15919" y="19274"/>
                  <a:pt x="16574" y="18155"/>
                  <a:pt x="17134" y="16988"/>
                </a:cubicBezTo>
                <a:close/>
                <a:moveTo>
                  <a:pt x="15586" y="21917"/>
                </a:moveTo>
                <a:lnTo>
                  <a:pt x="15586" y="21917"/>
                </a:lnTo>
                <a:cubicBezTo>
                  <a:pt x="14919" y="23251"/>
                  <a:pt x="14217" y="24608"/>
                  <a:pt x="13669" y="26001"/>
                </a:cubicBezTo>
                <a:lnTo>
                  <a:pt x="14240" y="23643"/>
                </a:lnTo>
                <a:cubicBezTo>
                  <a:pt x="14288" y="23643"/>
                  <a:pt x="14348" y="23608"/>
                  <a:pt x="14383" y="23572"/>
                </a:cubicBezTo>
                <a:cubicBezTo>
                  <a:pt x="14824" y="23072"/>
                  <a:pt x="15217" y="22512"/>
                  <a:pt x="15586" y="21917"/>
                </a:cubicBezTo>
                <a:close/>
                <a:moveTo>
                  <a:pt x="12719" y="27351"/>
                </a:moveTo>
                <a:lnTo>
                  <a:pt x="12719" y="27351"/>
                </a:lnTo>
                <a:cubicBezTo>
                  <a:pt x="12654" y="27621"/>
                  <a:pt x="12587" y="27897"/>
                  <a:pt x="12526" y="28168"/>
                </a:cubicBezTo>
                <a:cubicBezTo>
                  <a:pt x="12502" y="28168"/>
                  <a:pt x="12502" y="28156"/>
                  <a:pt x="12490" y="28156"/>
                </a:cubicBezTo>
                <a:cubicBezTo>
                  <a:pt x="12570" y="27891"/>
                  <a:pt x="12649" y="27626"/>
                  <a:pt x="12719" y="27351"/>
                </a:cubicBezTo>
                <a:close/>
                <a:moveTo>
                  <a:pt x="15157" y="7737"/>
                </a:moveTo>
                <a:cubicBezTo>
                  <a:pt x="15169" y="7772"/>
                  <a:pt x="15169" y="7808"/>
                  <a:pt x="15205" y="7856"/>
                </a:cubicBezTo>
                <a:cubicBezTo>
                  <a:pt x="15574" y="8427"/>
                  <a:pt x="16514" y="8582"/>
                  <a:pt x="17169" y="8630"/>
                </a:cubicBezTo>
                <a:lnTo>
                  <a:pt x="17312" y="8630"/>
                </a:lnTo>
                <a:lnTo>
                  <a:pt x="17181" y="8844"/>
                </a:lnTo>
                <a:cubicBezTo>
                  <a:pt x="17113" y="8714"/>
                  <a:pt x="16961" y="8632"/>
                  <a:pt x="16818" y="8632"/>
                </a:cubicBezTo>
                <a:cubicBezTo>
                  <a:pt x="16686" y="8632"/>
                  <a:pt x="16560" y="8702"/>
                  <a:pt x="16514" y="8868"/>
                </a:cubicBezTo>
                <a:cubicBezTo>
                  <a:pt x="16419" y="9142"/>
                  <a:pt x="16348" y="9416"/>
                  <a:pt x="16253" y="9701"/>
                </a:cubicBezTo>
                <a:cubicBezTo>
                  <a:pt x="16133" y="9892"/>
                  <a:pt x="16038" y="10082"/>
                  <a:pt x="15919" y="10273"/>
                </a:cubicBezTo>
                <a:cubicBezTo>
                  <a:pt x="16014" y="9797"/>
                  <a:pt x="16110" y="9344"/>
                  <a:pt x="16217" y="8868"/>
                </a:cubicBezTo>
                <a:cubicBezTo>
                  <a:pt x="16241" y="8725"/>
                  <a:pt x="16122" y="8642"/>
                  <a:pt x="15991" y="8642"/>
                </a:cubicBezTo>
                <a:cubicBezTo>
                  <a:pt x="15945" y="8617"/>
                  <a:pt x="15892" y="8604"/>
                  <a:pt x="15839" y="8604"/>
                </a:cubicBezTo>
                <a:cubicBezTo>
                  <a:pt x="15740" y="8604"/>
                  <a:pt x="15645" y="8652"/>
                  <a:pt x="15621" y="8761"/>
                </a:cubicBezTo>
                <a:cubicBezTo>
                  <a:pt x="14693" y="11380"/>
                  <a:pt x="13895" y="13892"/>
                  <a:pt x="13574" y="16619"/>
                </a:cubicBezTo>
                <a:cubicBezTo>
                  <a:pt x="12621" y="19322"/>
                  <a:pt x="11871" y="22084"/>
                  <a:pt x="11311" y="24894"/>
                </a:cubicBezTo>
                <a:cubicBezTo>
                  <a:pt x="11061" y="26013"/>
                  <a:pt x="10835" y="27156"/>
                  <a:pt x="10645" y="28287"/>
                </a:cubicBezTo>
                <a:cubicBezTo>
                  <a:pt x="10061" y="30335"/>
                  <a:pt x="9514" y="32406"/>
                  <a:pt x="8966" y="34478"/>
                </a:cubicBezTo>
                <a:cubicBezTo>
                  <a:pt x="8418" y="35657"/>
                  <a:pt x="7942" y="36847"/>
                  <a:pt x="7549" y="38050"/>
                </a:cubicBezTo>
                <a:cubicBezTo>
                  <a:pt x="7942" y="36562"/>
                  <a:pt x="8311" y="35085"/>
                  <a:pt x="8692" y="33597"/>
                </a:cubicBezTo>
                <a:cubicBezTo>
                  <a:pt x="10883" y="25060"/>
                  <a:pt x="13716" y="16440"/>
                  <a:pt x="15157" y="7737"/>
                </a:cubicBezTo>
                <a:close/>
                <a:moveTo>
                  <a:pt x="115253" y="45444"/>
                </a:moveTo>
                <a:lnTo>
                  <a:pt x="115396" y="45539"/>
                </a:lnTo>
                <a:cubicBezTo>
                  <a:pt x="115455" y="45575"/>
                  <a:pt x="115503" y="45610"/>
                  <a:pt x="115551" y="45658"/>
                </a:cubicBezTo>
                <a:cubicBezTo>
                  <a:pt x="115336" y="45980"/>
                  <a:pt x="115122" y="46325"/>
                  <a:pt x="114920" y="46682"/>
                </a:cubicBezTo>
                <a:cubicBezTo>
                  <a:pt x="115074" y="46253"/>
                  <a:pt x="115217" y="45837"/>
                  <a:pt x="115253" y="45444"/>
                </a:cubicBezTo>
                <a:close/>
                <a:moveTo>
                  <a:pt x="115872" y="45837"/>
                </a:moveTo>
                <a:cubicBezTo>
                  <a:pt x="116086" y="45980"/>
                  <a:pt x="116360" y="46111"/>
                  <a:pt x="116610" y="46194"/>
                </a:cubicBezTo>
                <a:cubicBezTo>
                  <a:pt x="116491" y="46408"/>
                  <a:pt x="116384" y="46622"/>
                  <a:pt x="116289" y="46849"/>
                </a:cubicBezTo>
                <a:cubicBezTo>
                  <a:pt x="116241" y="46825"/>
                  <a:pt x="116194" y="46801"/>
                  <a:pt x="116170" y="46789"/>
                </a:cubicBezTo>
                <a:cubicBezTo>
                  <a:pt x="116139" y="46772"/>
                  <a:pt x="116101" y="46764"/>
                  <a:pt x="116061" y="46764"/>
                </a:cubicBezTo>
                <a:cubicBezTo>
                  <a:pt x="115993" y="46764"/>
                  <a:pt x="115922" y="46787"/>
                  <a:pt x="115884" y="46825"/>
                </a:cubicBezTo>
                <a:cubicBezTo>
                  <a:pt x="115884" y="46611"/>
                  <a:pt x="115884" y="46372"/>
                  <a:pt x="115836" y="46158"/>
                </a:cubicBezTo>
                <a:cubicBezTo>
                  <a:pt x="115836" y="46134"/>
                  <a:pt x="115813" y="46111"/>
                  <a:pt x="115789" y="46087"/>
                </a:cubicBezTo>
                <a:cubicBezTo>
                  <a:pt x="115824" y="45991"/>
                  <a:pt x="115848" y="45920"/>
                  <a:pt x="115872" y="45837"/>
                </a:cubicBezTo>
                <a:close/>
                <a:moveTo>
                  <a:pt x="117491" y="46146"/>
                </a:moveTo>
                <a:lnTo>
                  <a:pt x="117003" y="46992"/>
                </a:lnTo>
                <a:cubicBezTo>
                  <a:pt x="117075" y="46742"/>
                  <a:pt x="117134" y="46492"/>
                  <a:pt x="117206" y="46253"/>
                </a:cubicBezTo>
                <a:cubicBezTo>
                  <a:pt x="117265" y="46218"/>
                  <a:pt x="117325" y="46218"/>
                  <a:pt x="117384" y="46206"/>
                </a:cubicBezTo>
                <a:cubicBezTo>
                  <a:pt x="117432" y="46194"/>
                  <a:pt x="117456" y="46170"/>
                  <a:pt x="117491" y="46146"/>
                </a:cubicBezTo>
                <a:close/>
                <a:moveTo>
                  <a:pt x="115988" y="47529"/>
                </a:moveTo>
                <a:lnTo>
                  <a:pt x="115988" y="47529"/>
                </a:lnTo>
                <a:cubicBezTo>
                  <a:pt x="115967" y="47542"/>
                  <a:pt x="115967" y="47575"/>
                  <a:pt x="115955" y="47587"/>
                </a:cubicBezTo>
                <a:cubicBezTo>
                  <a:pt x="115884" y="47658"/>
                  <a:pt x="115801" y="47765"/>
                  <a:pt x="115717" y="47837"/>
                </a:cubicBezTo>
                <a:cubicBezTo>
                  <a:pt x="115753" y="47742"/>
                  <a:pt x="115765" y="47646"/>
                  <a:pt x="115789" y="47539"/>
                </a:cubicBezTo>
                <a:cubicBezTo>
                  <a:pt x="115816" y="47556"/>
                  <a:pt x="115844" y="47565"/>
                  <a:pt x="115874" y="47565"/>
                </a:cubicBezTo>
                <a:cubicBezTo>
                  <a:pt x="115908" y="47565"/>
                  <a:pt x="115945" y="47553"/>
                  <a:pt x="115988" y="47529"/>
                </a:cubicBezTo>
                <a:close/>
                <a:moveTo>
                  <a:pt x="114027" y="48456"/>
                </a:moveTo>
                <a:lnTo>
                  <a:pt x="114027" y="48456"/>
                </a:lnTo>
                <a:cubicBezTo>
                  <a:pt x="113943" y="48635"/>
                  <a:pt x="113860" y="48789"/>
                  <a:pt x="113789" y="48968"/>
                </a:cubicBezTo>
                <a:cubicBezTo>
                  <a:pt x="113729" y="49004"/>
                  <a:pt x="113693" y="49051"/>
                  <a:pt x="113646" y="49075"/>
                </a:cubicBezTo>
                <a:cubicBezTo>
                  <a:pt x="113765" y="48873"/>
                  <a:pt x="113908" y="48670"/>
                  <a:pt x="114027" y="48456"/>
                </a:cubicBezTo>
                <a:close/>
                <a:moveTo>
                  <a:pt x="6216" y="43158"/>
                </a:moveTo>
                <a:cubicBezTo>
                  <a:pt x="6001" y="44206"/>
                  <a:pt x="5811" y="45265"/>
                  <a:pt x="5644" y="46349"/>
                </a:cubicBezTo>
                <a:cubicBezTo>
                  <a:pt x="5596" y="46563"/>
                  <a:pt x="5537" y="46765"/>
                  <a:pt x="5501" y="46992"/>
                </a:cubicBezTo>
                <a:cubicBezTo>
                  <a:pt x="5144" y="47920"/>
                  <a:pt x="4811" y="48849"/>
                  <a:pt x="4501" y="49801"/>
                </a:cubicBezTo>
                <a:cubicBezTo>
                  <a:pt x="5061" y="47587"/>
                  <a:pt x="5644" y="45372"/>
                  <a:pt x="6216" y="43158"/>
                </a:cubicBezTo>
                <a:close/>
                <a:moveTo>
                  <a:pt x="114646" y="51016"/>
                </a:moveTo>
                <a:cubicBezTo>
                  <a:pt x="114646" y="51028"/>
                  <a:pt x="114634" y="51040"/>
                  <a:pt x="114634" y="51040"/>
                </a:cubicBezTo>
                <a:cubicBezTo>
                  <a:pt x="114634" y="51028"/>
                  <a:pt x="114646" y="51028"/>
                  <a:pt x="114646" y="51016"/>
                </a:cubicBezTo>
                <a:close/>
                <a:moveTo>
                  <a:pt x="112455" y="41753"/>
                </a:moveTo>
                <a:lnTo>
                  <a:pt x="112455" y="41753"/>
                </a:lnTo>
                <a:cubicBezTo>
                  <a:pt x="112693" y="41765"/>
                  <a:pt x="112919" y="41789"/>
                  <a:pt x="113157" y="41812"/>
                </a:cubicBezTo>
                <a:cubicBezTo>
                  <a:pt x="113693" y="41884"/>
                  <a:pt x="114241" y="42098"/>
                  <a:pt x="114777" y="42170"/>
                </a:cubicBezTo>
                <a:cubicBezTo>
                  <a:pt x="113086" y="44837"/>
                  <a:pt x="111467" y="47551"/>
                  <a:pt x="109883" y="50325"/>
                </a:cubicBezTo>
                <a:cubicBezTo>
                  <a:pt x="109867" y="50209"/>
                  <a:pt x="109757" y="50109"/>
                  <a:pt x="109635" y="50109"/>
                </a:cubicBezTo>
                <a:cubicBezTo>
                  <a:pt x="109583" y="50109"/>
                  <a:pt x="109528" y="50128"/>
                  <a:pt x="109478" y="50171"/>
                </a:cubicBezTo>
                <a:cubicBezTo>
                  <a:pt x="108157" y="51314"/>
                  <a:pt x="106942" y="52528"/>
                  <a:pt x="105835" y="53861"/>
                </a:cubicBezTo>
                <a:cubicBezTo>
                  <a:pt x="105287" y="54552"/>
                  <a:pt x="104752" y="55243"/>
                  <a:pt x="104168" y="55897"/>
                </a:cubicBezTo>
                <a:cubicBezTo>
                  <a:pt x="104097" y="55981"/>
                  <a:pt x="104037" y="56005"/>
                  <a:pt x="103978" y="56052"/>
                </a:cubicBezTo>
                <a:lnTo>
                  <a:pt x="105228" y="53195"/>
                </a:lnTo>
                <a:cubicBezTo>
                  <a:pt x="106407" y="52183"/>
                  <a:pt x="107454" y="50992"/>
                  <a:pt x="108562" y="49897"/>
                </a:cubicBezTo>
                <a:cubicBezTo>
                  <a:pt x="109574" y="48873"/>
                  <a:pt x="110657" y="47885"/>
                  <a:pt x="111550" y="46742"/>
                </a:cubicBezTo>
                <a:cubicBezTo>
                  <a:pt x="111671" y="46587"/>
                  <a:pt x="111524" y="46419"/>
                  <a:pt x="111370" y="46419"/>
                </a:cubicBezTo>
                <a:cubicBezTo>
                  <a:pt x="111311" y="46419"/>
                  <a:pt x="111251" y="46444"/>
                  <a:pt x="111205" y="46503"/>
                </a:cubicBezTo>
                <a:cubicBezTo>
                  <a:pt x="109586" y="48527"/>
                  <a:pt x="107514" y="50147"/>
                  <a:pt x="105728" y="52028"/>
                </a:cubicBezTo>
                <a:cubicBezTo>
                  <a:pt x="106073" y="51254"/>
                  <a:pt x="106407" y="50456"/>
                  <a:pt x="106728" y="49682"/>
                </a:cubicBezTo>
                <a:cubicBezTo>
                  <a:pt x="106754" y="49760"/>
                  <a:pt x="106835" y="49818"/>
                  <a:pt x="106923" y="49818"/>
                </a:cubicBezTo>
                <a:cubicBezTo>
                  <a:pt x="106957" y="49818"/>
                  <a:pt x="106993" y="49809"/>
                  <a:pt x="107026" y="49790"/>
                </a:cubicBezTo>
                <a:cubicBezTo>
                  <a:pt x="109038" y="48349"/>
                  <a:pt x="110788" y="46337"/>
                  <a:pt x="112598" y="44646"/>
                </a:cubicBezTo>
                <a:cubicBezTo>
                  <a:pt x="112786" y="44468"/>
                  <a:pt x="112618" y="44185"/>
                  <a:pt x="112422" y="44185"/>
                </a:cubicBezTo>
                <a:cubicBezTo>
                  <a:pt x="112369" y="44185"/>
                  <a:pt x="112315" y="44205"/>
                  <a:pt x="112265" y="44253"/>
                </a:cubicBezTo>
                <a:cubicBezTo>
                  <a:pt x="110479" y="45932"/>
                  <a:pt x="108395" y="47563"/>
                  <a:pt x="106835" y="49444"/>
                </a:cubicBezTo>
                <a:cubicBezTo>
                  <a:pt x="107395" y="48111"/>
                  <a:pt x="107954" y="46765"/>
                  <a:pt x="108514" y="45432"/>
                </a:cubicBezTo>
                <a:cubicBezTo>
                  <a:pt x="108514" y="45495"/>
                  <a:pt x="108582" y="45564"/>
                  <a:pt x="108661" y="45564"/>
                </a:cubicBezTo>
                <a:cubicBezTo>
                  <a:pt x="108687" y="45564"/>
                  <a:pt x="108714" y="45557"/>
                  <a:pt x="108740" y="45539"/>
                </a:cubicBezTo>
                <a:cubicBezTo>
                  <a:pt x="110157" y="44527"/>
                  <a:pt x="111383" y="43301"/>
                  <a:pt x="112538" y="41991"/>
                </a:cubicBezTo>
                <a:cubicBezTo>
                  <a:pt x="112622" y="41884"/>
                  <a:pt x="112550" y="41800"/>
                  <a:pt x="112455" y="41753"/>
                </a:cubicBezTo>
                <a:close/>
                <a:moveTo>
                  <a:pt x="4144" y="60839"/>
                </a:moveTo>
                <a:cubicBezTo>
                  <a:pt x="4406" y="60958"/>
                  <a:pt x="4692" y="61077"/>
                  <a:pt x="4965" y="61196"/>
                </a:cubicBezTo>
                <a:cubicBezTo>
                  <a:pt x="4668" y="61100"/>
                  <a:pt x="4370" y="61005"/>
                  <a:pt x="4072" y="60910"/>
                </a:cubicBezTo>
                <a:cubicBezTo>
                  <a:pt x="4096" y="60910"/>
                  <a:pt x="4132" y="60874"/>
                  <a:pt x="4144" y="60839"/>
                </a:cubicBezTo>
                <a:close/>
                <a:moveTo>
                  <a:pt x="109705" y="50671"/>
                </a:moveTo>
                <a:lnTo>
                  <a:pt x="109705" y="50671"/>
                </a:lnTo>
                <a:cubicBezTo>
                  <a:pt x="109288" y="51397"/>
                  <a:pt x="108871" y="52135"/>
                  <a:pt x="108466" y="52873"/>
                </a:cubicBezTo>
                <a:cubicBezTo>
                  <a:pt x="108446" y="52867"/>
                  <a:pt x="108425" y="52864"/>
                  <a:pt x="108402" y="52864"/>
                </a:cubicBezTo>
                <a:cubicBezTo>
                  <a:pt x="108333" y="52864"/>
                  <a:pt x="108259" y="52893"/>
                  <a:pt x="108204" y="52957"/>
                </a:cubicBezTo>
                <a:cubicBezTo>
                  <a:pt x="106442" y="54897"/>
                  <a:pt x="104335" y="56802"/>
                  <a:pt x="102870" y="58957"/>
                </a:cubicBezTo>
                <a:cubicBezTo>
                  <a:pt x="102778" y="59096"/>
                  <a:pt x="102894" y="59249"/>
                  <a:pt x="103028" y="59249"/>
                </a:cubicBezTo>
                <a:cubicBezTo>
                  <a:pt x="103067" y="59249"/>
                  <a:pt x="103107" y="59237"/>
                  <a:pt x="103144" y="59207"/>
                </a:cubicBezTo>
                <a:cubicBezTo>
                  <a:pt x="104764" y="57874"/>
                  <a:pt x="106180" y="56112"/>
                  <a:pt x="107573" y="54457"/>
                </a:cubicBezTo>
                <a:lnTo>
                  <a:pt x="107573" y="54457"/>
                </a:lnTo>
                <a:cubicBezTo>
                  <a:pt x="107216" y="55112"/>
                  <a:pt x="106859" y="55790"/>
                  <a:pt x="106502" y="56445"/>
                </a:cubicBezTo>
                <a:cubicBezTo>
                  <a:pt x="106448" y="56403"/>
                  <a:pt x="106380" y="56377"/>
                  <a:pt x="106308" y="56377"/>
                </a:cubicBezTo>
                <a:cubicBezTo>
                  <a:pt x="106237" y="56377"/>
                  <a:pt x="106163" y="56403"/>
                  <a:pt x="106097" y="56469"/>
                </a:cubicBezTo>
                <a:cubicBezTo>
                  <a:pt x="104585" y="58172"/>
                  <a:pt x="102787" y="59838"/>
                  <a:pt x="101477" y="61696"/>
                </a:cubicBezTo>
                <a:cubicBezTo>
                  <a:pt x="102263" y="59946"/>
                  <a:pt x="103025" y="58195"/>
                  <a:pt x="103799" y="56457"/>
                </a:cubicBezTo>
                <a:cubicBezTo>
                  <a:pt x="103811" y="56552"/>
                  <a:pt x="103859" y="56612"/>
                  <a:pt x="103942" y="56648"/>
                </a:cubicBezTo>
                <a:cubicBezTo>
                  <a:pt x="104008" y="56678"/>
                  <a:pt x="104061" y="56693"/>
                  <a:pt x="104110" y="56693"/>
                </a:cubicBezTo>
                <a:cubicBezTo>
                  <a:pt x="104192" y="56693"/>
                  <a:pt x="104261" y="56651"/>
                  <a:pt x="104359" y="56576"/>
                </a:cubicBezTo>
                <a:cubicBezTo>
                  <a:pt x="104442" y="56517"/>
                  <a:pt x="104454" y="56409"/>
                  <a:pt x="104418" y="56326"/>
                </a:cubicBezTo>
                <a:cubicBezTo>
                  <a:pt x="104418" y="56326"/>
                  <a:pt x="104418" y="56302"/>
                  <a:pt x="104406" y="56302"/>
                </a:cubicBezTo>
                <a:cubicBezTo>
                  <a:pt x="104573" y="56231"/>
                  <a:pt x="104752" y="56159"/>
                  <a:pt x="104787" y="56124"/>
                </a:cubicBezTo>
                <a:cubicBezTo>
                  <a:pt x="105335" y="55743"/>
                  <a:pt x="105823" y="54683"/>
                  <a:pt x="106252" y="54183"/>
                </a:cubicBezTo>
                <a:cubicBezTo>
                  <a:pt x="107288" y="52897"/>
                  <a:pt x="108455" y="51754"/>
                  <a:pt x="109705" y="50671"/>
                </a:cubicBezTo>
                <a:close/>
                <a:moveTo>
                  <a:pt x="2679" y="56850"/>
                </a:moveTo>
                <a:cubicBezTo>
                  <a:pt x="2715" y="56921"/>
                  <a:pt x="2763" y="56981"/>
                  <a:pt x="2834" y="57040"/>
                </a:cubicBezTo>
                <a:cubicBezTo>
                  <a:pt x="2477" y="58255"/>
                  <a:pt x="2120" y="59493"/>
                  <a:pt x="1798" y="60731"/>
                </a:cubicBezTo>
                <a:cubicBezTo>
                  <a:pt x="1727" y="61005"/>
                  <a:pt x="1846" y="61231"/>
                  <a:pt x="2025" y="61362"/>
                </a:cubicBezTo>
                <a:cubicBezTo>
                  <a:pt x="2025" y="61446"/>
                  <a:pt x="2036" y="61517"/>
                  <a:pt x="2072" y="61577"/>
                </a:cubicBezTo>
                <a:cubicBezTo>
                  <a:pt x="1989" y="61589"/>
                  <a:pt x="1917" y="61660"/>
                  <a:pt x="1941" y="61767"/>
                </a:cubicBezTo>
                <a:lnTo>
                  <a:pt x="1977" y="61946"/>
                </a:lnTo>
                <a:cubicBezTo>
                  <a:pt x="1786" y="61743"/>
                  <a:pt x="1644" y="61517"/>
                  <a:pt x="1536" y="61279"/>
                </a:cubicBezTo>
                <a:cubicBezTo>
                  <a:pt x="1917" y="59803"/>
                  <a:pt x="2298" y="58314"/>
                  <a:pt x="2679" y="56850"/>
                </a:cubicBezTo>
                <a:close/>
                <a:moveTo>
                  <a:pt x="11359" y="32835"/>
                </a:moveTo>
                <a:cubicBezTo>
                  <a:pt x="9192" y="41681"/>
                  <a:pt x="6989" y="50504"/>
                  <a:pt x="4799" y="59338"/>
                </a:cubicBezTo>
                <a:cubicBezTo>
                  <a:pt x="4572" y="59493"/>
                  <a:pt x="4513" y="59815"/>
                  <a:pt x="4727" y="59981"/>
                </a:cubicBezTo>
                <a:cubicBezTo>
                  <a:pt x="4739" y="60017"/>
                  <a:pt x="4751" y="60041"/>
                  <a:pt x="4787" y="60077"/>
                </a:cubicBezTo>
                <a:cubicBezTo>
                  <a:pt x="4787" y="60077"/>
                  <a:pt x="4787" y="60088"/>
                  <a:pt x="4763" y="60088"/>
                </a:cubicBezTo>
                <a:cubicBezTo>
                  <a:pt x="4706" y="60137"/>
                  <a:pt x="4765" y="60191"/>
                  <a:pt x="4812" y="60191"/>
                </a:cubicBezTo>
                <a:cubicBezTo>
                  <a:pt x="4835" y="60191"/>
                  <a:pt x="4854" y="60179"/>
                  <a:pt x="4858" y="60148"/>
                </a:cubicBezTo>
                <a:cubicBezTo>
                  <a:pt x="4933" y="60208"/>
                  <a:pt x="5017" y="60235"/>
                  <a:pt x="5096" y="60235"/>
                </a:cubicBezTo>
                <a:cubicBezTo>
                  <a:pt x="5143" y="60235"/>
                  <a:pt x="5187" y="60225"/>
                  <a:pt x="5227" y="60207"/>
                </a:cubicBezTo>
                <a:cubicBezTo>
                  <a:pt x="7323" y="61053"/>
                  <a:pt x="9442" y="61886"/>
                  <a:pt x="11550" y="62708"/>
                </a:cubicBezTo>
                <a:cubicBezTo>
                  <a:pt x="9168" y="61851"/>
                  <a:pt x="6775" y="61029"/>
                  <a:pt x="4346" y="60255"/>
                </a:cubicBezTo>
                <a:cubicBezTo>
                  <a:pt x="4442" y="59957"/>
                  <a:pt x="4513" y="59660"/>
                  <a:pt x="4584" y="59374"/>
                </a:cubicBezTo>
                <a:cubicBezTo>
                  <a:pt x="5168" y="57171"/>
                  <a:pt x="5620" y="54969"/>
                  <a:pt x="5894" y="52695"/>
                </a:cubicBezTo>
                <a:cubicBezTo>
                  <a:pt x="5918" y="52588"/>
                  <a:pt x="5894" y="52516"/>
                  <a:pt x="5870" y="52421"/>
                </a:cubicBezTo>
                <a:cubicBezTo>
                  <a:pt x="6108" y="51480"/>
                  <a:pt x="6311" y="50552"/>
                  <a:pt x="6525" y="49599"/>
                </a:cubicBezTo>
                <a:lnTo>
                  <a:pt x="6525" y="49575"/>
                </a:lnTo>
                <a:cubicBezTo>
                  <a:pt x="6537" y="49540"/>
                  <a:pt x="6537" y="49492"/>
                  <a:pt x="6549" y="49444"/>
                </a:cubicBezTo>
                <a:cubicBezTo>
                  <a:pt x="6585" y="49278"/>
                  <a:pt x="6537" y="49147"/>
                  <a:pt x="6454" y="49063"/>
                </a:cubicBezTo>
                <a:cubicBezTo>
                  <a:pt x="6775" y="48146"/>
                  <a:pt x="7085" y="47254"/>
                  <a:pt x="7406" y="46349"/>
                </a:cubicBezTo>
                <a:cubicBezTo>
                  <a:pt x="8156" y="44217"/>
                  <a:pt x="9144" y="42158"/>
                  <a:pt x="9144" y="39895"/>
                </a:cubicBezTo>
                <a:cubicBezTo>
                  <a:pt x="9442" y="38931"/>
                  <a:pt x="9740" y="37943"/>
                  <a:pt x="10049" y="36978"/>
                </a:cubicBezTo>
                <a:cubicBezTo>
                  <a:pt x="10097" y="36919"/>
                  <a:pt x="10145" y="36847"/>
                  <a:pt x="10157" y="36752"/>
                </a:cubicBezTo>
                <a:cubicBezTo>
                  <a:pt x="10168" y="36645"/>
                  <a:pt x="10204" y="36550"/>
                  <a:pt x="10228" y="36431"/>
                </a:cubicBezTo>
                <a:cubicBezTo>
                  <a:pt x="10597" y="35240"/>
                  <a:pt x="10990" y="34026"/>
                  <a:pt x="11359" y="32835"/>
                </a:cubicBezTo>
                <a:close/>
                <a:moveTo>
                  <a:pt x="2370" y="61815"/>
                </a:moveTo>
                <a:cubicBezTo>
                  <a:pt x="2423" y="61842"/>
                  <a:pt x="2490" y="61855"/>
                  <a:pt x="2551" y="61855"/>
                </a:cubicBezTo>
                <a:cubicBezTo>
                  <a:pt x="2571" y="61855"/>
                  <a:pt x="2590" y="61854"/>
                  <a:pt x="2608" y="61851"/>
                </a:cubicBezTo>
                <a:cubicBezTo>
                  <a:pt x="2656" y="61874"/>
                  <a:pt x="2691" y="61922"/>
                  <a:pt x="2763" y="61934"/>
                </a:cubicBezTo>
                <a:cubicBezTo>
                  <a:pt x="3013" y="62029"/>
                  <a:pt x="3263" y="62112"/>
                  <a:pt x="3537" y="62220"/>
                </a:cubicBezTo>
                <a:cubicBezTo>
                  <a:pt x="4311" y="62636"/>
                  <a:pt x="5096" y="63041"/>
                  <a:pt x="5894" y="63410"/>
                </a:cubicBezTo>
                <a:cubicBezTo>
                  <a:pt x="4549" y="63232"/>
                  <a:pt x="3251" y="62886"/>
                  <a:pt x="2370" y="61815"/>
                </a:cubicBezTo>
                <a:close/>
                <a:moveTo>
                  <a:pt x="16074" y="21905"/>
                </a:moveTo>
                <a:lnTo>
                  <a:pt x="16074" y="21905"/>
                </a:lnTo>
                <a:cubicBezTo>
                  <a:pt x="15895" y="22762"/>
                  <a:pt x="15717" y="23632"/>
                  <a:pt x="15538" y="24477"/>
                </a:cubicBezTo>
                <a:cubicBezTo>
                  <a:pt x="15482" y="24415"/>
                  <a:pt x="15399" y="24377"/>
                  <a:pt x="15318" y="24377"/>
                </a:cubicBezTo>
                <a:cubicBezTo>
                  <a:pt x="15228" y="24377"/>
                  <a:pt x="15141" y="24424"/>
                  <a:pt x="15098" y="24536"/>
                </a:cubicBezTo>
                <a:cubicBezTo>
                  <a:pt x="14490" y="26084"/>
                  <a:pt x="13633" y="27501"/>
                  <a:pt x="13014" y="29025"/>
                </a:cubicBezTo>
                <a:cubicBezTo>
                  <a:pt x="12965" y="29163"/>
                  <a:pt x="13072" y="29262"/>
                  <a:pt x="13182" y="29262"/>
                </a:cubicBezTo>
                <a:cubicBezTo>
                  <a:pt x="13233" y="29262"/>
                  <a:pt x="13286" y="29241"/>
                  <a:pt x="13324" y="29192"/>
                </a:cubicBezTo>
                <a:cubicBezTo>
                  <a:pt x="14228" y="28013"/>
                  <a:pt x="14848" y="26572"/>
                  <a:pt x="15395" y="25191"/>
                </a:cubicBezTo>
                <a:lnTo>
                  <a:pt x="15395" y="25191"/>
                </a:lnTo>
                <a:cubicBezTo>
                  <a:pt x="14967" y="27263"/>
                  <a:pt x="14514" y="29311"/>
                  <a:pt x="14038" y="31371"/>
                </a:cubicBezTo>
                <a:cubicBezTo>
                  <a:pt x="12085" y="39848"/>
                  <a:pt x="9966" y="48289"/>
                  <a:pt x="7740" y="56695"/>
                </a:cubicBezTo>
                <a:cubicBezTo>
                  <a:pt x="7673" y="56973"/>
                  <a:pt x="7855" y="57199"/>
                  <a:pt x="8121" y="57199"/>
                </a:cubicBezTo>
                <a:cubicBezTo>
                  <a:pt x="8141" y="57199"/>
                  <a:pt x="8160" y="57198"/>
                  <a:pt x="8180" y="57195"/>
                </a:cubicBezTo>
                <a:cubicBezTo>
                  <a:pt x="8422" y="57179"/>
                  <a:pt x="8666" y="57170"/>
                  <a:pt x="8913" y="57170"/>
                </a:cubicBezTo>
                <a:cubicBezTo>
                  <a:pt x="12706" y="57170"/>
                  <a:pt x="16998" y="59072"/>
                  <a:pt x="20408" y="60469"/>
                </a:cubicBezTo>
                <a:cubicBezTo>
                  <a:pt x="23265" y="61648"/>
                  <a:pt x="26051" y="62946"/>
                  <a:pt x="28861" y="64232"/>
                </a:cubicBezTo>
                <a:cubicBezTo>
                  <a:pt x="29433" y="64482"/>
                  <a:pt x="29980" y="64732"/>
                  <a:pt x="30540" y="64982"/>
                </a:cubicBezTo>
                <a:cubicBezTo>
                  <a:pt x="30528" y="65030"/>
                  <a:pt x="30540" y="65065"/>
                  <a:pt x="30564" y="65101"/>
                </a:cubicBezTo>
                <a:cubicBezTo>
                  <a:pt x="31254" y="66256"/>
                  <a:pt x="31957" y="67375"/>
                  <a:pt x="32659" y="68530"/>
                </a:cubicBezTo>
                <a:cubicBezTo>
                  <a:pt x="32921" y="68959"/>
                  <a:pt x="33183" y="69423"/>
                  <a:pt x="33433" y="69863"/>
                </a:cubicBezTo>
                <a:cubicBezTo>
                  <a:pt x="32826" y="69661"/>
                  <a:pt x="32195" y="69435"/>
                  <a:pt x="31588" y="69232"/>
                </a:cubicBezTo>
                <a:cubicBezTo>
                  <a:pt x="31183" y="68744"/>
                  <a:pt x="30754" y="68280"/>
                  <a:pt x="30397" y="67768"/>
                </a:cubicBezTo>
                <a:cubicBezTo>
                  <a:pt x="29588" y="66625"/>
                  <a:pt x="28933" y="65399"/>
                  <a:pt x="28385" y="64137"/>
                </a:cubicBezTo>
                <a:cubicBezTo>
                  <a:pt x="28345" y="64048"/>
                  <a:pt x="28275" y="64011"/>
                  <a:pt x="28203" y="64011"/>
                </a:cubicBezTo>
                <a:cubicBezTo>
                  <a:pt x="28063" y="64011"/>
                  <a:pt x="27917" y="64153"/>
                  <a:pt x="27980" y="64327"/>
                </a:cubicBezTo>
                <a:cubicBezTo>
                  <a:pt x="28480" y="65541"/>
                  <a:pt x="29076" y="66684"/>
                  <a:pt x="29766" y="67780"/>
                </a:cubicBezTo>
                <a:cubicBezTo>
                  <a:pt x="29980" y="68113"/>
                  <a:pt x="30207" y="68470"/>
                  <a:pt x="30457" y="68828"/>
                </a:cubicBezTo>
                <a:cubicBezTo>
                  <a:pt x="29802" y="68589"/>
                  <a:pt x="29135" y="68351"/>
                  <a:pt x="28480" y="68113"/>
                </a:cubicBezTo>
                <a:cubicBezTo>
                  <a:pt x="27623" y="66744"/>
                  <a:pt x="26790" y="65387"/>
                  <a:pt x="26099" y="63934"/>
                </a:cubicBezTo>
                <a:cubicBezTo>
                  <a:pt x="26063" y="63858"/>
                  <a:pt x="25999" y="63826"/>
                  <a:pt x="25935" y="63826"/>
                </a:cubicBezTo>
                <a:cubicBezTo>
                  <a:pt x="25810" y="63826"/>
                  <a:pt x="25683" y="63947"/>
                  <a:pt x="25754" y="64089"/>
                </a:cubicBezTo>
                <a:cubicBezTo>
                  <a:pt x="26301" y="65315"/>
                  <a:pt x="26897" y="66589"/>
                  <a:pt x="27587" y="67804"/>
                </a:cubicBezTo>
                <a:lnTo>
                  <a:pt x="25706" y="67125"/>
                </a:lnTo>
                <a:cubicBezTo>
                  <a:pt x="25599" y="66970"/>
                  <a:pt x="25504" y="66815"/>
                  <a:pt x="25408" y="66649"/>
                </a:cubicBezTo>
                <a:cubicBezTo>
                  <a:pt x="24873" y="65684"/>
                  <a:pt x="24456" y="64684"/>
                  <a:pt x="24111" y="63636"/>
                </a:cubicBezTo>
                <a:cubicBezTo>
                  <a:pt x="24074" y="63517"/>
                  <a:pt x="23972" y="63463"/>
                  <a:pt x="23875" y="63463"/>
                </a:cubicBezTo>
                <a:cubicBezTo>
                  <a:pt x="23749" y="63463"/>
                  <a:pt x="23630" y="63553"/>
                  <a:pt x="23670" y="63708"/>
                </a:cubicBezTo>
                <a:cubicBezTo>
                  <a:pt x="23968" y="64708"/>
                  <a:pt x="24349" y="65803"/>
                  <a:pt x="24873" y="66827"/>
                </a:cubicBezTo>
                <a:cubicBezTo>
                  <a:pt x="24384" y="66649"/>
                  <a:pt x="23896" y="66470"/>
                  <a:pt x="23384" y="66292"/>
                </a:cubicBezTo>
                <a:cubicBezTo>
                  <a:pt x="23361" y="66256"/>
                  <a:pt x="23325" y="66220"/>
                  <a:pt x="23313" y="66173"/>
                </a:cubicBezTo>
                <a:cubicBezTo>
                  <a:pt x="22718" y="65137"/>
                  <a:pt x="22206" y="64065"/>
                  <a:pt x="21765" y="62946"/>
                </a:cubicBezTo>
                <a:cubicBezTo>
                  <a:pt x="21732" y="62864"/>
                  <a:pt x="21668" y="62830"/>
                  <a:pt x="21601" y="62830"/>
                </a:cubicBezTo>
                <a:cubicBezTo>
                  <a:pt x="21473" y="62830"/>
                  <a:pt x="21337" y="62956"/>
                  <a:pt x="21408" y="63113"/>
                </a:cubicBezTo>
                <a:cubicBezTo>
                  <a:pt x="21753" y="64017"/>
                  <a:pt x="22146" y="65030"/>
                  <a:pt x="22646" y="66018"/>
                </a:cubicBezTo>
                <a:cubicBezTo>
                  <a:pt x="22372" y="65911"/>
                  <a:pt x="22110" y="65815"/>
                  <a:pt x="21837" y="65720"/>
                </a:cubicBezTo>
                <a:cubicBezTo>
                  <a:pt x="21015" y="64172"/>
                  <a:pt x="20063" y="62648"/>
                  <a:pt x="19253" y="61148"/>
                </a:cubicBezTo>
                <a:cubicBezTo>
                  <a:pt x="19217" y="61085"/>
                  <a:pt x="19159" y="61058"/>
                  <a:pt x="19101" y="61058"/>
                </a:cubicBezTo>
                <a:cubicBezTo>
                  <a:pt x="18984" y="61058"/>
                  <a:pt x="18868" y="61164"/>
                  <a:pt x="18931" y="61291"/>
                </a:cubicBezTo>
                <a:cubicBezTo>
                  <a:pt x="19634" y="62636"/>
                  <a:pt x="20289" y="64053"/>
                  <a:pt x="21003" y="65422"/>
                </a:cubicBezTo>
                <a:cubicBezTo>
                  <a:pt x="20444" y="65208"/>
                  <a:pt x="19860" y="65006"/>
                  <a:pt x="19289" y="64791"/>
                </a:cubicBezTo>
                <a:cubicBezTo>
                  <a:pt x="18443" y="63410"/>
                  <a:pt x="17586" y="62029"/>
                  <a:pt x="16836" y="60565"/>
                </a:cubicBezTo>
                <a:cubicBezTo>
                  <a:pt x="16796" y="60489"/>
                  <a:pt x="16730" y="60457"/>
                  <a:pt x="16665" y="60457"/>
                </a:cubicBezTo>
                <a:cubicBezTo>
                  <a:pt x="16536" y="60457"/>
                  <a:pt x="16408" y="60581"/>
                  <a:pt x="16479" y="60731"/>
                </a:cubicBezTo>
                <a:cubicBezTo>
                  <a:pt x="17074" y="61934"/>
                  <a:pt x="17681" y="63220"/>
                  <a:pt x="18360" y="64446"/>
                </a:cubicBezTo>
                <a:cubicBezTo>
                  <a:pt x="18015" y="64315"/>
                  <a:pt x="17669" y="64196"/>
                  <a:pt x="17324" y="64065"/>
                </a:cubicBezTo>
                <a:cubicBezTo>
                  <a:pt x="17110" y="63672"/>
                  <a:pt x="16872" y="63291"/>
                  <a:pt x="16657" y="62898"/>
                </a:cubicBezTo>
                <a:cubicBezTo>
                  <a:pt x="15943" y="61636"/>
                  <a:pt x="15181" y="60398"/>
                  <a:pt x="14395" y="59195"/>
                </a:cubicBezTo>
                <a:cubicBezTo>
                  <a:pt x="14348" y="59127"/>
                  <a:pt x="14289" y="59098"/>
                  <a:pt x="14229" y="59098"/>
                </a:cubicBezTo>
                <a:cubicBezTo>
                  <a:pt x="14060" y="59098"/>
                  <a:pt x="13891" y="59327"/>
                  <a:pt x="14014" y="59529"/>
                </a:cubicBezTo>
                <a:cubicBezTo>
                  <a:pt x="14848" y="60850"/>
                  <a:pt x="15645" y="62184"/>
                  <a:pt x="16395" y="63553"/>
                </a:cubicBezTo>
                <a:cubicBezTo>
                  <a:pt x="16419" y="63613"/>
                  <a:pt x="16455" y="63696"/>
                  <a:pt x="16491" y="63756"/>
                </a:cubicBezTo>
                <a:cubicBezTo>
                  <a:pt x="16133" y="63613"/>
                  <a:pt x="15764" y="63482"/>
                  <a:pt x="15407" y="63339"/>
                </a:cubicBezTo>
                <a:cubicBezTo>
                  <a:pt x="15217" y="63041"/>
                  <a:pt x="15026" y="62744"/>
                  <a:pt x="14848" y="62422"/>
                </a:cubicBezTo>
                <a:cubicBezTo>
                  <a:pt x="14228" y="61350"/>
                  <a:pt x="13657" y="60267"/>
                  <a:pt x="13085" y="59172"/>
                </a:cubicBezTo>
                <a:cubicBezTo>
                  <a:pt x="13057" y="59102"/>
                  <a:pt x="13004" y="59073"/>
                  <a:pt x="12950" y="59073"/>
                </a:cubicBezTo>
                <a:cubicBezTo>
                  <a:pt x="12848" y="59073"/>
                  <a:pt x="12741" y="59178"/>
                  <a:pt x="12788" y="59303"/>
                </a:cubicBezTo>
                <a:cubicBezTo>
                  <a:pt x="13276" y="60505"/>
                  <a:pt x="13812" y="61684"/>
                  <a:pt x="14443" y="62827"/>
                </a:cubicBezTo>
                <a:cubicBezTo>
                  <a:pt x="14467" y="62886"/>
                  <a:pt x="14502" y="62934"/>
                  <a:pt x="14526" y="62994"/>
                </a:cubicBezTo>
                <a:cubicBezTo>
                  <a:pt x="14217" y="62874"/>
                  <a:pt x="13907" y="62755"/>
                  <a:pt x="13574" y="62636"/>
                </a:cubicBezTo>
                <a:cubicBezTo>
                  <a:pt x="13455" y="62458"/>
                  <a:pt x="13335" y="62267"/>
                  <a:pt x="13240" y="62089"/>
                </a:cubicBezTo>
                <a:cubicBezTo>
                  <a:pt x="12681" y="61172"/>
                  <a:pt x="12181" y="59981"/>
                  <a:pt x="11407" y="59255"/>
                </a:cubicBezTo>
                <a:cubicBezTo>
                  <a:pt x="11350" y="59213"/>
                  <a:pt x="11286" y="59183"/>
                  <a:pt x="11222" y="59183"/>
                </a:cubicBezTo>
                <a:cubicBezTo>
                  <a:pt x="11179" y="59183"/>
                  <a:pt x="11136" y="59197"/>
                  <a:pt x="11097" y="59231"/>
                </a:cubicBezTo>
                <a:cubicBezTo>
                  <a:pt x="10954" y="59350"/>
                  <a:pt x="10930" y="59410"/>
                  <a:pt x="11038" y="59553"/>
                </a:cubicBezTo>
                <a:cubicBezTo>
                  <a:pt x="11049" y="59565"/>
                  <a:pt x="11061" y="59565"/>
                  <a:pt x="11073" y="59565"/>
                </a:cubicBezTo>
                <a:cubicBezTo>
                  <a:pt x="11097" y="59553"/>
                  <a:pt x="11121" y="59553"/>
                  <a:pt x="11133" y="59541"/>
                </a:cubicBezTo>
                <a:cubicBezTo>
                  <a:pt x="11240" y="59826"/>
                  <a:pt x="12073" y="61446"/>
                  <a:pt x="12478" y="62220"/>
                </a:cubicBezTo>
                <a:cubicBezTo>
                  <a:pt x="10157" y="61339"/>
                  <a:pt x="7823" y="60446"/>
                  <a:pt x="5501" y="59541"/>
                </a:cubicBezTo>
                <a:cubicBezTo>
                  <a:pt x="7585" y="50992"/>
                  <a:pt x="9633" y="42443"/>
                  <a:pt x="11716" y="33895"/>
                </a:cubicBezTo>
                <a:cubicBezTo>
                  <a:pt x="12288" y="31585"/>
                  <a:pt x="12847" y="29299"/>
                  <a:pt x="13419" y="26989"/>
                </a:cubicBezTo>
                <a:cubicBezTo>
                  <a:pt x="13442" y="27007"/>
                  <a:pt x="13468" y="27017"/>
                  <a:pt x="13495" y="27017"/>
                </a:cubicBezTo>
                <a:cubicBezTo>
                  <a:pt x="13537" y="27017"/>
                  <a:pt x="13580" y="26993"/>
                  <a:pt x="13609" y="26941"/>
                </a:cubicBezTo>
                <a:cubicBezTo>
                  <a:pt x="14574" y="25370"/>
                  <a:pt x="15324" y="23596"/>
                  <a:pt x="16074" y="21905"/>
                </a:cubicBezTo>
                <a:close/>
                <a:moveTo>
                  <a:pt x="25635" y="4272"/>
                </a:moveTo>
                <a:cubicBezTo>
                  <a:pt x="26575" y="5344"/>
                  <a:pt x="27921" y="5987"/>
                  <a:pt x="29326" y="6213"/>
                </a:cubicBezTo>
                <a:cubicBezTo>
                  <a:pt x="24932" y="20500"/>
                  <a:pt x="20717" y="34728"/>
                  <a:pt x="15098" y="48670"/>
                </a:cubicBezTo>
                <a:cubicBezTo>
                  <a:pt x="15050" y="48778"/>
                  <a:pt x="15062" y="48885"/>
                  <a:pt x="15121" y="48956"/>
                </a:cubicBezTo>
                <a:cubicBezTo>
                  <a:pt x="14812" y="50242"/>
                  <a:pt x="16062" y="51242"/>
                  <a:pt x="17050" y="52183"/>
                </a:cubicBezTo>
                <a:cubicBezTo>
                  <a:pt x="20039" y="55040"/>
                  <a:pt x="23551" y="57410"/>
                  <a:pt x="27206" y="59303"/>
                </a:cubicBezTo>
                <a:cubicBezTo>
                  <a:pt x="31219" y="61362"/>
                  <a:pt x="35576" y="62160"/>
                  <a:pt x="39636" y="63958"/>
                </a:cubicBezTo>
                <a:cubicBezTo>
                  <a:pt x="42589" y="65268"/>
                  <a:pt x="44613" y="67696"/>
                  <a:pt x="46733" y="69994"/>
                </a:cubicBezTo>
                <a:cubicBezTo>
                  <a:pt x="42327" y="67018"/>
                  <a:pt x="37315" y="64970"/>
                  <a:pt x="32493" y="62767"/>
                </a:cubicBezTo>
                <a:cubicBezTo>
                  <a:pt x="25516" y="59600"/>
                  <a:pt x="18562" y="56016"/>
                  <a:pt x="11359" y="53409"/>
                </a:cubicBezTo>
                <a:cubicBezTo>
                  <a:pt x="16062" y="37038"/>
                  <a:pt x="21527" y="20798"/>
                  <a:pt x="25635" y="4272"/>
                </a:cubicBezTo>
                <a:close/>
                <a:moveTo>
                  <a:pt x="31171" y="65280"/>
                </a:moveTo>
                <a:lnTo>
                  <a:pt x="31171" y="65280"/>
                </a:lnTo>
                <a:cubicBezTo>
                  <a:pt x="31885" y="65601"/>
                  <a:pt x="32612" y="65922"/>
                  <a:pt x="33338" y="66256"/>
                </a:cubicBezTo>
                <a:cubicBezTo>
                  <a:pt x="33957" y="67506"/>
                  <a:pt x="34552" y="68744"/>
                  <a:pt x="35160" y="70006"/>
                </a:cubicBezTo>
                <a:cubicBezTo>
                  <a:pt x="35231" y="70161"/>
                  <a:pt x="35303" y="70363"/>
                  <a:pt x="35398" y="70554"/>
                </a:cubicBezTo>
                <a:cubicBezTo>
                  <a:pt x="35064" y="70435"/>
                  <a:pt x="34731" y="70316"/>
                  <a:pt x="34398" y="70209"/>
                </a:cubicBezTo>
                <a:cubicBezTo>
                  <a:pt x="33993" y="69542"/>
                  <a:pt x="33517" y="68899"/>
                  <a:pt x="33100" y="68280"/>
                </a:cubicBezTo>
                <a:cubicBezTo>
                  <a:pt x="32469" y="67280"/>
                  <a:pt x="31814" y="66280"/>
                  <a:pt x="31171" y="65280"/>
                </a:cubicBezTo>
                <a:close/>
                <a:moveTo>
                  <a:pt x="9049" y="65006"/>
                </a:moveTo>
                <a:lnTo>
                  <a:pt x="9049" y="65006"/>
                </a:lnTo>
                <a:cubicBezTo>
                  <a:pt x="12895" y="66101"/>
                  <a:pt x="16455" y="67839"/>
                  <a:pt x="20289" y="69113"/>
                </a:cubicBezTo>
                <a:cubicBezTo>
                  <a:pt x="20979" y="69328"/>
                  <a:pt x="21670" y="69542"/>
                  <a:pt x="22360" y="69732"/>
                </a:cubicBezTo>
                <a:cubicBezTo>
                  <a:pt x="22360" y="69792"/>
                  <a:pt x="22384" y="69852"/>
                  <a:pt x="22444" y="69887"/>
                </a:cubicBezTo>
                <a:cubicBezTo>
                  <a:pt x="22980" y="70137"/>
                  <a:pt x="23539" y="70387"/>
                  <a:pt x="24075" y="70637"/>
                </a:cubicBezTo>
                <a:cubicBezTo>
                  <a:pt x="22860" y="70209"/>
                  <a:pt x="21658" y="69768"/>
                  <a:pt x="20467" y="69316"/>
                </a:cubicBezTo>
                <a:cubicBezTo>
                  <a:pt x="16931" y="67958"/>
                  <a:pt x="13383" y="66625"/>
                  <a:pt x="9847" y="65268"/>
                </a:cubicBezTo>
                <a:cubicBezTo>
                  <a:pt x="9609" y="65172"/>
                  <a:pt x="9335" y="65089"/>
                  <a:pt x="9049" y="65006"/>
                </a:cubicBezTo>
                <a:close/>
                <a:moveTo>
                  <a:pt x="31362" y="962"/>
                </a:moveTo>
                <a:cubicBezTo>
                  <a:pt x="35350" y="4939"/>
                  <a:pt x="39958" y="8892"/>
                  <a:pt x="44804" y="11702"/>
                </a:cubicBezTo>
                <a:cubicBezTo>
                  <a:pt x="44853" y="11720"/>
                  <a:pt x="44900" y="11729"/>
                  <a:pt x="44944" y="11729"/>
                </a:cubicBezTo>
                <a:cubicBezTo>
                  <a:pt x="45174" y="11729"/>
                  <a:pt x="45305" y="11495"/>
                  <a:pt x="45125" y="11344"/>
                </a:cubicBezTo>
                <a:cubicBezTo>
                  <a:pt x="44518" y="10844"/>
                  <a:pt x="43911" y="10356"/>
                  <a:pt x="43280" y="9856"/>
                </a:cubicBezTo>
                <a:lnTo>
                  <a:pt x="43280" y="9856"/>
                </a:lnTo>
                <a:cubicBezTo>
                  <a:pt x="44911" y="10809"/>
                  <a:pt x="46590" y="11666"/>
                  <a:pt x="48340" y="12404"/>
                </a:cubicBezTo>
                <a:cubicBezTo>
                  <a:pt x="51138" y="13595"/>
                  <a:pt x="54031" y="14511"/>
                  <a:pt x="56948" y="15333"/>
                </a:cubicBezTo>
                <a:cubicBezTo>
                  <a:pt x="60222" y="16250"/>
                  <a:pt x="63854" y="16762"/>
                  <a:pt x="66235" y="19441"/>
                </a:cubicBezTo>
                <a:cubicBezTo>
                  <a:pt x="66949" y="20357"/>
                  <a:pt x="67497" y="21381"/>
                  <a:pt x="67902" y="22453"/>
                </a:cubicBezTo>
                <a:cubicBezTo>
                  <a:pt x="67866" y="22524"/>
                  <a:pt x="67842" y="22584"/>
                  <a:pt x="67795" y="22655"/>
                </a:cubicBezTo>
                <a:cubicBezTo>
                  <a:pt x="67616" y="22727"/>
                  <a:pt x="67449" y="22810"/>
                  <a:pt x="67295" y="22893"/>
                </a:cubicBezTo>
                <a:lnTo>
                  <a:pt x="67628" y="22548"/>
                </a:lnTo>
                <a:cubicBezTo>
                  <a:pt x="67750" y="22427"/>
                  <a:pt x="67643" y="22239"/>
                  <a:pt x="67517" y="22239"/>
                </a:cubicBezTo>
                <a:cubicBezTo>
                  <a:pt x="67483" y="22239"/>
                  <a:pt x="67447" y="22253"/>
                  <a:pt x="67414" y="22286"/>
                </a:cubicBezTo>
                <a:cubicBezTo>
                  <a:pt x="67092" y="22596"/>
                  <a:pt x="66783" y="22893"/>
                  <a:pt x="66497" y="23251"/>
                </a:cubicBezTo>
                <a:cubicBezTo>
                  <a:pt x="66437" y="23322"/>
                  <a:pt x="66485" y="23405"/>
                  <a:pt x="66556" y="23441"/>
                </a:cubicBezTo>
                <a:cubicBezTo>
                  <a:pt x="66485" y="23524"/>
                  <a:pt x="66414" y="23608"/>
                  <a:pt x="66354" y="23703"/>
                </a:cubicBezTo>
                <a:cubicBezTo>
                  <a:pt x="66430" y="23562"/>
                  <a:pt x="66348" y="23352"/>
                  <a:pt x="66179" y="23352"/>
                </a:cubicBezTo>
                <a:cubicBezTo>
                  <a:pt x="66163" y="23352"/>
                  <a:pt x="66146" y="23354"/>
                  <a:pt x="66128" y="23358"/>
                </a:cubicBezTo>
                <a:cubicBezTo>
                  <a:pt x="66104" y="23370"/>
                  <a:pt x="66068" y="23370"/>
                  <a:pt x="66021" y="23382"/>
                </a:cubicBezTo>
                <a:cubicBezTo>
                  <a:pt x="65902" y="23417"/>
                  <a:pt x="65830" y="23501"/>
                  <a:pt x="65818" y="23620"/>
                </a:cubicBezTo>
                <a:cubicBezTo>
                  <a:pt x="65729" y="24037"/>
                  <a:pt x="65878" y="24175"/>
                  <a:pt x="66116" y="24175"/>
                </a:cubicBezTo>
                <a:cubicBezTo>
                  <a:pt x="66481" y="24175"/>
                  <a:pt x="67056" y="23847"/>
                  <a:pt x="67295" y="23703"/>
                </a:cubicBezTo>
                <a:lnTo>
                  <a:pt x="67295" y="23703"/>
                </a:lnTo>
                <a:cubicBezTo>
                  <a:pt x="66675" y="24965"/>
                  <a:pt x="66104" y="26251"/>
                  <a:pt x="65521" y="27537"/>
                </a:cubicBezTo>
                <a:cubicBezTo>
                  <a:pt x="64854" y="28120"/>
                  <a:pt x="64175" y="28835"/>
                  <a:pt x="64211" y="29561"/>
                </a:cubicBezTo>
                <a:cubicBezTo>
                  <a:pt x="64217" y="29670"/>
                  <a:pt x="64296" y="29727"/>
                  <a:pt x="64373" y="29727"/>
                </a:cubicBezTo>
                <a:cubicBezTo>
                  <a:pt x="64439" y="29727"/>
                  <a:pt x="64504" y="29685"/>
                  <a:pt x="64520" y="29597"/>
                </a:cubicBezTo>
                <a:cubicBezTo>
                  <a:pt x="64580" y="29227"/>
                  <a:pt x="64806" y="28870"/>
                  <a:pt x="65092" y="28525"/>
                </a:cubicBezTo>
                <a:lnTo>
                  <a:pt x="65092" y="28525"/>
                </a:lnTo>
                <a:cubicBezTo>
                  <a:pt x="60937" y="37979"/>
                  <a:pt x="57543" y="47777"/>
                  <a:pt x="54162" y="57564"/>
                </a:cubicBezTo>
                <a:cubicBezTo>
                  <a:pt x="54102" y="57660"/>
                  <a:pt x="54043" y="57755"/>
                  <a:pt x="53995" y="57862"/>
                </a:cubicBezTo>
                <a:cubicBezTo>
                  <a:pt x="53721" y="55540"/>
                  <a:pt x="52686" y="53278"/>
                  <a:pt x="51305" y="51433"/>
                </a:cubicBezTo>
                <a:cubicBezTo>
                  <a:pt x="51286" y="51404"/>
                  <a:pt x="51261" y="51393"/>
                  <a:pt x="51236" y="51393"/>
                </a:cubicBezTo>
                <a:cubicBezTo>
                  <a:pt x="51167" y="51393"/>
                  <a:pt x="51097" y="51485"/>
                  <a:pt x="51150" y="51564"/>
                </a:cubicBezTo>
                <a:cubicBezTo>
                  <a:pt x="52757" y="53992"/>
                  <a:pt x="53352" y="56540"/>
                  <a:pt x="53531" y="59362"/>
                </a:cubicBezTo>
                <a:lnTo>
                  <a:pt x="53269" y="60124"/>
                </a:lnTo>
                <a:cubicBezTo>
                  <a:pt x="52817" y="58541"/>
                  <a:pt x="51947" y="56993"/>
                  <a:pt x="51209" y="55778"/>
                </a:cubicBezTo>
                <a:cubicBezTo>
                  <a:pt x="51189" y="55741"/>
                  <a:pt x="51156" y="55725"/>
                  <a:pt x="51124" y="55725"/>
                </a:cubicBezTo>
                <a:cubicBezTo>
                  <a:pt x="51065" y="55725"/>
                  <a:pt x="51007" y="55780"/>
                  <a:pt x="51031" y="55850"/>
                </a:cubicBezTo>
                <a:cubicBezTo>
                  <a:pt x="51650" y="57088"/>
                  <a:pt x="52305" y="58362"/>
                  <a:pt x="52674" y="59684"/>
                </a:cubicBezTo>
                <a:cubicBezTo>
                  <a:pt x="52805" y="60136"/>
                  <a:pt x="52876" y="60577"/>
                  <a:pt x="52912" y="61005"/>
                </a:cubicBezTo>
                <a:cubicBezTo>
                  <a:pt x="52638" y="61601"/>
                  <a:pt x="52388" y="62220"/>
                  <a:pt x="52150" y="62839"/>
                </a:cubicBezTo>
                <a:cubicBezTo>
                  <a:pt x="51852" y="61684"/>
                  <a:pt x="51388" y="60553"/>
                  <a:pt x="50816" y="59517"/>
                </a:cubicBezTo>
                <a:cubicBezTo>
                  <a:pt x="50789" y="59469"/>
                  <a:pt x="50744" y="59449"/>
                  <a:pt x="50699" y="59449"/>
                </a:cubicBezTo>
                <a:cubicBezTo>
                  <a:pt x="50610" y="59449"/>
                  <a:pt x="50523" y="59529"/>
                  <a:pt x="50578" y="59624"/>
                </a:cubicBezTo>
                <a:cubicBezTo>
                  <a:pt x="51245" y="60981"/>
                  <a:pt x="51602" y="62339"/>
                  <a:pt x="51793" y="63767"/>
                </a:cubicBezTo>
                <a:cubicBezTo>
                  <a:pt x="51769" y="63851"/>
                  <a:pt x="51733" y="63934"/>
                  <a:pt x="51709" y="64017"/>
                </a:cubicBezTo>
                <a:cubicBezTo>
                  <a:pt x="50852" y="66387"/>
                  <a:pt x="49471" y="68530"/>
                  <a:pt x="48566" y="70852"/>
                </a:cubicBezTo>
                <a:cubicBezTo>
                  <a:pt x="44863" y="67042"/>
                  <a:pt x="41910" y="63720"/>
                  <a:pt x="36386" y="62065"/>
                </a:cubicBezTo>
                <a:cubicBezTo>
                  <a:pt x="32695" y="60969"/>
                  <a:pt x="29123" y="59648"/>
                  <a:pt x="25730" y="57767"/>
                </a:cubicBezTo>
                <a:cubicBezTo>
                  <a:pt x="23944" y="56790"/>
                  <a:pt x="15586" y="52242"/>
                  <a:pt x="15360" y="49135"/>
                </a:cubicBezTo>
                <a:cubicBezTo>
                  <a:pt x="15479" y="49123"/>
                  <a:pt x="15586" y="49063"/>
                  <a:pt x="15645" y="48932"/>
                </a:cubicBezTo>
                <a:cubicBezTo>
                  <a:pt x="21848" y="33466"/>
                  <a:pt x="27909" y="17321"/>
                  <a:pt x="31362" y="962"/>
                </a:cubicBezTo>
                <a:close/>
                <a:moveTo>
                  <a:pt x="34040" y="66565"/>
                </a:moveTo>
                <a:lnTo>
                  <a:pt x="34040" y="66565"/>
                </a:lnTo>
                <a:cubicBezTo>
                  <a:pt x="34564" y="66815"/>
                  <a:pt x="35088" y="67054"/>
                  <a:pt x="35600" y="67280"/>
                </a:cubicBezTo>
                <a:cubicBezTo>
                  <a:pt x="35898" y="68351"/>
                  <a:pt x="36279" y="69387"/>
                  <a:pt x="36743" y="70387"/>
                </a:cubicBezTo>
                <a:cubicBezTo>
                  <a:pt x="36874" y="70625"/>
                  <a:pt x="36993" y="70875"/>
                  <a:pt x="37100" y="71149"/>
                </a:cubicBezTo>
                <a:cubicBezTo>
                  <a:pt x="36791" y="71042"/>
                  <a:pt x="36493" y="70935"/>
                  <a:pt x="36184" y="70816"/>
                </a:cubicBezTo>
                <a:cubicBezTo>
                  <a:pt x="36005" y="70518"/>
                  <a:pt x="35886" y="70185"/>
                  <a:pt x="35755" y="69923"/>
                </a:cubicBezTo>
                <a:cubicBezTo>
                  <a:pt x="35517" y="69447"/>
                  <a:pt x="35279" y="68994"/>
                  <a:pt x="35041" y="68506"/>
                </a:cubicBezTo>
                <a:cubicBezTo>
                  <a:pt x="34707" y="67851"/>
                  <a:pt x="34386" y="67220"/>
                  <a:pt x="34040" y="66565"/>
                </a:cubicBezTo>
                <a:close/>
                <a:moveTo>
                  <a:pt x="49947" y="69673"/>
                </a:moveTo>
                <a:lnTo>
                  <a:pt x="49947" y="69673"/>
                </a:lnTo>
                <a:cubicBezTo>
                  <a:pt x="49804" y="70090"/>
                  <a:pt x="49650" y="70506"/>
                  <a:pt x="49495" y="70923"/>
                </a:cubicBezTo>
                <a:cubicBezTo>
                  <a:pt x="49459" y="71018"/>
                  <a:pt x="49459" y="71102"/>
                  <a:pt x="49507" y="71173"/>
                </a:cubicBezTo>
                <a:cubicBezTo>
                  <a:pt x="49459" y="71292"/>
                  <a:pt x="49411" y="71435"/>
                  <a:pt x="49376" y="71554"/>
                </a:cubicBezTo>
                <a:cubicBezTo>
                  <a:pt x="49316" y="71495"/>
                  <a:pt x="49257" y="71411"/>
                  <a:pt x="49197" y="71352"/>
                </a:cubicBezTo>
                <a:cubicBezTo>
                  <a:pt x="49435" y="70792"/>
                  <a:pt x="49685" y="70221"/>
                  <a:pt x="49947" y="69673"/>
                </a:cubicBezTo>
                <a:close/>
                <a:moveTo>
                  <a:pt x="36148" y="67542"/>
                </a:moveTo>
                <a:cubicBezTo>
                  <a:pt x="36541" y="67708"/>
                  <a:pt x="36910" y="67875"/>
                  <a:pt x="37267" y="68042"/>
                </a:cubicBezTo>
                <a:cubicBezTo>
                  <a:pt x="37767" y="69292"/>
                  <a:pt x="38291" y="70661"/>
                  <a:pt x="38970" y="71887"/>
                </a:cubicBezTo>
                <a:cubicBezTo>
                  <a:pt x="38636" y="71745"/>
                  <a:pt x="38327" y="71626"/>
                  <a:pt x="38041" y="71506"/>
                </a:cubicBezTo>
                <a:cubicBezTo>
                  <a:pt x="37767" y="71054"/>
                  <a:pt x="37469" y="70625"/>
                  <a:pt x="37219" y="70161"/>
                </a:cubicBezTo>
                <a:cubicBezTo>
                  <a:pt x="36791" y="69316"/>
                  <a:pt x="36446" y="68435"/>
                  <a:pt x="36148" y="67542"/>
                </a:cubicBezTo>
                <a:close/>
                <a:moveTo>
                  <a:pt x="46173" y="72054"/>
                </a:moveTo>
                <a:lnTo>
                  <a:pt x="46173" y="72054"/>
                </a:lnTo>
                <a:cubicBezTo>
                  <a:pt x="46280" y="72102"/>
                  <a:pt x="46375" y="72161"/>
                  <a:pt x="46494" y="72209"/>
                </a:cubicBezTo>
                <a:cubicBezTo>
                  <a:pt x="46411" y="72233"/>
                  <a:pt x="46352" y="72280"/>
                  <a:pt x="46292" y="72316"/>
                </a:cubicBezTo>
                <a:cubicBezTo>
                  <a:pt x="46244" y="72233"/>
                  <a:pt x="46197" y="72138"/>
                  <a:pt x="46173" y="72054"/>
                </a:cubicBezTo>
                <a:close/>
                <a:moveTo>
                  <a:pt x="37970" y="68351"/>
                </a:moveTo>
                <a:lnTo>
                  <a:pt x="37970" y="68351"/>
                </a:lnTo>
                <a:cubicBezTo>
                  <a:pt x="38434" y="68554"/>
                  <a:pt x="38874" y="68768"/>
                  <a:pt x="39339" y="68970"/>
                </a:cubicBezTo>
                <a:cubicBezTo>
                  <a:pt x="39708" y="70018"/>
                  <a:pt x="40125" y="71042"/>
                  <a:pt x="40625" y="72042"/>
                </a:cubicBezTo>
                <a:cubicBezTo>
                  <a:pt x="40720" y="72268"/>
                  <a:pt x="40827" y="72483"/>
                  <a:pt x="40946" y="72721"/>
                </a:cubicBezTo>
                <a:cubicBezTo>
                  <a:pt x="40684" y="72614"/>
                  <a:pt x="40410" y="72507"/>
                  <a:pt x="40125" y="72388"/>
                </a:cubicBezTo>
                <a:cubicBezTo>
                  <a:pt x="39767" y="71768"/>
                  <a:pt x="39374" y="71173"/>
                  <a:pt x="39041" y="70566"/>
                </a:cubicBezTo>
                <a:cubicBezTo>
                  <a:pt x="38660" y="69840"/>
                  <a:pt x="38315" y="69090"/>
                  <a:pt x="37970" y="68351"/>
                </a:cubicBezTo>
                <a:close/>
                <a:moveTo>
                  <a:pt x="48721" y="72530"/>
                </a:moveTo>
                <a:cubicBezTo>
                  <a:pt x="48792" y="72590"/>
                  <a:pt x="48864" y="72649"/>
                  <a:pt x="48923" y="72709"/>
                </a:cubicBezTo>
                <a:cubicBezTo>
                  <a:pt x="48876" y="72780"/>
                  <a:pt x="48852" y="72876"/>
                  <a:pt x="48864" y="72947"/>
                </a:cubicBezTo>
                <a:lnTo>
                  <a:pt x="48864" y="72995"/>
                </a:lnTo>
                <a:cubicBezTo>
                  <a:pt x="48733" y="73007"/>
                  <a:pt x="48602" y="73019"/>
                  <a:pt x="48495" y="73054"/>
                </a:cubicBezTo>
                <a:cubicBezTo>
                  <a:pt x="48483" y="72995"/>
                  <a:pt x="48459" y="72947"/>
                  <a:pt x="48435" y="72900"/>
                </a:cubicBezTo>
                <a:cubicBezTo>
                  <a:pt x="48518" y="72888"/>
                  <a:pt x="48602" y="72828"/>
                  <a:pt x="48626" y="72721"/>
                </a:cubicBezTo>
                <a:cubicBezTo>
                  <a:pt x="48673" y="72649"/>
                  <a:pt x="48697" y="72590"/>
                  <a:pt x="48721" y="72530"/>
                </a:cubicBezTo>
                <a:close/>
                <a:moveTo>
                  <a:pt x="43649" y="70911"/>
                </a:moveTo>
                <a:cubicBezTo>
                  <a:pt x="44220" y="71173"/>
                  <a:pt x="44792" y="71423"/>
                  <a:pt x="45351" y="71685"/>
                </a:cubicBezTo>
                <a:cubicBezTo>
                  <a:pt x="45470" y="72007"/>
                  <a:pt x="45601" y="72352"/>
                  <a:pt x="45720" y="72697"/>
                </a:cubicBezTo>
                <a:cubicBezTo>
                  <a:pt x="45447" y="72888"/>
                  <a:pt x="45173" y="73066"/>
                  <a:pt x="44887" y="73197"/>
                </a:cubicBezTo>
                <a:cubicBezTo>
                  <a:pt x="44768" y="73007"/>
                  <a:pt x="44649" y="72816"/>
                  <a:pt x="44542" y="72638"/>
                </a:cubicBezTo>
                <a:cubicBezTo>
                  <a:pt x="44232" y="72066"/>
                  <a:pt x="43935" y="71483"/>
                  <a:pt x="43649" y="70911"/>
                </a:cubicBezTo>
                <a:close/>
                <a:moveTo>
                  <a:pt x="39982" y="69244"/>
                </a:moveTo>
                <a:lnTo>
                  <a:pt x="39982" y="69244"/>
                </a:lnTo>
                <a:cubicBezTo>
                  <a:pt x="40386" y="69435"/>
                  <a:pt x="40756" y="69613"/>
                  <a:pt x="41137" y="69780"/>
                </a:cubicBezTo>
                <a:cubicBezTo>
                  <a:pt x="41518" y="70673"/>
                  <a:pt x="41887" y="71554"/>
                  <a:pt x="42268" y="72423"/>
                </a:cubicBezTo>
                <a:cubicBezTo>
                  <a:pt x="42387" y="72709"/>
                  <a:pt x="42530" y="73007"/>
                  <a:pt x="42649" y="73292"/>
                </a:cubicBezTo>
                <a:cubicBezTo>
                  <a:pt x="42411" y="73233"/>
                  <a:pt x="42172" y="73161"/>
                  <a:pt x="41910" y="73078"/>
                </a:cubicBezTo>
                <a:cubicBezTo>
                  <a:pt x="41637" y="72590"/>
                  <a:pt x="41303" y="72114"/>
                  <a:pt x="41053" y="71637"/>
                </a:cubicBezTo>
                <a:cubicBezTo>
                  <a:pt x="40648" y="70864"/>
                  <a:pt x="40303" y="70054"/>
                  <a:pt x="39982" y="69244"/>
                </a:cubicBezTo>
                <a:close/>
                <a:moveTo>
                  <a:pt x="41839" y="70102"/>
                </a:moveTo>
                <a:lnTo>
                  <a:pt x="41839" y="70102"/>
                </a:lnTo>
                <a:cubicBezTo>
                  <a:pt x="42315" y="70316"/>
                  <a:pt x="42792" y="70530"/>
                  <a:pt x="43268" y="70744"/>
                </a:cubicBezTo>
                <a:cubicBezTo>
                  <a:pt x="43184" y="70804"/>
                  <a:pt x="43101" y="70923"/>
                  <a:pt x="43161" y="71054"/>
                </a:cubicBezTo>
                <a:cubicBezTo>
                  <a:pt x="43446" y="71697"/>
                  <a:pt x="43756" y="72340"/>
                  <a:pt x="44089" y="72971"/>
                </a:cubicBezTo>
                <a:lnTo>
                  <a:pt x="44316" y="73423"/>
                </a:lnTo>
                <a:cubicBezTo>
                  <a:pt x="44208" y="73459"/>
                  <a:pt x="44089" y="73471"/>
                  <a:pt x="43970" y="73483"/>
                </a:cubicBezTo>
                <a:cubicBezTo>
                  <a:pt x="43929" y="73486"/>
                  <a:pt x="43885" y="73487"/>
                  <a:pt x="43841" y="73487"/>
                </a:cubicBezTo>
                <a:cubicBezTo>
                  <a:pt x="43709" y="73487"/>
                  <a:pt x="43568" y="73474"/>
                  <a:pt x="43434" y="73447"/>
                </a:cubicBezTo>
                <a:cubicBezTo>
                  <a:pt x="43196" y="72971"/>
                  <a:pt x="42934" y="72519"/>
                  <a:pt x="42720" y="72054"/>
                </a:cubicBezTo>
                <a:cubicBezTo>
                  <a:pt x="42422" y="71411"/>
                  <a:pt x="42125" y="70756"/>
                  <a:pt x="41839" y="70102"/>
                </a:cubicBezTo>
                <a:close/>
                <a:moveTo>
                  <a:pt x="44697" y="74495"/>
                </a:moveTo>
                <a:cubicBezTo>
                  <a:pt x="44792" y="74495"/>
                  <a:pt x="44887" y="74507"/>
                  <a:pt x="44982" y="74507"/>
                </a:cubicBezTo>
                <a:cubicBezTo>
                  <a:pt x="45006" y="74554"/>
                  <a:pt x="45042" y="74602"/>
                  <a:pt x="45089" y="74626"/>
                </a:cubicBezTo>
                <a:cubicBezTo>
                  <a:pt x="44947" y="74590"/>
                  <a:pt x="44816" y="74543"/>
                  <a:pt x="44697" y="74495"/>
                </a:cubicBezTo>
                <a:close/>
                <a:moveTo>
                  <a:pt x="45709" y="74424"/>
                </a:moveTo>
                <a:cubicBezTo>
                  <a:pt x="45613" y="74531"/>
                  <a:pt x="45518" y="74650"/>
                  <a:pt x="45423" y="74745"/>
                </a:cubicBezTo>
                <a:cubicBezTo>
                  <a:pt x="45399" y="74733"/>
                  <a:pt x="45363" y="74733"/>
                  <a:pt x="45351" y="74721"/>
                </a:cubicBezTo>
                <a:cubicBezTo>
                  <a:pt x="45470" y="74685"/>
                  <a:pt x="45542" y="74590"/>
                  <a:pt x="45530" y="74447"/>
                </a:cubicBezTo>
                <a:cubicBezTo>
                  <a:pt x="45578" y="74447"/>
                  <a:pt x="45625" y="74447"/>
                  <a:pt x="45685" y="74435"/>
                </a:cubicBezTo>
                <a:cubicBezTo>
                  <a:pt x="45697" y="74435"/>
                  <a:pt x="45697" y="74424"/>
                  <a:pt x="45709" y="74424"/>
                </a:cubicBezTo>
                <a:close/>
                <a:moveTo>
                  <a:pt x="45875" y="77329"/>
                </a:moveTo>
                <a:cubicBezTo>
                  <a:pt x="45899" y="77329"/>
                  <a:pt x="45923" y="77341"/>
                  <a:pt x="45935" y="77341"/>
                </a:cubicBezTo>
                <a:cubicBezTo>
                  <a:pt x="45935" y="77341"/>
                  <a:pt x="45911" y="77341"/>
                  <a:pt x="45911" y="77352"/>
                </a:cubicBezTo>
                <a:cubicBezTo>
                  <a:pt x="45899" y="77341"/>
                  <a:pt x="45887" y="77329"/>
                  <a:pt x="45875" y="77329"/>
                </a:cubicBezTo>
                <a:close/>
                <a:moveTo>
                  <a:pt x="52209" y="75436"/>
                </a:moveTo>
                <a:lnTo>
                  <a:pt x="52209" y="75436"/>
                </a:lnTo>
                <a:cubicBezTo>
                  <a:pt x="52959" y="75638"/>
                  <a:pt x="53698" y="75852"/>
                  <a:pt x="54436" y="76055"/>
                </a:cubicBezTo>
                <a:cubicBezTo>
                  <a:pt x="54019" y="76555"/>
                  <a:pt x="53602" y="77043"/>
                  <a:pt x="53186" y="77543"/>
                </a:cubicBezTo>
                <a:cubicBezTo>
                  <a:pt x="52805" y="76948"/>
                  <a:pt x="52543" y="76138"/>
                  <a:pt x="52209" y="75436"/>
                </a:cubicBezTo>
                <a:close/>
                <a:moveTo>
                  <a:pt x="51114" y="77293"/>
                </a:moveTo>
                <a:cubicBezTo>
                  <a:pt x="51138" y="77424"/>
                  <a:pt x="51174" y="77531"/>
                  <a:pt x="51233" y="77602"/>
                </a:cubicBezTo>
                <a:cubicBezTo>
                  <a:pt x="51245" y="77626"/>
                  <a:pt x="51257" y="77650"/>
                  <a:pt x="51281" y="77662"/>
                </a:cubicBezTo>
                <a:cubicBezTo>
                  <a:pt x="51257" y="77698"/>
                  <a:pt x="51245" y="77710"/>
                  <a:pt x="51245" y="77722"/>
                </a:cubicBezTo>
                <a:cubicBezTo>
                  <a:pt x="51197" y="77710"/>
                  <a:pt x="51162" y="77686"/>
                  <a:pt x="51114" y="77650"/>
                </a:cubicBezTo>
                <a:cubicBezTo>
                  <a:pt x="51066" y="77626"/>
                  <a:pt x="51019" y="77626"/>
                  <a:pt x="50983" y="77626"/>
                </a:cubicBezTo>
                <a:cubicBezTo>
                  <a:pt x="51019" y="77519"/>
                  <a:pt x="51066" y="77400"/>
                  <a:pt x="51114" y="77293"/>
                </a:cubicBezTo>
                <a:close/>
                <a:moveTo>
                  <a:pt x="42911" y="78103"/>
                </a:moveTo>
                <a:cubicBezTo>
                  <a:pt x="42970" y="78114"/>
                  <a:pt x="43030" y="78126"/>
                  <a:pt x="43089" y="78162"/>
                </a:cubicBezTo>
                <a:cubicBezTo>
                  <a:pt x="43101" y="78186"/>
                  <a:pt x="43101" y="78198"/>
                  <a:pt x="43125" y="78234"/>
                </a:cubicBezTo>
                <a:cubicBezTo>
                  <a:pt x="43042" y="78186"/>
                  <a:pt x="42982" y="78138"/>
                  <a:pt x="42911" y="78103"/>
                </a:cubicBezTo>
                <a:close/>
                <a:moveTo>
                  <a:pt x="72010" y="22187"/>
                </a:moveTo>
                <a:cubicBezTo>
                  <a:pt x="75066" y="22187"/>
                  <a:pt x="77836" y="23861"/>
                  <a:pt x="80558" y="25096"/>
                </a:cubicBezTo>
                <a:cubicBezTo>
                  <a:pt x="83332" y="26346"/>
                  <a:pt x="86142" y="27513"/>
                  <a:pt x="89047" y="28394"/>
                </a:cubicBezTo>
                <a:cubicBezTo>
                  <a:pt x="90881" y="28942"/>
                  <a:pt x="92714" y="29382"/>
                  <a:pt x="94572" y="29680"/>
                </a:cubicBezTo>
                <a:lnTo>
                  <a:pt x="92202" y="29644"/>
                </a:lnTo>
                <a:cubicBezTo>
                  <a:pt x="91941" y="29644"/>
                  <a:pt x="91905" y="30013"/>
                  <a:pt x="92179" y="30061"/>
                </a:cubicBezTo>
                <a:cubicBezTo>
                  <a:pt x="95241" y="30590"/>
                  <a:pt x="98476" y="30800"/>
                  <a:pt x="101711" y="30800"/>
                </a:cubicBezTo>
                <a:cubicBezTo>
                  <a:pt x="104298" y="30800"/>
                  <a:pt x="106886" y="30665"/>
                  <a:pt x="109383" y="30454"/>
                </a:cubicBezTo>
                <a:lnTo>
                  <a:pt x="109383" y="30454"/>
                </a:lnTo>
                <a:cubicBezTo>
                  <a:pt x="101525" y="45218"/>
                  <a:pt x="95774" y="61493"/>
                  <a:pt x="90583" y="77305"/>
                </a:cubicBezTo>
                <a:cubicBezTo>
                  <a:pt x="90548" y="77400"/>
                  <a:pt x="90571" y="77460"/>
                  <a:pt x="90595" y="77531"/>
                </a:cubicBezTo>
                <a:cubicBezTo>
                  <a:pt x="89559" y="78186"/>
                  <a:pt x="87071" y="78484"/>
                  <a:pt x="86202" y="78531"/>
                </a:cubicBezTo>
                <a:cubicBezTo>
                  <a:pt x="86042" y="78540"/>
                  <a:pt x="85880" y="78544"/>
                  <a:pt x="85718" y="78544"/>
                </a:cubicBezTo>
                <a:cubicBezTo>
                  <a:pt x="85021" y="78544"/>
                  <a:pt x="84304" y="78472"/>
                  <a:pt x="83618" y="78424"/>
                </a:cubicBezTo>
                <a:cubicBezTo>
                  <a:pt x="81665" y="78305"/>
                  <a:pt x="79737" y="78055"/>
                  <a:pt x="77808" y="77698"/>
                </a:cubicBezTo>
                <a:cubicBezTo>
                  <a:pt x="73795" y="76936"/>
                  <a:pt x="69997" y="75638"/>
                  <a:pt x="66247" y="74019"/>
                </a:cubicBezTo>
                <a:cubicBezTo>
                  <a:pt x="63392" y="72785"/>
                  <a:pt x="60782" y="72408"/>
                  <a:pt x="58148" y="72408"/>
                </a:cubicBezTo>
                <a:cubicBezTo>
                  <a:pt x="55599" y="72408"/>
                  <a:pt x="53026" y="72761"/>
                  <a:pt x="50185" y="73030"/>
                </a:cubicBezTo>
                <a:cubicBezTo>
                  <a:pt x="50209" y="72995"/>
                  <a:pt x="50221" y="72935"/>
                  <a:pt x="50221" y="72876"/>
                </a:cubicBezTo>
                <a:cubicBezTo>
                  <a:pt x="50340" y="72757"/>
                  <a:pt x="50400" y="72554"/>
                  <a:pt x="50245" y="72411"/>
                </a:cubicBezTo>
                <a:lnTo>
                  <a:pt x="50245" y="72411"/>
                </a:lnTo>
                <a:cubicBezTo>
                  <a:pt x="50275" y="72421"/>
                  <a:pt x="50304" y="72425"/>
                  <a:pt x="50331" y="72425"/>
                </a:cubicBezTo>
                <a:cubicBezTo>
                  <a:pt x="50608" y="72425"/>
                  <a:pt x="50738" y="71973"/>
                  <a:pt x="50423" y="71876"/>
                </a:cubicBezTo>
                <a:lnTo>
                  <a:pt x="50162" y="71780"/>
                </a:lnTo>
                <a:cubicBezTo>
                  <a:pt x="50114" y="71768"/>
                  <a:pt x="50090" y="71768"/>
                  <a:pt x="50054" y="71768"/>
                </a:cubicBezTo>
                <a:cubicBezTo>
                  <a:pt x="50781" y="69732"/>
                  <a:pt x="51495" y="67696"/>
                  <a:pt x="52197" y="65637"/>
                </a:cubicBezTo>
                <a:cubicBezTo>
                  <a:pt x="52237" y="65655"/>
                  <a:pt x="52280" y="65664"/>
                  <a:pt x="52323" y="65664"/>
                </a:cubicBezTo>
                <a:cubicBezTo>
                  <a:pt x="52448" y="65664"/>
                  <a:pt x="52567" y="65588"/>
                  <a:pt x="52567" y="65446"/>
                </a:cubicBezTo>
                <a:cubicBezTo>
                  <a:pt x="52567" y="65160"/>
                  <a:pt x="52567" y="64899"/>
                  <a:pt x="52543" y="64613"/>
                </a:cubicBezTo>
                <a:lnTo>
                  <a:pt x="52948" y="63410"/>
                </a:lnTo>
                <a:lnTo>
                  <a:pt x="52948" y="63410"/>
                </a:lnTo>
                <a:cubicBezTo>
                  <a:pt x="52948" y="63482"/>
                  <a:pt x="52924" y="63541"/>
                  <a:pt x="52924" y="63613"/>
                </a:cubicBezTo>
                <a:cubicBezTo>
                  <a:pt x="52917" y="63724"/>
                  <a:pt x="53003" y="63786"/>
                  <a:pt x="53092" y="63786"/>
                </a:cubicBezTo>
                <a:cubicBezTo>
                  <a:pt x="53156" y="63786"/>
                  <a:pt x="53222" y="63754"/>
                  <a:pt x="53257" y="63684"/>
                </a:cubicBezTo>
                <a:cubicBezTo>
                  <a:pt x="53436" y="63267"/>
                  <a:pt x="53531" y="62851"/>
                  <a:pt x="53579" y="62410"/>
                </a:cubicBezTo>
                <a:cubicBezTo>
                  <a:pt x="54126" y="61648"/>
                  <a:pt x="54710" y="60910"/>
                  <a:pt x="55365" y="60196"/>
                </a:cubicBezTo>
                <a:cubicBezTo>
                  <a:pt x="55420" y="60122"/>
                  <a:pt x="55353" y="60026"/>
                  <a:pt x="55282" y="60026"/>
                </a:cubicBezTo>
                <a:cubicBezTo>
                  <a:pt x="55261" y="60026"/>
                  <a:pt x="55240" y="60034"/>
                  <a:pt x="55222" y="60053"/>
                </a:cubicBezTo>
                <a:cubicBezTo>
                  <a:pt x="54662" y="60624"/>
                  <a:pt x="54114" y="61208"/>
                  <a:pt x="53614" y="61815"/>
                </a:cubicBezTo>
                <a:cubicBezTo>
                  <a:pt x="53614" y="61529"/>
                  <a:pt x="53579" y="61243"/>
                  <a:pt x="53531" y="60946"/>
                </a:cubicBezTo>
                <a:cubicBezTo>
                  <a:pt x="53531" y="60934"/>
                  <a:pt x="53555" y="60922"/>
                  <a:pt x="53555" y="60922"/>
                </a:cubicBezTo>
                <a:cubicBezTo>
                  <a:pt x="54400" y="59541"/>
                  <a:pt x="55293" y="58374"/>
                  <a:pt x="56734" y="57410"/>
                </a:cubicBezTo>
                <a:cubicBezTo>
                  <a:pt x="56794" y="57370"/>
                  <a:pt x="56745" y="57279"/>
                  <a:pt x="56685" y="57279"/>
                </a:cubicBezTo>
                <a:cubicBezTo>
                  <a:pt x="56674" y="57279"/>
                  <a:pt x="56662" y="57283"/>
                  <a:pt x="56650" y="57290"/>
                </a:cubicBezTo>
                <a:cubicBezTo>
                  <a:pt x="55793" y="57826"/>
                  <a:pt x="54948" y="58505"/>
                  <a:pt x="54245" y="59315"/>
                </a:cubicBezTo>
                <a:cubicBezTo>
                  <a:pt x="54662" y="58386"/>
                  <a:pt x="55103" y="57469"/>
                  <a:pt x="55579" y="56564"/>
                </a:cubicBezTo>
                <a:cubicBezTo>
                  <a:pt x="56948" y="55016"/>
                  <a:pt x="58567" y="53826"/>
                  <a:pt x="60734" y="53195"/>
                </a:cubicBezTo>
                <a:cubicBezTo>
                  <a:pt x="60866" y="53173"/>
                  <a:pt x="60836" y="52988"/>
                  <a:pt x="60727" y="52988"/>
                </a:cubicBezTo>
                <a:cubicBezTo>
                  <a:pt x="60718" y="52988"/>
                  <a:pt x="60709" y="52990"/>
                  <a:pt x="60699" y="52992"/>
                </a:cubicBezTo>
                <a:cubicBezTo>
                  <a:pt x="58698" y="53480"/>
                  <a:pt x="56686" y="54564"/>
                  <a:pt x="55257" y="56124"/>
                </a:cubicBezTo>
                <a:lnTo>
                  <a:pt x="55841" y="54612"/>
                </a:lnTo>
                <a:cubicBezTo>
                  <a:pt x="56531" y="53921"/>
                  <a:pt x="57210" y="53242"/>
                  <a:pt x="57912" y="52576"/>
                </a:cubicBezTo>
                <a:cubicBezTo>
                  <a:pt x="57930" y="52549"/>
                  <a:pt x="57915" y="52510"/>
                  <a:pt x="57892" y="52510"/>
                </a:cubicBezTo>
                <a:cubicBezTo>
                  <a:pt x="57884" y="52510"/>
                  <a:pt x="57874" y="52515"/>
                  <a:pt x="57865" y="52528"/>
                </a:cubicBezTo>
                <a:cubicBezTo>
                  <a:pt x="57210" y="53195"/>
                  <a:pt x="56543" y="53850"/>
                  <a:pt x="55888" y="54516"/>
                </a:cubicBezTo>
                <a:cubicBezTo>
                  <a:pt x="58174" y="48468"/>
                  <a:pt x="60615" y="42467"/>
                  <a:pt x="63032" y="36466"/>
                </a:cubicBezTo>
                <a:cubicBezTo>
                  <a:pt x="63044" y="36466"/>
                  <a:pt x="63056" y="36466"/>
                  <a:pt x="63080" y="36455"/>
                </a:cubicBezTo>
                <a:cubicBezTo>
                  <a:pt x="63937" y="35740"/>
                  <a:pt x="64663" y="34835"/>
                  <a:pt x="65306" y="33907"/>
                </a:cubicBezTo>
                <a:cubicBezTo>
                  <a:pt x="65351" y="33844"/>
                  <a:pt x="65288" y="33774"/>
                  <a:pt x="65229" y="33774"/>
                </a:cubicBezTo>
                <a:cubicBezTo>
                  <a:pt x="65209" y="33774"/>
                  <a:pt x="65190" y="33782"/>
                  <a:pt x="65175" y="33799"/>
                </a:cubicBezTo>
                <a:cubicBezTo>
                  <a:pt x="64580" y="34561"/>
                  <a:pt x="63925" y="35228"/>
                  <a:pt x="63258" y="35907"/>
                </a:cubicBezTo>
                <a:cubicBezTo>
                  <a:pt x="63461" y="35371"/>
                  <a:pt x="63687" y="34835"/>
                  <a:pt x="63889" y="34311"/>
                </a:cubicBezTo>
                <a:cubicBezTo>
                  <a:pt x="65235" y="32609"/>
                  <a:pt x="66616" y="31025"/>
                  <a:pt x="68283" y="29573"/>
                </a:cubicBezTo>
                <a:cubicBezTo>
                  <a:pt x="68360" y="29515"/>
                  <a:pt x="68297" y="29410"/>
                  <a:pt x="68219" y="29410"/>
                </a:cubicBezTo>
                <a:cubicBezTo>
                  <a:pt x="68201" y="29410"/>
                  <a:pt x="68182" y="29416"/>
                  <a:pt x="68164" y="29430"/>
                </a:cubicBezTo>
                <a:cubicBezTo>
                  <a:pt x="66866" y="30442"/>
                  <a:pt x="65604" y="31561"/>
                  <a:pt x="64509" y="32787"/>
                </a:cubicBezTo>
                <a:cubicBezTo>
                  <a:pt x="64580" y="32609"/>
                  <a:pt x="64651" y="32418"/>
                  <a:pt x="64723" y="32240"/>
                </a:cubicBezTo>
                <a:cubicBezTo>
                  <a:pt x="65318" y="31597"/>
                  <a:pt x="65902" y="30942"/>
                  <a:pt x="66545" y="30335"/>
                </a:cubicBezTo>
                <a:cubicBezTo>
                  <a:pt x="67509" y="29418"/>
                  <a:pt x="68569" y="28585"/>
                  <a:pt x="69569" y="27692"/>
                </a:cubicBezTo>
                <a:cubicBezTo>
                  <a:pt x="69648" y="27612"/>
                  <a:pt x="69595" y="27458"/>
                  <a:pt x="69492" y="27458"/>
                </a:cubicBezTo>
                <a:cubicBezTo>
                  <a:pt x="69472" y="27458"/>
                  <a:pt x="69449" y="27464"/>
                  <a:pt x="69426" y="27477"/>
                </a:cubicBezTo>
                <a:cubicBezTo>
                  <a:pt x="68033" y="28299"/>
                  <a:pt x="66604" y="29394"/>
                  <a:pt x="65378" y="30632"/>
                </a:cubicBezTo>
                <a:cubicBezTo>
                  <a:pt x="65521" y="30311"/>
                  <a:pt x="65640" y="29978"/>
                  <a:pt x="65771" y="29656"/>
                </a:cubicBezTo>
                <a:cubicBezTo>
                  <a:pt x="66080" y="29263"/>
                  <a:pt x="66414" y="28894"/>
                  <a:pt x="66783" y="28549"/>
                </a:cubicBezTo>
                <a:cubicBezTo>
                  <a:pt x="67640" y="27775"/>
                  <a:pt x="68604" y="27120"/>
                  <a:pt x="69569" y="26477"/>
                </a:cubicBezTo>
                <a:cubicBezTo>
                  <a:pt x="69673" y="26414"/>
                  <a:pt x="69594" y="26278"/>
                  <a:pt x="69493" y="26278"/>
                </a:cubicBezTo>
                <a:cubicBezTo>
                  <a:pt x="69479" y="26278"/>
                  <a:pt x="69464" y="26281"/>
                  <a:pt x="69450" y="26287"/>
                </a:cubicBezTo>
                <a:cubicBezTo>
                  <a:pt x="68450" y="26691"/>
                  <a:pt x="67330" y="27346"/>
                  <a:pt x="66354" y="28144"/>
                </a:cubicBezTo>
                <a:cubicBezTo>
                  <a:pt x="66485" y="27787"/>
                  <a:pt x="66640" y="27418"/>
                  <a:pt x="66771" y="27061"/>
                </a:cubicBezTo>
                <a:cubicBezTo>
                  <a:pt x="67021" y="26870"/>
                  <a:pt x="67259" y="26691"/>
                  <a:pt x="67449" y="26537"/>
                </a:cubicBezTo>
                <a:cubicBezTo>
                  <a:pt x="68450" y="25787"/>
                  <a:pt x="69521" y="25132"/>
                  <a:pt x="70640" y="24572"/>
                </a:cubicBezTo>
                <a:cubicBezTo>
                  <a:pt x="70815" y="24490"/>
                  <a:pt x="70732" y="24230"/>
                  <a:pt x="70568" y="24230"/>
                </a:cubicBezTo>
                <a:cubicBezTo>
                  <a:pt x="70542" y="24230"/>
                  <a:pt x="70515" y="24236"/>
                  <a:pt x="70485" y="24251"/>
                </a:cubicBezTo>
                <a:cubicBezTo>
                  <a:pt x="69271" y="24834"/>
                  <a:pt x="68104" y="25525"/>
                  <a:pt x="67033" y="26346"/>
                </a:cubicBezTo>
                <a:cubicBezTo>
                  <a:pt x="67437" y="25310"/>
                  <a:pt x="67830" y="24263"/>
                  <a:pt x="68211" y="23227"/>
                </a:cubicBezTo>
                <a:cubicBezTo>
                  <a:pt x="68223" y="23227"/>
                  <a:pt x="68247" y="23203"/>
                  <a:pt x="68247" y="23203"/>
                </a:cubicBezTo>
                <a:cubicBezTo>
                  <a:pt x="68390" y="23548"/>
                  <a:pt x="68604" y="23917"/>
                  <a:pt x="68819" y="23977"/>
                </a:cubicBezTo>
                <a:cubicBezTo>
                  <a:pt x="68676" y="24144"/>
                  <a:pt x="68509" y="24298"/>
                  <a:pt x="68378" y="24489"/>
                </a:cubicBezTo>
                <a:cubicBezTo>
                  <a:pt x="68323" y="24554"/>
                  <a:pt x="68397" y="24662"/>
                  <a:pt x="68466" y="24662"/>
                </a:cubicBezTo>
                <a:cubicBezTo>
                  <a:pt x="68486" y="24662"/>
                  <a:pt x="68505" y="24653"/>
                  <a:pt x="68521" y="24632"/>
                </a:cubicBezTo>
                <a:cubicBezTo>
                  <a:pt x="69271" y="23846"/>
                  <a:pt x="70188" y="23239"/>
                  <a:pt x="71236" y="22941"/>
                </a:cubicBezTo>
                <a:cubicBezTo>
                  <a:pt x="71392" y="22896"/>
                  <a:pt x="71370" y="22664"/>
                  <a:pt x="71220" y="22664"/>
                </a:cubicBezTo>
                <a:cubicBezTo>
                  <a:pt x="71210" y="22664"/>
                  <a:pt x="71199" y="22665"/>
                  <a:pt x="71188" y="22667"/>
                </a:cubicBezTo>
                <a:cubicBezTo>
                  <a:pt x="70474" y="22846"/>
                  <a:pt x="69819" y="23167"/>
                  <a:pt x="69271" y="23608"/>
                </a:cubicBezTo>
                <a:cubicBezTo>
                  <a:pt x="69295" y="23536"/>
                  <a:pt x="69295" y="23441"/>
                  <a:pt x="69235" y="23370"/>
                </a:cubicBezTo>
                <a:cubicBezTo>
                  <a:pt x="69223" y="23346"/>
                  <a:pt x="69200" y="23310"/>
                  <a:pt x="69176" y="23286"/>
                </a:cubicBezTo>
                <a:cubicBezTo>
                  <a:pt x="69134" y="23228"/>
                  <a:pt x="69078" y="23203"/>
                  <a:pt x="69022" y="23203"/>
                </a:cubicBezTo>
                <a:cubicBezTo>
                  <a:pt x="68916" y="23203"/>
                  <a:pt x="68810" y="23289"/>
                  <a:pt x="68795" y="23405"/>
                </a:cubicBezTo>
                <a:cubicBezTo>
                  <a:pt x="68807" y="23298"/>
                  <a:pt x="68807" y="23191"/>
                  <a:pt x="68795" y="23072"/>
                </a:cubicBezTo>
                <a:lnTo>
                  <a:pt x="68795" y="23072"/>
                </a:lnTo>
                <a:cubicBezTo>
                  <a:pt x="68806" y="23074"/>
                  <a:pt x="68817" y="23075"/>
                  <a:pt x="68829" y="23075"/>
                </a:cubicBezTo>
                <a:cubicBezTo>
                  <a:pt x="68893" y="23075"/>
                  <a:pt x="68961" y="23045"/>
                  <a:pt x="68961" y="22965"/>
                </a:cubicBezTo>
                <a:lnTo>
                  <a:pt x="68961" y="22893"/>
                </a:lnTo>
                <a:cubicBezTo>
                  <a:pt x="69521" y="22620"/>
                  <a:pt x="70164" y="22405"/>
                  <a:pt x="70819" y="22274"/>
                </a:cubicBezTo>
                <a:cubicBezTo>
                  <a:pt x="71221" y="22215"/>
                  <a:pt x="71618" y="22187"/>
                  <a:pt x="72010" y="22187"/>
                </a:cubicBezTo>
                <a:close/>
                <a:moveTo>
                  <a:pt x="46649" y="78674"/>
                </a:moveTo>
                <a:cubicBezTo>
                  <a:pt x="46661" y="78698"/>
                  <a:pt x="46673" y="78710"/>
                  <a:pt x="46709" y="78710"/>
                </a:cubicBezTo>
                <a:cubicBezTo>
                  <a:pt x="46375" y="78769"/>
                  <a:pt x="46197" y="79150"/>
                  <a:pt x="46244" y="79484"/>
                </a:cubicBezTo>
                <a:cubicBezTo>
                  <a:pt x="46113" y="79424"/>
                  <a:pt x="45971" y="79365"/>
                  <a:pt x="45851" y="79293"/>
                </a:cubicBezTo>
                <a:cubicBezTo>
                  <a:pt x="46101" y="79210"/>
                  <a:pt x="46304" y="79019"/>
                  <a:pt x="46399" y="78781"/>
                </a:cubicBezTo>
                <a:cubicBezTo>
                  <a:pt x="46482" y="78734"/>
                  <a:pt x="46554" y="78710"/>
                  <a:pt x="46649" y="78674"/>
                </a:cubicBezTo>
                <a:close/>
                <a:moveTo>
                  <a:pt x="100299" y="75864"/>
                </a:moveTo>
                <a:cubicBezTo>
                  <a:pt x="100275" y="75971"/>
                  <a:pt x="100251" y="76055"/>
                  <a:pt x="100227" y="76162"/>
                </a:cubicBezTo>
                <a:cubicBezTo>
                  <a:pt x="99644" y="77329"/>
                  <a:pt x="99060" y="78484"/>
                  <a:pt x="98465" y="79650"/>
                </a:cubicBezTo>
                <a:cubicBezTo>
                  <a:pt x="98453" y="79662"/>
                  <a:pt x="98441" y="79674"/>
                  <a:pt x="98429" y="79674"/>
                </a:cubicBezTo>
                <a:cubicBezTo>
                  <a:pt x="99060" y="78412"/>
                  <a:pt x="99680" y="77150"/>
                  <a:pt x="100299" y="75864"/>
                </a:cubicBezTo>
                <a:close/>
                <a:moveTo>
                  <a:pt x="54388" y="79412"/>
                </a:moveTo>
                <a:lnTo>
                  <a:pt x="54960" y="79627"/>
                </a:lnTo>
                <a:cubicBezTo>
                  <a:pt x="54948" y="79662"/>
                  <a:pt x="54936" y="79686"/>
                  <a:pt x="54912" y="79710"/>
                </a:cubicBezTo>
                <a:cubicBezTo>
                  <a:pt x="54734" y="79603"/>
                  <a:pt x="54567" y="79496"/>
                  <a:pt x="54388" y="79412"/>
                </a:cubicBezTo>
                <a:close/>
                <a:moveTo>
                  <a:pt x="55210" y="79722"/>
                </a:moveTo>
                <a:cubicBezTo>
                  <a:pt x="55484" y="79829"/>
                  <a:pt x="55769" y="79948"/>
                  <a:pt x="56055" y="80043"/>
                </a:cubicBezTo>
                <a:cubicBezTo>
                  <a:pt x="55984" y="80139"/>
                  <a:pt x="55924" y="80198"/>
                  <a:pt x="55865" y="80269"/>
                </a:cubicBezTo>
                <a:cubicBezTo>
                  <a:pt x="55603" y="80127"/>
                  <a:pt x="55365" y="79972"/>
                  <a:pt x="55115" y="79829"/>
                </a:cubicBezTo>
                <a:cubicBezTo>
                  <a:pt x="55150" y="79793"/>
                  <a:pt x="55174" y="79769"/>
                  <a:pt x="55210" y="79722"/>
                </a:cubicBezTo>
                <a:close/>
                <a:moveTo>
                  <a:pt x="56412" y="80210"/>
                </a:moveTo>
                <a:cubicBezTo>
                  <a:pt x="56936" y="80424"/>
                  <a:pt x="57448" y="80627"/>
                  <a:pt x="57972" y="80817"/>
                </a:cubicBezTo>
                <a:cubicBezTo>
                  <a:pt x="57889" y="80901"/>
                  <a:pt x="57805" y="80984"/>
                  <a:pt x="57734" y="81079"/>
                </a:cubicBezTo>
                <a:cubicBezTo>
                  <a:pt x="57305" y="80924"/>
                  <a:pt x="56877" y="80793"/>
                  <a:pt x="56436" y="80627"/>
                </a:cubicBezTo>
                <a:cubicBezTo>
                  <a:pt x="56353" y="80567"/>
                  <a:pt x="56258" y="80508"/>
                  <a:pt x="56174" y="80460"/>
                </a:cubicBezTo>
                <a:cubicBezTo>
                  <a:pt x="56246" y="80377"/>
                  <a:pt x="56341" y="80281"/>
                  <a:pt x="56412" y="80210"/>
                </a:cubicBezTo>
                <a:close/>
                <a:moveTo>
                  <a:pt x="98251" y="80127"/>
                </a:moveTo>
                <a:lnTo>
                  <a:pt x="97536" y="81555"/>
                </a:lnTo>
                <a:cubicBezTo>
                  <a:pt x="97536" y="81555"/>
                  <a:pt x="97522" y="81555"/>
                  <a:pt x="97516" y="81561"/>
                </a:cubicBezTo>
                <a:lnTo>
                  <a:pt x="97516" y="81561"/>
                </a:lnTo>
                <a:cubicBezTo>
                  <a:pt x="97753" y="81075"/>
                  <a:pt x="97978" y="80613"/>
                  <a:pt x="98215" y="80139"/>
                </a:cubicBezTo>
                <a:cubicBezTo>
                  <a:pt x="98227" y="80139"/>
                  <a:pt x="98251" y="80127"/>
                  <a:pt x="98251" y="80127"/>
                </a:cubicBezTo>
                <a:close/>
                <a:moveTo>
                  <a:pt x="58377" y="80972"/>
                </a:moveTo>
                <a:cubicBezTo>
                  <a:pt x="58865" y="81162"/>
                  <a:pt x="59377" y="81353"/>
                  <a:pt x="59865" y="81532"/>
                </a:cubicBezTo>
                <a:cubicBezTo>
                  <a:pt x="59806" y="81591"/>
                  <a:pt x="59746" y="81639"/>
                  <a:pt x="59698" y="81698"/>
                </a:cubicBezTo>
                <a:cubicBezTo>
                  <a:pt x="59163" y="81532"/>
                  <a:pt x="58627" y="81353"/>
                  <a:pt x="58091" y="81198"/>
                </a:cubicBezTo>
                <a:cubicBezTo>
                  <a:pt x="58186" y="81115"/>
                  <a:pt x="58282" y="81055"/>
                  <a:pt x="58377" y="80972"/>
                </a:cubicBezTo>
                <a:close/>
                <a:moveTo>
                  <a:pt x="60282" y="81698"/>
                </a:moveTo>
                <a:cubicBezTo>
                  <a:pt x="60627" y="81829"/>
                  <a:pt x="60960" y="81948"/>
                  <a:pt x="61306" y="82091"/>
                </a:cubicBezTo>
                <a:cubicBezTo>
                  <a:pt x="61258" y="82115"/>
                  <a:pt x="61234" y="82151"/>
                  <a:pt x="61175" y="82174"/>
                </a:cubicBezTo>
                <a:cubicBezTo>
                  <a:pt x="60830" y="82055"/>
                  <a:pt x="60472" y="81936"/>
                  <a:pt x="60115" y="81829"/>
                </a:cubicBezTo>
                <a:cubicBezTo>
                  <a:pt x="60175" y="81793"/>
                  <a:pt x="60222" y="81746"/>
                  <a:pt x="60282" y="81698"/>
                </a:cubicBezTo>
                <a:close/>
                <a:moveTo>
                  <a:pt x="107621" y="35907"/>
                </a:moveTo>
                <a:cubicBezTo>
                  <a:pt x="108600" y="36460"/>
                  <a:pt x="109746" y="36823"/>
                  <a:pt x="110896" y="36823"/>
                </a:cubicBezTo>
                <a:cubicBezTo>
                  <a:pt x="111158" y="36823"/>
                  <a:pt x="111420" y="36804"/>
                  <a:pt x="111681" y="36764"/>
                </a:cubicBezTo>
                <a:lnTo>
                  <a:pt x="111681" y="36764"/>
                </a:lnTo>
                <a:cubicBezTo>
                  <a:pt x="104216" y="52064"/>
                  <a:pt x="97965" y="68018"/>
                  <a:pt x="91048" y="83579"/>
                </a:cubicBezTo>
                <a:lnTo>
                  <a:pt x="91048" y="83591"/>
                </a:lnTo>
                <a:cubicBezTo>
                  <a:pt x="83844" y="80936"/>
                  <a:pt x="76200" y="79234"/>
                  <a:pt x="68819" y="77174"/>
                </a:cubicBezTo>
                <a:cubicBezTo>
                  <a:pt x="63723" y="75745"/>
                  <a:pt x="58567" y="74102"/>
                  <a:pt x="53269" y="73554"/>
                </a:cubicBezTo>
                <a:cubicBezTo>
                  <a:pt x="55155" y="73323"/>
                  <a:pt x="57037" y="73030"/>
                  <a:pt x="58922" y="73030"/>
                </a:cubicBezTo>
                <a:cubicBezTo>
                  <a:pt x="60143" y="73030"/>
                  <a:pt x="61366" y="73153"/>
                  <a:pt x="62592" y="73495"/>
                </a:cubicBezTo>
                <a:cubicBezTo>
                  <a:pt x="66878" y="74709"/>
                  <a:pt x="70712" y="76936"/>
                  <a:pt x="75105" y="77924"/>
                </a:cubicBezTo>
                <a:cubicBezTo>
                  <a:pt x="78404" y="78663"/>
                  <a:pt x="81798" y="79069"/>
                  <a:pt x="85197" y="79069"/>
                </a:cubicBezTo>
                <a:cubicBezTo>
                  <a:pt x="85956" y="79069"/>
                  <a:pt x="86716" y="79049"/>
                  <a:pt x="87476" y="79007"/>
                </a:cubicBezTo>
                <a:cubicBezTo>
                  <a:pt x="88809" y="78936"/>
                  <a:pt x="90417" y="78948"/>
                  <a:pt x="91012" y="77769"/>
                </a:cubicBezTo>
                <a:cubicBezTo>
                  <a:pt x="91107" y="77745"/>
                  <a:pt x="91179" y="77686"/>
                  <a:pt x="91226" y="77579"/>
                </a:cubicBezTo>
                <a:cubicBezTo>
                  <a:pt x="95882" y="63291"/>
                  <a:pt x="101787" y="49682"/>
                  <a:pt x="107621" y="35907"/>
                </a:cubicBezTo>
                <a:close/>
                <a:moveTo>
                  <a:pt x="61080" y="83603"/>
                </a:moveTo>
                <a:lnTo>
                  <a:pt x="61080" y="83603"/>
                </a:lnTo>
                <a:cubicBezTo>
                  <a:pt x="61639" y="83829"/>
                  <a:pt x="62175" y="84032"/>
                  <a:pt x="62723" y="84258"/>
                </a:cubicBezTo>
                <a:lnTo>
                  <a:pt x="61163" y="83818"/>
                </a:lnTo>
                <a:cubicBezTo>
                  <a:pt x="61139" y="83734"/>
                  <a:pt x="61127" y="83663"/>
                  <a:pt x="61080" y="83603"/>
                </a:cubicBezTo>
                <a:close/>
                <a:moveTo>
                  <a:pt x="114146" y="44206"/>
                </a:moveTo>
                <a:cubicBezTo>
                  <a:pt x="114217" y="44336"/>
                  <a:pt x="114289" y="44467"/>
                  <a:pt x="114384" y="44587"/>
                </a:cubicBezTo>
                <a:cubicBezTo>
                  <a:pt x="114467" y="45896"/>
                  <a:pt x="112205" y="50242"/>
                  <a:pt x="112003" y="50671"/>
                </a:cubicBezTo>
                <a:cubicBezTo>
                  <a:pt x="111062" y="52552"/>
                  <a:pt x="110121" y="54457"/>
                  <a:pt x="109181" y="56362"/>
                </a:cubicBezTo>
                <a:cubicBezTo>
                  <a:pt x="108705" y="57338"/>
                  <a:pt x="108228" y="58302"/>
                  <a:pt x="107752" y="59255"/>
                </a:cubicBezTo>
                <a:cubicBezTo>
                  <a:pt x="107097" y="60458"/>
                  <a:pt x="106466" y="61660"/>
                  <a:pt x="105835" y="62886"/>
                </a:cubicBezTo>
                <a:cubicBezTo>
                  <a:pt x="104323" y="65851"/>
                  <a:pt x="102668" y="68851"/>
                  <a:pt x="101477" y="71995"/>
                </a:cubicBezTo>
                <a:cubicBezTo>
                  <a:pt x="99692" y="75614"/>
                  <a:pt x="97894" y="79234"/>
                  <a:pt x="96108" y="82841"/>
                </a:cubicBezTo>
                <a:cubicBezTo>
                  <a:pt x="95072" y="83782"/>
                  <a:pt x="94036" y="84699"/>
                  <a:pt x="92988" y="85615"/>
                </a:cubicBezTo>
                <a:cubicBezTo>
                  <a:pt x="96286" y="78686"/>
                  <a:pt x="99632" y="71780"/>
                  <a:pt x="103109" y="64958"/>
                </a:cubicBezTo>
                <a:cubicBezTo>
                  <a:pt x="106669" y="57993"/>
                  <a:pt x="110586" y="51206"/>
                  <a:pt x="114086" y="44206"/>
                </a:cubicBezTo>
                <a:close/>
                <a:moveTo>
                  <a:pt x="105954" y="57445"/>
                </a:moveTo>
                <a:cubicBezTo>
                  <a:pt x="105478" y="58338"/>
                  <a:pt x="105014" y="59231"/>
                  <a:pt x="104537" y="60124"/>
                </a:cubicBezTo>
                <a:cubicBezTo>
                  <a:pt x="104502" y="60067"/>
                  <a:pt x="104445" y="60027"/>
                  <a:pt x="104387" y="60027"/>
                </a:cubicBezTo>
                <a:cubicBezTo>
                  <a:pt x="104348" y="60027"/>
                  <a:pt x="104309" y="60045"/>
                  <a:pt x="104275" y="60088"/>
                </a:cubicBezTo>
                <a:cubicBezTo>
                  <a:pt x="103168" y="61696"/>
                  <a:pt x="101918" y="63125"/>
                  <a:pt x="100668" y="64613"/>
                </a:cubicBezTo>
                <a:cubicBezTo>
                  <a:pt x="100576" y="64733"/>
                  <a:pt x="100691" y="64881"/>
                  <a:pt x="100808" y="64881"/>
                </a:cubicBezTo>
                <a:cubicBezTo>
                  <a:pt x="100842" y="64881"/>
                  <a:pt x="100876" y="64869"/>
                  <a:pt x="100906" y="64839"/>
                </a:cubicBezTo>
                <a:cubicBezTo>
                  <a:pt x="102144" y="63648"/>
                  <a:pt x="103204" y="62232"/>
                  <a:pt x="104168" y="60803"/>
                </a:cubicBezTo>
                <a:lnTo>
                  <a:pt x="104168" y="60803"/>
                </a:lnTo>
                <a:cubicBezTo>
                  <a:pt x="103192" y="62696"/>
                  <a:pt x="102239" y="64577"/>
                  <a:pt x="101287" y="66494"/>
                </a:cubicBezTo>
                <a:cubicBezTo>
                  <a:pt x="101251" y="66506"/>
                  <a:pt x="101239" y="66506"/>
                  <a:pt x="101204" y="66518"/>
                </a:cubicBezTo>
                <a:cubicBezTo>
                  <a:pt x="100299" y="67637"/>
                  <a:pt x="99299" y="68839"/>
                  <a:pt x="98727" y="70161"/>
                </a:cubicBezTo>
                <a:cubicBezTo>
                  <a:pt x="98694" y="70244"/>
                  <a:pt x="98759" y="70310"/>
                  <a:pt x="98826" y="70310"/>
                </a:cubicBezTo>
                <a:cubicBezTo>
                  <a:pt x="98855" y="70310"/>
                  <a:pt x="98884" y="70297"/>
                  <a:pt x="98906" y="70268"/>
                </a:cubicBezTo>
                <a:cubicBezTo>
                  <a:pt x="99477" y="69530"/>
                  <a:pt x="100001" y="68732"/>
                  <a:pt x="100537" y="67958"/>
                </a:cubicBezTo>
                <a:lnTo>
                  <a:pt x="100537" y="67958"/>
                </a:lnTo>
                <a:cubicBezTo>
                  <a:pt x="97953" y="73197"/>
                  <a:pt x="95465" y="78484"/>
                  <a:pt x="92988" y="83675"/>
                </a:cubicBezTo>
                <a:cubicBezTo>
                  <a:pt x="92679" y="84353"/>
                  <a:pt x="92322" y="85734"/>
                  <a:pt x="91786" y="86223"/>
                </a:cubicBezTo>
                <a:cubicBezTo>
                  <a:pt x="91339" y="86641"/>
                  <a:pt x="90906" y="86805"/>
                  <a:pt x="90431" y="86805"/>
                </a:cubicBezTo>
                <a:cubicBezTo>
                  <a:pt x="89919" y="86805"/>
                  <a:pt x="89358" y="86614"/>
                  <a:pt x="88678" y="86342"/>
                </a:cubicBezTo>
                <a:cubicBezTo>
                  <a:pt x="87297" y="85794"/>
                  <a:pt x="85976" y="84841"/>
                  <a:pt x="84594" y="84234"/>
                </a:cubicBezTo>
                <a:cubicBezTo>
                  <a:pt x="81237" y="82758"/>
                  <a:pt x="77665" y="81746"/>
                  <a:pt x="74141" y="80746"/>
                </a:cubicBezTo>
                <a:cubicBezTo>
                  <a:pt x="66604" y="78615"/>
                  <a:pt x="59055" y="76519"/>
                  <a:pt x="51531" y="74412"/>
                </a:cubicBezTo>
                <a:cubicBezTo>
                  <a:pt x="51519" y="74352"/>
                  <a:pt x="51483" y="74293"/>
                  <a:pt x="51471" y="74245"/>
                </a:cubicBezTo>
                <a:lnTo>
                  <a:pt x="51471" y="74245"/>
                </a:lnTo>
                <a:cubicBezTo>
                  <a:pt x="57972" y="74650"/>
                  <a:pt x="64223" y="76686"/>
                  <a:pt x="70485" y="78400"/>
                </a:cubicBezTo>
                <a:cubicBezTo>
                  <a:pt x="77260" y="80246"/>
                  <a:pt x="84059" y="82460"/>
                  <a:pt x="90964" y="83770"/>
                </a:cubicBezTo>
                <a:cubicBezTo>
                  <a:pt x="91055" y="83939"/>
                  <a:pt x="91231" y="84037"/>
                  <a:pt x="91396" y="84037"/>
                </a:cubicBezTo>
                <a:cubicBezTo>
                  <a:pt x="91533" y="84037"/>
                  <a:pt x="91661" y="83969"/>
                  <a:pt x="91726" y="83818"/>
                </a:cubicBezTo>
                <a:cubicBezTo>
                  <a:pt x="92869" y="81139"/>
                  <a:pt x="94048" y="78460"/>
                  <a:pt x="95227" y="75781"/>
                </a:cubicBezTo>
                <a:cubicBezTo>
                  <a:pt x="95250" y="75804"/>
                  <a:pt x="95294" y="75828"/>
                  <a:pt x="95335" y="75828"/>
                </a:cubicBezTo>
                <a:cubicBezTo>
                  <a:pt x="95356" y="75828"/>
                  <a:pt x="95377" y="75821"/>
                  <a:pt x="95393" y="75805"/>
                </a:cubicBezTo>
                <a:cubicBezTo>
                  <a:pt x="95989" y="75257"/>
                  <a:pt x="96405" y="74435"/>
                  <a:pt x="96858" y="73781"/>
                </a:cubicBezTo>
                <a:cubicBezTo>
                  <a:pt x="96927" y="73694"/>
                  <a:pt x="96852" y="73608"/>
                  <a:pt x="96769" y="73608"/>
                </a:cubicBezTo>
                <a:cubicBezTo>
                  <a:pt x="96738" y="73608"/>
                  <a:pt x="96705" y="73620"/>
                  <a:pt x="96679" y="73650"/>
                </a:cubicBezTo>
                <a:cubicBezTo>
                  <a:pt x="96310" y="74138"/>
                  <a:pt x="95846" y="74650"/>
                  <a:pt x="95489" y="75186"/>
                </a:cubicBezTo>
                <a:cubicBezTo>
                  <a:pt x="97429" y="70804"/>
                  <a:pt x="99394" y="66434"/>
                  <a:pt x="101323" y="62041"/>
                </a:cubicBezTo>
                <a:cubicBezTo>
                  <a:pt x="101348" y="62124"/>
                  <a:pt x="101424" y="62190"/>
                  <a:pt x="101509" y="62190"/>
                </a:cubicBezTo>
                <a:cubicBezTo>
                  <a:pt x="101546" y="62190"/>
                  <a:pt x="101584" y="62177"/>
                  <a:pt x="101620" y="62148"/>
                </a:cubicBezTo>
                <a:cubicBezTo>
                  <a:pt x="103216" y="60803"/>
                  <a:pt x="104585" y="59029"/>
                  <a:pt x="105954" y="57445"/>
                </a:cubicBezTo>
                <a:close/>
                <a:moveTo>
                  <a:pt x="95667" y="83758"/>
                </a:moveTo>
                <a:cubicBezTo>
                  <a:pt x="95477" y="84139"/>
                  <a:pt x="95298" y="84508"/>
                  <a:pt x="95108" y="84901"/>
                </a:cubicBezTo>
                <a:cubicBezTo>
                  <a:pt x="94179" y="85627"/>
                  <a:pt x="93226" y="86354"/>
                  <a:pt x="92310" y="87104"/>
                </a:cubicBezTo>
                <a:cubicBezTo>
                  <a:pt x="92429" y="86830"/>
                  <a:pt x="92548" y="86580"/>
                  <a:pt x="92667" y="86330"/>
                </a:cubicBezTo>
                <a:cubicBezTo>
                  <a:pt x="93703" y="85508"/>
                  <a:pt x="94703" y="84651"/>
                  <a:pt x="95667" y="83758"/>
                </a:cubicBezTo>
                <a:close/>
                <a:moveTo>
                  <a:pt x="64163" y="86127"/>
                </a:moveTo>
                <a:lnTo>
                  <a:pt x="64163" y="86127"/>
                </a:lnTo>
                <a:cubicBezTo>
                  <a:pt x="65223" y="86437"/>
                  <a:pt x="66283" y="86746"/>
                  <a:pt x="67295" y="87068"/>
                </a:cubicBezTo>
                <a:cubicBezTo>
                  <a:pt x="69974" y="87937"/>
                  <a:pt x="72664" y="88794"/>
                  <a:pt x="75343" y="89663"/>
                </a:cubicBezTo>
                <a:cubicBezTo>
                  <a:pt x="75486" y="89783"/>
                  <a:pt x="75653" y="89890"/>
                  <a:pt x="75819" y="89985"/>
                </a:cubicBezTo>
                <a:cubicBezTo>
                  <a:pt x="73986" y="89378"/>
                  <a:pt x="72140" y="88771"/>
                  <a:pt x="70307" y="88175"/>
                </a:cubicBezTo>
                <a:cubicBezTo>
                  <a:pt x="68259" y="87508"/>
                  <a:pt x="66199" y="86818"/>
                  <a:pt x="64163" y="86127"/>
                </a:cubicBezTo>
                <a:close/>
                <a:moveTo>
                  <a:pt x="54841" y="76233"/>
                </a:moveTo>
                <a:cubicBezTo>
                  <a:pt x="60103" y="77710"/>
                  <a:pt x="65354" y="79186"/>
                  <a:pt x="70605" y="80674"/>
                </a:cubicBezTo>
                <a:cubicBezTo>
                  <a:pt x="73569" y="81508"/>
                  <a:pt x="76558" y="82294"/>
                  <a:pt x="79499" y="83246"/>
                </a:cubicBezTo>
                <a:cubicBezTo>
                  <a:pt x="83142" y="84401"/>
                  <a:pt x="87857" y="85758"/>
                  <a:pt x="90750" y="88401"/>
                </a:cubicBezTo>
                <a:cubicBezTo>
                  <a:pt x="90274" y="88794"/>
                  <a:pt x="89809" y="89199"/>
                  <a:pt x="89357" y="89616"/>
                </a:cubicBezTo>
                <a:cubicBezTo>
                  <a:pt x="89234" y="89748"/>
                  <a:pt x="89381" y="89978"/>
                  <a:pt x="89578" y="89978"/>
                </a:cubicBezTo>
                <a:cubicBezTo>
                  <a:pt x="89629" y="89978"/>
                  <a:pt x="89684" y="89962"/>
                  <a:pt x="89738" y="89925"/>
                </a:cubicBezTo>
                <a:cubicBezTo>
                  <a:pt x="91369" y="88818"/>
                  <a:pt x="92905" y="87532"/>
                  <a:pt x="94441" y="86270"/>
                </a:cubicBezTo>
                <a:lnTo>
                  <a:pt x="94441" y="86270"/>
                </a:lnTo>
                <a:cubicBezTo>
                  <a:pt x="94262" y="86639"/>
                  <a:pt x="94084" y="86996"/>
                  <a:pt x="93881" y="87366"/>
                </a:cubicBezTo>
                <a:cubicBezTo>
                  <a:pt x="93868" y="87363"/>
                  <a:pt x="93854" y="87361"/>
                  <a:pt x="93840" y="87361"/>
                </a:cubicBezTo>
                <a:cubicBezTo>
                  <a:pt x="93790" y="87361"/>
                  <a:pt x="93737" y="87379"/>
                  <a:pt x="93691" y="87425"/>
                </a:cubicBezTo>
                <a:cubicBezTo>
                  <a:pt x="92310" y="88842"/>
                  <a:pt x="90762" y="89997"/>
                  <a:pt x="89274" y="91271"/>
                </a:cubicBezTo>
                <a:cubicBezTo>
                  <a:pt x="81487" y="88592"/>
                  <a:pt x="73736" y="85830"/>
                  <a:pt x="66021" y="82948"/>
                </a:cubicBezTo>
                <a:cubicBezTo>
                  <a:pt x="64878" y="82520"/>
                  <a:pt x="63723" y="82067"/>
                  <a:pt x="62568" y="81639"/>
                </a:cubicBezTo>
                <a:cubicBezTo>
                  <a:pt x="63294" y="81031"/>
                  <a:pt x="63913" y="80269"/>
                  <a:pt x="64389" y="79472"/>
                </a:cubicBezTo>
                <a:cubicBezTo>
                  <a:pt x="64442" y="79384"/>
                  <a:pt x="64360" y="79284"/>
                  <a:pt x="64284" y="79284"/>
                </a:cubicBezTo>
                <a:cubicBezTo>
                  <a:pt x="64256" y="79284"/>
                  <a:pt x="64230" y="79297"/>
                  <a:pt x="64211" y="79329"/>
                </a:cubicBezTo>
                <a:cubicBezTo>
                  <a:pt x="63663" y="80222"/>
                  <a:pt x="62973" y="80901"/>
                  <a:pt x="62187" y="81496"/>
                </a:cubicBezTo>
                <a:cubicBezTo>
                  <a:pt x="61794" y="81341"/>
                  <a:pt x="61413" y="81198"/>
                  <a:pt x="61008" y="81043"/>
                </a:cubicBezTo>
                <a:lnTo>
                  <a:pt x="61282" y="80781"/>
                </a:lnTo>
                <a:cubicBezTo>
                  <a:pt x="61818" y="80246"/>
                  <a:pt x="62306" y="79674"/>
                  <a:pt x="62770" y="79091"/>
                </a:cubicBezTo>
                <a:cubicBezTo>
                  <a:pt x="62855" y="78988"/>
                  <a:pt x="62758" y="78874"/>
                  <a:pt x="62651" y="78874"/>
                </a:cubicBezTo>
                <a:cubicBezTo>
                  <a:pt x="62609" y="78874"/>
                  <a:pt x="62566" y="78892"/>
                  <a:pt x="62532" y="78936"/>
                </a:cubicBezTo>
                <a:cubicBezTo>
                  <a:pt x="61984" y="79555"/>
                  <a:pt x="61425" y="80139"/>
                  <a:pt x="60830" y="80698"/>
                </a:cubicBezTo>
                <a:cubicBezTo>
                  <a:pt x="60758" y="80781"/>
                  <a:pt x="60687" y="80841"/>
                  <a:pt x="60591" y="80912"/>
                </a:cubicBezTo>
                <a:cubicBezTo>
                  <a:pt x="60246" y="80781"/>
                  <a:pt x="59901" y="80639"/>
                  <a:pt x="59556" y="80520"/>
                </a:cubicBezTo>
                <a:cubicBezTo>
                  <a:pt x="59377" y="80460"/>
                  <a:pt x="59198" y="80389"/>
                  <a:pt x="59008" y="80329"/>
                </a:cubicBezTo>
                <a:cubicBezTo>
                  <a:pt x="59413" y="79888"/>
                  <a:pt x="59782" y="79388"/>
                  <a:pt x="60115" y="78936"/>
                </a:cubicBezTo>
                <a:cubicBezTo>
                  <a:pt x="60209" y="78790"/>
                  <a:pt x="60081" y="78651"/>
                  <a:pt x="59954" y="78651"/>
                </a:cubicBezTo>
                <a:cubicBezTo>
                  <a:pt x="59904" y="78651"/>
                  <a:pt x="59854" y="78672"/>
                  <a:pt x="59817" y="78722"/>
                </a:cubicBezTo>
                <a:cubicBezTo>
                  <a:pt x="59425" y="79257"/>
                  <a:pt x="58996" y="79722"/>
                  <a:pt x="58555" y="80186"/>
                </a:cubicBezTo>
                <a:cubicBezTo>
                  <a:pt x="57996" y="80008"/>
                  <a:pt x="57436" y="79829"/>
                  <a:pt x="56865" y="79650"/>
                </a:cubicBezTo>
                <a:cubicBezTo>
                  <a:pt x="57270" y="79150"/>
                  <a:pt x="57627" y="78650"/>
                  <a:pt x="57984" y="78162"/>
                </a:cubicBezTo>
                <a:cubicBezTo>
                  <a:pt x="58061" y="78051"/>
                  <a:pt x="57960" y="77934"/>
                  <a:pt x="57857" y="77934"/>
                </a:cubicBezTo>
                <a:cubicBezTo>
                  <a:pt x="57817" y="77934"/>
                  <a:pt x="57776" y="77952"/>
                  <a:pt x="57746" y="77995"/>
                </a:cubicBezTo>
                <a:cubicBezTo>
                  <a:pt x="57365" y="78531"/>
                  <a:pt x="56924" y="79031"/>
                  <a:pt x="56496" y="79531"/>
                </a:cubicBezTo>
                <a:cubicBezTo>
                  <a:pt x="56186" y="79424"/>
                  <a:pt x="55877" y="79305"/>
                  <a:pt x="55579" y="79186"/>
                </a:cubicBezTo>
                <a:cubicBezTo>
                  <a:pt x="55841" y="78769"/>
                  <a:pt x="56067" y="78305"/>
                  <a:pt x="56246" y="77864"/>
                </a:cubicBezTo>
                <a:cubicBezTo>
                  <a:pt x="56260" y="77813"/>
                  <a:pt x="56229" y="77784"/>
                  <a:pt x="56195" y="77784"/>
                </a:cubicBezTo>
                <a:cubicBezTo>
                  <a:pt x="56174" y="77784"/>
                  <a:pt x="56152" y="77794"/>
                  <a:pt x="56138" y="77817"/>
                </a:cubicBezTo>
                <a:cubicBezTo>
                  <a:pt x="55912" y="78281"/>
                  <a:pt x="55650" y="78698"/>
                  <a:pt x="55353" y="79091"/>
                </a:cubicBezTo>
                <a:cubicBezTo>
                  <a:pt x="54995" y="78948"/>
                  <a:pt x="54650" y="78793"/>
                  <a:pt x="54341" y="78638"/>
                </a:cubicBezTo>
                <a:cubicBezTo>
                  <a:pt x="54698" y="78234"/>
                  <a:pt x="55043" y="77781"/>
                  <a:pt x="55341" y="77388"/>
                </a:cubicBezTo>
                <a:cubicBezTo>
                  <a:pt x="55429" y="77265"/>
                  <a:pt x="55308" y="77129"/>
                  <a:pt x="55187" y="77129"/>
                </a:cubicBezTo>
                <a:cubicBezTo>
                  <a:pt x="55144" y="77129"/>
                  <a:pt x="55101" y="77145"/>
                  <a:pt x="55067" y="77186"/>
                </a:cubicBezTo>
                <a:cubicBezTo>
                  <a:pt x="54757" y="77602"/>
                  <a:pt x="54424" y="78007"/>
                  <a:pt x="54067" y="78376"/>
                </a:cubicBezTo>
                <a:lnTo>
                  <a:pt x="54007" y="78436"/>
                </a:lnTo>
                <a:cubicBezTo>
                  <a:pt x="53924" y="78376"/>
                  <a:pt x="53817" y="78341"/>
                  <a:pt x="53733" y="78281"/>
                </a:cubicBezTo>
                <a:cubicBezTo>
                  <a:pt x="53614" y="78186"/>
                  <a:pt x="53495" y="78079"/>
                  <a:pt x="53388" y="77960"/>
                </a:cubicBezTo>
                <a:cubicBezTo>
                  <a:pt x="53876" y="77400"/>
                  <a:pt x="54353" y="76817"/>
                  <a:pt x="54829" y="76257"/>
                </a:cubicBezTo>
                <a:cubicBezTo>
                  <a:pt x="54829" y="76257"/>
                  <a:pt x="54829" y="76233"/>
                  <a:pt x="54841" y="76233"/>
                </a:cubicBezTo>
                <a:close/>
                <a:moveTo>
                  <a:pt x="93286" y="88592"/>
                </a:moveTo>
                <a:lnTo>
                  <a:pt x="93286" y="88592"/>
                </a:lnTo>
                <a:cubicBezTo>
                  <a:pt x="93048" y="89056"/>
                  <a:pt x="92810" y="89533"/>
                  <a:pt x="92572" y="90009"/>
                </a:cubicBezTo>
                <a:cubicBezTo>
                  <a:pt x="91881" y="90568"/>
                  <a:pt x="91143" y="91104"/>
                  <a:pt x="90428" y="91652"/>
                </a:cubicBezTo>
                <a:cubicBezTo>
                  <a:pt x="90286" y="91616"/>
                  <a:pt x="90155" y="91557"/>
                  <a:pt x="90000" y="91509"/>
                </a:cubicBezTo>
                <a:cubicBezTo>
                  <a:pt x="91190" y="90676"/>
                  <a:pt x="92274" y="89628"/>
                  <a:pt x="93286" y="88592"/>
                </a:cubicBezTo>
                <a:close/>
                <a:moveTo>
                  <a:pt x="61711" y="82234"/>
                </a:moveTo>
                <a:cubicBezTo>
                  <a:pt x="63270" y="82817"/>
                  <a:pt x="64830" y="83413"/>
                  <a:pt x="66402" y="83996"/>
                </a:cubicBezTo>
                <a:cubicBezTo>
                  <a:pt x="73772" y="86723"/>
                  <a:pt x="81189" y="89354"/>
                  <a:pt x="88654" y="91830"/>
                </a:cubicBezTo>
                <a:cubicBezTo>
                  <a:pt x="88631" y="91830"/>
                  <a:pt x="88631" y="91866"/>
                  <a:pt x="88631" y="91890"/>
                </a:cubicBezTo>
                <a:cubicBezTo>
                  <a:pt x="82868" y="89842"/>
                  <a:pt x="77034" y="87949"/>
                  <a:pt x="71295" y="85877"/>
                </a:cubicBezTo>
                <a:cubicBezTo>
                  <a:pt x="68223" y="84770"/>
                  <a:pt x="65163" y="83639"/>
                  <a:pt x="62092" y="82508"/>
                </a:cubicBezTo>
                <a:cubicBezTo>
                  <a:pt x="61913" y="82448"/>
                  <a:pt x="61734" y="82365"/>
                  <a:pt x="61556" y="82305"/>
                </a:cubicBezTo>
                <a:cubicBezTo>
                  <a:pt x="61603" y="82282"/>
                  <a:pt x="61651" y="82270"/>
                  <a:pt x="61711" y="82234"/>
                </a:cubicBezTo>
                <a:close/>
                <a:moveTo>
                  <a:pt x="91881" y="91390"/>
                </a:moveTo>
                <a:cubicBezTo>
                  <a:pt x="91774" y="91616"/>
                  <a:pt x="91667" y="91819"/>
                  <a:pt x="91560" y="92045"/>
                </a:cubicBezTo>
                <a:cubicBezTo>
                  <a:pt x="91464" y="92009"/>
                  <a:pt x="91369" y="91973"/>
                  <a:pt x="91262" y="91938"/>
                </a:cubicBezTo>
                <a:cubicBezTo>
                  <a:pt x="91476" y="91759"/>
                  <a:pt x="91679" y="91580"/>
                  <a:pt x="91881" y="91390"/>
                </a:cubicBezTo>
                <a:close/>
                <a:moveTo>
                  <a:pt x="89226" y="92009"/>
                </a:moveTo>
                <a:cubicBezTo>
                  <a:pt x="89393" y="92057"/>
                  <a:pt x="89559" y="92116"/>
                  <a:pt x="89714" y="92176"/>
                </a:cubicBezTo>
                <a:cubicBezTo>
                  <a:pt x="89690" y="92211"/>
                  <a:pt x="89655" y="92223"/>
                  <a:pt x="89631" y="92247"/>
                </a:cubicBezTo>
                <a:lnTo>
                  <a:pt x="89143" y="92069"/>
                </a:lnTo>
                <a:cubicBezTo>
                  <a:pt x="89166" y="92057"/>
                  <a:pt x="89202" y="92033"/>
                  <a:pt x="89226" y="92009"/>
                </a:cubicBezTo>
                <a:close/>
                <a:moveTo>
                  <a:pt x="91821" y="92902"/>
                </a:moveTo>
                <a:cubicBezTo>
                  <a:pt x="91811" y="92921"/>
                  <a:pt x="91800" y="92940"/>
                  <a:pt x="91790" y="92958"/>
                </a:cubicBezTo>
                <a:lnTo>
                  <a:pt x="91790" y="92958"/>
                </a:lnTo>
                <a:cubicBezTo>
                  <a:pt x="91789" y="92952"/>
                  <a:pt x="91788" y="92945"/>
                  <a:pt x="91786" y="92938"/>
                </a:cubicBezTo>
                <a:lnTo>
                  <a:pt x="91786" y="92902"/>
                </a:lnTo>
                <a:close/>
                <a:moveTo>
                  <a:pt x="90631" y="92485"/>
                </a:moveTo>
                <a:cubicBezTo>
                  <a:pt x="90881" y="92569"/>
                  <a:pt x="91119" y="92640"/>
                  <a:pt x="91357" y="92711"/>
                </a:cubicBezTo>
                <a:cubicBezTo>
                  <a:pt x="91417" y="92831"/>
                  <a:pt x="91536" y="92902"/>
                  <a:pt x="91679" y="92926"/>
                </a:cubicBezTo>
                <a:cubicBezTo>
                  <a:pt x="91658" y="92968"/>
                  <a:pt x="91711" y="93006"/>
                  <a:pt x="91751" y="93006"/>
                </a:cubicBezTo>
                <a:cubicBezTo>
                  <a:pt x="91756" y="93006"/>
                  <a:pt x="91761" y="93005"/>
                  <a:pt x="91766" y="93003"/>
                </a:cubicBezTo>
                <a:lnTo>
                  <a:pt x="91766" y="93003"/>
                </a:lnTo>
                <a:cubicBezTo>
                  <a:pt x="91696" y="93137"/>
                  <a:pt x="91635" y="93272"/>
                  <a:pt x="91560" y="93414"/>
                </a:cubicBezTo>
                <a:cubicBezTo>
                  <a:pt x="91560" y="93152"/>
                  <a:pt x="91429" y="92902"/>
                  <a:pt x="91107" y="92783"/>
                </a:cubicBezTo>
                <a:cubicBezTo>
                  <a:pt x="90905" y="92711"/>
                  <a:pt x="90714" y="92652"/>
                  <a:pt x="90524" y="92581"/>
                </a:cubicBezTo>
                <a:cubicBezTo>
                  <a:pt x="90548" y="92545"/>
                  <a:pt x="90595" y="92521"/>
                  <a:pt x="90631" y="92485"/>
                </a:cubicBezTo>
                <a:close/>
                <a:moveTo>
                  <a:pt x="82213" y="92128"/>
                </a:moveTo>
                <a:lnTo>
                  <a:pt x="82213" y="92128"/>
                </a:lnTo>
                <a:cubicBezTo>
                  <a:pt x="82487" y="92188"/>
                  <a:pt x="82749" y="92247"/>
                  <a:pt x="83023" y="92330"/>
                </a:cubicBezTo>
                <a:cubicBezTo>
                  <a:pt x="83189" y="92366"/>
                  <a:pt x="84487" y="92962"/>
                  <a:pt x="85964" y="93604"/>
                </a:cubicBezTo>
                <a:cubicBezTo>
                  <a:pt x="84416" y="93021"/>
                  <a:pt x="82999" y="92450"/>
                  <a:pt x="82213" y="92128"/>
                </a:cubicBezTo>
                <a:close/>
                <a:moveTo>
                  <a:pt x="91071" y="94390"/>
                </a:moveTo>
                <a:cubicBezTo>
                  <a:pt x="91059" y="94438"/>
                  <a:pt x="91059" y="94450"/>
                  <a:pt x="91048" y="94474"/>
                </a:cubicBezTo>
                <a:cubicBezTo>
                  <a:pt x="91024" y="94438"/>
                  <a:pt x="91012" y="94426"/>
                  <a:pt x="91000" y="94414"/>
                </a:cubicBezTo>
                <a:cubicBezTo>
                  <a:pt x="91024" y="94414"/>
                  <a:pt x="91048" y="94390"/>
                  <a:pt x="91071" y="94390"/>
                </a:cubicBezTo>
                <a:close/>
                <a:moveTo>
                  <a:pt x="92453" y="94914"/>
                </a:moveTo>
                <a:cubicBezTo>
                  <a:pt x="92476" y="95045"/>
                  <a:pt x="92512" y="95164"/>
                  <a:pt x="92595" y="95259"/>
                </a:cubicBezTo>
                <a:cubicBezTo>
                  <a:pt x="92475" y="95293"/>
                  <a:pt x="92327" y="95308"/>
                  <a:pt x="92158" y="95308"/>
                </a:cubicBezTo>
                <a:cubicBezTo>
                  <a:pt x="92027" y="95308"/>
                  <a:pt x="91882" y="95299"/>
                  <a:pt x="91726" y="95283"/>
                </a:cubicBezTo>
                <a:cubicBezTo>
                  <a:pt x="91881" y="95283"/>
                  <a:pt x="92024" y="95248"/>
                  <a:pt x="92143" y="95164"/>
                </a:cubicBezTo>
                <a:cubicBezTo>
                  <a:pt x="92250" y="95093"/>
                  <a:pt x="92357" y="95009"/>
                  <a:pt x="92453" y="94914"/>
                </a:cubicBezTo>
                <a:close/>
                <a:moveTo>
                  <a:pt x="97917" y="86639"/>
                </a:moveTo>
                <a:cubicBezTo>
                  <a:pt x="96501" y="89616"/>
                  <a:pt x="95072" y="92592"/>
                  <a:pt x="93679" y="95557"/>
                </a:cubicBezTo>
                <a:cubicBezTo>
                  <a:pt x="93667" y="95486"/>
                  <a:pt x="93631" y="95426"/>
                  <a:pt x="93584" y="95367"/>
                </a:cubicBezTo>
                <a:cubicBezTo>
                  <a:pt x="93667" y="95307"/>
                  <a:pt x="93738" y="95212"/>
                  <a:pt x="93774" y="95093"/>
                </a:cubicBezTo>
                <a:cubicBezTo>
                  <a:pt x="95167" y="92283"/>
                  <a:pt x="96536" y="89449"/>
                  <a:pt x="97917" y="86639"/>
                </a:cubicBezTo>
                <a:close/>
                <a:moveTo>
                  <a:pt x="31417" y="0"/>
                </a:moveTo>
                <a:cubicBezTo>
                  <a:pt x="31339" y="0"/>
                  <a:pt x="31260" y="40"/>
                  <a:pt x="31231" y="129"/>
                </a:cubicBezTo>
                <a:cubicBezTo>
                  <a:pt x="31207" y="129"/>
                  <a:pt x="31207" y="105"/>
                  <a:pt x="31195" y="105"/>
                </a:cubicBezTo>
                <a:cubicBezTo>
                  <a:pt x="31160" y="75"/>
                  <a:pt x="31121" y="62"/>
                  <a:pt x="31082" y="62"/>
                </a:cubicBezTo>
                <a:cubicBezTo>
                  <a:pt x="30922" y="62"/>
                  <a:pt x="30763" y="283"/>
                  <a:pt x="30897" y="426"/>
                </a:cubicBezTo>
                <a:cubicBezTo>
                  <a:pt x="30957" y="486"/>
                  <a:pt x="31016" y="522"/>
                  <a:pt x="31064" y="581"/>
                </a:cubicBezTo>
                <a:cubicBezTo>
                  <a:pt x="30492" y="2391"/>
                  <a:pt x="29945" y="4189"/>
                  <a:pt x="29397" y="5987"/>
                </a:cubicBezTo>
                <a:cubicBezTo>
                  <a:pt x="29397" y="5987"/>
                  <a:pt x="29397" y="5975"/>
                  <a:pt x="29385" y="5975"/>
                </a:cubicBezTo>
                <a:cubicBezTo>
                  <a:pt x="27909" y="5606"/>
                  <a:pt x="26825" y="4784"/>
                  <a:pt x="25825" y="3653"/>
                </a:cubicBezTo>
                <a:cubicBezTo>
                  <a:pt x="25763" y="3579"/>
                  <a:pt x="25689" y="3548"/>
                  <a:pt x="25618" y="3548"/>
                </a:cubicBezTo>
                <a:cubicBezTo>
                  <a:pt x="25414" y="3548"/>
                  <a:pt x="25229" y="3799"/>
                  <a:pt x="25397" y="4010"/>
                </a:cubicBezTo>
                <a:lnTo>
                  <a:pt x="25408" y="4022"/>
                </a:lnTo>
                <a:cubicBezTo>
                  <a:pt x="19860" y="20155"/>
                  <a:pt x="15610" y="36812"/>
                  <a:pt x="10657" y="53135"/>
                </a:cubicBezTo>
                <a:cubicBezTo>
                  <a:pt x="10580" y="53423"/>
                  <a:pt x="10819" y="53625"/>
                  <a:pt x="11040" y="53625"/>
                </a:cubicBezTo>
                <a:cubicBezTo>
                  <a:pt x="11093" y="53625"/>
                  <a:pt x="11146" y="53613"/>
                  <a:pt x="11192" y="53588"/>
                </a:cubicBezTo>
                <a:cubicBezTo>
                  <a:pt x="17324" y="57017"/>
                  <a:pt x="23968" y="59684"/>
                  <a:pt x="30338" y="62613"/>
                </a:cubicBezTo>
                <a:cubicBezTo>
                  <a:pt x="36267" y="65339"/>
                  <a:pt x="42411" y="67827"/>
                  <a:pt x="47661" y="71721"/>
                </a:cubicBezTo>
                <a:cubicBezTo>
                  <a:pt x="47578" y="71721"/>
                  <a:pt x="47506" y="71745"/>
                  <a:pt x="47435" y="71757"/>
                </a:cubicBezTo>
                <a:cubicBezTo>
                  <a:pt x="40494" y="68613"/>
                  <a:pt x="33564" y="65458"/>
                  <a:pt x="26623" y="62339"/>
                </a:cubicBezTo>
                <a:cubicBezTo>
                  <a:pt x="23277" y="60839"/>
                  <a:pt x="19920" y="59303"/>
                  <a:pt x="16407" y="58219"/>
                </a:cubicBezTo>
                <a:cubicBezTo>
                  <a:pt x="14931" y="57755"/>
                  <a:pt x="13407" y="57540"/>
                  <a:pt x="11954" y="57112"/>
                </a:cubicBezTo>
                <a:cubicBezTo>
                  <a:pt x="11049" y="56850"/>
                  <a:pt x="9264" y="56636"/>
                  <a:pt x="8847" y="55600"/>
                </a:cubicBezTo>
                <a:cubicBezTo>
                  <a:pt x="8573" y="54957"/>
                  <a:pt x="9573" y="52826"/>
                  <a:pt x="9752" y="52183"/>
                </a:cubicBezTo>
                <a:cubicBezTo>
                  <a:pt x="13193" y="39050"/>
                  <a:pt x="16741" y="25548"/>
                  <a:pt x="18967" y="12047"/>
                </a:cubicBezTo>
                <a:cubicBezTo>
                  <a:pt x="19098" y="11821"/>
                  <a:pt x="19217" y="11618"/>
                  <a:pt x="19348" y="11392"/>
                </a:cubicBezTo>
                <a:cubicBezTo>
                  <a:pt x="19467" y="11201"/>
                  <a:pt x="19301" y="10987"/>
                  <a:pt x="19122" y="10987"/>
                </a:cubicBezTo>
                <a:cubicBezTo>
                  <a:pt x="19360" y="9475"/>
                  <a:pt x="19586" y="7939"/>
                  <a:pt x="19801" y="6427"/>
                </a:cubicBezTo>
                <a:cubicBezTo>
                  <a:pt x="20253" y="6725"/>
                  <a:pt x="20813" y="6903"/>
                  <a:pt x="21265" y="7201"/>
                </a:cubicBezTo>
                <a:cubicBezTo>
                  <a:pt x="21848" y="7558"/>
                  <a:pt x="22372" y="7987"/>
                  <a:pt x="22896" y="8415"/>
                </a:cubicBezTo>
                <a:cubicBezTo>
                  <a:pt x="22946" y="8455"/>
                  <a:pt x="22996" y="8472"/>
                  <a:pt x="23044" y="8472"/>
                </a:cubicBezTo>
                <a:cubicBezTo>
                  <a:pt x="23225" y="8472"/>
                  <a:pt x="23362" y="8226"/>
                  <a:pt x="23230" y="8046"/>
                </a:cubicBezTo>
                <a:cubicBezTo>
                  <a:pt x="22513" y="7064"/>
                  <a:pt x="21035" y="5769"/>
                  <a:pt x="19719" y="5769"/>
                </a:cubicBezTo>
                <a:cubicBezTo>
                  <a:pt x="19678" y="5769"/>
                  <a:pt x="19638" y="5770"/>
                  <a:pt x="19598" y="5772"/>
                </a:cubicBezTo>
                <a:cubicBezTo>
                  <a:pt x="19360" y="5784"/>
                  <a:pt x="19360" y="6082"/>
                  <a:pt x="19503" y="6213"/>
                </a:cubicBezTo>
                <a:cubicBezTo>
                  <a:pt x="19515" y="6225"/>
                  <a:pt x="19527" y="6225"/>
                  <a:pt x="19539" y="6248"/>
                </a:cubicBezTo>
                <a:cubicBezTo>
                  <a:pt x="19396" y="6808"/>
                  <a:pt x="19265" y="7368"/>
                  <a:pt x="19122" y="7939"/>
                </a:cubicBezTo>
                <a:cubicBezTo>
                  <a:pt x="19098" y="7880"/>
                  <a:pt x="19050" y="7820"/>
                  <a:pt x="19027" y="7761"/>
                </a:cubicBezTo>
                <a:cubicBezTo>
                  <a:pt x="18974" y="7666"/>
                  <a:pt x="18894" y="7627"/>
                  <a:pt x="18795" y="7627"/>
                </a:cubicBezTo>
                <a:cubicBezTo>
                  <a:pt x="18781" y="7627"/>
                  <a:pt x="18767" y="7628"/>
                  <a:pt x="18753" y="7630"/>
                </a:cubicBezTo>
                <a:cubicBezTo>
                  <a:pt x="18408" y="7653"/>
                  <a:pt x="18110" y="7796"/>
                  <a:pt x="17848" y="7987"/>
                </a:cubicBezTo>
                <a:cubicBezTo>
                  <a:pt x="17669" y="7975"/>
                  <a:pt x="17503" y="7951"/>
                  <a:pt x="17324" y="7927"/>
                </a:cubicBezTo>
                <a:cubicBezTo>
                  <a:pt x="16698" y="7811"/>
                  <a:pt x="16084" y="7402"/>
                  <a:pt x="15459" y="7402"/>
                </a:cubicBezTo>
                <a:cubicBezTo>
                  <a:pt x="15442" y="7402"/>
                  <a:pt x="15424" y="7403"/>
                  <a:pt x="15407" y="7403"/>
                </a:cubicBezTo>
                <a:cubicBezTo>
                  <a:pt x="15300" y="7403"/>
                  <a:pt x="15229" y="7463"/>
                  <a:pt x="15181" y="7522"/>
                </a:cubicBezTo>
                <a:cubicBezTo>
                  <a:pt x="15217" y="7380"/>
                  <a:pt x="15240" y="7225"/>
                  <a:pt x="15252" y="7082"/>
                </a:cubicBezTo>
                <a:cubicBezTo>
                  <a:pt x="15267" y="7018"/>
                  <a:pt x="15217" y="6979"/>
                  <a:pt x="15164" y="6979"/>
                </a:cubicBezTo>
                <a:cubicBezTo>
                  <a:pt x="15129" y="6979"/>
                  <a:pt x="15093" y="6996"/>
                  <a:pt x="15074" y="7034"/>
                </a:cubicBezTo>
                <a:cubicBezTo>
                  <a:pt x="11883" y="15690"/>
                  <a:pt x="10097" y="25060"/>
                  <a:pt x="7751" y="33990"/>
                </a:cubicBezTo>
                <a:cubicBezTo>
                  <a:pt x="5465" y="42777"/>
                  <a:pt x="3132" y="51564"/>
                  <a:pt x="834" y="60362"/>
                </a:cubicBezTo>
                <a:cubicBezTo>
                  <a:pt x="572" y="60898"/>
                  <a:pt x="298" y="61446"/>
                  <a:pt x="72" y="61993"/>
                </a:cubicBezTo>
                <a:cubicBezTo>
                  <a:pt x="0" y="62172"/>
                  <a:pt x="120" y="62363"/>
                  <a:pt x="286" y="62422"/>
                </a:cubicBezTo>
                <a:cubicBezTo>
                  <a:pt x="7037" y="65268"/>
                  <a:pt x="13978" y="67744"/>
                  <a:pt x="20825" y="70340"/>
                </a:cubicBezTo>
                <a:cubicBezTo>
                  <a:pt x="27599" y="72911"/>
                  <a:pt x="34445" y="76209"/>
                  <a:pt x="41446" y="78043"/>
                </a:cubicBezTo>
                <a:cubicBezTo>
                  <a:pt x="41477" y="78051"/>
                  <a:pt x="41505" y="78055"/>
                  <a:pt x="41532" y="78055"/>
                </a:cubicBezTo>
                <a:cubicBezTo>
                  <a:pt x="41746" y="78055"/>
                  <a:pt x="41839" y="77821"/>
                  <a:pt x="41744" y="77662"/>
                </a:cubicBezTo>
                <a:lnTo>
                  <a:pt x="41744" y="77662"/>
                </a:lnTo>
                <a:lnTo>
                  <a:pt x="42018" y="77757"/>
                </a:lnTo>
                <a:cubicBezTo>
                  <a:pt x="42018" y="77781"/>
                  <a:pt x="42018" y="77817"/>
                  <a:pt x="42041" y="77829"/>
                </a:cubicBezTo>
                <a:cubicBezTo>
                  <a:pt x="42458" y="78222"/>
                  <a:pt x="42911" y="78555"/>
                  <a:pt x="43375" y="78841"/>
                </a:cubicBezTo>
                <a:cubicBezTo>
                  <a:pt x="44488" y="81013"/>
                  <a:pt x="47024" y="82582"/>
                  <a:pt x="49457" y="82582"/>
                </a:cubicBezTo>
                <a:cubicBezTo>
                  <a:pt x="49758" y="82582"/>
                  <a:pt x="50057" y="82558"/>
                  <a:pt x="50352" y="82508"/>
                </a:cubicBezTo>
                <a:cubicBezTo>
                  <a:pt x="50622" y="82544"/>
                  <a:pt x="50896" y="82558"/>
                  <a:pt x="51175" y="82558"/>
                </a:cubicBezTo>
                <a:cubicBezTo>
                  <a:pt x="51351" y="82558"/>
                  <a:pt x="51529" y="82553"/>
                  <a:pt x="51709" y="82544"/>
                </a:cubicBezTo>
                <a:cubicBezTo>
                  <a:pt x="51793" y="82603"/>
                  <a:pt x="51900" y="82663"/>
                  <a:pt x="51983" y="82746"/>
                </a:cubicBezTo>
                <a:cubicBezTo>
                  <a:pt x="51924" y="82853"/>
                  <a:pt x="51959" y="83020"/>
                  <a:pt x="52126" y="83103"/>
                </a:cubicBezTo>
                <a:cubicBezTo>
                  <a:pt x="57020" y="85437"/>
                  <a:pt x="62389" y="87068"/>
                  <a:pt x="67664" y="88759"/>
                </a:cubicBezTo>
                <a:cubicBezTo>
                  <a:pt x="67926" y="88842"/>
                  <a:pt x="68211" y="88937"/>
                  <a:pt x="68473" y="89032"/>
                </a:cubicBezTo>
                <a:cubicBezTo>
                  <a:pt x="71807" y="90187"/>
                  <a:pt x="75141" y="91307"/>
                  <a:pt x="78498" y="92461"/>
                </a:cubicBezTo>
                <a:cubicBezTo>
                  <a:pt x="83535" y="94247"/>
                  <a:pt x="88583" y="96045"/>
                  <a:pt x="93691" y="97629"/>
                </a:cubicBezTo>
                <a:cubicBezTo>
                  <a:pt x="93721" y="97635"/>
                  <a:pt x="93753" y="97639"/>
                  <a:pt x="93785" y="97639"/>
                </a:cubicBezTo>
                <a:cubicBezTo>
                  <a:pt x="93930" y="97639"/>
                  <a:pt x="94080" y="97570"/>
                  <a:pt x="94119" y="97414"/>
                </a:cubicBezTo>
                <a:cubicBezTo>
                  <a:pt x="94298" y="96831"/>
                  <a:pt x="94453" y="96260"/>
                  <a:pt x="94584" y="95676"/>
                </a:cubicBezTo>
                <a:cubicBezTo>
                  <a:pt x="98489" y="87473"/>
                  <a:pt x="102359" y="79246"/>
                  <a:pt x="106240" y="71030"/>
                </a:cubicBezTo>
                <a:cubicBezTo>
                  <a:pt x="108800" y="65625"/>
                  <a:pt x="111622" y="60255"/>
                  <a:pt x="114170" y="54790"/>
                </a:cubicBezTo>
                <a:cubicBezTo>
                  <a:pt x="114300" y="54564"/>
                  <a:pt x="114420" y="54302"/>
                  <a:pt x="114515" y="54028"/>
                </a:cubicBezTo>
                <a:cubicBezTo>
                  <a:pt x="115777" y="51266"/>
                  <a:pt x="116956" y="48480"/>
                  <a:pt x="117980" y="45658"/>
                </a:cubicBezTo>
                <a:cubicBezTo>
                  <a:pt x="118005" y="45590"/>
                  <a:pt x="117939" y="45534"/>
                  <a:pt x="117878" y="45534"/>
                </a:cubicBezTo>
                <a:cubicBezTo>
                  <a:pt x="117853" y="45534"/>
                  <a:pt x="117830" y="45543"/>
                  <a:pt x="117813" y="45563"/>
                </a:cubicBezTo>
                <a:cubicBezTo>
                  <a:pt x="117741" y="45694"/>
                  <a:pt x="117670" y="45825"/>
                  <a:pt x="117587" y="45956"/>
                </a:cubicBezTo>
                <a:cubicBezTo>
                  <a:pt x="117610" y="45872"/>
                  <a:pt x="117575" y="45789"/>
                  <a:pt x="117503" y="45706"/>
                </a:cubicBezTo>
                <a:cubicBezTo>
                  <a:pt x="117456" y="45670"/>
                  <a:pt x="117384" y="45634"/>
                  <a:pt x="117325" y="45587"/>
                </a:cubicBezTo>
                <a:cubicBezTo>
                  <a:pt x="117297" y="45485"/>
                  <a:pt x="117219" y="45412"/>
                  <a:pt x="117130" y="45412"/>
                </a:cubicBezTo>
                <a:cubicBezTo>
                  <a:pt x="117104" y="45412"/>
                  <a:pt x="117078" y="45418"/>
                  <a:pt x="117051" y="45432"/>
                </a:cubicBezTo>
                <a:cubicBezTo>
                  <a:pt x="116622" y="45218"/>
                  <a:pt x="116098" y="45098"/>
                  <a:pt x="115682" y="44872"/>
                </a:cubicBezTo>
                <a:cubicBezTo>
                  <a:pt x="115539" y="44789"/>
                  <a:pt x="115384" y="44694"/>
                  <a:pt x="115241" y="44598"/>
                </a:cubicBezTo>
                <a:cubicBezTo>
                  <a:pt x="115170" y="44277"/>
                  <a:pt x="115027" y="43979"/>
                  <a:pt x="114777" y="43741"/>
                </a:cubicBezTo>
                <a:cubicBezTo>
                  <a:pt x="114725" y="43690"/>
                  <a:pt x="114670" y="43666"/>
                  <a:pt x="114609" y="43666"/>
                </a:cubicBezTo>
                <a:cubicBezTo>
                  <a:pt x="114572" y="43666"/>
                  <a:pt x="114532" y="43675"/>
                  <a:pt x="114491" y="43694"/>
                </a:cubicBezTo>
                <a:cubicBezTo>
                  <a:pt x="114431" y="43717"/>
                  <a:pt x="114360" y="43729"/>
                  <a:pt x="114300" y="43765"/>
                </a:cubicBezTo>
                <a:cubicBezTo>
                  <a:pt x="114562" y="43241"/>
                  <a:pt x="114824" y="42717"/>
                  <a:pt x="115074" y="42205"/>
                </a:cubicBezTo>
                <a:lnTo>
                  <a:pt x="115134" y="42205"/>
                </a:lnTo>
                <a:cubicBezTo>
                  <a:pt x="115313" y="42205"/>
                  <a:pt x="115503" y="41955"/>
                  <a:pt x="115348" y="41800"/>
                </a:cubicBezTo>
                <a:cubicBezTo>
                  <a:pt x="114740" y="41222"/>
                  <a:pt x="113717" y="41018"/>
                  <a:pt x="112735" y="41018"/>
                </a:cubicBezTo>
                <a:cubicBezTo>
                  <a:pt x="112140" y="41018"/>
                  <a:pt x="111560" y="41093"/>
                  <a:pt x="111098" y="41205"/>
                </a:cubicBezTo>
                <a:cubicBezTo>
                  <a:pt x="110836" y="41265"/>
                  <a:pt x="110824" y="41705"/>
                  <a:pt x="111133" y="41705"/>
                </a:cubicBezTo>
                <a:cubicBezTo>
                  <a:pt x="111550" y="41705"/>
                  <a:pt x="111955" y="41729"/>
                  <a:pt x="112372" y="41753"/>
                </a:cubicBezTo>
                <a:cubicBezTo>
                  <a:pt x="112336" y="41753"/>
                  <a:pt x="112288" y="41765"/>
                  <a:pt x="112276" y="41800"/>
                </a:cubicBezTo>
                <a:cubicBezTo>
                  <a:pt x="111133" y="43074"/>
                  <a:pt x="109871" y="44194"/>
                  <a:pt x="108574" y="45313"/>
                </a:cubicBezTo>
                <a:cubicBezTo>
                  <a:pt x="108538" y="45337"/>
                  <a:pt x="108538" y="45372"/>
                  <a:pt x="108526" y="45384"/>
                </a:cubicBezTo>
                <a:cubicBezTo>
                  <a:pt x="109717" y="42503"/>
                  <a:pt x="110895" y="39610"/>
                  <a:pt x="112014" y="36705"/>
                </a:cubicBezTo>
                <a:lnTo>
                  <a:pt x="112038" y="36705"/>
                </a:lnTo>
                <a:cubicBezTo>
                  <a:pt x="112380" y="36636"/>
                  <a:pt x="112318" y="36142"/>
                  <a:pt x="111978" y="36142"/>
                </a:cubicBezTo>
                <a:cubicBezTo>
                  <a:pt x="111963" y="36142"/>
                  <a:pt x="111947" y="36143"/>
                  <a:pt x="111931" y="36145"/>
                </a:cubicBezTo>
                <a:cubicBezTo>
                  <a:pt x="111452" y="36218"/>
                  <a:pt x="110990" y="36258"/>
                  <a:pt x="110536" y="36258"/>
                </a:cubicBezTo>
                <a:cubicBezTo>
                  <a:pt x="109580" y="36258"/>
                  <a:pt x="108665" y="36077"/>
                  <a:pt x="107728" y="35633"/>
                </a:cubicBezTo>
                <a:lnTo>
                  <a:pt x="107716" y="35633"/>
                </a:lnTo>
                <a:cubicBezTo>
                  <a:pt x="108443" y="33907"/>
                  <a:pt x="109169" y="32168"/>
                  <a:pt x="109895" y="30430"/>
                </a:cubicBezTo>
                <a:cubicBezTo>
                  <a:pt x="109979" y="30430"/>
                  <a:pt x="110062" y="30418"/>
                  <a:pt x="110133" y="30418"/>
                </a:cubicBezTo>
                <a:cubicBezTo>
                  <a:pt x="110371" y="30394"/>
                  <a:pt x="110360" y="29978"/>
                  <a:pt x="110121" y="29978"/>
                </a:cubicBezTo>
                <a:lnTo>
                  <a:pt x="110098" y="29978"/>
                </a:lnTo>
                <a:cubicBezTo>
                  <a:pt x="110147" y="29838"/>
                  <a:pt x="110009" y="29715"/>
                  <a:pt x="109884" y="29715"/>
                </a:cubicBezTo>
                <a:cubicBezTo>
                  <a:pt x="109827" y="29715"/>
                  <a:pt x="109774" y="29740"/>
                  <a:pt x="109740" y="29799"/>
                </a:cubicBezTo>
                <a:lnTo>
                  <a:pt x="109645" y="29978"/>
                </a:lnTo>
                <a:cubicBezTo>
                  <a:pt x="109163" y="29984"/>
                  <a:pt x="108681" y="29987"/>
                  <a:pt x="108199" y="29987"/>
                </a:cubicBezTo>
                <a:cubicBezTo>
                  <a:pt x="106955" y="29987"/>
                  <a:pt x="105710" y="29968"/>
                  <a:pt x="104466" y="29942"/>
                </a:cubicBezTo>
                <a:cubicBezTo>
                  <a:pt x="104656" y="29906"/>
                  <a:pt x="104871" y="29894"/>
                  <a:pt x="105061" y="29859"/>
                </a:cubicBezTo>
                <a:cubicBezTo>
                  <a:pt x="105265" y="29836"/>
                  <a:pt x="105221" y="29534"/>
                  <a:pt x="105033" y="29534"/>
                </a:cubicBezTo>
                <a:cubicBezTo>
                  <a:pt x="105023" y="29534"/>
                  <a:pt x="105013" y="29535"/>
                  <a:pt x="105002" y="29537"/>
                </a:cubicBezTo>
                <a:cubicBezTo>
                  <a:pt x="103670" y="29709"/>
                  <a:pt x="102347" y="29789"/>
                  <a:pt x="101033" y="29789"/>
                </a:cubicBezTo>
                <a:cubicBezTo>
                  <a:pt x="95415" y="29789"/>
                  <a:pt x="89958" y="28319"/>
                  <a:pt x="84690" y="26215"/>
                </a:cubicBezTo>
                <a:cubicBezTo>
                  <a:pt x="80939" y="24719"/>
                  <a:pt x="76853" y="21769"/>
                  <a:pt x="72688" y="21769"/>
                </a:cubicBezTo>
                <a:cubicBezTo>
                  <a:pt x="72145" y="21769"/>
                  <a:pt x="71601" y="21819"/>
                  <a:pt x="71057" y="21929"/>
                </a:cubicBezTo>
                <a:cubicBezTo>
                  <a:pt x="70485" y="21977"/>
                  <a:pt x="69938" y="22048"/>
                  <a:pt x="69390" y="22179"/>
                </a:cubicBezTo>
                <a:cubicBezTo>
                  <a:pt x="69235" y="22227"/>
                  <a:pt x="69057" y="22274"/>
                  <a:pt x="68878" y="22310"/>
                </a:cubicBezTo>
                <a:cubicBezTo>
                  <a:pt x="68866" y="22096"/>
                  <a:pt x="68854" y="21869"/>
                  <a:pt x="68819" y="21643"/>
                </a:cubicBezTo>
                <a:cubicBezTo>
                  <a:pt x="68813" y="21545"/>
                  <a:pt x="68750" y="21500"/>
                  <a:pt x="68679" y="21500"/>
                </a:cubicBezTo>
                <a:cubicBezTo>
                  <a:pt x="68588" y="21500"/>
                  <a:pt x="68485" y="21575"/>
                  <a:pt x="68485" y="21703"/>
                </a:cubicBezTo>
                <a:cubicBezTo>
                  <a:pt x="68470" y="21700"/>
                  <a:pt x="68455" y="21698"/>
                  <a:pt x="68441" y="21698"/>
                </a:cubicBezTo>
                <a:cubicBezTo>
                  <a:pt x="68396" y="21698"/>
                  <a:pt x="68351" y="21712"/>
                  <a:pt x="68307" y="21738"/>
                </a:cubicBezTo>
                <a:cubicBezTo>
                  <a:pt x="68033" y="21215"/>
                  <a:pt x="67676" y="20703"/>
                  <a:pt x="67390" y="20310"/>
                </a:cubicBezTo>
                <a:cubicBezTo>
                  <a:pt x="67068" y="19845"/>
                  <a:pt x="66675" y="19429"/>
                  <a:pt x="66271" y="19024"/>
                </a:cubicBezTo>
                <a:cubicBezTo>
                  <a:pt x="63258" y="15273"/>
                  <a:pt x="57424" y="14988"/>
                  <a:pt x="53090" y="13559"/>
                </a:cubicBezTo>
                <a:cubicBezTo>
                  <a:pt x="46435" y="11356"/>
                  <a:pt x="40184" y="8261"/>
                  <a:pt x="35398" y="3058"/>
                </a:cubicBezTo>
                <a:cubicBezTo>
                  <a:pt x="35359" y="3016"/>
                  <a:pt x="35314" y="2999"/>
                  <a:pt x="35271" y="2999"/>
                </a:cubicBezTo>
                <a:cubicBezTo>
                  <a:pt x="35143" y="2999"/>
                  <a:pt x="35029" y="3153"/>
                  <a:pt x="35136" y="3260"/>
                </a:cubicBezTo>
                <a:cubicBezTo>
                  <a:pt x="35279" y="3415"/>
                  <a:pt x="35422" y="3546"/>
                  <a:pt x="35553" y="3701"/>
                </a:cubicBezTo>
                <a:cubicBezTo>
                  <a:pt x="34219" y="2605"/>
                  <a:pt x="32874" y="1522"/>
                  <a:pt x="31564" y="403"/>
                </a:cubicBezTo>
                <a:cubicBezTo>
                  <a:pt x="31588" y="343"/>
                  <a:pt x="31600" y="272"/>
                  <a:pt x="31612" y="212"/>
                </a:cubicBezTo>
                <a:cubicBezTo>
                  <a:pt x="31639" y="80"/>
                  <a:pt x="31529" y="0"/>
                  <a:pt x="3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56"/>
          <p:cNvSpPr/>
          <p:nvPr/>
        </p:nvSpPr>
        <p:spPr>
          <a:xfrm rot="537707">
            <a:off x="-991763" y="2780293"/>
            <a:ext cx="3725197" cy="3082255"/>
          </a:xfrm>
          <a:custGeom>
            <a:avLst/>
            <a:gdLst/>
            <a:ahLst/>
            <a:cxnLst/>
            <a:rect l="l" t="t" r="r" b="b"/>
            <a:pathLst>
              <a:path w="118006" h="97639" extrusionOk="0">
                <a:moveTo>
                  <a:pt x="18955" y="8403"/>
                </a:moveTo>
                <a:lnTo>
                  <a:pt x="18991" y="8451"/>
                </a:lnTo>
                <a:cubicBezTo>
                  <a:pt x="18931" y="8689"/>
                  <a:pt x="18872" y="8927"/>
                  <a:pt x="18836" y="9142"/>
                </a:cubicBezTo>
                <a:cubicBezTo>
                  <a:pt x="18193" y="10320"/>
                  <a:pt x="17562" y="11499"/>
                  <a:pt x="16955" y="12678"/>
                </a:cubicBezTo>
                <a:cubicBezTo>
                  <a:pt x="17384" y="11082"/>
                  <a:pt x="18003" y="9082"/>
                  <a:pt x="18550" y="8523"/>
                </a:cubicBezTo>
                <a:cubicBezTo>
                  <a:pt x="18681" y="8487"/>
                  <a:pt x="18812" y="8451"/>
                  <a:pt x="18955" y="8403"/>
                </a:cubicBezTo>
                <a:close/>
                <a:moveTo>
                  <a:pt x="18455" y="10809"/>
                </a:moveTo>
                <a:lnTo>
                  <a:pt x="18455" y="10809"/>
                </a:lnTo>
                <a:cubicBezTo>
                  <a:pt x="18336" y="11356"/>
                  <a:pt x="18205" y="11904"/>
                  <a:pt x="18086" y="12452"/>
                </a:cubicBezTo>
                <a:cubicBezTo>
                  <a:pt x="17503" y="13368"/>
                  <a:pt x="16895" y="14285"/>
                  <a:pt x="16336" y="15202"/>
                </a:cubicBezTo>
                <a:cubicBezTo>
                  <a:pt x="16360" y="15035"/>
                  <a:pt x="16407" y="14880"/>
                  <a:pt x="16431" y="14714"/>
                </a:cubicBezTo>
                <a:cubicBezTo>
                  <a:pt x="16467" y="14583"/>
                  <a:pt x="16574" y="14166"/>
                  <a:pt x="16705" y="13607"/>
                </a:cubicBezTo>
                <a:cubicBezTo>
                  <a:pt x="16753" y="13607"/>
                  <a:pt x="16776" y="13595"/>
                  <a:pt x="16812" y="13547"/>
                </a:cubicBezTo>
                <a:cubicBezTo>
                  <a:pt x="17372" y="12642"/>
                  <a:pt x="17919" y="11737"/>
                  <a:pt x="18455" y="10809"/>
                </a:cubicBezTo>
                <a:close/>
                <a:moveTo>
                  <a:pt x="16110" y="13154"/>
                </a:moveTo>
                <a:lnTo>
                  <a:pt x="16110" y="13154"/>
                </a:lnTo>
                <a:cubicBezTo>
                  <a:pt x="16014" y="13702"/>
                  <a:pt x="15955" y="14166"/>
                  <a:pt x="15872" y="14499"/>
                </a:cubicBezTo>
                <a:cubicBezTo>
                  <a:pt x="15502" y="16023"/>
                  <a:pt x="15121" y="17559"/>
                  <a:pt x="14740" y="19071"/>
                </a:cubicBezTo>
                <a:cubicBezTo>
                  <a:pt x="14654" y="18985"/>
                  <a:pt x="14531" y="18935"/>
                  <a:pt x="14413" y="18935"/>
                </a:cubicBezTo>
                <a:cubicBezTo>
                  <a:pt x="14352" y="18935"/>
                  <a:pt x="14293" y="18948"/>
                  <a:pt x="14240" y="18976"/>
                </a:cubicBezTo>
                <a:cubicBezTo>
                  <a:pt x="14621" y="17714"/>
                  <a:pt x="15002" y="16452"/>
                  <a:pt x="15371" y="15178"/>
                </a:cubicBezTo>
                <a:cubicBezTo>
                  <a:pt x="15645" y="15083"/>
                  <a:pt x="15764" y="14714"/>
                  <a:pt x="15717" y="14023"/>
                </a:cubicBezTo>
                <a:cubicBezTo>
                  <a:pt x="15741" y="13964"/>
                  <a:pt x="15752" y="13904"/>
                  <a:pt x="15776" y="13845"/>
                </a:cubicBezTo>
                <a:cubicBezTo>
                  <a:pt x="15895" y="13642"/>
                  <a:pt x="16002" y="13404"/>
                  <a:pt x="16110" y="13154"/>
                </a:cubicBezTo>
                <a:close/>
                <a:moveTo>
                  <a:pt x="17741" y="14059"/>
                </a:moveTo>
                <a:lnTo>
                  <a:pt x="17741" y="14059"/>
                </a:lnTo>
                <a:cubicBezTo>
                  <a:pt x="17681" y="14309"/>
                  <a:pt x="17622" y="14583"/>
                  <a:pt x="17562" y="14845"/>
                </a:cubicBezTo>
                <a:cubicBezTo>
                  <a:pt x="17538" y="14880"/>
                  <a:pt x="17526" y="14892"/>
                  <a:pt x="17503" y="14940"/>
                </a:cubicBezTo>
                <a:cubicBezTo>
                  <a:pt x="16931" y="16404"/>
                  <a:pt x="16169" y="17750"/>
                  <a:pt x="15371" y="19071"/>
                </a:cubicBezTo>
                <a:cubicBezTo>
                  <a:pt x="15586" y="18250"/>
                  <a:pt x="15776" y="17417"/>
                  <a:pt x="15991" y="16595"/>
                </a:cubicBezTo>
                <a:cubicBezTo>
                  <a:pt x="16610" y="15785"/>
                  <a:pt x="17193" y="14940"/>
                  <a:pt x="17741" y="14059"/>
                </a:cubicBezTo>
                <a:close/>
                <a:moveTo>
                  <a:pt x="16407" y="20453"/>
                </a:moveTo>
                <a:lnTo>
                  <a:pt x="16407" y="20453"/>
                </a:lnTo>
                <a:cubicBezTo>
                  <a:pt x="16395" y="20500"/>
                  <a:pt x="16372" y="20536"/>
                  <a:pt x="16372" y="20560"/>
                </a:cubicBezTo>
                <a:lnTo>
                  <a:pt x="16348" y="20560"/>
                </a:lnTo>
                <a:cubicBezTo>
                  <a:pt x="16360" y="20536"/>
                  <a:pt x="16372" y="20488"/>
                  <a:pt x="16407" y="20453"/>
                </a:cubicBezTo>
                <a:close/>
                <a:moveTo>
                  <a:pt x="17134" y="16988"/>
                </a:moveTo>
                <a:lnTo>
                  <a:pt x="16907" y="18059"/>
                </a:lnTo>
                <a:cubicBezTo>
                  <a:pt x="16229" y="19548"/>
                  <a:pt x="15360" y="20917"/>
                  <a:pt x="14574" y="22346"/>
                </a:cubicBezTo>
                <a:cubicBezTo>
                  <a:pt x="14633" y="22096"/>
                  <a:pt x="14705" y="21822"/>
                  <a:pt x="14764" y="21572"/>
                </a:cubicBezTo>
                <a:cubicBezTo>
                  <a:pt x="14871" y="21143"/>
                  <a:pt x="14979" y="20691"/>
                  <a:pt x="15098" y="20262"/>
                </a:cubicBezTo>
                <a:cubicBezTo>
                  <a:pt x="15919" y="19274"/>
                  <a:pt x="16574" y="18155"/>
                  <a:pt x="17134" y="16988"/>
                </a:cubicBezTo>
                <a:close/>
                <a:moveTo>
                  <a:pt x="15586" y="21917"/>
                </a:moveTo>
                <a:lnTo>
                  <a:pt x="15586" y="21917"/>
                </a:lnTo>
                <a:cubicBezTo>
                  <a:pt x="14919" y="23251"/>
                  <a:pt x="14217" y="24608"/>
                  <a:pt x="13669" y="26001"/>
                </a:cubicBezTo>
                <a:lnTo>
                  <a:pt x="14240" y="23643"/>
                </a:lnTo>
                <a:cubicBezTo>
                  <a:pt x="14288" y="23643"/>
                  <a:pt x="14348" y="23608"/>
                  <a:pt x="14383" y="23572"/>
                </a:cubicBezTo>
                <a:cubicBezTo>
                  <a:pt x="14824" y="23072"/>
                  <a:pt x="15217" y="22512"/>
                  <a:pt x="15586" y="21917"/>
                </a:cubicBezTo>
                <a:close/>
                <a:moveTo>
                  <a:pt x="12719" y="27351"/>
                </a:moveTo>
                <a:lnTo>
                  <a:pt x="12719" y="27351"/>
                </a:lnTo>
                <a:cubicBezTo>
                  <a:pt x="12654" y="27621"/>
                  <a:pt x="12587" y="27897"/>
                  <a:pt x="12526" y="28168"/>
                </a:cubicBezTo>
                <a:cubicBezTo>
                  <a:pt x="12502" y="28168"/>
                  <a:pt x="12502" y="28156"/>
                  <a:pt x="12490" y="28156"/>
                </a:cubicBezTo>
                <a:cubicBezTo>
                  <a:pt x="12570" y="27891"/>
                  <a:pt x="12649" y="27626"/>
                  <a:pt x="12719" y="27351"/>
                </a:cubicBezTo>
                <a:close/>
                <a:moveTo>
                  <a:pt x="15157" y="7737"/>
                </a:moveTo>
                <a:cubicBezTo>
                  <a:pt x="15169" y="7772"/>
                  <a:pt x="15169" y="7808"/>
                  <a:pt x="15205" y="7856"/>
                </a:cubicBezTo>
                <a:cubicBezTo>
                  <a:pt x="15574" y="8427"/>
                  <a:pt x="16514" y="8582"/>
                  <a:pt x="17169" y="8630"/>
                </a:cubicBezTo>
                <a:lnTo>
                  <a:pt x="17312" y="8630"/>
                </a:lnTo>
                <a:lnTo>
                  <a:pt x="17181" y="8844"/>
                </a:lnTo>
                <a:cubicBezTo>
                  <a:pt x="17113" y="8714"/>
                  <a:pt x="16961" y="8632"/>
                  <a:pt x="16818" y="8632"/>
                </a:cubicBezTo>
                <a:cubicBezTo>
                  <a:pt x="16686" y="8632"/>
                  <a:pt x="16560" y="8702"/>
                  <a:pt x="16514" y="8868"/>
                </a:cubicBezTo>
                <a:cubicBezTo>
                  <a:pt x="16419" y="9142"/>
                  <a:pt x="16348" y="9416"/>
                  <a:pt x="16253" y="9701"/>
                </a:cubicBezTo>
                <a:cubicBezTo>
                  <a:pt x="16133" y="9892"/>
                  <a:pt x="16038" y="10082"/>
                  <a:pt x="15919" y="10273"/>
                </a:cubicBezTo>
                <a:cubicBezTo>
                  <a:pt x="16014" y="9797"/>
                  <a:pt x="16110" y="9344"/>
                  <a:pt x="16217" y="8868"/>
                </a:cubicBezTo>
                <a:cubicBezTo>
                  <a:pt x="16241" y="8725"/>
                  <a:pt x="16122" y="8642"/>
                  <a:pt x="15991" y="8642"/>
                </a:cubicBezTo>
                <a:cubicBezTo>
                  <a:pt x="15945" y="8617"/>
                  <a:pt x="15892" y="8604"/>
                  <a:pt x="15839" y="8604"/>
                </a:cubicBezTo>
                <a:cubicBezTo>
                  <a:pt x="15740" y="8604"/>
                  <a:pt x="15645" y="8652"/>
                  <a:pt x="15621" y="8761"/>
                </a:cubicBezTo>
                <a:cubicBezTo>
                  <a:pt x="14693" y="11380"/>
                  <a:pt x="13895" y="13892"/>
                  <a:pt x="13574" y="16619"/>
                </a:cubicBezTo>
                <a:cubicBezTo>
                  <a:pt x="12621" y="19322"/>
                  <a:pt x="11871" y="22084"/>
                  <a:pt x="11311" y="24894"/>
                </a:cubicBezTo>
                <a:cubicBezTo>
                  <a:pt x="11061" y="26013"/>
                  <a:pt x="10835" y="27156"/>
                  <a:pt x="10645" y="28287"/>
                </a:cubicBezTo>
                <a:cubicBezTo>
                  <a:pt x="10061" y="30335"/>
                  <a:pt x="9514" y="32406"/>
                  <a:pt x="8966" y="34478"/>
                </a:cubicBezTo>
                <a:cubicBezTo>
                  <a:pt x="8418" y="35657"/>
                  <a:pt x="7942" y="36847"/>
                  <a:pt x="7549" y="38050"/>
                </a:cubicBezTo>
                <a:cubicBezTo>
                  <a:pt x="7942" y="36562"/>
                  <a:pt x="8311" y="35085"/>
                  <a:pt x="8692" y="33597"/>
                </a:cubicBezTo>
                <a:cubicBezTo>
                  <a:pt x="10883" y="25060"/>
                  <a:pt x="13716" y="16440"/>
                  <a:pt x="15157" y="7737"/>
                </a:cubicBezTo>
                <a:close/>
                <a:moveTo>
                  <a:pt x="115253" y="45444"/>
                </a:moveTo>
                <a:lnTo>
                  <a:pt x="115396" y="45539"/>
                </a:lnTo>
                <a:cubicBezTo>
                  <a:pt x="115455" y="45575"/>
                  <a:pt x="115503" y="45610"/>
                  <a:pt x="115551" y="45658"/>
                </a:cubicBezTo>
                <a:cubicBezTo>
                  <a:pt x="115336" y="45980"/>
                  <a:pt x="115122" y="46325"/>
                  <a:pt x="114920" y="46682"/>
                </a:cubicBezTo>
                <a:cubicBezTo>
                  <a:pt x="115074" y="46253"/>
                  <a:pt x="115217" y="45837"/>
                  <a:pt x="115253" y="45444"/>
                </a:cubicBezTo>
                <a:close/>
                <a:moveTo>
                  <a:pt x="115872" y="45837"/>
                </a:moveTo>
                <a:cubicBezTo>
                  <a:pt x="116086" y="45980"/>
                  <a:pt x="116360" y="46111"/>
                  <a:pt x="116610" y="46194"/>
                </a:cubicBezTo>
                <a:cubicBezTo>
                  <a:pt x="116491" y="46408"/>
                  <a:pt x="116384" y="46622"/>
                  <a:pt x="116289" y="46849"/>
                </a:cubicBezTo>
                <a:cubicBezTo>
                  <a:pt x="116241" y="46825"/>
                  <a:pt x="116194" y="46801"/>
                  <a:pt x="116170" y="46789"/>
                </a:cubicBezTo>
                <a:cubicBezTo>
                  <a:pt x="116139" y="46772"/>
                  <a:pt x="116101" y="46764"/>
                  <a:pt x="116061" y="46764"/>
                </a:cubicBezTo>
                <a:cubicBezTo>
                  <a:pt x="115993" y="46764"/>
                  <a:pt x="115922" y="46787"/>
                  <a:pt x="115884" y="46825"/>
                </a:cubicBezTo>
                <a:cubicBezTo>
                  <a:pt x="115884" y="46611"/>
                  <a:pt x="115884" y="46372"/>
                  <a:pt x="115836" y="46158"/>
                </a:cubicBezTo>
                <a:cubicBezTo>
                  <a:pt x="115836" y="46134"/>
                  <a:pt x="115813" y="46111"/>
                  <a:pt x="115789" y="46087"/>
                </a:cubicBezTo>
                <a:cubicBezTo>
                  <a:pt x="115824" y="45991"/>
                  <a:pt x="115848" y="45920"/>
                  <a:pt x="115872" y="45837"/>
                </a:cubicBezTo>
                <a:close/>
                <a:moveTo>
                  <a:pt x="117491" y="46146"/>
                </a:moveTo>
                <a:lnTo>
                  <a:pt x="117003" y="46992"/>
                </a:lnTo>
                <a:cubicBezTo>
                  <a:pt x="117075" y="46742"/>
                  <a:pt x="117134" y="46492"/>
                  <a:pt x="117206" y="46253"/>
                </a:cubicBezTo>
                <a:cubicBezTo>
                  <a:pt x="117265" y="46218"/>
                  <a:pt x="117325" y="46218"/>
                  <a:pt x="117384" y="46206"/>
                </a:cubicBezTo>
                <a:cubicBezTo>
                  <a:pt x="117432" y="46194"/>
                  <a:pt x="117456" y="46170"/>
                  <a:pt x="117491" y="46146"/>
                </a:cubicBezTo>
                <a:close/>
                <a:moveTo>
                  <a:pt x="115988" y="47529"/>
                </a:moveTo>
                <a:lnTo>
                  <a:pt x="115988" y="47529"/>
                </a:lnTo>
                <a:cubicBezTo>
                  <a:pt x="115967" y="47542"/>
                  <a:pt x="115967" y="47575"/>
                  <a:pt x="115955" y="47587"/>
                </a:cubicBezTo>
                <a:cubicBezTo>
                  <a:pt x="115884" y="47658"/>
                  <a:pt x="115801" y="47765"/>
                  <a:pt x="115717" y="47837"/>
                </a:cubicBezTo>
                <a:cubicBezTo>
                  <a:pt x="115753" y="47742"/>
                  <a:pt x="115765" y="47646"/>
                  <a:pt x="115789" y="47539"/>
                </a:cubicBezTo>
                <a:cubicBezTo>
                  <a:pt x="115816" y="47556"/>
                  <a:pt x="115844" y="47565"/>
                  <a:pt x="115874" y="47565"/>
                </a:cubicBezTo>
                <a:cubicBezTo>
                  <a:pt x="115908" y="47565"/>
                  <a:pt x="115945" y="47553"/>
                  <a:pt x="115988" y="47529"/>
                </a:cubicBezTo>
                <a:close/>
                <a:moveTo>
                  <a:pt x="114027" y="48456"/>
                </a:moveTo>
                <a:lnTo>
                  <a:pt x="114027" y="48456"/>
                </a:lnTo>
                <a:cubicBezTo>
                  <a:pt x="113943" y="48635"/>
                  <a:pt x="113860" y="48789"/>
                  <a:pt x="113789" y="48968"/>
                </a:cubicBezTo>
                <a:cubicBezTo>
                  <a:pt x="113729" y="49004"/>
                  <a:pt x="113693" y="49051"/>
                  <a:pt x="113646" y="49075"/>
                </a:cubicBezTo>
                <a:cubicBezTo>
                  <a:pt x="113765" y="48873"/>
                  <a:pt x="113908" y="48670"/>
                  <a:pt x="114027" y="48456"/>
                </a:cubicBezTo>
                <a:close/>
                <a:moveTo>
                  <a:pt x="6216" y="43158"/>
                </a:moveTo>
                <a:cubicBezTo>
                  <a:pt x="6001" y="44206"/>
                  <a:pt x="5811" y="45265"/>
                  <a:pt x="5644" y="46349"/>
                </a:cubicBezTo>
                <a:cubicBezTo>
                  <a:pt x="5596" y="46563"/>
                  <a:pt x="5537" y="46765"/>
                  <a:pt x="5501" y="46992"/>
                </a:cubicBezTo>
                <a:cubicBezTo>
                  <a:pt x="5144" y="47920"/>
                  <a:pt x="4811" y="48849"/>
                  <a:pt x="4501" y="49801"/>
                </a:cubicBezTo>
                <a:cubicBezTo>
                  <a:pt x="5061" y="47587"/>
                  <a:pt x="5644" y="45372"/>
                  <a:pt x="6216" y="43158"/>
                </a:cubicBezTo>
                <a:close/>
                <a:moveTo>
                  <a:pt x="114646" y="51016"/>
                </a:moveTo>
                <a:cubicBezTo>
                  <a:pt x="114646" y="51028"/>
                  <a:pt x="114634" y="51040"/>
                  <a:pt x="114634" y="51040"/>
                </a:cubicBezTo>
                <a:cubicBezTo>
                  <a:pt x="114634" y="51028"/>
                  <a:pt x="114646" y="51028"/>
                  <a:pt x="114646" y="51016"/>
                </a:cubicBezTo>
                <a:close/>
                <a:moveTo>
                  <a:pt x="112455" y="41753"/>
                </a:moveTo>
                <a:lnTo>
                  <a:pt x="112455" y="41753"/>
                </a:lnTo>
                <a:cubicBezTo>
                  <a:pt x="112693" y="41765"/>
                  <a:pt x="112919" y="41789"/>
                  <a:pt x="113157" y="41812"/>
                </a:cubicBezTo>
                <a:cubicBezTo>
                  <a:pt x="113693" y="41884"/>
                  <a:pt x="114241" y="42098"/>
                  <a:pt x="114777" y="42170"/>
                </a:cubicBezTo>
                <a:cubicBezTo>
                  <a:pt x="113086" y="44837"/>
                  <a:pt x="111467" y="47551"/>
                  <a:pt x="109883" y="50325"/>
                </a:cubicBezTo>
                <a:cubicBezTo>
                  <a:pt x="109867" y="50209"/>
                  <a:pt x="109757" y="50109"/>
                  <a:pt x="109635" y="50109"/>
                </a:cubicBezTo>
                <a:cubicBezTo>
                  <a:pt x="109583" y="50109"/>
                  <a:pt x="109528" y="50128"/>
                  <a:pt x="109478" y="50171"/>
                </a:cubicBezTo>
                <a:cubicBezTo>
                  <a:pt x="108157" y="51314"/>
                  <a:pt x="106942" y="52528"/>
                  <a:pt x="105835" y="53861"/>
                </a:cubicBezTo>
                <a:cubicBezTo>
                  <a:pt x="105287" y="54552"/>
                  <a:pt x="104752" y="55243"/>
                  <a:pt x="104168" y="55897"/>
                </a:cubicBezTo>
                <a:cubicBezTo>
                  <a:pt x="104097" y="55981"/>
                  <a:pt x="104037" y="56005"/>
                  <a:pt x="103978" y="56052"/>
                </a:cubicBezTo>
                <a:lnTo>
                  <a:pt x="105228" y="53195"/>
                </a:lnTo>
                <a:cubicBezTo>
                  <a:pt x="106407" y="52183"/>
                  <a:pt x="107454" y="50992"/>
                  <a:pt x="108562" y="49897"/>
                </a:cubicBezTo>
                <a:cubicBezTo>
                  <a:pt x="109574" y="48873"/>
                  <a:pt x="110657" y="47885"/>
                  <a:pt x="111550" y="46742"/>
                </a:cubicBezTo>
                <a:cubicBezTo>
                  <a:pt x="111671" y="46587"/>
                  <a:pt x="111524" y="46419"/>
                  <a:pt x="111370" y="46419"/>
                </a:cubicBezTo>
                <a:cubicBezTo>
                  <a:pt x="111311" y="46419"/>
                  <a:pt x="111251" y="46444"/>
                  <a:pt x="111205" y="46503"/>
                </a:cubicBezTo>
                <a:cubicBezTo>
                  <a:pt x="109586" y="48527"/>
                  <a:pt x="107514" y="50147"/>
                  <a:pt x="105728" y="52028"/>
                </a:cubicBezTo>
                <a:cubicBezTo>
                  <a:pt x="106073" y="51254"/>
                  <a:pt x="106407" y="50456"/>
                  <a:pt x="106728" y="49682"/>
                </a:cubicBezTo>
                <a:cubicBezTo>
                  <a:pt x="106754" y="49760"/>
                  <a:pt x="106835" y="49818"/>
                  <a:pt x="106923" y="49818"/>
                </a:cubicBezTo>
                <a:cubicBezTo>
                  <a:pt x="106957" y="49818"/>
                  <a:pt x="106993" y="49809"/>
                  <a:pt x="107026" y="49790"/>
                </a:cubicBezTo>
                <a:cubicBezTo>
                  <a:pt x="109038" y="48349"/>
                  <a:pt x="110788" y="46337"/>
                  <a:pt x="112598" y="44646"/>
                </a:cubicBezTo>
                <a:cubicBezTo>
                  <a:pt x="112786" y="44468"/>
                  <a:pt x="112618" y="44185"/>
                  <a:pt x="112422" y="44185"/>
                </a:cubicBezTo>
                <a:cubicBezTo>
                  <a:pt x="112369" y="44185"/>
                  <a:pt x="112315" y="44205"/>
                  <a:pt x="112265" y="44253"/>
                </a:cubicBezTo>
                <a:cubicBezTo>
                  <a:pt x="110479" y="45932"/>
                  <a:pt x="108395" y="47563"/>
                  <a:pt x="106835" y="49444"/>
                </a:cubicBezTo>
                <a:cubicBezTo>
                  <a:pt x="107395" y="48111"/>
                  <a:pt x="107954" y="46765"/>
                  <a:pt x="108514" y="45432"/>
                </a:cubicBezTo>
                <a:cubicBezTo>
                  <a:pt x="108514" y="45495"/>
                  <a:pt x="108582" y="45564"/>
                  <a:pt x="108661" y="45564"/>
                </a:cubicBezTo>
                <a:cubicBezTo>
                  <a:pt x="108687" y="45564"/>
                  <a:pt x="108714" y="45557"/>
                  <a:pt x="108740" y="45539"/>
                </a:cubicBezTo>
                <a:cubicBezTo>
                  <a:pt x="110157" y="44527"/>
                  <a:pt x="111383" y="43301"/>
                  <a:pt x="112538" y="41991"/>
                </a:cubicBezTo>
                <a:cubicBezTo>
                  <a:pt x="112622" y="41884"/>
                  <a:pt x="112550" y="41800"/>
                  <a:pt x="112455" y="41753"/>
                </a:cubicBezTo>
                <a:close/>
                <a:moveTo>
                  <a:pt x="4144" y="60839"/>
                </a:moveTo>
                <a:cubicBezTo>
                  <a:pt x="4406" y="60958"/>
                  <a:pt x="4692" y="61077"/>
                  <a:pt x="4965" y="61196"/>
                </a:cubicBezTo>
                <a:cubicBezTo>
                  <a:pt x="4668" y="61100"/>
                  <a:pt x="4370" y="61005"/>
                  <a:pt x="4072" y="60910"/>
                </a:cubicBezTo>
                <a:cubicBezTo>
                  <a:pt x="4096" y="60910"/>
                  <a:pt x="4132" y="60874"/>
                  <a:pt x="4144" y="60839"/>
                </a:cubicBezTo>
                <a:close/>
                <a:moveTo>
                  <a:pt x="109705" y="50671"/>
                </a:moveTo>
                <a:lnTo>
                  <a:pt x="109705" y="50671"/>
                </a:lnTo>
                <a:cubicBezTo>
                  <a:pt x="109288" y="51397"/>
                  <a:pt x="108871" y="52135"/>
                  <a:pt x="108466" y="52873"/>
                </a:cubicBezTo>
                <a:cubicBezTo>
                  <a:pt x="108446" y="52867"/>
                  <a:pt x="108425" y="52864"/>
                  <a:pt x="108402" y="52864"/>
                </a:cubicBezTo>
                <a:cubicBezTo>
                  <a:pt x="108333" y="52864"/>
                  <a:pt x="108259" y="52893"/>
                  <a:pt x="108204" y="52957"/>
                </a:cubicBezTo>
                <a:cubicBezTo>
                  <a:pt x="106442" y="54897"/>
                  <a:pt x="104335" y="56802"/>
                  <a:pt x="102870" y="58957"/>
                </a:cubicBezTo>
                <a:cubicBezTo>
                  <a:pt x="102778" y="59096"/>
                  <a:pt x="102894" y="59249"/>
                  <a:pt x="103028" y="59249"/>
                </a:cubicBezTo>
                <a:cubicBezTo>
                  <a:pt x="103067" y="59249"/>
                  <a:pt x="103107" y="59237"/>
                  <a:pt x="103144" y="59207"/>
                </a:cubicBezTo>
                <a:cubicBezTo>
                  <a:pt x="104764" y="57874"/>
                  <a:pt x="106180" y="56112"/>
                  <a:pt x="107573" y="54457"/>
                </a:cubicBezTo>
                <a:lnTo>
                  <a:pt x="107573" y="54457"/>
                </a:lnTo>
                <a:cubicBezTo>
                  <a:pt x="107216" y="55112"/>
                  <a:pt x="106859" y="55790"/>
                  <a:pt x="106502" y="56445"/>
                </a:cubicBezTo>
                <a:cubicBezTo>
                  <a:pt x="106448" y="56403"/>
                  <a:pt x="106380" y="56377"/>
                  <a:pt x="106308" y="56377"/>
                </a:cubicBezTo>
                <a:cubicBezTo>
                  <a:pt x="106237" y="56377"/>
                  <a:pt x="106163" y="56403"/>
                  <a:pt x="106097" y="56469"/>
                </a:cubicBezTo>
                <a:cubicBezTo>
                  <a:pt x="104585" y="58172"/>
                  <a:pt x="102787" y="59838"/>
                  <a:pt x="101477" y="61696"/>
                </a:cubicBezTo>
                <a:cubicBezTo>
                  <a:pt x="102263" y="59946"/>
                  <a:pt x="103025" y="58195"/>
                  <a:pt x="103799" y="56457"/>
                </a:cubicBezTo>
                <a:cubicBezTo>
                  <a:pt x="103811" y="56552"/>
                  <a:pt x="103859" y="56612"/>
                  <a:pt x="103942" y="56648"/>
                </a:cubicBezTo>
                <a:cubicBezTo>
                  <a:pt x="104008" y="56678"/>
                  <a:pt x="104061" y="56693"/>
                  <a:pt x="104110" y="56693"/>
                </a:cubicBezTo>
                <a:cubicBezTo>
                  <a:pt x="104192" y="56693"/>
                  <a:pt x="104261" y="56651"/>
                  <a:pt x="104359" y="56576"/>
                </a:cubicBezTo>
                <a:cubicBezTo>
                  <a:pt x="104442" y="56517"/>
                  <a:pt x="104454" y="56409"/>
                  <a:pt x="104418" y="56326"/>
                </a:cubicBezTo>
                <a:cubicBezTo>
                  <a:pt x="104418" y="56326"/>
                  <a:pt x="104418" y="56302"/>
                  <a:pt x="104406" y="56302"/>
                </a:cubicBezTo>
                <a:cubicBezTo>
                  <a:pt x="104573" y="56231"/>
                  <a:pt x="104752" y="56159"/>
                  <a:pt x="104787" y="56124"/>
                </a:cubicBezTo>
                <a:cubicBezTo>
                  <a:pt x="105335" y="55743"/>
                  <a:pt x="105823" y="54683"/>
                  <a:pt x="106252" y="54183"/>
                </a:cubicBezTo>
                <a:cubicBezTo>
                  <a:pt x="107288" y="52897"/>
                  <a:pt x="108455" y="51754"/>
                  <a:pt x="109705" y="50671"/>
                </a:cubicBezTo>
                <a:close/>
                <a:moveTo>
                  <a:pt x="2679" y="56850"/>
                </a:moveTo>
                <a:cubicBezTo>
                  <a:pt x="2715" y="56921"/>
                  <a:pt x="2763" y="56981"/>
                  <a:pt x="2834" y="57040"/>
                </a:cubicBezTo>
                <a:cubicBezTo>
                  <a:pt x="2477" y="58255"/>
                  <a:pt x="2120" y="59493"/>
                  <a:pt x="1798" y="60731"/>
                </a:cubicBezTo>
                <a:cubicBezTo>
                  <a:pt x="1727" y="61005"/>
                  <a:pt x="1846" y="61231"/>
                  <a:pt x="2025" y="61362"/>
                </a:cubicBezTo>
                <a:cubicBezTo>
                  <a:pt x="2025" y="61446"/>
                  <a:pt x="2036" y="61517"/>
                  <a:pt x="2072" y="61577"/>
                </a:cubicBezTo>
                <a:cubicBezTo>
                  <a:pt x="1989" y="61589"/>
                  <a:pt x="1917" y="61660"/>
                  <a:pt x="1941" y="61767"/>
                </a:cubicBezTo>
                <a:lnTo>
                  <a:pt x="1977" y="61946"/>
                </a:lnTo>
                <a:cubicBezTo>
                  <a:pt x="1786" y="61743"/>
                  <a:pt x="1644" y="61517"/>
                  <a:pt x="1536" y="61279"/>
                </a:cubicBezTo>
                <a:cubicBezTo>
                  <a:pt x="1917" y="59803"/>
                  <a:pt x="2298" y="58314"/>
                  <a:pt x="2679" y="56850"/>
                </a:cubicBezTo>
                <a:close/>
                <a:moveTo>
                  <a:pt x="11359" y="32835"/>
                </a:moveTo>
                <a:cubicBezTo>
                  <a:pt x="9192" y="41681"/>
                  <a:pt x="6989" y="50504"/>
                  <a:pt x="4799" y="59338"/>
                </a:cubicBezTo>
                <a:cubicBezTo>
                  <a:pt x="4572" y="59493"/>
                  <a:pt x="4513" y="59815"/>
                  <a:pt x="4727" y="59981"/>
                </a:cubicBezTo>
                <a:cubicBezTo>
                  <a:pt x="4739" y="60017"/>
                  <a:pt x="4751" y="60041"/>
                  <a:pt x="4787" y="60077"/>
                </a:cubicBezTo>
                <a:cubicBezTo>
                  <a:pt x="4787" y="60077"/>
                  <a:pt x="4787" y="60088"/>
                  <a:pt x="4763" y="60088"/>
                </a:cubicBezTo>
                <a:cubicBezTo>
                  <a:pt x="4706" y="60137"/>
                  <a:pt x="4765" y="60191"/>
                  <a:pt x="4812" y="60191"/>
                </a:cubicBezTo>
                <a:cubicBezTo>
                  <a:pt x="4835" y="60191"/>
                  <a:pt x="4854" y="60179"/>
                  <a:pt x="4858" y="60148"/>
                </a:cubicBezTo>
                <a:cubicBezTo>
                  <a:pt x="4933" y="60208"/>
                  <a:pt x="5017" y="60235"/>
                  <a:pt x="5096" y="60235"/>
                </a:cubicBezTo>
                <a:cubicBezTo>
                  <a:pt x="5143" y="60235"/>
                  <a:pt x="5187" y="60225"/>
                  <a:pt x="5227" y="60207"/>
                </a:cubicBezTo>
                <a:cubicBezTo>
                  <a:pt x="7323" y="61053"/>
                  <a:pt x="9442" y="61886"/>
                  <a:pt x="11550" y="62708"/>
                </a:cubicBezTo>
                <a:cubicBezTo>
                  <a:pt x="9168" y="61851"/>
                  <a:pt x="6775" y="61029"/>
                  <a:pt x="4346" y="60255"/>
                </a:cubicBezTo>
                <a:cubicBezTo>
                  <a:pt x="4442" y="59957"/>
                  <a:pt x="4513" y="59660"/>
                  <a:pt x="4584" y="59374"/>
                </a:cubicBezTo>
                <a:cubicBezTo>
                  <a:pt x="5168" y="57171"/>
                  <a:pt x="5620" y="54969"/>
                  <a:pt x="5894" y="52695"/>
                </a:cubicBezTo>
                <a:cubicBezTo>
                  <a:pt x="5918" y="52588"/>
                  <a:pt x="5894" y="52516"/>
                  <a:pt x="5870" y="52421"/>
                </a:cubicBezTo>
                <a:cubicBezTo>
                  <a:pt x="6108" y="51480"/>
                  <a:pt x="6311" y="50552"/>
                  <a:pt x="6525" y="49599"/>
                </a:cubicBezTo>
                <a:lnTo>
                  <a:pt x="6525" y="49575"/>
                </a:lnTo>
                <a:cubicBezTo>
                  <a:pt x="6537" y="49540"/>
                  <a:pt x="6537" y="49492"/>
                  <a:pt x="6549" y="49444"/>
                </a:cubicBezTo>
                <a:cubicBezTo>
                  <a:pt x="6585" y="49278"/>
                  <a:pt x="6537" y="49147"/>
                  <a:pt x="6454" y="49063"/>
                </a:cubicBezTo>
                <a:cubicBezTo>
                  <a:pt x="6775" y="48146"/>
                  <a:pt x="7085" y="47254"/>
                  <a:pt x="7406" y="46349"/>
                </a:cubicBezTo>
                <a:cubicBezTo>
                  <a:pt x="8156" y="44217"/>
                  <a:pt x="9144" y="42158"/>
                  <a:pt x="9144" y="39895"/>
                </a:cubicBezTo>
                <a:cubicBezTo>
                  <a:pt x="9442" y="38931"/>
                  <a:pt x="9740" y="37943"/>
                  <a:pt x="10049" y="36978"/>
                </a:cubicBezTo>
                <a:cubicBezTo>
                  <a:pt x="10097" y="36919"/>
                  <a:pt x="10145" y="36847"/>
                  <a:pt x="10157" y="36752"/>
                </a:cubicBezTo>
                <a:cubicBezTo>
                  <a:pt x="10168" y="36645"/>
                  <a:pt x="10204" y="36550"/>
                  <a:pt x="10228" y="36431"/>
                </a:cubicBezTo>
                <a:cubicBezTo>
                  <a:pt x="10597" y="35240"/>
                  <a:pt x="10990" y="34026"/>
                  <a:pt x="11359" y="32835"/>
                </a:cubicBezTo>
                <a:close/>
                <a:moveTo>
                  <a:pt x="2370" y="61815"/>
                </a:moveTo>
                <a:cubicBezTo>
                  <a:pt x="2423" y="61842"/>
                  <a:pt x="2490" y="61855"/>
                  <a:pt x="2551" y="61855"/>
                </a:cubicBezTo>
                <a:cubicBezTo>
                  <a:pt x="2571" y="61855"/>
                  <a:pt x="2590" y="61854"/>
                  <a:pt x="2608" y="61851"/>
                </a:cubicBezTo>
                <a:cubicBezTo>
                  <a:pt x="2656" y="61874"/>
                  <a:pt x="2691" y="61922"/>
                  <a:pt x="2763" y="61934"/>
                </a:cubicBezTo>
                <a:cubicBezTo>
                  <a:pt x="3013" y="62029"/>
                  <a:pt x="3263" y="62112"/>
                  <a:pt x="3537" y="62220"/>
                </a:cubicBezTo>
                <a:cubicBezTo>
                  <a:pt x="4311" y="62636"/>
                  <a:pt x="5096" y="63041"/>
                  <a:pt x="5894" y="63410"/>
                </a:cubicBezTo>
                <a:cubicBezTo>
                  <a:pt x="4549" y="63232"/>
                  <a:pt x="3251" y="62886"/>
                  <a:pt x="2370" y="61815"/>
                </a:cubicBezTo>
                <a:close/>
                <a:moveTo>
                  <a:pt x="16074" y="21905"/>
                </a:moveTo>
                <a:lnTo>
                  <a:pt x="16074" y="21905"/>
                </a:lnTo>
                <a:cubicBezTo>
                  <a:pt x="15895" y="22762"/>
                  <a:pt x="15717" y="23632"/>
                  <a:pt x="15538" y="24477"/>
                </a:cubicBezTo>
                <a:cubicBezTo>
                  <a:pt x="15482" y="24415"/>
                  <a:pt x="15399" y="24377"/>
                  <a:pt x="15318" y="24377"/>
                </a:cubicBezTo>
                <a:cubicBezTo>
                  <a:pt x="15228" y="24377"/>
                  <a:pt x="15141" y="24424"/>
                  <a:pt x="15098" y="24536"/>
                </a:cubicBezTo>
                <a:cubicBezTo>
                  <a:pt x="14490" y="26084"/>
                  <a:pt x="13633" y="27501"/>
                  <a:pt x="13014" y="29025"/>
                </a:cubicBezTo>
                <a:cubicBezTo>
                  <a:pt x="12965" y="29163"/>
                  <a:pt x="13072" y="29262"/>
                  <a:pt x="13182" y="29262"/>
                </a:cubicBezTo>
                <a:cubicBezTo>
                  <a:pt x="13233" y="29262"/>
                  <a:pt x="13286" y="29241"/>
                  <a:pt x="13324" y="29192"/>
                </a:cubicBezTo>
                <a:cubicBezTo>
                  <a:pt x="14228" y="28013"/>
                  <a:pt x="14848" y="26572"/>
                  <a:pt x="15395" y="25191"/>
                </a:cubicBezTo>
                <a:lnTo>
                  <a:pt x="15395" y="25191"/>
                </a:lnTo>
                <a:cubicBezTo>
                  <a:pt x="14967" y="27263"/>
                  <a:pt x="14514" y="29311"/>
                  <a:pt x="14038" y="31371"/>
                </a:cubicBezTo>
                <a:cubicBezTo>
                  <a:pt x="12085" y="39848"/>
                  <a:pt x="9966" y="48289"/>
                  <a:pt x="7740" y="56695"/>
                </a:cubicBezTo>
                <a:cubicBezTo>
                  <a:pt x="7673" y="56973"/>
                  <a:pt x="7855" y="57199"/>
                  <a:pt x="8121" y="57199"/>
                </a:cubicBezTo>
                <a:cubicBezTo>
                  <a:pt x="8141" y="57199"/>
                  <a:pt x="8160" y="57198"/>
                  <a:pt x="8180" y="57195"/>
                </a:cubicBezTo>
                <a:cubicBezTo>
                  <a:pt x="8422" y="57179"/>
                  <a:pt x="8666" y="57170"/>
                  <a:pt x="8913" y="57170"/>
                </a:cubicBezTo>
                <a:cubicBezTo>
                  <a:pt x="12706" y="57170"/>
                  <a:pt x="16998" y="59072"/>
                  <a:pt x="20408" y="60469"/>
                </a:cubicBezTo>
                <a:cubicBezTo>
                  <a:pt x="23265" y="61648"/>
                  <a:pt x="26051" y="62946"/>
                  <a:pt x="28861" y="64232"/>
                </a:cubicBezTo>
                <a:cubicBezTo>
                  <a:pt x="29433" y="64482"/>
                  <a:pt x="29980" y="64732"/>
                  <a:pt x="30540" y="64982"/>
                </a:cubicBezTo>
                <a:cubicBezTo>
                  <a:pt x="30528" y="65030"/>
                  <a:pt x="30540" y="65065"/>
                  <a:pt x="30564" y="65101"/>
                </a:cubicBezTo>
                <a:cubicBezTo>
                  <a:pt x="31254" y="66256"/>
                  <a:pt x="31957" y="67375"/>
                  <a:pt x="32659" y="68530"/>
                </a:cubicBezTo>
                <a:cubicBezTo>
                  <a:pt x="32921" y="68959"/>
                  <a:pt x="33183" y="69423"/>
                  <a:pt x="33433" y="69863"/>
                </a:cubicBezTo>
                <a:cubicBezTo>
                  <a:pt x="32826" y="69661"/>
                  <a:pt x="32195" y="69435"/>
                  <a:pt x="31588" y="69232"/>
                </a:cubicBezTo>
                <a:cubicBezTo>
                  <a:pt x="31183" y="68744"/>
                  <a:pt x="30754" y="68280"/>
                  <a:pt x="30397" y="67768"/>
                </a:cubicBezTo>
                <a:cubicBezTo>
                  <a:pt x="29588" y="66625"/>
                  <a:pt x="28933" y="65399"/>
                  <a:pt x="28385" y="64137"/>
                </a:cubicBezTo>
                <a:cubicBezTo>
                  <a:pt x="28345" y="64048"/>
                  <a:pt x="28275" y="64011"/>
                  <a:pt x="28203" y="64011"/>
                </a:cubicBezTo>
                <a:cubicBezTo>
                  <a:pt x="28063" y="64011"/>
                  <a:pt x="27917" y="64153"/>
                  <a:pt x="27980" y="64327"/>
                </a:cubicBezTo>
                <a:cubicBezTo>
                  <a:pt x="28480" y="65541"/>
                  <a:pt x="29076" y="66684"/>
                  <a:pt x="29766" y="67780"/>
                </a:cubicBezTo>
                <a:cubicBezTo>
                  <a:pt x="29980" y="68113"/>
                  <a:pt x="30207" y="68470"/>
                  <a:pt x="30457" y="68828"/>
                </a:cubicBezTo>
                <a:cubicBezTo>
                  <a:pt x="29802" y="68589"/>
                  <a:pt x="29135" y="68351"/>
                  <a:pt x="28480" y="68113"/>
                </a:cubicBezTo>
                <a:cubicBezTo>
                  <a:pt x="27623" y="66744"/>
                  <a:pt x="26790" y="65387"/>
                  <a:pt x="26099" y="63934"/>
                </a:cubicBezTo>
                <a:cubicBezTo>
                  <a:pt x="26063" y="63858"/>
                  <a:pt x="25999" y="63826"/>
                  <a:pt x="25935" y="63826"/>
                </a:cubicBezTo>
                <a:cubicBezTo>
                  <a:pt x="25810" y="63826"/>
                  <a:pt x="25683" y="63947"/>
                  <a:pt x="25754" y="64089"/>
                </a:cubicBezTo>
                <a:cubicBezTo>
                  <a:pt x="26301" y="65315"/>
                  <a:pt x="26897" y="66589"/>
                  <a:pt x="27587" y="67804"/>
                </a:cubicBezTo>
                <a:lnTo>
                  <a:pt x="25706" y="67125"/>
                </a:lnTo>
                <a:cubicBezTo>
                  <a:pt x="25599" y="66970"/>
                  <a:pt x="25504" y="66815"/>
                  <a:pt x="25408" y="66649"/>
                </a:cubicBezTo>
                <a:cubicBezTo>
                  <a:pt x="24873" y="65684"/>
                  <a:pt x="24456" y="64684"/>
                  <a:pt x="24111" y="63636"/>
                </a:cubicBezTo>
                <a:cubicBezTo>
                  <a:pt x="24074" y="63517"/>
                  <a:pt x="23972" y="63463"/>
                  <a:pt x="23875" y="63463"/>
                </a:cubicBezTo>
                <a:cubicBezTo>
                  <a:pt x="23749" y="63463"/>
                  <a:pt x="23630" y="63553"/>
                  <a:pt x="23670" y="63708"/>
                </a:cubicBezTo>
                <a:cubicBezTo>
                  <a:pt x="23968" y="64708"/>
                  <a:pt x="24349" y="65803"/>
                  <a:pt x="24873" y="66827"/>
                </a:cubicBezTo>
                <a:cubicBezTo>
                  <a:pt x="24384" y="66649"/>
                  <a:pt x="23896" y="66470"/>
                  <a:pt x="23384" y="66292"/>
                </a:cubicBezTo>
                <a:cubicBezTo>
                  <a:pt x="23361" y="66256"/>
                  <a:pt x="23325" y="66220"/>
                  <a:pt x="23313" y="66173"/>
                </a:cubicBezTo>
                <a:cubicBezTo>
                  <a:pt x="22718" y="65137"/>
                  <a:pt x="22206" y="64065"/>
                  <a:pt x="21765" y="62946"/>
                </a:cubicBezTo>
                <a:cubicBezTo>
                  <a:pt x="21732" y="62864"/>
                  <a:pt x="21668" y="62830"/>
                  <a:pt x="21601" y="62830"/>
                </a:cubicBezTo>
                <a:cubicBezTo>
                  <a:pt x="21473" y="62830"/>
                  <a:pt x="21337" y="62956"/>
                  <a:pt x="21408" y="63113"/>
                </a:cubicBezTo>
                <a:cubicBezTo>
                  <a:pt x="21753" y="64017"/>
                  <a:pt x="22146" y="65030"/>
                  <a:pt x="22646" y="66018"/>
                </a:cubicBezTo>
                <a:cubicBezTo>
                  <a:pt x="22372" y="65911"/>
                  <a:pt x="22110" y="65815"/>
                  <a:pt x="21837" y="65720"/>
                </a:cubicBezTo>
                <a:cubicBezTo>
                  <a:pt x="21015" y="64172"/>
                  <a:pt x="20063" y="62648"/>
                  <a:pt x="19253" y="61148"/>
                </a:cubicBezTo>
                <a:cubicBezTo>
                  <a:pt x="19217" y="61085"/>
                  <a:pt x="19159" y="61058"/>
                  <a:pt x="19101" y="61058"/>
                </a:cubicBezTo>
                <a:cubicBezTo>
                  <a:pt x="18984" y="61058"/>
                  <a:pt x="18868" y="61164"/>
                  <a:pt x="18931" y="61291"/>
                </a:cubicBezTo>
                <a:cubicBezTo>
                  <a:pt x="19634" y="62636"/>
                  <a:pt x="20289" y="64053"/>
                  <a:pt x="21003" y="65422"/>
                </a:cubicBezTo>
                <a:cubicBezTo>
                  <a:pt x="20444" y="65208"/>
                  <a:pt x="19860" y="65006"/>
                  <a:pt x="19289" y="64791"/>
                </a:cubicBezTo>
                <a:cubicBezTo>
                  <a:pt x="18443" y="63410"/>
                  <a:pt x="17586" y="62029"/>
                  <a:pt x="16836" y="60565"/>
                </a:cubicBezTo>
                <a:cubicBezTo>
                  <a:pt x="16796" y="60489"/>
                  <a:pt x="16730" y="60457"/>
                  <a:pt x="16665" y="60457"/>
                </a:cubicBezTo>
                <a:cubicBezTo>
                  <a:pt x="16536" y="60457"/>
                  <a:pt x="16408" y="60581"/>
                  <a:pt x="16479" y="60731"/>
                </a:cubicBezTo>
                <a:cubicBezTo>
                  <a:pt x="17074" y="61934"/>
                  <a:pt x="17681" y="63220"/>
                  <a:pt x="18360" y="64446"/>
                </a:cubicBezTo>
                <a:cubicBezTo>
                  <a:pt x="18015" y="64315"/>
                  <a:pt x="17669" y="64196"/>
                  <a:pt x="17324" y="64065"/>
                </a:cubicBezTo>
                <a:cubicBezTo>
                  <a:pt x="17110" y="63672"/>
                  <a:pt x="16872" y="63291"/>
                  <a:pt x="16657" y="62898"/>
                </a:cubicBezTo>
                <a:cubicBezTo>
                  <a:pt x="15943" y="61636"/>
                  <a:pt x="15181" y="60398"/>
                  <a:pt x="14395" y="59195"/>
                </a:cubicBezTo>
                <a:cubicBezTo>
                  <a:pt x="14348" y="59127"/>
                  <a:pt x="14289" y="59098"/>
                  <a:pt x="14229" y="59098"/>
                </a:cubicBezTo>
                <a:cubicBezTo>
                  <a:pt x="14060" y="59098"/>
                  <a:pt x="13891" y="59327"/>
                  <a:pt x="14014" y="59529"/>
                </a:cubicBezTo>
                <a:cubicBezTo>
                  <a:pt x="14848" y="60850"/>
                  <a:pt x="15645" y="62184"/>
                  <a:pt x="16395" y="63553"/>
                </a:cubicBezTo>
                <a:cubicBezTo>
                  <a:pt x="16419" y="63613"/>
                  <a:pt x="16455" y="63696"/>
                  <a:pt x="16491" y="63756"/>
                </a:cubicBezTo>
                <a:cubicBezTo>
                  <a:pt x="16133" y="63613"/>
                  <a:pt x="15764" y="63482"/>
                  <a:pt x="15407" y="63339"/>
                </a:cubicBezTo>
                <a:cubicBezTo>
                  <a:pt x="15217" y="63041"/>
                  <a:pt x="15026" y="62744"/>
                  <a:pt x="14848" y="62422"/>
                </a:cubicBezTo>
                <a:cubicBezTo>
                  <a:pt x="14228" y="61350"/>
                  <a:pt x="13657" y="60267"/>
                  <a:pt x="13085" y="59172"/>
                </a:cubicBezTo>
                <a:cubicBezTo>
                  <a:pt x="13057" y="59102"/>
                  <a:pt x="13004" y="59073"/>
                  <a:pt x="12950" y="59073"/>
                </a:cubicBezTo>
                <a:cubicBezTo>
                  <a:pt x="12848" y="59073"/>
                  <a:pt x="12741" y="59178"/>
                  <a:pt x="12788" y="59303"/>
                </a:cubicBezTo>
                <a:cubicBezTo>
                  <a:pt x="13276" y="60505"/>
                  <a:pt x="13812" y="61684"/>
                  <a:pt x="14443" y="62827"/>
                </a:cubicBezTo>
                <a:cubicBezTo>
                  <a:pt x="14467" y="62886"/>
                  <a:pt x="14502" y="62934"/>
                  <a:pt x="14526" y="62994"/>
                </a:cubicBezTo>
                <a:cubicBezTo>
                  <a:pt x="14217" y="62874"/>
                  <a:pt x="13907" y="62755"/>
                  <a:pt x="13574" y="62636"/>
                </a:cubicBezTo>
                <a:cubicBezTo>
                  <a:pt x="13455" y="62458"/>
                  <a:pt x="13335" y="62267"/>
                  <a:pt x="13240" y="62089"/>
                </a:cubicBezTo>
                <a:cubicBezTo>
                  <a:pt x="12681" y="61172"/>
                  <a:pt x="12181" y="59981"/>
                  <a:pt x="11407" y="59255"/>
                </a:cubicBezTo>
                <a:cubicBezTo>
                  <a:pt x="11350" y="59213"/>
                  <a:pt x="11286" y="59183"/>
                  <a:pt x="11222" y="59183"/>
                </a:cubicBezTo>
                <a:cubicBezTo>
                  <a:pt x="11179" y="59183"/>
                  <a:pt x="11136" y="59197"/>
                  <a:pt x="11097" y="59231"/>
                </a:cubicBezTo>
                <a:cubicBezTo>
                  <a:pt x="10954" y="59350"/>
                  <a:pt x="10930" y="59410"/>
                  <a:pt x="11038" y="59553"/>
                </a:cubicBezTo>
                <a:cubicBezTo>
                  <a:pt x="11049" y="59565"/>
                  <a:pt x="11061" y="59565"/>
                  <a:pt x="11073" y="59565"/>
                </a:cubicBezTo>
                <a:cubicBezTo>
                  <a:pt x="11097" y="59553"/>
                  <a:pt x="11121" y="59553"/>
                  <a:pt x="11133" y="59541"/>
                </a:cubicBezTo>
                <a:cubicBezTo>
                  <a:pt x="11240" y="59826"/>
                  <a:pt x="12073" y="61446"/>
                  <a:pt x="12478" y="62220"/>
                </a:cubicBezTo>
                <a:cubicBezTo>
                  <a:pt x="10157" y="61339"/>
                  <a:pt x="7823" y="60446"/>
                  <a:pt x="5501" y="59541"/>
                </a:cubicBezTo>
                <a:cubicBezTo>
                  <a:pt x="7585" y="50992"/>
                  <a:pt x="9633" y="42443"/>
                  <a:pt x="11716" y="33895"/>
                </a:cubicBezTo>
                <a:cubicBezTo>
                  <a:pt x="12288" y="31585"/>
                  <a:pt x="12847" y="29299"/>
                  <a:pt x="13419" y="26989"/>
                </a:cubicBezTo>
                <a:cubicBezTo>
                  <a:pt x="13442" y="27007"/>
                  <a:pt x="13468" y="27017"/>
                  <a:pt x="13495" y="27017"/>
                </a:cubicBezTo>
                <a:cubicBezTo>
                  <a:pt x="13537" y="27017"/>
                  <a:pt x="13580" y="26993"/>
                  <a:pt x="13609" y="26941"/>
                </a:cubicBezTo>
                <a:cubicBezTo>
                  <a:pt x="14574" y="25370"/>
                  <a:pt x="15324" y="23596"/>
                  <a:pt x="16074" y="21905"/>
                </a:cubicBezTo>
                <a:close/>
                <a:moveTo>
                  <a:pt x="25635" y="4272"/>
                </a:moveTo>
                <a:cubicBezTo>
                  <a:pt x="26575" y="5344"/>
                  <a:pt x="27921" y="5987"/>
                  <a:pt x="29326" y="6213"/>
                </a:cubicBezTo>
                <a:cubicBezTo>
                  <a:pt x="24932" y="20500"/>
                  <a:pt x="20717" y="34728"/>
                  <a:pt x="15098" y="48670"/>
                </a:cubicBezTo>
                <a:cubicBezTo>
                  <a:pt x="15050" y="48778"/>
                  <a:pt x="15062" y="48885"/>
                  <a:pt x="15121" y="48956"/>
                </a:cubicBezTo>
                <a:cubicBezTo>
                  <a:pt x="14812" y="50242"/>
                  <a:pt x="16062" y="51242"/>
                  <a:pt x="17050" y="52183"/>
                </a:cubicBezTo>
                <a:cubicBezTo>
                  <a:pt x="20039" y="55040"/>
                  <a:pt x="23551" y="57410"/>
                  <a:pt x="27206" y="59303"/>
                </a:cubicBezTo>
                <a:cubicBezTo>
                  <a:pt x="31219" y="61362"/>
                  <a:pt x="35576" y="62160"/>
                  <a:pt x="39636" y="63958"/>
                </a:cubicBezTo>
                <a:cubicBezTo>
                  <a:pt x="42589" y="65268"/>
                  <a:pt x="44613" y="67696"/>
                  <a:pt x="46733" y="69994"/>
                </a:cubicBezTo>
                <a:cubicBezTo>
                  <a:pt x="42327" y="67018"/>
                  <a:pt x="37315" y="64970"/>
                  <a:pt x="32493" y="62767"/>
                </a:cubicBezTo>
                <a:cubicBezTo>
                  <a:pt x="25516" y="59600"/>
                  <a:pt x="18562" y="56016"/>
                  <a:pt x="11359" y="53409"/>
                </a:cubicBezTo>
                <a:cubicBezTo>
                  <a:pt x="16062" y="37038"/>
                  <a:pt x="21527" y="20798"/>
                  <a:pt x="25635" y="4272"/>
                </a:cubicBezTo>
                <a:close/>
                <a:moveTo>
                  <a:pt x="31171" y="65280"/>
                </a:moveTo>
                <a:lnTo>
                  <a:pt x="31171" y="65280"/>
                </a:lnTo>
                <a:cubicBezTo>
                  <a:pt x="31885" y="65601"/>
                  <a:pt x="32612" y="65922"/>
                  <a:pt x="33338" y="66256"/>
                </a:cubicBezTo>
                <a:cubicBezTo>
                  <a:pt x="33957" y="67506"/>
                  <a:pt x="34552" y="68744"/>
                  <a:pt x="35160" y="70006"/>
                </a:cubicBezTo>
                <a:cubicBezTo>
                  <a:pt x="35231" y="70161"/>
                  <a:pt x="35303" y="70363"/>
                  <a:pt x="35398" y="70554"/>
                </a:cubicBezTo>
                <a:cubicBezTo>
                  <a:pt x="35064" y="70435"/>
                  <a:pt x="34731" y="70316"/>
                  <a:pt x="34398" y="70209"/>
                </a:cubicBezTo>
                <a:cubicBezTo>
                  <a:pt x="33993" y="69542"/>
                  <a:pt x="33517" y="68899"/>
                  <a:pt x="33100" y="68280"/>
                </a:cubicBezTo>
                <a:cubicBezTo>
                  <a:pt x="32469" y="67280"/>
                  <a:pt x="31814" y="66280"/>
                  <a:pt x="31171" y="65280"/>
                </a:cubicBezTo>
                <a:close/>
                <a:moveTo>
                  <a:pt x="9049" y="65006"/>
                </a:moveTo>
                <a:lnTo>
                  <a:pt x="9049" y="65006"/>
                </a:lnTo>
                <a:cubicBezTo>
                  <a:pt x="12895" y="66101"/>
                  <a:pt x="16455" y="67839"/>
                  <a:pt x="20289" y="69113"/>
                </a:cubicBezTo>
                <a:cubicBezTo>
                  <a:pt x="20979" y="69328"/>
                  <a:pt x="21670" y="69542"/>
                  <a:pt x="22360" y="69732"/>
                </a:cubicBezTo>
                <a:cubicBezTo>
                  <a:pt x="22360" y="69792"/>
                  <a:pt x="22384" y="69852"/>
                  <a:pt x="22444" y="69887"/>
                </a:cubicBezTo>
                <a:cubicBezTo>
                  <a:pt x="22980" y="70137"/>
                  <a:pt x="23539" y="70387"/>
                  <a:pt x="24075" y="70637"/>
                </a:cubicBezTo>
                <a:cubicBezTo>
                  <a:pt x="22860" y="70209"/>
                  <a:pt x="21658" y="69768"/>
                  <a:pt x="20467" y="69316"/>
                </a:cubicBezTo>
                <a:cubicBezTo>
                  <a:pt x="16931" y="67958"/>
                  <a:pt x="13383" y="66625"/>
                  <a:pt x="9847" y="65268"/>
                </a:cubicBezTo>
                <a:cubicBezTo>
                  <a:pt x="9609" y="65172"/>
                  <a:pt x="9335" y="65089"/>
                  <a:pt x="9049" y="65006"/>
                </a:cubicBezTo>
                <a:close/>
                <a:moveTo>
                  <a:pt x="31362" y="962"/>
                </a:moveTo>
                <a:cubicBezTo>
                  <a:pt x="35350" y="4939"/>
                  <a:pt x="39958" y="8892"/>
                  <a:pt x="44804" y="11702"/>
                </a:cubicBezTo>
                <a:cubicBezTo>
                  <a:pt x="44853" y="11720"/>
                  <a:pt x="44900" y="11729"/>
                  <a:pt x="44944" y="11729"/>
                </a:cubicBezTo>
                <a:cubicBezTo>
                  <a:pt x="45174" y="11729"/>
                  <a:pt x="45305" y="11495"/>
                  <a:pt x="45125" y="11344"/>
                </a:cubicBezTo>
                <a:cubicBezTo>
                  <a:pt x="44518" y="10844"/>
                  <a:pt x="43911" y="10356"/>
                  <a:pt x="43280" y="9856"/>
                </a:cubicBezTo>
                <a:lnTo>
                  <a:pt x="43280" y="9856"/>
                </a:lnTo>
                <a:cubicBezTo>
                  <a:pt x="44911" y="10809"/>
                  <a:pt x="46590" y="11666"/>
                  <a:pt x="48340" y="12404"/>
                </a:cubicBezTo>
                <a:cubicBezTo>
                  <a:pt x="51138" y="13595"/>
                  <a:pt x="54031" y="14511"/>
                  <a:pt x="56948" y="15333"/>
                </a:cubicBezTo>
                <a:cubicBezTo>
                  <a:pt x="60222" y="16250"/>
                  <a:pt x="63854" y="16762"/>
                  <a:pt x="66235" y="19441"/>
                </a:cubicBezTo>
                <a:cubicBezTo>
                  <a:pt x="66949" y="20357"/>
                  <a:pt x="67497" y="21381"/>
                  <a:pt x="67902" y="22453"/>
                </a:cubicBezTo>
                <a:cubicBezTo>
                  <a:pt x="67866" y="22524"/>
                  <a:pt x="67842" y="22584"/>
                  <a:pt x="67795" y="22655"/>
                </a:cubicBezTo>
                <a:cubicBezTo>
                  <a:pt x="67616" y="22727"/>
                  <a:pt x="67449" y="22810"/>
                  <a:pt x="67295" y="22893"/>
                </a:cubicBezTo>
                <a:lnTo>
                  <a:pt x="67628" y="22548"/>
                </a:lnTo>
                <a:cubicBezTo>
                  <a:pt x="67750" y="22427"/>
                  <a:pt x="67643" y="22239"/>
                  <a:pt x="67517" y="22239"/>
                </a:cubicBezTo>
                <a:cubicBezTo>
                  <a:pt x="67483" y="22239"/>
                  <a:pt x="67447" y="22253"/>
                  <a:pt x="67414" y="22286"/>
                </a:cubicBezTo>
                <a:cubicBezTo>
                  <a:pt x="67092" y="22596"/>
                  <a:pt x="66783" y="22893"/>
                  <a:pt x="66497" y="23251"/>
                </a:cubicBezTo>
                <a:cubicBezTo>
                  <a:pt x="66437" y="23322"/>
                  <a:pt x="66485" y="23405"/>
                  <a:pt x="66556" y="23441"/>
                </a:cubicBezTo>
                <a:cubicBezTo>
                  <a:pt x="66485" y="23524"/>
                  <a:pt x="66414" y="23608"/>
                  <a:pt x="66354" y="23703"/>
                </a:cubicBezTo>
                <a:cubicBezTo>
                  <a:pt x="66430" y="23562"/>
                  <a:pt x="66348" y="23352"/>
                  <a:pt x="66179" y="23352"/>
                </a:cubicBezTo>
                <a:cubicBezTo>
                  <a:pt x="66163" y="23352"/>
                  <a:pt x="66146" y="23354"/>
                  <a:pt x="66128" y="23358"/>
                </a:cubicBezTo>
                <a:cubicBezTo>
                  <a:pt x="66104" y="23370"/>
                  <a:pt x="66068" y="23370"/>
                  <a:pt x="66021" y="23382"/>
                </a:cubicBezTo>
                <a:cubicBezTo>
                  <a:pt x="65902" y="23417"/>
                  <a:pt x="65830" y="23501"/>
                  <a:pt x="65818" y="23620"/>
                </a:cubicBezTo>
                <a:cubicBezTo>
                  <a:pt x="65729" y="24037"/>
                  <a:pt x="65878" y="24175"/>
                  <a:pt x="66116" y="24175"/>
                </a:cubicBezTo>
                <a:cubicBezTo>
                  <a:pt x="66481" y="24175"/>
                  <a:pt x="67056" y="23847"/>
                  <a:pt x="67295" y="23703"/>
                </a:cubicBezTo>
                <a:lnTo>
                  <a:pt x="67295" y="23703"/>
                </a:lnTo>
                <a:cubicBezTo>
                  <a:pt x="66675" y="24965"/>
                  <a:pt x="66104" y="26251"/>
                  <a:pt x="65521" y="27537"/>
                </a:cubicBezTo>
                <a:cubicBezTo>
                  <a:pt x="64854" y="28120"/>
                  <a:pt x="64175" y="28835"/>
                  <a:pt x="64211" y="29561"/>
                </a:cubicBezTo>
                <a:cubicBezTo>
                  <a:pt x="64217" y="29670"/>
                  <a:pt x="64296" y="29727"/>
                  <a:pt x="64373" y="29727"/>
                </a:cubicBezTo>
                <a:cubicBezTo>
                  <a:pt x="64439" y="29727"/>
                  <a:pt x="64504" y="29685"/>
                  <a:pt x="64520" y="29597"/>
                </a:cubicBezTo>
                <a:cubicBezTo>
                  <a:pt x="64580" y="29227"/>
                  <a:pt x="64806" y="28870"/>
                  <a:pt x="65092" y="28525"/>
                </a:cubicBezTo>
                <a:lnTo>
                  <a:pt x="65092" y="28525"/>
                </a:lnTo>
                <a:cubicBezTo>
                  <a:pt x="60937" y="37979"/>
                  <a:pt x="57543" y="47777"/>
                  <a:pt x="54162" y="57564"/>
                </a:cubicBezTo>
                <a:cubicBezTo>
                  <a:pt x="54102" y="57660"/>
                  <a:pt x="54043" y="57755"/>
                  <a:pt x="53995" y="57862"/>
                </a:cubicBezTo>
                <a:cubicBezTo>
                  <a:pt x="53721" y="55540"/>
                  <a:pt x="52686" y="53278"/>
                  <a:pt x="51305" y="51433"/>
                </a:cubicBezTo>
                <a:cubicBezTo>
                  <a:pt x="51286" y="51404"/>
                  <a:pt x="51261" y="51393"/>
                  <a:pt x="51236" y="51393"/>
                </a:cubicBezTo>
                <a:cubicBezTo>
                  <a:pt x="51167" y="51393"/>
                  <a:pt x="51097" y="51485"/>
                  <a:pt x="51150" y="51564"/>
                </a:cubicBezTo>
                <a:cubicBezTo>
                  <a:pt x="52757" y="53992"/>
                  <a:pt x="53352" y="56540"/>
                  <a:pt x="53531" y="59362"/>
                </a:cubicBezTo>
                <a:lnTo>
                  <a:pt x="53269" y="60124"/>
                </a:lnTo>
                <a:cubicBezTo>
                  <a:pt x="52817" y="58541"/>
                  <a:pt x="51947" y="56993"/>
                  <a:pt x="51209" y="55778"/>
                </a:cubicBezTo>
                <a:cubicBezTo>
                  <a:pt x="51189" y="55741"/>
                  <a:pt x="51156" y="55725"/>
                  <a:pt x="51124" y="55725"/>
                </a:cubicBezTo>
                <a:cubicBezTo>
                  <a:pt x="51065" y="55725"/>
                  <a:pt x="51007" y="55780"/>
                  <a:pt x="51031" y="55850"/>
                </a:cubicBezTo>
                <a:cubicBezTo>
                  <a:pt x="51650" y="57088"/>
                  <a:pt x="52305" y="58362"/>
                  <a:pt x="52674" y="59684"/>
                </a:cubicBezTo>
                <a:cubicBezTo>
                  <a:pt x="52805" y="60136"/>
                  <a:pt x="52876" y="60577"/>
                  <a:pt x="52912" y="61005"/>
                </a:cubicBezTo>
                <a:cubicBezTo>
                  <a:pt x="52638" y="61601"/>
                  <a:pt x="52388" y="62220"/>
                  <a:pt x="52150" y="62839"/>
                </a:cubicBezTo>
                <a:cubicBezTo>
                  <a:pt x="51852" y="61684"/>
                  <a:pt x="51388" y="60553"/>
                  <a:pt x="50816" y="59517"/>
                </a:cubicBezTo>
                <a:cubicBezTo>
                  <a:pt x="50789" y="59469"/>
                  <a:pt x="50744" y="59449"/>
                  <a:pt x="50699" y="59449"/>
                </a:cubicBezTo>
                <a:cubicBezTo>
                  <a:pt x="50610" y="59449"/>
                  <a:pt x="50523" y="59529"/>
                  <a:pt x="50578" y="59624"/>
                </a:cubicBezTo>
                <a:cubicBezTo>
                  <a:pt x="51245" y="60981"/>
                  <a:pt x="51602" y="62339"/>
                  <a:pt x="51793" y="63767"/>
                </a:cubicBezTo>
                <a:cubicBezTo>
                  <a:pt x="51769" y="63851"/>
                  <a:pt x="51733" y="63934"/>
                  <a:pt x="51709" y="64017"/>
                </a:cubicBezTo>
                <a:cubicBezTo>
                  <a:pt x="50852" y="66387"/>
                  <a:pt x="49471" y="68530"/>
                  <a:pt x="48566" y="70852"/>
                </a:cubicBezTo>
                <a:cubicBezTo>
                  <a:pt x="44863" y="67042"/>
                  <a:pt x="41910" y="63720"/>
                  <a:pt x="36386" y="62065"/>
                </a:cubicBezTo>
                <a:cubicBezTo>
                  <a:pt x="32695" y="60969"/>
                  <a:pt x="29123" y="59648"/>
                  <a:pt x="25730" y="57767"/>
                </a:cubicBezTo>
                <a:cubicBezTo>
                  <a:pt x="23944" y="56790"/>
                  <a:pt x="15586" y="52242"/>
                  <a:pt x="15360" y="49135"/>
                </a:cubicBezTo>
                <a:cubicBezTo>
                  <a:pt x="15479" y="49123"/>
                  <a:pt x="15586" y="49063"/>
                  <a:pt x="15645" y="48932"/>
                </a:cubicBezTo>
                <a:cubicBezTo>
                  <a:pt x="21848" y="33466"/>
                  <a:pt x="27909" y="17321"/>
                  <a:pt x="31362" y="962"/>
                </a:cubicBezTo>
                <a:close/>
                <a:moveTo>
                  <a:pt x="34040" y="66565"/>
                </a:moveTo>
                <a:lnTo>
                  <a:pt x="34040" y="66565"/>
                </a:lnTo>
                <a:cubicBezTo>
                  <a:pt x="34564" y="66815"/>
                  <a:pt x="35088" y="67054"/>
                  <a:pt x="35600" y="67280"/>
                </a:cubicBezTo>
                <a:cubicBezTo>
                  <a:pt x="35898" y="68351"/>
                  <a:pt x="36279" y="69387"/>
                  <a:pt x="36743" y="70387"/>
                </a:cubicBezTo>
                <a:cubicBezTo>
                  <a:pt x="36874" y="70625"/>
                  <a:pt x="36993" y="70875"/>
                  <a:pt x="37100" y="71149"/>
                </a:cubicBezTo>
                <a:cubicBezTo>
                  <a:pt x="36791" y="71042"/>
                  <a:pt x="36493" y="70935"/>
                  <a:pt x="36184" y="70816"/>
                </a:cubicBezTo>
                <a:cubicBezTo>
                  <a:pt x="36005" y="70518"/>
                  <a:pt x="35886" y="70185"/>
                  <a:pt x="35755" y="69923"/>
                </a:cubicBezTo>
                <a:cubicBezTo>
                  <a:pt x="35517" y="69447"/>
                  <a:pt x="35279" y="68994"/>
                  <a:pt x="35041" y="68506"/>
                </a:cubicBezTo>
                <a:cubicBezTo>
                  <a:pt x="34707" y="67851"/>
                  <a:pt x="34386" y="67220"/>
                  <a:pt x="34040" y="66565"/>
                </a:cubicBezTo>
                <a:close/>
                <a:moveTo>
                  <a:pt x="49947" y="69673"/>
                </a:moveTo>
                <a:lnTo>
                  <a:pt x="49947" y="69673"/>
                </a:lnTo>
                <a:cubicBezTo>
                  <a:pt x="49804" y="70090"/>
                  <a:pt x="49650" y="70506"/>
                  <a:pt x="49495" y="70923"/>
                </a:cubicBezTo>
                <a:cubicBezTo>
                  <a:pt x="49459" y="71018"/>
                  <a:pt x="49459" y="71102"/>
                  <a:pt x="49507" y="71173"/>
                </a:cubicBezTo>
                <a:cubicBezTo>
                  <a:pt x="49459" y="71292"/>
                  <a:pt x="49411" y="71435"/>
                  <a:pt x="49376" y="71554"/>
                </a:cubicBezTo>
                <a:cubicBezTo>
                  <a:pt x="49316" y="71495"/>
                  <a:pt x="49257" y="71411"/>
                  <a:pt x="49197" y="71352"/>
                </a:cubicBezTo>
                <a:cubicBezTo>
                  <a:pt x="49435" y="70792"/>
                  <a:pt x="49685" y="70221"/>
                  <a:pt x="49947" y="69673"/>
                </a:cubicBezTo>
                <a:close/>
                <a:moveTo>
                  <a:pt x="36148" y="67542"/>
                </a:moveTo>
                <a:cubicBezTo>
                  <a:pt x="36541" y="67708"/>
                  <a:pt x="36910" y="67875"/>
                  <a:pt x="37267" y="68042"/>
                </a:cubicBezTo>
                <a:cubicBezTo>
                  <a:pt x="37767" y="69292"/>
                  <a:pt x="38291" y="70661"/>
                  <a:pt x="38970" y="71887"/>
                </a:cubicBezTo>
                <a:cubicBezTo>
                  <a:pt x="38636" y="71745"/>
                  <a:pt x="38327" y="71626"/>
                  <a:pt x="38041" y="71506"/>
                </a:cubicBezTo>
                <a:cubicBezTo>
                  <a:pt x="37767" y="71054"/>
                  <a:pt x="37469" y="70625"/>
                  <a:pt x="37219" y="70161"/>
                </a:cubicBezTo>
                <a:cubicBezTo>
                  <a:pt x="36791" y="69316"/>
                  <a:pt x="36446" y="68435"/>
                  <a:pt x="36148" y="67542"/>
                </a:cubicBezTo>
                <a:close/>
                <a:moveTo>
                  <a:pt x="46173" y="72054"/>
                </a:moveTo>
                <a:lnTo>
                  <a:pt x="46173" y="72054"/>
                </a:lnTo>
                <a:cubicBezTo>
                  <a:pt x="46280" y="72102"/>
                  <a:pt x="46375" y="72161"/>
                  <a:pt x="46494" y="72209"/>
                </a:cubicBezTo>
                <a:cubicBezTo>
                  <a:pt x="46411" y="72233"/>
                  <a:pt x="46352" y="72280"/>
                  <a:pt x="46292" y="72316"/>
                </a:cubicBezTo>
                <a:cubicBezTo>
                  <a:pt x="46244" y="72233"/>
                  <a:pt x="46197" y="72138"/>
                  <a:pt x="46173" y="72054"/>
                </a:cubicBezTo>
                <a:close/>
                <a:moveTo>
                  <a:pt x="37970" y="68351"/>
                </a:moveTo>
                <a:lnTo>
                  <a:pt x="37970" y="68351"/>
                </a:lnTo>
                <a:cubicBezTo>
                  <a:pt x="38434" y="68554"/>
                  <a:pt x="38874" y="68768"/>
                  <a:pt x="39339" y="68970"/>
                </a:cubicBezTo>
                <a:cubicBezTo>
                  <a:pt x="39708" y="70018"/>
                  <a:pt x="40125" y="71042"/>
                  <a:pt x="40625" y="72042"/>
                </a:cubicBezTo>
                <a:cubicBezTo>
                  <a:pt x="40720" y="72268"/>
                  <a:pt x="40827" y="72483"/>
                  <a:pt x="40946" y="72721"/>
                </a:cubicBezTo>
                <a:cubicBezTo>
                  <a:pt x="40684" y="72614"/>
                  <a:pt x="40410" y="72507"/>
                  <a:pt x="40125" y="72388"/>
                </a:cubicBezTo>
                <a:cubicBezTo>
                  <a:pt x="39767" y="71768"/>
                  <a:pt x="39374" y="71173"/>
                  <a:pt x="39041" y="70566"/>
                </a:cubicBezTo>
                <a:cubicBezTo>
                  <a:pt x="38660" y="69840"/>
                  <a:pt x="38315" y="69090"/>
                  <a:pt x="37970" y="68351"/>
                </a:cubicBezTo>
                <a:close/>
                <a:moveTo>
                  <a:pt x="48721" y="72530"/>
                </a:moveTo>
                <a:cubicBezTo>
                  <a:pt x="48792" y="72590"/>
                  <a:pt x="48864" y="72649"/>
                  <a:pt x="48923" y="72709"/>
                </a:cubicBezTo>
                <a:cubicBezTo>
                  <a:pt x="48876" y="72780"/>
                  <a:pt x="48852" y="72876"/>
                  <a:pt x="48864" y="72947"/>
                </a:cubicBezTo>
                <a:lnTo>
                  <a:pt x="48864" y="72995"/>
                </a:lnTo>
                <a:cubicBezTo>
                  <a:pt x="48733" y="73007"/>
                  <a:pt x="48602" y="73019"/>
                  <a:pt x="48495" y="73054"/>
                </a:cubicBezTo>
                <a:cubicBezTo>
                  <a:pt x="48483" y="72995"/>
                  <a:pt x="48459" y="72947"/>
                  <a:pt x="48435" y="72900"/>
                </a:cubicBezTo>
                <a:cubicBezTo>
                  <a:pt x="48518" y="72888"/>
                  <a:pt x="48602" y="72828"/>
                  <a:pt x="48626" y="72721"/>
                </a:cubicBezTo>
                <a:cubicBezTo>
                  <a:pt x="48673" y="72649"/>
                  <a:pt x="48697" y="72590"/>
                  <a:pt x="48721" y="72530"/>
                </a:cubicBezTo>
                <a:close/>
                <a:moveTo>
                  <a:pt x="43649" y="70911"/>
                </a:moveTo>
                <a:cubicBezTo>
                  <a:pt x="44220" y="71173"/>
                  <a:pt x="44792" y="71423"/>
                  <a:pt x="45351" y="71685"/>
                </a:cubicBezTo>
                <a:cubicBezTo>
                  <a:pt x="45470" y="72007"/>
                  <a:pt x="45601" y="72352"/>
                  <a:pt x="45720" y="72697"/>
                </a:cubicBezTo>
                <a:cubicBezTo>
                  <a:pt x="45447" y="72888"/>
                  <a:pt x="45173" y="73066"/>
                  <a:pt x="44887" y="73197"/>
                </a:cubicBezTo>
                <a:cubicBezTo>
                  <a:pt x="44768" y="73007"/>
                  <a:pt x="44649" y="72816"/>
                  <a:pt x="44542" y="72638"/>
                </a:cubicBezTo>
                <a:cubicBezTo>
                  <a:pt x="44232" y="72066"/>
                  <a:pt x="43935" y="71483"/>
                  <a:pt x="43649" y="70911"/>
                </a:cubicBezTo>
                <a:close/>
                <a:moveTo>
                  <a:pt x="39982" y="69244"/>
                </a:moveTo>
                <a:lnTo>
                  <a:pt x="39982" y="69244"/>
                </a:lnTo>
                <a:cubicBezTo>
                  <a:pt x="40386" y="69435"/>
                  <a:pt x="40756" y="69613"/>
                  <a:pt x="41137" y="69780"/>
                </a:cubicBezTo>
                <a:cubicBezTo>
                  <a:pt x="41518" y="70673"/>
                  <a:pt x="41887" y="71554"/>
                  <a:pt x="42268" y="72423"/>
                </a:cubicBezTo>
                <a:cubicBezTo>
                  <a:pt x="42387" y="72709"/>
                  <a:pt x="42530" y="73007"/>
                  <a:pt x="42649" y="73292"/>
                </a:cubicBezTo>
                <a:cubicBezTo>
                  <a:pt x="42411" y="73233"/>
                  <a:pt x="42172" y="73161"/>
                  <a:pt x="41910" y="73078"/>
                </a:cubicBezTo>
                <a:cubicBezTo>
                  <a:pt x="41637" y="72590"/>
                  <a:pt x="41303" y="72114"/>
                  <a:pt x="41053" y="71637"/>
                </a:cubicBezTo>
                <a:cubicBezTo>
                  <a:pt x="40648" y="70864"/>
                  <a:pt x="40303" y="70054"/>
                  <a:pt x="39982" y="69244"/>
                </a:cubicBezTo>
                <a:close/>
                <a:moveTo>
                  <a:pt x="41839" y="70102"/>
                </a:moveTo>
                <a:lnTo>
                  <a:pt x="41839" y="70102"/>
                </a:lnTo>
                <a:cubicBezTo>
                  <a:pt x="42315" y="70316"/>
                  <a:pt x="42792" y="70530"/>
                  <a:pt x="43268" y="70744"/>
                </a:cubicBezTo>
                <a:cubicBezTo>
                  <a:pt x="43184" y="70804"/>
                  <a:pt x="43101" y="70923"/>
                  <a:pt x="43161" y="71054"/>
                </a:cubicBezTo>
                <a:cubicBezTo>
                  <a:pt x="43446" y="71697"/>
                  <a:pt x="43756" y="72340"/>
                  <a:pt x="44089" y="72971"/>
                </a:cubicBezTo>
                <a:lnTo>
                  <a:pt x="44316" y="73423"/>
                </a:lnTo>
                <a:cubicBezTo>
                  <a:pt x="44208" y="73459"/>
                  <a:pt x="44089" y="73471"/>
                  <a:pt x="43970" y="73483"/>
                </a:cubicBezTo>
                <a:cubicBezTo>
                  <a:pt x="43929" y="73486"/>
                  <a:pt x="43885" y="73487"/>
                  <a:pt x="43841" y="73487"/>
                </a:cubicBezTo>
                <a:cubicBezTo>
                  <a:pt x="43709" y="73487"/>
                  <a:pt x="43568" y="73474"/>
                  <a:pt x="43434" y="73447"/>
                </a:cubicBezTo>
                <a:cubicBezTo>
                  <a:pt x="43196" y="72971"/>
                  <a:pt x="42934" y="72519"/>
                  <a:pt x="42720" y="72054"/>
                </a:cubicBezTo>
                <a:cubicBezTo>
                  <a:pt x="42422" y="71411"/>
                  <a:pt x="42125" y="70756"/>
                  <a:pt x="41839" y="70102"/>
                </a:cubicBezTo>
                <a:close/>
                <a:moveTo>
                  <a:pt x="44697" y="74495"/>
                </a:moveTo>
                <a:cubicBezTo>
                  <a:pt x="44792" y="74495"/>
                  <a:pt x="44887" y="74507"/>
                  <a:pt x="44982" y="74507"/>
                </a:cubicBezTo>
                <a:cubicBezTo>
                  <a:pt x="45006" y="74554"/>
                  <a:pt x="45042" y="74602"/>
                  <a:pt x="45089" y="74626"/>
                </a:cubicBezTo>
                <a:cubicBezTo>
                  <a:pt x="44947" y="74590"/>
                  <a:pt x="44816" y="74543"/>
                  <a:pt x="44697" y="74495"/>
                </a:cubicBezTo>
                <a:close/>
                <a:moveTo>
                  <a:pt x="45709" y="74424"/>
                </a:moveTo>
                <a:cubicBezTo>
                  <a:pt x="45613" y="74531"/>
                  <a:pt x="45518" y="74650"/>
                  <a:pt x="45423" y="74745"/>
                </a:cubicBezTo>
                <a:cubicBezTo>
                  <a:pt x="45399" y="74733"/>
                  <a:pt x="45363" y="74733"/>
                  <a:pt x="45351" y="74721"/>
                </a:cubicBezTo>
                <a:cubicBezTo>
                  <a:pt x="45470" y="74685"/>
                  <a:pt x="45542" y="74590"/>
                  <a:pt x="45530" y="74447"/>
                </a:cubicBezTo>
                <a:cubicBezTo>
                  <a:pt x="45578" y="74447"/>
                  <a:pt x="45625" y="74447"/>
                  <a:pt x="45685" y="74435"/>
                </a:cubicBezTo>
                <a:cubicBezTo>
                  <a:pt x="45697" y="74435"/>
                  <a:pt x="45697" y="74424"/>
                  <a:pt x="45709" y="74424"/>
                </a:cubicBezTo>
                <a:close/>
                <a:moveTo>
                  <a:pt x="45875" y="77329"/>
                </a:moveTo>
                <a:cubicBezTo>
                  <a:pt x="45899" y="77329"/>
                  <a:pt x="45923" y="77341"/>
                  <a:pt x="45935" y="77341"/>
                </a:cubicBezTo>
                <a:cubicBezTo>
                  <a:pt x="45935" y="77341"/>
                  <a:pt x="45911" y="77341"/>
                  <a:pt x="45911" y="77352"/>
                </a:cubicBezTo>
                <a:cubicBezTo>
                  <a:pt x="45899" y="77341"/>
                  <a:pt x="45887" y="77329"/>
                  <a:pt x="45875" y="77329"/>
                </a:cubicBezTo>
                <a:close/>
                <a:moveTo>
                  <a:pt x="52209" y="75436"/>
                </a:moveTo>
                <a:lnTo>
                  <a:pt x="52209" y="75436"/>
                </a:lnTo>
                <a:cubicBezTo>
                  <a:pt x="52959" y="75638"/>
                  <a:pt x="53698" y="75852"/>
                  <a:pt x="54436" y="76055"/>
                </a:cubicBezTo>
                <a:cubicBezTo>
                  <a:pt x="54019" y="76555"/>
                  <a:pt x="53602" y="77043"/>
                  <a:pt x="53186" y="77543"/>
                </a:cubicBezTo>
                <a:cubicBezTo>
                  <a:pt x="52805" y="76948"/>
                  <a:pt x="52543" y="76138"/>
                  <a:pt x="52209" y="75436"/>
                </a:cubicBezTo>
                <a:close/>
                <a:moveTo>
                  <a:pt x="51114" y="77293"/>
                </a:moveTo>
                <a:cubicBezTo>
                  <a:pt x="51138" y="77424"/>
                  <a:pt x="51174" y="77531"/>
                  <a:pt x="51233" y="77602"/>
                </a:cubicBezTo>
                <a:cubicBezTo>
                  <a:pt x="51245" y="77626"/>
                  <a:pt x="51257" y="77650"/>
                  <a:pt x="51281" y="77662"/>
                </a:cubicBezTo>
                <a:cubicBezTo>
                  <a:pt x="51257" y="77698"/>
                  <a:pt x="51245" y="77710"/>
                  <a:pt x="51245" y="77722"/>
                </a:cubicBezTo>
                <a:cubicBezTo>
                  <a:pt x="51197" y="77710"/>
                  <a:pt x="51162" y="77686"/>
                  <a:pt x="51114" y="77650"/>
                </a:cubicBezTo>
                <a:cubicBezTo>
                  <a:pt x="51066" y="77626"/>
                  <a:pt x="51019" y="77626"/>
                  <a:pt x="50983" y="77626"/>
                </a:cubicBezTo>
                <a:cubicBezTo>
                  <a:pt x="51019" y="77519"/>
                  <a:pt x="51066" y="77400"/>
                  <a:pt x="51114" y="77293"/>
                </a:cubicBezTo>
                <a:close/>
                <a:moveTo>
                  <a:pt x="42911" y="78103"/>
                </a:moveTo>
                <a:cubicBezTo>
                  <a:pt x="42970" y="78114"/>
                  <a:pt x="43030" y="78126"/>
                  <a:pt x="43089" y="78162"/>
                </a:cubicBezTo>
                <a:cubicBezTo>
                  <a:pt x="43101" y="78186"/>
                  <a:pt x="43101" y="78198"/>
                  <a:pt x="43125" y="78234"/>
                </a:cubicBezTo>
                <a:cubicBezTo>
                  <a:pt x="43042" y="78186"/>
                  <a:pt x="42982" y="78138"/>
                  <a:pt x="42911" y="78103"/>
                </a:cubicBezTo>
                <a:close/>
                <a:moveTo>
                  <a:pt x="72010" y="22187"/>
                </a:moveTo>
                <a:cubicBezTo>
                  <a:pt x="75066" y="22187"/>
                  <a:pt x="77836" y="23861"/>
                  <a:pt x="80558" y="25096"/>
                </a:cubicBezTo>
                <a:cubicBezTo>
                  <a:pt x="83332" y="26346"/>
                  <a:pt x="86142" y="27513"/>
                  <a:pt x="89047" y="28394"/>
                </a:cubicBezTo>
                <a:cubicBezTo>
                  <a:pt x="90881" y="28942"/>
                  <a:pt x="92714" y="29382"/>
                  <a:pt x="94572" y="29680"/>
                </a:cubicBezTo>
                <a:lnTo>
                  <a:pt x="92202" y="29644"/>
                </a:lnTo>
                <a:cubicBezTo>
                  <a:pt x="91941" y="29644"/>
                  <a:pt x="91905" y="30013"/>
                  <a:pt x="92179" y="30061"/>
                </a:cubicBezTo>
                <a:cubicBezTo>
                  <a:pt x="95241" y="30590"/>
                  <a:pt x="98476" y="30800"/>
                  <a:pt x="101711" y="30800"/>
                </a:cubicBezTo>
                <a:cubicBezTo>
                  <a:pt x="104298" y="30800"/>
                  <a:pt x="106886" y="30665"/>
                  <a:pt x="109383" y="30454"/>
                </a:cubicBezTo>
                <a:lnTo>
                  <a:pt x="109383" y="30454"/>
                </a:lnTo>
                <a:cubicBezTo>
                  <a:pt x="101525" y="45218"/>
                  <a:pt x="95774" y="61493"/>
                  <a:pt x="90583" y="77305"/>
                </a:cubicBezTo>
                <a:cubicBezTo>
                  <a:pt x="90548" y="77400"/>
                  <a:pt x="90571" y="77460"/>
                  <a:pt x="90595" y="77531"/>
                </a:cubicBezTo>
                <a:cubicBezTo>
                  <a:pt x="89559" y="78186"/>
                  <a:pt x="87071" y="78484"/>
                  <a:pt x="86202" y="78531"/>
                </a:cubicBezTo>
                <a:cubicBezTo>
                  <a:pt x="86042" y="78540"/>
                  <a:pt x="85880" y="78544"/>
                  <a:pt x="85718" y="78544"/>
                </a:cubicBezTo>
                <a:cubicBezTo>
                  <a:pt x="85021" y="78544"/>
                  <a:pt x="84304" y="78472"/>
                  <a:pt x="83618" y="78424"/>
                </a:cubicBezTo>
                <a:cubicBezTo>
                  <a:pt x="81665" y="78305"/>
                  <a:pt x="79737" y="78055"/>
                  <a:pt x="77808" y="77698"/>
                </a:cubicBezTo>
                <a:cubicBezTo>
                  <a:pt x="73795" y="76936"/>
                  <a:pt x="69997" y="75638"/>
                  <a:pt x="66247" y="74019"/>
                </a:cubicBezTo>
                <a:cubicBezTo>
                  <a:pt x="63392" y="72785"/>
                  <a:pt x="60782" y="72408"/>
                  <a:pt x="58148" y="72408"/>
                </a:cubicBezTo>
                <a:cubicBezTo>
                  <a:pt x="55599" y="72408"/>
                  <a:pt x="53026" y="72761"/>
                  <a:pt x="50185" y="73030"/>
                </a:cubicBezTo>
                <a:cubicBezTo>
                  <a:pt x="50209" y="72995"/>
                  <a:pt x="50221" y="72935"/>
                  <a:pt x="50221" y="72876"/>
                </a:cubicBezTo>
                <a:cubicBezTo>
                  <a:pt x="50340" y="72757"/>
                  <a:pt x="50400" y="72554"/>
                  <a:pt x="50245" y="72411"/>
                </a:cubicBezTo>
                <a:lnTo>
                  <a:pt x="50245" y="72411"/>
                </a:lnTo>
                <a:cubicBezTo>
                  <a:pt x="50275" y="72421"/>
                  <a:pt x="50304" y="72425"/>
                  <a:pt x="50331" y="72425"/>
                </a:cubicBezTo>
                <a:cubicBezTo>
                  <a:pt x="50608" y="72425"/>
                  <a:pt x="50738" y="71973"/>
                  <a:pt x="50423" y="71876"/>
                </a:cubicBezTo>
                <a:lnTo>
                  <a:pt x="50162" y="71780"/>
                </a:lnTo>
                <a:cubicBezTo>
                  <a:pt x="50114" y="71768"/>
                  <a:pt x="50090" y="71768"/>
                  <a:pt x="50054" y="71768"/>
                </a:cubicBezTo>
                <a:cubicBezTo>
                  <a:pt x="50781" y="69732"/>
                  <a:pt x="51495" y="67696"/>
                  <a:pt x="52197" y="65637"/>
                </a:cubicBezTo>
                <a:cubicBezTo>
                  <a:pt x="52237" y="65655"/>
                  <a:pt x="52280" y="65664"/>
                  <a:pt x="52323" y="65664"/>
                </a:cubicBezTo>
                <a:cubicBezTo>
                  <a:pt x="52448" y="65664"/>
                  <a:pt x="52567" y="65588"/>
                  <a:pt x="52567" y="65446"/>
                </a:cubicBezTo>
                <a:cubicBezTo>
                  <a:pt x="52567" y="65160"/>
                  <a:pt x="52567" y="64899"/>
                  <a:pt x="52543" y="64613"/>
                </a:cubicBezTo>
                <a:lnTo>
                  <a:pt x="52948" y="63410"/>
                </a:lnTo>
                <a:lnTo>
                  <a:pt x="52948" y="63410"/>
                </a:lnTo>
                <a:cubicBezTo>
                  <a:pt x="52948" y="63482"/>
                  <a:pt x="52924" y="63541"/>
                  <a:pt x="52924" y="63613"/>
                </a:cubicBezTo>
                <a:cubicBezTo>
                  <a:pt x="52917" y="63724"/>
                  <a:pt x="53003" y="63786"/>
                  <a:pt x="53092" y="63786"/>
                </a:cubicBezTo>
                <a:cubicBezTo>
                  <a:pt x="53156" y="63786"/>
                  <a:pt x="53222" y="63754"/>
                  <a:pt x="53257" y="63684"/>
                </a:cubicBezTo>
                <a:cubicBezTo>
                  <a:pt x="53436" y="63267"/>
                  <a:pt x="53531" y="62851"/>
                  <a:pt x="53579" y="62410"/>
                </a:cubicBezTo>
                <a:cubicBezTo>
                  <a:pt x="54126" y="61648"/>
                  <a:pt x="54710" y="60910"/>
                  <a:pt x="55365" y="60196"/>
                </a:cubicBezTo>
                <a:cubicBezTo>
                  <a:pt x="55420" y="60122"/>
                  <a:pt x="55353" y="60026"/>
                  <a:pt x="55282" y="60026"/>
                </a:cubicBezTo>
                <a:cubicBezTo>
                  <a:pt x="55261" y="60026"/>
                  <a:pt x="55240" y="60034"/>
                  <a:pt x="55222" y="60053"/>
                </a:cubicBezTo>
                <a:cubicBezTo>
                  <a:pt x="54662" y="60624"/>
                  <a:pt x="54114" y="61208"/>
                  <a:pt x="53614" y="61815"/>
                </a:cubicBezTo>
                <a:cubicBezTo>
                  <a:pt x="53614" y="61529"/>
                  <a:pt x="53579" y="61243"/>
                  <a:pt x="53531" y="60946"/>
                </a:cubicBezTo>
                <a:cubicBezTo>
                  <a:pt x="53531" y="60934"/>
                  <a:pt x="53555" y="60922"/>
                  <a:pt x="53555" y="60922"/>
                </a:cubicBezTo>
                <a:cubicBezTo>
                  <a:pt x="54400" y="59541"/>
                  <a:pt x="55293" y="58374"/>
                  <a:pt x="56734" y="57410"/>
                </a:cubicBezTo>
                <a:cubicBezTo>
                  <a:pt x="56794" y="57370"/>
                  <a:pt x="56745" y="57279"/>
                  <a:pt x="56685" y="57279"/>
                </a:cubicBezTo>
                <a:cubicBezTo>
                  <a:pt x="56674" y="57279"/>
                  <a:pt x="56662" y="57283"/>
                  <a:pt x="56650" y="57290"/>
                </a:cubicBezTo>
                <a:cubicBezTo>
                  <a:pt x="55793" y="57826"/>
                  <a:pt x="54948" y="58505"/>
                  <a:pt x="54245" y="59315"/>
                </a:cubicBezTo>
                <a:cubicBezTo>
                  <a:pt x="54662" y="58386"/>
                  <a:pt x="55103" y="57469"/>
                  <a:pt x="55579" y="56564"/>
                </a:cubicBezTo>
                <a:cubicBezTo>
                  <a:pt x="56948" y="55016"/>
                  <a:pt x="58567" y="53826"/>
                  <a:pt x="60734" y="53195"/>
                </a:cubicBezTo>
                <a:cubicBezTo>
                  <a:pt x="60866" y="53173"/>
                  <a:pt x="60836" y="52988"/>
                  <a:pt x="60727" y="52988"/>
                </a:cubicBezTo>
                <a:cubicBezTo>
                  <a:pt x="60718" y="52988"/>
                  <a:pt x="60709" y="52990"/>
                  <a:pt x="60699" y="52992"/>
                </a:cubicBezTo>
                <a:cubicBezTo>
                  <a:pt x="58698" y="53480"/>
                  <a:pt x="56686" y="54564"/>
                  <a:pt x="55257" y="56124"/>
                </a:cubicBezTo>
                <a:lnTo>
                  <a:pt x="55841" y="54612"/>
                </a:lnTo>
                <a:cubicBezTo>
                  <a:pt x="56531" y="53921"/>
                  <a:pt x="57210" y="53242"/>
                  <a:pt x="57912" y="52576"/>
                </a:cubicBezTo>
                <a:cubicBezTo>
                  <a:pt x="57930" y="52549"/>
                  <a:pt x="57915" y="52510"/>
                  <a:pt x="57892" y="52510"/>
                </a:cubicBezTo>
                <a:cubicBezTo>
                  <a:pt x="57884" y="52510"/>
                  <a:pt x="57874" y="52515"/>
                  <a:pt x="57865" y="52528"/>
                </a:cubicBezTo>
                <a:cubicBezTo>
                  <a:pt x="57210" y="53195"/>
                  <a:pt x="56543" y="53850"/>
                  <a:pt x="55888" y="54516"/>
                </a:cubicBezTo>
                <a:cubicBezTo>
                  <a:pt x="58174" y="48468"/>
                  <a:pt x="60615" y="42467"/>
                  <a:pt x="63032" y="36466"/>
                </a:cubicBezTo>
                <a:cubicBezTo>
                  <a:pt x="63044" y="36466"/>
                  <a:pt x="63056" y="36466"/>
                  <a:pt x="63080" y="36455"/>
                </a:cubicBezTo>
                <a:cubicBezTo>
                  <a:pt x="63937" y="35740"/>
                  <a:pt x="64663" y="34835"/>
                  <a:pt x="65306" y="33907"/>
                </a:cubicBezTo>
                <a:cubicBezTo>
                  <a:pt x="65351" y="33844"/>
                  <a:pt x="65288" y="33774"/>
                  <a:pt x="65229" y="33774"/>
                </a:cubicBezTo>
                <a:cubicBezTo>
                  <a:pt x="65209" y="33774"/>
                  <a:pt x="65190" y="33782"/>
                  <a:pt x="65175" y="33799"/>
                </a:cubicBezTo>
                <a:cubicBezTo>
                  <a:pt x="64580" y="34561"/>
                  <a:pt x="63925" y="35228"/>
                  <a:pt x="63258" y="35907"/>
                </a:cubicBezTo>
                <a:cubicBezTo>
                  <a:pt x="63461" y="35371"/>
                  <a:pt x="63687" y="34835"/>
                  <a:pt x="63889" y="34311"/>
                </a:cubicBezTo>
                <a:cubicBezTo>
                  <a:pt x="65235" y="32609"/>
                  <a:pt x="66616" y="31025"/>
                  <a:pt x="68283" y="29573"/>
                </a:cubicBezTo>
                <a:cubicBezTo>
                  <a:pt x="68360" y="29515"/>
                  <a:pt x="68297" y="29410"/>
                  <a:pt x="68219" y="29410"/>
                </a:cubicBezTo>
                <a:cubicBezTo>
                  <a:pt x="68201" y="29410"/>
                  <a:pt x="68182" y="29416"/>
                  <a:pt x="68164" y="29430"/>
                </a:cubicBezTo>
                <a:cubicBezTo>
                  <a:pt x="66866" y="30442"/>
                  <a:pt x="65604" y="31561"/>
                  <a:pt x="64509" y="32787"/>
                </a:cubicBezTo>
                <a:cubicBezTo>
                  <a:pt x="64580" y="32609"/>
                  <a:pt x="64651" y="32418"/>
                  <a:pt x="64723" y="32240"/>
                </a:cubicBezTo>
                <a:cubicBezTo>
                  <a:pt x="65318" y="31597"/>
                  <a:pt x="65902" y="30942"/>
                  <a:pt x="66545" y="30335"/>
                </a:cubicBezTo>
                <a:cubicBezTo>
                  <a:pt x="67509" y="29418"/>
                  <a:pt x="68569" y="28585"/>
                  <a:pt x="69569" y="27692"/>
                </a:cubicBezTo>
                <a:cubicBezTo>
                  <a:pt x="69648" y="27612"/>
                  <a:pt x="69595" y="27458"/>
                  <a:pt x="69492" y="27458"/>
                </a:cubicBezTo>
                <a:cubicBezTo>
                  <a:pt x="69472" y="27458"/>
                  <a:pt x="69449" y="27464"/>
                  <a:pt x="69426" y="27477"/>
                </a:cubicBezTo>
                <a:cubicBezTo>
                  <a:pt x="68033" y="28299"/>
                  <a:pt x="66604" y="29394"/>
                  <a:pt x="65378" y="30632"/>
                </a:cubicBezTo>
                <a:cubicBezTo>
                  <a:pt x="65521" y="30311"/>
                  <a:pt x="65640" y="29978"/>
                  <a:pt x="65771" y="29656"/>
                </a:cubicBezTo>
                <a:cubicBezTo>
                  <a:pt x="66080" y="29263"/>
                  <a:pt x="66414" y="28894"/>
                  <a:pt x="66783" y="28549"/>
                </a:cubicBezTo>
                <a:cubicBezTo>
                  <a:pt x="67640" y="27775"/>
                  <a:pt x="68604" y="27120"/>
                  <a:pt x="69569" y="26477"/>
                </a:cubicBezTo>
                <a:cubicBezTo>
                  <a:pt x="69673" y="26414"/>
                  <a:pt x="69594" y="26278"/>
                  <a:pt x="69493" y="26278"/>
                </a:cubicBezTo>
                <a:cubicBezTo>
                  <a:pt x="69479" y="26278"/>
                  <a:pt x="69464" y="26281"/>
                  <a:pt x="69450" y="26287"/>
                </a:cubicBezTo>
                <a:cubicBezTo>
                  <a:pt x="68450" y="26691"/>
                  <a:pt x="67330" y="27346"/>
                  <a:pt x="66354" y="28144"/>
                </a:cubicBezTo>
                <a:cubicBezTo>
                  <a:pt x="66485" y="27787"/>
                  <a:pt x="66640" y="27418"/>
                  <a:pt x="66771" y="27061"/>
                </a:cubicBezTo>
                <a:cubicBezTo>
                  <a:pt x="67021" y="26870"/>
                  <a:pt x="67259" y="26691"/>
                  <a:pt x="67449" y="26537"/>
                </a:cubicBezTo>
                <a:cubicBezTo>
                  <a:pt x="68450" y="25787"/>
                  <a:pt x="69521" y="25132"/>
                  <a:pt x="70640" y="24572"/>
                </a:cubicBezTo>
                <a:cubicBezTo>
                  <a:pt x="70815" y="24490"/>
                  <a:pt x="70732" y="24230"/>
                  <a:pt x="70568" y="24230"/>
                </a:cubicBezTo>
                <a:cubicBezTo>
                  <a:pt x="70542" y="24230"/>
                  <a:pt x="70515" y="24236"/>
                  <a:pt x="70485" y="24251"/>
                </a:cubicBezTo>
                <a:cubicBezTo>
                  <a:pt x="69271" y="24834"/>
                  <a:pt x="68104" y="25525"/>
                  <a:pt x="67033" y="26346"/>
                </a:cubicBezTo>
                <a:cubicBezTo>
                  <a:pt x="67437" y="25310"/>
                  <a:pt x="67830" y="24263"/>
                  <a:pt x="68211" y="23227"/>
                </a:cubicBezTo>
                <a:cubicBezTo>
                  <a:pt x="68223" y="23227"/>
                  <a:pt x="68247" y="23203"/>
                  <a:pt x="68247" y="23203"/>
                </a:cubicBezTo>
                <a:cubicBezTo>
                  <a:pt x="68390" y="23548"/>
                  <a:pt x="68604" y="23917"/>
                  <a:pt x="68819" y="23977"/>
                </a:cubicBezTo>
                <a:cubicBezTo>
                  <a:pt x="68676" y="24144"/>
                  <a:pt x="68509" y="24298"/>
                  <a:pt x="68378" y="24489"/>
                </a:cubicBezTo>
                <a:cubicBezTo>
                  <a:pt x="68323" y="24554"/>
                  <a:pt x="68397" y="24662"/>
                  <a:pt x="68466" y="24662"/>
                </a:cubicBezTo>
                <a:cubicBezTo>
                  <a:pt x="68486" y="24662"/>
                  <a:pt x="68505" y="24653"/>
                  <a:pt x="68521" y="24632"/>
                </a:cubicBezTo>
                <a:cubicBezTo>
                  <a:pt x="69271" y="23846"/>
                  <a:pt x="70188" y="23239"/>
                  <a:pt x="71236" y="22941"/>
                </a:cubicBezTo>
                <a:cubicBezTo>
                  <a:pt x="71392" y="22896"/>
                  <a:pt x="71370" y="22664"/>
                  <a:pt x="71220" y="22664"/>
                </a:cubicBezTo>
                <a:cubicBezTo>
                  <a:pt x="71210" y="22664"/>
                  <a:pt x="71199" y="22665"/>
                  <a:pt x="71188" y="22667"/>
                </a:cubicBezTo>
                <a:cubicBezTo>
                  <a:pt x="70474" y="22846"/>
                  <a:pt x="69819" y="23167"/>
                  <a:pt x="69271" y="23608"/>
                </a:cubicBezTo>
                <a:cubicBezTo>
                  <a:pt x="69295" y="23536"/>
                  <a:pt x="69295" y="23441"/>
                  <a:pt x="69235" y="23370"/>
                </a:cubicBezTo>
                <a:cubicBezTo>
                  <a:pt x="69223" y="23346"/>
                  <a:pt x="69200" y="23310"/>
                  <a:pt x="69176" y="23286"/>
                </a:cubicBezTo>
                <a:cubicBezTo>
                  <a:pt x="69134" y="23228"/>
                  <a:pt x="69078" y="23203"/>
                  <a:pt x="69022" y="23203"/>
                </a:cubicBezTo>
                <a:cubicBezTo>
                  <a:pt x="68916" y="23203"/>
                  <a:pt x="68810" y="23289"/>
                  <a:pt x="68795" y="23405"/>
                </a:cubicBezTo>
                <a:cubicBezTo>
                  <a:pt x="68807" y="23298"/>
                  <a:pt x="68807" y="23191"/>
                  <a:pt x="68795" y="23072"/>
                </a:cubicBezTo>
                <a:lnTo>
                  <a:pt x="68795" y="23072"/>
                </a:lnTo>
                <a:cubicBezTo>
                  <a:pt x="68806" y="23074"/>
                  <a:pt x="68817" y="23075"/>
                  <a:pt x="68829" y="23075"/>
                </a:cubicBezTo>
                <a:cubicBezTo>
                  <a:pt x="68893" y="23075"/>
                  <a:pt x="68961" y="23045"/>
                  <a:pt x="68961" y="22965"/>
                </a:cubicBezTo>
                <a:lnTo>
                  <a:pt x="68961" y="22893"/>
                </a:lnTo>
                <a:cubicBezTo>
                  <a:pt x="69521" y="22620"/>
                  <a:pt x="70164" y="22405"/>
                  <a:pt x="70819" y="22274"/>
                </a:cubicBezTo>
                <a:cubicBezTo>
                  <a:pt x="71221" y="22215"/>
                  <a:pt x="71618" y="22187"/>
                  <a:pt x="72010" y="22187"/>
                </a:cubicBezTo>
                <a:close/>
                <a:moveTo>
                  <a:pt x="46649" y="78674"/>
                </a:moveTo>
                <a:cubicBezTo>
                  <a:pt x="46661" y="78698"/>
                  <a:pt x="46673" y="78710"/>
                  <a:pt x="46709" y="78710"/>
                </a:cubicBezTo>
                <a:cubicBezTo>
                  <a:pt x="46375" y="78769"/>
                  <a:pt x="46197" y="79150"/>
                  <a:pt x="46244" y="79484"/>
                </a:cubicBezTo>
                <a:cubicBezTo>
                  <a:pt x="46113" y="79424"/>
                  <a:pt x="45971" y="79365"/>
                  <a:pt x="45851" y="79293"/>
                </a:cubicBezTo>
                <a:cubicBezTo>
                  <a:pt x="46101" y="79210"/>
                  <a:pt x="46304" y="79019"/>
                  <a:pt x="46399" y="78781"/>
                </a:cubicBezTo>
                <a:cubicBezTo>
                  <a:pt x="46482" y="78734"/>
                  <a:pt x="46554" y="78710"/>
                  <a:pt x="46649" y="78674"/>
                </a:cubicBezTo>
                <a:close/>
                <a:moveTo>
                  <a:pt x="100299" y="75864"/>
                </a:moveTo>
                <a:cubicBezTo>
                  <a:pt x="100275" y="75971"/>
                  <a:pt x="100251" y="76055"/>
                  <a:pt x="100227" y="76162"/>
                </a:cubicBezTo>
                <a:cubicBezTo>
                  <a:pt x="99644" y="77329"/>
                  <a:pt x="99060" y="78484"/>
                  <a:pt x="98465" y="79650"/>
                </a:cubicBezTo>
                <a:cubicBezTo>
                  <a:pt x="98453" y="79662"/>
                  <a:pt x="98441" y="79674"/>
                  <a:pt x="98429" y="79674"/>
                </a:cubicBezTo>
                <a:cubicBezTo>
                  <a:pt x="99060" y="78412"/>
                  <a:pt x="99680" y="77150"/>
                  <a:pt x="100299" y="75864"/>
                </a:cubicBezTo>
                <a:close/>
                <a:moveTo>
                  <a:pt x="54388" y="79412"/>
                </a:moveTo>
                <a:lnTo>
                  <a:pt x="54960" y="79627"/>
                </a:lnTo>
                <a:cubicBezTo>
                  <a:pt x="54948" y="79662"/>
                  <a:pt x="54936" y="79686"/>
                  <a:pt x="54912" y="79710"/>
                </a:cubicBezTo>
                <a:cubicBezTo>
                  <a:pt x="54734" y="79603"/>
                  <a:pt x="54567" y="79496"/>
                  <a:pt x="54388" y="79412"/>
                </a:cubicBezTo>
                <a:close/>
                <a:moveTo>
                  <a:pt x="55210" y="79722"/>
                </a:moveTo>
                <a:cubicBezTo>
                  <a:pt x="55484" y="79829"/>
                  <a:pt x="55769" y="79948"/>
                  <a:pt x="56055" y="80043"/>
                </a:cubicBezTo>
                <a:cubicBezTo>
                  <a:pt x="55984" y="80139"/>
                  <a:pt x="55924" y="80198"/>
                  <a:pt x="55865" y="80269"/>
                </a:cubicBezTo>
                <a:cubicBezTo>
                  <a:pt x="55603" y="80127"/>
                  <a:pt x="55365" y="79972"/>
                  <a:pt x="55115" y="79829"/>
                </a:cubicBezTo>
                <a:cubicBezTo>
                  <a:pt x="55150" y="79793"/>
                  <a:pt x="55174" y="79769"/>
                  <a:pt x="55210" y="79722"/>
                </a:cubicBezTo>
                <a:close/>
                <a:moveTo>
                  <a:pt x="56412" y="80210"/>
                </a:moveTo>
                <a:cubicBezTo>
                  <a:pt x="56936" y="80424"/>
                  <a:pt x="57448" y="80627"/>
                  <a:pt x="57972" y="80817"/>
                </a:cubicBezTo>
                <a:cubicBezTo>
                  <a:pt x="57889" y="80901"/>
                  <a:pt x="57805" y="80984"/>
                  <a:pt x="57734" y="81079"/>
                </a:cubicBezTo>
                <a:cubicBezTo>
                  <a:pt x="57305" y="80924"/>
                  <a:pt x="56877" y="80793"/>
                  <a:pt x="56436" y="80627"/>
                </a:cubicBezTo>
                <a:cubicBezTo>
                  <a:pt x="56353" y="80567"/>
                  <a:pt x="56258" y="80508"/>
                  <a:pt x="56174" y="80460"/>
                </a:cubicBezTo>
                <a:cubicBezTo>
                  <a:pt x="56246" y="80377"/>
                  <a:pt x="56341" y="80281"/>
                  <a:pt x="56412" y="80210"/>
                </a:cubicBezTo>
                <a:close/>
                <a:moveTo>
                  <a:pt x="98251" y="80127"/>
                </a:moveTo>
                <a:lnTo>
                  <a:pt x="97536" y="81555"/>
                </a:lnTo>
                <a:cubicBezTo>
                  <a:pt x="97536" y="81555"/>
                  <a:pt x="97522" y="81555"/>
                  <a:pt x="97516" y="81561"/>
                </a:cubicBezTo>
                <a:lnTo>
                  <a:pt x="97516" y="81561"/>
                </a:lnTo>
                <a:cubicBezTo>
                  <a:pt x="97753" y="81075"/>
                  <a:pt x="97978" y="80613"/>
                  <a:pt x="98215" y="80139"/>
                </a:cubicBezTo>
                <a:cubicBezTo>
                  <a:pt x="98227" y="80139"/>
                  <a:pt x="98251" y="80127"/>
                  <a:pt x="98251" y="80127"/>
                </a:cubicBezTo>
                <a:close/>
                <a:moveTo>
                  <a:pt x="58377" y="80972"/>
                </a:moveTo>
                <a:cubicBezTo>
                  <a:pt x="58865" y="81162"/>
                  <a:pt x="59377" y="81353"/>
                  <a:pt x="59865" y="81532"/>
                </a:cubicBezTo>
                <a:cubicBezTo>
                  <a:pt x="59806" y="81591"/>
                  <a:pt x="59746" y="81639"/>
                  <a:pt x="59698" y="81698"/>
                </a:cubicBezTo>
                <a:cubicBezTo>
                  <a:pt x="59163" y="81532"/>
                  <a:pt x="58627" y="81353"/>
                  <a:pt x="58091" y="81198"/>
                </a:cubicBezTo>
                <a:cubicBezTo>
                  <a:pt x="58186" y="81115"/>
                  <a:pt x="58282" y="81055"/>
                  <a:pt x="58377" y="80972"/>
                </a:cubicBezTo>
                <a:close/>
                <a:moveTo>
                  <a:pt x="60282" y="81698"/>
                </a:moveTo>
                <a:cubicBezTo>
                  <a:pt x="60627" y="81829"/>
                  <a:pt x="60960" y="81948"/>
                  <a:pt x="61306" y="82091"/>
                </a:cubicBezTo>
                <a:cubicBezTo>
                  <a:pt x="61258" y="82115"/>
                  <a:pt x="61234" y="82151"/>
                  <a:pt x="61175" y="82174"/>
                </a:cubicBezTo>
                <a:cubicBezTo>
                  <a:pt x="60830" y="82055"/>
                  <a:pt x="60472" y="81936"/>
                  <a:pt x="60115" y="81829"/>
                </a:cubicBezTo>
                <a:cubicBezTo>
                  <a:pt x="60175" y="81793"/>
                  <a:pt x="60222" y="81746"/>
                  <a:pt x="60282" y="81698"/>
                </a:cubicBezTo>
                <a:close/>
                <a:moveTo>
                  <a:pt x="107621" y="35907"/>
                </a:moveTo>
                <a:cubicBezTo>
                  <a:pt x="108600" y="36460"/>
                  <a:pt x="109746" y="36823"/>
                  <a:pt x="110896" y="36823"/>
                </a:cubicBezTo>
                <a:cubicBezTo>
                  <a:pt x="111158" y="36823"/>
                  <a:pt x="111420" y="36804"/>
                  <a:pt x="111681" y="36764"/>
                </a:cubicBezTo>
                <a:lnTo>
                  <a:pt x="111681" y="36764"/>
                </a:lnTo>
                <a:cubicBezTo>
                  <a:pt x="104216" y="52064"/>
                  <a:pt x="97965" y="68018"/>
                  <a:pt x="91048" y="83579"/>
                </a:cubicBezTo>
                <a:lnTo>
                  <a:pt x="91048" y="83591"/>
                </a:lnTo>
                <a:cubicBezTo>
                  <a:pt x="83844" y="80936"/>
                  <a:pt x="76200" y="79234"/>
                  <a:pt x="68819" y="77174"/>
                </a:cubicBezTo>
                <a:cubicBezTo>
                  <a:pt x="63723" y="75745"/>
                  <a:pt x="58567" y="74102"/>
                  <a:pt x="53269" y="73554"/>
                </a:cubicBezTo>
                <a:cubicBezTo>
                  <a:pt x="55155" y="73323"/>
                  <a:pt x="57037" y="73030"/>
                  <a:pt x="58922" y="73030"/>
                </a:cubicBezTo>
                <a:cubicBezTo>
                  <a:pt x="60143" y="73030"/>
                  <a:pt x="61366" y="73153"/>
                  <a:pt x="62592" y="73495"/>
                </a:cubicBezTo>
                <a:cubicBezTo>
                  <a:pt x="66878" y="74709"/>
                  <a:pt x="70712" y="76936"/>
                  <a:pt x="75105" y="77924"/>
                </a:cubicBezTo>
                <a:cubicBezTo>
                  <a:pt x="78404" y="78663"/>
                  <a:pt x="81798" y="79069"/>
                  <a:pt x="85197" y="79069"/>
                </a:cubicBezTo>
                <a:cubicBezTo>
                  <a:pt x="85956" y="79069"/>
                  <a:pt x="86716" y="79049"/>
                  <a:pt x="87476" y="79007"/>
                </a:cubicBezTo>
                <a:cubicBezTo>
                  <a:pt x="88809" y="78936"/>
                  <a:pt x="90417" y="78948"/>
                  <a:pt x="91012" y="77769"/>
                </a:cubicBezTo>
                <a:cubicBezTo>
                  <a:pt x="91107" y="77745"/>
                  <a:pt x="91179" y="77686"/>
                  <a:pt x="91226" y="77579"/>
                </a:cubicBezTo>
                <a:cubicBezTo>
                  <a:pt x="95882" y="63291"/>
                  <a:pt x="101787" y="49682"/>
                  <a:pt x="107621" y="35907"/>
                </a:cubicBezTo>
                <a:close/>
                <a:moveTo>
                  <a:pt x="61080" y="83603"/>
                </a:moveTo>
                <a:lnTo>
                  <a:pt x="61080" y="83603"/>
                </a:lnTo>
                <a:cubicBezTo>
                  <a:pt x="61639" y="83829"/>
                  <a:pt x="62175" y="84032"/>
                  <a:pt x="62723" y="84258"/>
                </a:cubicBezTo>
                <a:lnTo>
                  <a:pt x="61163" y="83818"/>
                </a:lnTo>
                <a:cubicBezTo>
                  <a:pt x="61139" y="83734"/>
                  <a:pt x="61127" y="83663"/>
                  <a:pt x="61080" y="83603"/>
                </a:cubicBezTo>
                <a:close/>
                <a:moveTo>
                  <a:pt x="114146" y="44206"/>
                </a:moveTo>
                <a:cubicBezTo>
                  <a:pt x="114217" y="44336"/>
                  <a:pt x="114289" y="44467"/>
                  <a:pt x="114384" y="44587"/>
                </a:cubicBezTo>
                <a:cubicBezTo>
                  <a:pt x="114467" y="45896"/>
                  <a:pt x="112205" y="50242"/>
                  <a:pt x="112003" y="50671"/>
                </a:cubicBezTo>
                <a:cubicBezTo>
                  <a:pt x="111062" y="52552"/>
                  <a:pt x="110121" y="54457"/>
                  <a:pt x="109181" y="56362"/>
                </a:cubicBezTo>
                <a:cubicBezTo>
                  <a:pt x="108705" y="57338"/>
                  <a:pt x="108228" y="58302"/>
                  <a:pt x="107752" y="59255"/>
                </a:cubicBezTo>
                <a:cubicBezTo>
                  <a:pt x="107097" y="60458"/>
                  <a:pt x="106466" y="61660"/>
                  <a:pt x="105835" y="62886"/>
                </a:cubicBezTo>
                <a:cubicBezTo>
                  <a:pt x="104323" y="65851"/>
                  <a:pt x="102668" y="68851"/>
                  <a:pt x="101477" y="71995"/>
                </a:cubicBezTo>
                <a:cubicBezTo>
                  <a:pt x="99692" y="75614"/>
                  <a:pt x="97894" y="79234"/>
                  <a:pt x="96108" y="82841"/>
                </a:cubicBezTo>
                <a:cubicBezTo>
                  <a:pt x="95072" y="83782"/>
                  <a:pt x="94036" y="84699"/>
                  <a:pt x="92988" y="85615"/>
                </a:cubicBezTo>
                <a:cubicBezTo>
                  <a:pt x="96286" y="78686"/>
                  <a:pt x="99632" y="71780"/>
                  <a:pt x="103109" y="64958"/>
                </a:cubicBezTo>
                <a:cubicBezTo>
                  <a:pt x="106669" y="57993"/>
                  <a:pt x="110586" y="51206"/>
                  <a:pt x="114086" y="44206"/>
                </a:cubicBezTo>
                <a:close/>
                <a:moveTo>
                  <a:pt x="105954" y="57445"/>
                </a:moveTo>
                <a:cubicBezTo>
                  <a:pt x="105478" y="58338"/>
                  <a:pt x="105014" y="59231"/>
                  <a:pt x="104537" y="60124"/>
                </a:cubicBezTo>
                <a:cubicBezTo>
                  <a:pt x="104502" y="60067"/>
                  <a:pt x="104445" y="60027"/>
                  <a:pt x="104387" y="60027"/>
                </a:cubicBezTo>
                <a:cubicBezTo>
                  <a:pt x="104348" y="60027"/>
                  <a:pt x="104309" y="60045"/>
                  <a:pt x="104275" y="60088"/>
                </a:cubicBezTo>
                <a:cubicBezTo>
                  <a:pt x="103168" y="61696"/>
                  <a:pt x="101918" y="63125"/>
                  <a:pt x="100668" y="64613"/>
                </a:cubicBezTo>
                <a:cubicBezTo>
                  <a:pt x="100576" y="64733"/>
                  <a:pt x="100691" y="64881"/>
                  <a:pt x="100808" y="64881"/>
                </a:cubicBezTo>
                <a:cubicBezTo>
                  <a:pt x="100842" y="64881"/>
                  <a:pt x="100876" y="64869"/>
                  <a:pt x="100906" y="64839"/>
                </a:cubicBezTo>
                <a:cubicBezTo>
                  <a:pt x="102144" y="63648"/>
                  <a:pt x="103204" y="62232"/>
                  <a:pt x="104168" y="60803"/>
                </a:cubicBezTo>
                <a:lnTo>
                  <a:pt x="104168" y="60803"/>
                </a:lnTo>
                <a:cubicBezTo>
                  <a:pt x="103192" y="62696"/>
                  <a:pt x="102239" y="64577"/>
                  <a:pt x="101287" y="66494"/>
                </a:cubicBezTo>
                <a:cubicBezTo>
                  <a:pt x="101251" y="66506"/>
                  <a:pt x="101239" y="66506"/>
                  <a:pt x="101204" y="66518"/>
                </a:cubicBezTo>
                <a:cubicBezTo>
                  <a:pt x="100299" y="67637"/>
                  <a:pt x="99299" y="68839"/>
                  <a:pt x="98727" y="70161"/>
                </a:cubicBezTo>
                <a:cubicBezTo>
                  <a:pt x="98694" y="70244"/>
                  <a:pt x="98759" y="70310"/>
                  <a:pt x="98826" y="70310"/>
                </a:cubicBezTo>
                <a:cubicBezTo>
                  <a:pt x="98855" y="70310"/>
                  <a:pt x="98884" y="70297"/>
                  <a:pt x="98906" y="70268"/>
                </a:cubicBezTo>
                <a:cubicBezTo>
                  <a:pt x="99477" y="69530"/>
                  <a:pt x="100001" y="68732"/>
                  <a:pt x="100537" y="67958"/>
                </a:cubicBezTo>
                <a:lnTo>
                  <a:pt x="100537" y="67958"/>
                </a:lnTo>
                <a:cubicBezTo>
                  <a:pt x="97953" y="73197"/>
                  <a:pt x="95465" y="78484"/>
                  <a:pt x="92988" y="83675"/>
                </a:cubicBezTo>
                <a:cubicBezTo>
                  <a:pt x="92679" y="84353"/>
                  <a:pt x="92322" y="85734"/>
                  <a:pt x="91786" y="86223"/>
                </a:cubicBezTo>
                <a:cubicBezTo>
                  <a:pt x="91339" y="86641"/>
                  <a:pt x="90906" y="86805"/>
                  <a:pt x="90431" y="86805"/>
                </a:cubicBezTo>
                <a:cubicBezTo>
                  <a:pt x="89919" y="86805"/>
                  <a:pt x="89358" y="86614"/>
                  <a:pt x="88678" y="86342"/>
                </a:cubicBezTo>
                <a:cubicBezTo>
                  <a:pt x="87297" y="85794"/>
                  <a:pt x="85976" y="84841"/>
                  <a:pt x="84594" y="84234"/>
                </a:cubicBezTo>
                <a:cubicBezTo>
                  <a:pt x="81237" y="82758"/>
                  <a:pt x="77665" y="81746"/>
                  <a:pt x="74141" y="80746"/>
                </a:cubicBezTo>
                <a:cubicBezTo>
                  <a:pt x="66604" y="78615"/>
                  <a:pt x="59055" y="76519"/>
                  <a:pt x="51531" y="74412"/>
                </a:cubicBezTo>
                <a:cubicBezTo>
                  <a:pt x="51519" y="74352"/>
                  <a:pt x="51483" y="74293"/>
                  <a:pt x="51471" y="74245"/>
                </a:cubicBezTo>
                <a:lnTo>
                  <a:pt x="51471" y="74245"/>
                </a:lnTo>
                <a:cubicBezTo>
                  <a:pt x="57972" y="74650"/>
                  <a:pt x="64223" y="76686"/>
                  <a:pt x="70485" y="78400"/>
                </a:cubicBezTo>
                <a:cubicBezTo>
                  <a:pt x="77260" y="80246"/>
                  <a:pt x="84059" y="82460"/>
                  <a:pt x="90964" y="83770"/>
                </a:cubicBezTo>
                <a:cubicBezTo>
                  <a:pt x="91055" y="83939"/>
                  <a:pt x="91231" y="84037"/>
                  <a:pt x="91396" y="84037"/>
                </a:cubicBezTo>
                <a:cubicBezTo>
                  <a:pt x="91533" y="84037"/>
                  <a:pt x="91661" y="83969"/>
                  <a:pt x="91726" y="83818"/>
                </a:cubicBezTo>
                <a:cubicBezTo>
                  <a:pt x="92869" y="81139"/>
                  <a:pt x="94048" y="78460"/>
                  <a:pt x="95227" y="75781"/>
                </a:cubicBezTo>
                <a:cubicBezTo>
                  <a:pt x="95250" y="75804"/>
                  <a:pt x="95294" y="75828"/>
                  <a:pt x="95335" y="75828"/>
                </a:cubicBezTo>
                <a:cubicBezTo>
                  <a:pt x="95356" y="75828"/>
                  <a:pt x="95377" y="75821"/>
                  <a:pt x="95393" y="75805"/>
                </a:cubicBezTo>
                <a:cubicBezTo>
                  <a:pt x="95989" y="75257"/>
                  <a:pt x="96405" y="74435"/>
                  <a:pt x="96858" y="73781"/>
                </a:cubicBezTo>
                <a:cubicBezTo>
                  <a:pt x="96927" y="73694"/>
                  <a:pt x="96852" y="73608"/>
                  <a:pt x="96769" y="73608"/>
                </a:cubicBezTo>
                <a:cubicBezTo>
                  <a:pt x="96738" y="73608"/>
                  <a:pt x="96705" y="73620"/>
                  <a:pt x="96679" y="73650"/>
                </a:cubicBezTo>
                <a:cubicBezTo>
                  <a:pt x="96310" y="74138"/>
                  <a:pt x="95846" y="74650"/>
                  <a:pt x="95489" y="75186"/>
                </a:cubicBezTo>
                <a:cubicBezTo>
                  <a:pt x="97429" y="70804"/>
                  <a:pt x="99394" y="66434"/>
                  <a:pt x="101323" y="62041"/>
                </a:cubicBezTo>
                <a:cubicBezTo>
                  <a:pt x="101348" y="62124"/>
                  <a:pt x="101424" y="62190"/>
                  <a:pt x="101509" y="62190"/>
                </a:cubicBezTo>
                <a:cubicBezTo>
                  <a:pt x="101546" y="62190"/>
                  <a:pt x="101584" y="62177"/>
                  <a:pt x="101620" y="62148"/>
                </a:cubicBezTo>
                <a:cubicBezTo>
                  <a:pt x="103216" y="60803"/>
                  <a:pt x="104585" y="59029"/>
                  <a:pt x="105954" y="57445"/>
                </a:cubicBezTo>
                <a:close/>
                <a:moveTo>
                  <a:pt x="95667" y="83758"/>
                </a:moveTo>
                <a:cubicBezTo>
                  <a:pt x="95477" y="84139"/>
                  <a:pt x="95298" y="84508"/>
                  <a:pt x="95108" y="84901"/>
                </a:cubicBezTo>
                <a:cubicBezTo>
                  <a:pt x="94179" y="85627"/>
                  <a:pt x="93226" y="86354"/>
                  <a:pt x="92310" y="87104"/>
                </a:cubicBezTo>
                <a:cubicBezTo>
                  <a:pt x="92429" y="86830"/>
                  <a:pt x="92548" y="86580"/>
                  <a:pt x="92667" y="86330"/>
                </a:cubicBezTo>
                <a:cubicBezTo>
                  <a:pt x="93703" y="85508"/>
                  <a:pt x="94703" y="84651"/>
                  <a:pt x="95667" y="83758"/>
                </a:cubicBezTo>
                <a:close/>
                <a:moveTo>
                  <a:pt x="64163" y="86127"/>
                </a:moveTo>
                <a:lnTo>
                  <a:pt x="64163" y="86127"/>
                </a:lnTo>
                <a:cubicBezTo>
                  <a:pt x="65223" y="86437"/>
                  <a:pt x="66283" y="86746"/>
                  <a:pt x="67295" y="87068"/>
                </a:cubicBezTo>
                <a:cubicBezTo>
                  <a:pt x="69974" y="87937"/>
                  <a:pt x="72664" y="88794"/>
                  <a:pt x="75343" y="89663"/>
                </a:cubicBezTo>
                <a:cubicBezTo>
                  <a:pt x="75486" y="89783"/>
                  <a:pt x="75653" y="89890"/>
                  <a:pt x="75819" y="89985"/>
                </a:cubicBezTo>
                <a:cubicBezTo>
                  <a:pt x="73986" y="89378"/>
                  <a:pt x="72140" y="88771"/>
                  <a:pt x="70307" y="88175"/>
                </a:cubicBezTo>
                <a:cubicBezTo>
                  <a:pt x="68259" y="87508"/>
                  <a:pt x="66199" y="86818"/>
                  <a:pt x="64163" y="86127"/>
                </a:cubicBezTo>
                <a:close/>
                <a:moveTo>
                  <a:pt x="54841" y="76233"/>
                </a:moveTo>
                <a:cubicBezTo>
                  <a:pt x="60103" y="77710"/>
                  <a:pt x="65354" y="79186"/>
                  <a:pt x="70605" y="80674"/>
                </a:cubicBezTo>
                <a:cubicBezTo>
                  <a:pt x="73569" y="81508"/>
                  <a:pt x="76558" y="82294"/>
                  <a:pt x="79499" y="83246"/>
                </a:cubicBezTo>
                <a:cubicBezTo>
                  <a:pt x="83142" y="84401"/>
                  <a:pt x="87857" y="85758"/>
                  <a:pt x="90750" y="88401"/>
                </a:cubicBezTo>
                <a:cubicBezTo>
                  <a:pt x="90274" y="88794"/>
                  <a:pt x="89809" y="89199"/>
                  <a:pt x="89357" y="89616"/>
                </a:cubicBezTo>
                <a:cubicBezTo>
                  <a:pt x="89234" y="89748"/>
                  <a:pt x="89381" y="89978"/>
                  <a:pt x="89578" y="89978"/>
                </a:cubicBezTo>
                <a:cubicBezTo>
                  <a:pt x="89629" y="89978"/>
                  <a:pt x="89684" y="89962"/>
                  <a:pt x="89738" y="89925"/>
                </a:cubicBezTo>
                <a:cubicBezTo>
                  <a:pt x="91369" y="88818"/>
                  <a:pt x="92905" y="87532"/>
                  <a:pt x="94441" y="86270"/>
                </a:cubicBezTo>
                <a:lnTo>
                  <a:pt x="94441" y="86270"/>
                </a:lnTo>
                <a:cubicBezTo>
                  <a:pt x="94262" y="86639"/>
                  <a:pt x="94084" y="86996"/>
                  <a:pt x="93881" y="87366"/>
                </a:cubicBezTo>
                <a:cubicBezTo>
                  <a:pt x="93868" y="87363"/>
                  <a:pt x="93854" y="87361"/>
                  <a:pt x="93840" y="87361"/>
                </a:cubicBezTo>
                <a:cubicBezTo>
                  <a:pt x="93790" y="87361"/>
                  <a:pt x="93737" y="87379"/>
                  <a:pt x="93691" y="87425"/>
                </a:cubicBezTo>
                <a:cubicBezTo>
                  <a:pt x="92310" y="88842"/>
                  <a:pt x="90762" y="89997"/>
                  <a:pt x="89274" y="91271"/>
                </a:cubicBezTo>
                <a:cubicBezTo>
                  <a:pt x="81487" y="88592"/>
                  <a:pt x="73736" y="85830"/>
                  <a:pt x="66021" y="82948"/>
                </a:cubicBezTo>
                <a:cubicBezTo>
                  <a:pt x="64878" y="82520"/>
                  <a:pt x="63723" y="82067"/>
                  <a:pt x="62568" y="81639"/>
                </a:cubicBezTo>
                <a:cubicBezTo>
                  <a:pt x="63294" y="81031"/>
                  <a:pt x="63913" y="80269"/>
                  <a:pt x="64389" y="79472"/>
                </a:cubicBezTo>
                <a:cubicBezTo>
                  <a:pt x="64442" y="79384"/>
                  <a:pt x="64360" y="79284"/>
                  <a:pt x="64284" y="79284"/>
                </a:cubicBezTo>
                <a:cubicBezTo>
                  <a:pt x="64256" y="79284"/>
                  <a:pt x="64230" y="79297"/>
                  <a:pt x="64211" y="79329"/>
                </a:cubicBezTo>
                <a:cubicBezTo>
                  <a:pt x="63663" y="80222"/>
                  <a:pt x="62973" y="80901"/>
                  <a:pt x="62187" y="81496"/>
                </a:cubicBezTo>
                <a:cubicBezTo>
                  <a:pt x="61794" y="81341"/>
                  <a:pt x="61413" y="81198"/>
                  <a:pt x="61008" y="81043"/>
                </a:cubicBezTo>
                <a:lnTo>
                  <a:pt x="61282" y="80781"/>
                </a:lnTo>
                <a:cubicBezTo>
                  <a:pt x="61818" y="80246"/>
                  <a:pt x="62306" y="79674"/>
                  <a:pt x="62770" y="79091"/>
                </a:cubicBezTo>
                <a:cubicBezTo>
                  <a:pt x="62855" y="78988"/>
                  <a:pt x="62758" y="78874"/>
                  <a:pt x="62651" y="78874"/>
                </a:cubicBezTo>
                <a:cubicBezTo>
                  <a:pt x="62609" y="78874"/>
                  <a:pt x="62566" y="78892"/>
                  <a:pt x="62532" y="78936"/>
                </a:cubicBezTo>
                <a:cubicBezTo>
                  <a:pt x="61984" y="79555"/>
                  <a:pt x="61425" y="80139"/>
                  <a:pt x="60830" y="80698"/>
                </a:cubicBezTo>
                <a:cubicBezTo>
                  <a:pt x="60758" y="80781"/>
                  <a:pt x="60687" y="80841"/>
                  <a:pt x="60591" y="80912"/>
                </a:cubicBezTo>
                <a:cubicBezTo>
                  <a:pt x="60246" y="80781"/>
                  <a:pt x="59901" y="80639"/>
                  <a:pt x="59556" y="80520"/>
                </a:cubicBezTo>
                <a:cubicBezTo>
                  <a:pt x="59377" y="80460"/>
                  <a:pt x="59198" y="80389"/>
                  <a:pt x="59008" y="80329"/>
                </a:cubicBezTo>
                <a:cubicBezTo>
                  <a:pt x="59413" y="79888"/>
                  <a:pt x="59782" y="79388"/>
                  <a:pt x="60115" y="78936"/>
                </a:cubicBezTo>
                <a:cubicBezTo>
                  <a:pt x="60209" y="78790"/>
                  <a:pt x="60081" y="78651"/>
                  <a:pt x="59954" y="78651"/>
                </a:cubicBezTo>
                <a:cubicBezTo>
                  <a:pt x="59904" y="78651"/>
                  <a:pt x="59854" y="78672"/>
                  <a:pt x="59817" y="78722"/>
                </a:cubicBezTo>
                <a:cubicBezTo>
                  <a:pt x="59425" y="79257"/>
                  <a:pt x="58996" y="79722"/>
                  <a:pt x="58555" y="80186"/>
                </a:cubicBezTo>
                <a:cubicBezTo>
                  <a:pt x="57996" y="80008"/>
                  <a:pt x="57436" y="79829"/>
                  <a:pt x="56865" y="79650"/>
                </a:cubicBezTo>
                <a:cubicBezTo>
                  <a:pt x="57270" y="79150"/>
                  <a:pt x="57627" y="78650"/>
                  <a:pt x="57984" y="78162"/>
                </a:cubicBezTo>
                <a:cubicBezTo>
                  <a:pt x="58061" y="78051"/>
                  <a:pt x="57960" y="77934"/>
                  <a:pt x="57857" y="77934"/>
                </a:cubicBezTo>
                <a:cubicBezTo>
                  <a:pt x="57817" y="77934"/>
                  <a:pt x="57776" y="77952"/>
                  <a:pt x="57746" y="77995"/>
                </a:cubicBezTo>
                <a:cubicBezTo>
                  <a:pt x="57365" y="78531"/>
                  <a:pt x="56924" y="79031"/>
                  <a:pt x="56496" y="79531"/>
                </a:cubicBezTo>
                <a:cubicBezTo>
                  <a:pt x="56186" y="79424"/>
                  <a:pt x="55877" y="79305"/>
                  <a:pt x="55579" y="79186"/>
                </a:cubicBezTo>
                <a:cubicBezTo>
                  <a:pt x="55841" y="78769"/>
                  <a:pt x="56067" y="78305"/>
                  <a:pt x="56246" y="77864"/>
                </a:cubicBezTo>
                <a:cubicBezTo>
                  <a:pt x="56260" y="77813"/>
                  <a:pt x="56229" y="77784"/>
                  <a:pt x="56195" y="77784"/>
                </a:cubicBezTo>
                <a:cubicBezTo>
                  <a:pt x="56174" y="77784"/>
                  <a:pt x="56152" y="77794"/>
                  <a:pt x="56138" y="77817"/>
                </a:cubicBezTo>
                <a:cubicBezTo>
                  <a:pt x="55912" y="78281"/>
                  <a:pt x="55650" y="78698"/>
                  <a:pt x="55353" y="79091"/>
                </a:cubicBezTo>
                <a:cubicBezTo>
                  <a:pt x="54995" y="78948"/>
                  <a:pt x="54650" y="78793"/>
                  <a:pt x="54341" y="78638"/>
                </a:cubicBezTo>
                <a:cubicBezTo>
                  <a:pt x="54698" y="78234"/>
                  <a:pt x="55043" y="77781"/>
                  <a:pt x="55341" y="77388"/>
                </a:cubicBezTo>
                <a:cubicBezTo>
                  <a:pt x="55429" y="77265"/>
                  <a:pt x="55308" y="77129"/>
                  <a:pt x="55187" y="77129"/>
                </a:cubicBezTo>
                <a:cubicBezTo>
                  <a:pt x="55144" y="77129"/>
                  <a:pt x="55101" y="77145"/>
                  <a:pt x="55067" y="77186"/>
                </a:cubicBezTo>
                <a:cubicBezTo>
                  <a:pt x="54757" y="77602"/>
                  <a:pt x="54424" y="78007"/>
                  <a:pt x="54067" y="78376"/>
                </a:cubicBezTo>
                <a:lnTo>
                  <a:pt x="54007" y="78436"/>
                </a:lnTo>
                <a:cubicBezTo>
                  <a:pt x="53924" y="78376"/>
                  <a:pt x="53817" y="78341"/>
                  <a:pt x="53733" y="78281"/>
                </a:cubicBezTo>
                <a:cubicBezTo>
                  <a:pt x="53614" y="78186"/>
                  <a:pt x="53495" y="78079"/>
                  <a:pt x="53388" y="77960"/>
                </a:cubicBezTo>
                <a:cubicBezTo>
                  <a:pt x="53876" y="77400"/>
                  <a:pt x="54353" y="76817"/>
                  <a:pt x="54829" y="76257"/>
                </a:cubicBezTo>
                <a:cubicBezTo>
                  <a:pt x="54829" y="76257"/>
                  <a:pt x="54829" y="76233"/>
                  <a:pt x="54841" y="76233"/>
                </a:cubicBezTo>
                <a:close/>
                <a:moveTo>
                  <a:pt x="93286" y="88592"/>
                </a:moveTo>
                <a:lnTo>
                  <a:pt x="93286" y="88592"/>
                </a:lnTo>
                <a:cubicBezTo>
                  <a:pt x="93048" y="89056"/>
                  <a:pt x="92810" y="89533"/>
                  <a:pt x="92572" y="90009"/>
                </a:cubicBezTo>
                <a:cubicBezTo>
                  <a:pt x="91881" y="90568"/>
                  <a:pt x="91143" y="91104"/>
                  <a:pt x="90428" y="91652"/>
                </a:cubicBezTo>
                <a:cubicBezTo>
                  <a:pt x="90286" y="91616"/>
                  <a:pt x="90155" y="91557"/>
                  <a:pt x="90000" y="91509"/>
                </a:cubicBezTo>
                <a:cubicBezTo>
                  <a:pt x="91190" y="90676"/>
                  <a:pt x="92274" y="89628"/>
                  <a:pt x="93286" y="88592"/>
                </a:cubicBezTo>
                <a:close/>
                <a:moveTo>
                  <a:pt x="61711" y="82234"/>
                </a:moveTo>
                <a:cubicBezTo>
                  <a:pt x="63270" y="82817"/>
                  <a:pt x="64830" y="83413"/>
                  <a:pt x="66402" y="83996"/>
                </a:cubicBezTo>
                <a:cubicBezTo>
                  <a:pt x="73772" y="86723"/>
                  <a:pt x="81189" y="89354"/>
                  <a:pt x="88654" y="91830"/>
                </a:cubicBezTo>
                <a:cubicBezTo>
                  <a:pt x="88631" y="91830"/>
                  <a:pt x="88631" y="91866"/>
                  <a:pt x="88631" y="91890"/>
                </a:cubicBezTo>
                <a:cubicBezTo>
                  <a:pt x="82868" y="89842"/>
                  <a:pt x="77034" y="87949"/>
                  <a:pt x="71295" y="85877"/>
                </a:cubicBezTo>
                <a:cubicBezTo>
                  <a:pt x="68223" y="84770"/>
                  <a:pt x="65163" y="83639"/>
                  <a:pt x="62092" y="82508"/>
                </a:cubicBezTo>
                <a:cubicBezTo>
                  <a:pt x="61913" y="82448"/>
                  <a:pt x="61734" y="82365"/>
                  <a:pt x="61556" y="82305"/>
                </a:cubicBezTo>
                <a:cubicBezTo>
                  <a:pt x="61603" y="82282"/>
                  <a:pt x="61651" y="82270"/>
                  <a:pt x="61711" y="82234"/>
                </a:cubicBezTo>
                <a:close/>
                <a:moveTo>
                  <a:pt x="91881" y="91390"/>
                </a:moveTo>
                <a:cubicBezTo>
                  <a:pt x="91774" y="91616"/>
                  <a:pt x="91667" y="91819"/>
                  <a:pt x="91560" y="92045"/>
                </a:cubicBezTo>
                <a:cubicBezTo>
                  <a:pt x="91464" y="92009"/>
                  <a:pt x="91369" y="91973"/>
                  <a:pt x="91262" y="91938"/>
                </a:cubicBezTo>
                <a:cubicBezTo>
                  <a:pt x="91476" y="91759"/>
                  <a:pt x="91679" y="91580"/>
                  <a:pt x="91881" y="91390"/>
                </a:cubicBezTo>
                <a:close/>
                <a:moveTo>
                  <a:pt x="89226" y="92009"/>
                </a:moveTo>
                <a:cubicBezTo>
                  <a:pt x="89393" y="92057"/>
                  <a:pt x="89559" y="92116"/>
                  <a:pt x="89714" y="92176"/>
                </a:cubicBezTo>
                <a:cubicBezTo>
                  <a:pt x="89690" y="92211"/>
                  <a:pt x="89655" y="92223"/>
                  <a:pt x="89631" y="92247"/>
                </a:cubicBezTo>
                <a:lnTo>
                  <a:pt x="89143" y="92069"/>
                </a:lnTo>
                <a:cubicBezTo>
                  <a:pt x="89166" y="92057"/>
                  <a:pt x="89202" y="92033"/>
                  <a:pt x="89226" y="92009"/>
                </a:cubicBezTo>
                <a:close/>
                <a:moveTo>
                  <a:pt x="91821" y="92902"/>
                </a:moveTo>
                <a:cubicBezTo>
                  <a:pt x="91811" y="92921"/>
                  <a:pt x="91800" y="92940"/>
                  <a:pt x="91790" y="92958"/>
                </a:cubicBezTo>
                <a:lnTo>
                  <a:pt x="91790" y="92958"/>
                </a:lnTo>
                <a:cubicBezTo>
                  <a:pt x="91789" y="92952"/>
                  <a:pt x="91788" y="92945"/>
                  <a:pt x="91786" y="92938"/>
                </a:cubicBezTo>
                <a:lnTo>
                  <a:pt x="91786" y="92902"/>
                </a:lnTo>
                <a:close/>
                <a:moveTo>
                  <a:pt x="90631" y="92485"/>
                </a:moveTo>
                <a:cubicBezTo>
                  <a:pt x="90881" y="92569"/>
                  <a:pt x="91119" y="92640"/>
                  <a:pt x="91357" y="92711"/>
                </a:cubicBezTo>
                <a:cubicBezTo>
                  <a:pt x="91417" y="92831"/>
                  <a:pt x="91536" y="92902"/>
                  <a:pt x="91679" y="92926"/>
                </a:cubicBezTo>
                <a:cubicBezTo>
                  <a:pt x="91658" y="92968"/>
                  <a:pt x="91711" y="93006"/>
                  <a:pt x="91751" y="93006"/>
                </a:cubicBezTo>
                <a:cubicBezTo>
                  <a:pt x="91756" y="93006"/>
                  <a:pt x="91761" y="93005"/>
                  <a:pt x="91766" y="93003"/>
                </a:cubicBezTo>
                <a:lnTo>
                  <a:pt x="91766" y="93003"/>
                </a:lnTo>
                <a:cubicBezTo>
                  <a:pt x="91696" y="93137"/>
                  <a:pt x="91635" y="93272"/>
                  <a:pt x="91560" y="93414"/>
                </a:cubicBezTo>
                <a:cubicBezTo>
                  <a:pt x="91560" y="93152"/>
                  <a:pt x="91429" y="92902"/>
                  <a:pt x="91107" y="92783"/>
                </a:cubicBezTo>
                <a:cubicBezTo>
                  <a:pt x="90905" y="92711"/>
                  <a:pt x="90714" y="92652"/>
                  <a:pt x="90524" y="92581"/>
                </a:cubicBezTo>
                <a:cubicBezTo>
                  <a:pt x="90548" y="92545"/>
                  <a:pt x="90595" y="92521"/>
                  <a:pt x="90631" y="92485"/>
                </a:cubicBezTo>
                <a:close/>
                <a:moveTo>
                  <a:pt x="82213" y="92128"/>
                </a:moveTo>
                <a:lnTo>
                  <a:pt x="82213" y="92128"/>
                </a:lnTo>
                <a:cubicBezTo>
                  <a:pt x="82487" y="92188"/>
                  <a:pt x="82749" y="92247"/>
                  <a:pt x="83023" y="92330"/>
                </a:cubicBezTo>
                <a:cubicBezTo>
                  <a:pt x="83189" y="92366"/>
                  <a:pt x="84487" y="92962"/>
                  <a:pt x="85964" y="93604"/>
                </a:cubicBezTo>
                <a:cubicBezTo>
                  <a:pt x="84416" y="93021"/>
                  <a:pt x="82999" y="92450"/>
                  <a:pt x="82213" y="92128"/>
                </a:cubicBezTo>
                <a:close/>
                <a:moveTo>
                  <a:pt x="91071" y="94390"/>
                </a:moveTo>
                <a:cubicBezTo>
                  <a:pt x="91059" y="94438"/>
                  <a:pt x="91059" y="94450"/>
                  <a:pt x="91048" y="94474"/>
                </a:cubicBezTo>
                <a:cubicBezTo>
                  <a:pt x="91024" y="94438"/>
                  <a:pt x="91012" y="94426"/>
                  <a:pt x="91000" y="94414"/>
                </a:cubicBezTo>
                <a:cubicBezTo>
                  <a:pt x="91024" y="94414"/>
                  <a:pt x="91048" y="94390"/>
                  <a:pt x="91071" y="94390"/>
                </a:cubicBezTo>
                <a:close/>
                <a:moveTo>
                  <a:pt x="92453" y="94914"/>
                </a:moveTo>
                <a:cubicBezTo>
                  <a:pt x="92476" y="95045"/>
                  <a:pt x="92512" y="95164"/>
                  <a:pt x="92595" y="95259"/>
                </a:cubicBezTo>
                <a:cubicBezTo>
                  <a:pt x="92475" y="95293"/>
                  <a:pt x="92327" y="95308"/>
                  <a:pt x="92158" y="95308"/>
                </a:cubicBezTo>
                <a:cubicBezTo>
                  <a:pt x="92027" y="95308"/>
                  <a:pt x="91882" y="95299"/>
                  <a:pt x="91726" y="95283"/>
                </a:cubicBezTo>
                <a:cubicBezTo>
                  <a:pt x="91881" y="95283"/>
                  <a:pt x="92024" y="95248"/>
                  <a:pt x="92143" y="95164"/>
                </a:cubicBezTo>
                <a:cubicBezTo>
                  <a:pt x="92250" y="95093"/>
                  <a:pt x="92357" y="95009"/>
                  <a:pt x="92453" y="94914"/>
                </a:cubicBezTo>
                <a:close/>
                <a:moveTo>
                  <a:pt x="97917" y="86639"/>
                </a:moveTo>
                <a:cubicBezTo>
                  <a:pt x="96501" y="89616"/>
                  <a:pt x="95072" y="92592"/>
                  <a:pt x="93679" y="95557"/>
                </a:cubicBezTo>
                <a:cubicBezTo>
                  <a:pt x="93667" y="95486"/>
                  <a:pt x="93631" y="95426"/>
                  <a:pt x="93584" y="95367"/>
                </a:cubicBezTo>
                <a:cubicBezTo>
                  <a:pt x="93667" y="95307"/>
                  <a:pt x="93738" y="95212"/>
                  <a:pt x="93774" y="95093"/>
                </a:cubicBezTo>
                <a:cubicBezTo>
                  <a:pt x="95167" y="92283"/>
                  <a:pt x="96536" y="89449"/>
                  <a:pt x="97917" y="86639"/>
                </a:cubicBezTo>
                <a:close/>
                <a:moveTo>
                  <a:pt x="31417" y="0"/>
                </a:moveTo>
                <a:cubicBezTo>
                  <a:pt x="31339" y="0"/>
                  <a:pt x="31260" y="40"/>
                  <a:pt x="31231" y="129"/>
                </a:cubicBezTo>
                <a:cubicBezTo>
                  <a:pt x="31207" y="129"/>
                  <a:pt x="31207" y="105"/>
                  <a:pt x="31195" y="105"/>
                </a:cubicBezTo>
                <a:cubicBezTo>
                  <a:pt x="31160" y="75"/>
                  <a:pt x="31121" y="62"/>
                  <a:pt x="31082" y="62"/>
                </a:cubicBezTo>
                <a:cubicBezTo>
                  <a:pt x="30922" y="62"/>
                  <a:pt x="30763" y="283"/>
                  <a:pt x="30897" y="426"/>
                </a:cubicBezTo>
                <a:cubicBezTo>
                  <a:pt x="30957" y="486"/>
                  <a:pt x="31016" y="522"/>
                  <a:pt x="31064" y="581"/>
                </a:cubicBezTo>
                <a:cubicBezTo>
                  <a:pt x="30492" y="2391"/>
                  <a:pt x="29945" y="4189"/>
                  <a:pt x="29397" y="5987"/>
                </a:cubicBezTo>
                <a:cubicBezTo>
                  <a:pt x="29397" y="5987"/>
                  <a:pt x="29397" y="5975"/>
                  <a:pt x="29385" y="5975"/>
                </a:cubicBezTo>
                <a:cubicBezTo>
                  <a:pt x="27909" y="5606"/>
                  <a:pt x="26825" y="4784"/>
                  <a:pt x="25825" y="3653"/>
                </a:cubicBezTo>
                <a:cubicBezTo>
                  <a:pt x="25763" y="3579"/>
                  <a:pt x="25689" y="3548"/>
                  <a:pt x="25618" y="3548"/>
                </a:cubicBezTo>
                <a:cubicBezTo>
                  <a:pt x="25414" y="3548"/>
                  <a:pt x="25229" y="3799"/>
                  <a:pt x="25397" y="4010"/>
                </a:cubicBezTo>
                <a:lnTo>
                  <a:pt x="25408" y="4022"/>
                </a:lnTo>
                <a:cubicBezTo>
                  <a:pt x="19860" y="20155"/>
                  <a:pt x="15610" y="36812"/>
                  <a:pt x="10657" y="53135"/>
                </a:cubicBezTo>
                <a:cubicBezTo>
                  <a:pt x="10580" y="53423"/>
                  <a:pt x="10819" y="53625"/>
                  <a:pt x="11040" y="53625"/>
                </a:cubicBezTo>
                <a:cubicBezTo>
                  <a:pt x="11093" y="53625"/>
                  <a:pt x="11146" y="53613"/>
                  <a:pt x="11192" y="53588"/>
                </a:cubicBezTo>
                <a:cubicBezTo>
                  <a:pt x="17324" y="57017"/>
                  <a:pt x="23968" y="59684"/>
                  <a:pt x="30338" y="62613"/>
                </a:cubicBezTo>
                <a:cubicBezTo>
                  <a:pt x="36267" y="65339"/>
                  <a:pt x="42411" y="67827"/>
                  <a:pt x="47661" y="71721"/>
                </a:cubicBezTo>
                <a:cubicBezTo>
                  <a:pt x="47578" y="71721"/>
                  <a:pt x="47506" y="71745"/>
                  <a:pt x="47435" y="71757"/>
                </a:cubicBezTo>
                <a:cubicBezTo>
                  <a:pt x="40494" y="68613"/>
                  <a:pt x="33564" y="65458"/>
                  <a:pt x="26623" y="62339"/>
                </a:cubicBezTo>
                <a:cubicBezTo>
                  <a:pt x="23277" y="60839"/>
                  <a:pt x="19920" y="59303"/>
                  <a:pt x="16407" y="58219"/>
                </a:cubicBezTo>
                <a:cubicBezTo>
                  <a:pt x="14931" y="57755"/>
                  <a:pt x="13407" y="57540"/>
                  <a:pt x="11954" y="57112"/>
                </a:cubicBezTo>
                <a:cubicBezTo>
                  <a:pt x="11049" y="56850"/>
                  <a:pt x="9264" y="56636"/>
                  <a:pt x="8847" y="55600"/>
                </a:cubicBezTo>
                <a:cubicBezTo>
                  <a:pt x="8573" y="54957"/>
                  <a:pt x="9573" y="52826"/>
                  <a:pt x="9752" y="52183"/>
                </a:cubicBezTo>
                <a:cubicBezTo>
                  <a:pt x="13193" y="39050"/>
                  <a:pt x="16741" y="25548"/>
                  <a:pt x="18967" y="12047"/>
                </a:cubicBezTo>
                <a:cubicBezTo>
                  <a:pt x="19098" y="11821"/>
                  <a:pt x="19217" y="11618"/>
                  <a:pt x="19348" y="11392"/>
                </a:cubicBezTo>
                <a:cubicBezTo>
                  <a:pt x="19467" y="11201"/>
                  <a:pt x="19301" y="10987"/>
                  <a:pt x="19122" y="10987"/>
                </a:cubicBezTo>
                <a:cubicBezTo>
                  <a:pt x="19360" y="9475"/>
                  <a:pt x="19586" y="7939"/>
                  <a:pt x="19801" y="6427"/>
                </a:cubicBezTo>
                <a:cubicBezTo>
                  <a:pt x="20253" y="6725"/>
                  <a:pt x="20813" y="6903"/>
                  <a:pt x="21265" y="7201"/>
                </a:cubicBezTo>
                <a:cubicBezTo>
                  <a:pt x="21848" y="7558"/>
                  <a:pt x="22372" y="7987"/>
                  <a:pt x="22896" y="8415"/>
                </a:cubicBezTo>
                <a:cubicBezTo>
                  <a:pt x="22946" y="8455"/>
                  <a:pt x="22996" y="8472"/>
                  <a:pt x="23044" y="8472"/>
                </a:cubicBezTo>
                <a:cubicBezTo>
                  <a:pt x="23225" y="8472"/>
                  <a:pt x="23362" y="8226"/>
                  <a:pt x="23230" y="8046"/>
                </a:cubicBezTo>
                <a:cubicBezTo>
                  <a:pt x="22513" y="7064"/>
                  <a:pt x="21035" y="5769"/>
                  <a:pt x="19719" y="5769"/>
                </a:cubicBezTo>
                <a:cubicBezTo>
                  <a:pt x="19678" y="5769"/>
                  <a:pt x="19638" y="5770"/>
                  <a:pt x="19598" y="5772"/>
                </a:cubicBezTo>
                <a:cubicBezTo>
                  <a:pt x="19360" y="5784"/>
                  <a:pt x="19360" y="6082"/>
                  <a:pt x="19503" y="6213"/>
                </a:cubicBezTo>
                <a:cubicBezTo>
                  <a:pt x="19515" y="6225"/>
                  <a:pt x="19527" y="6225"/>
                  <a:pt x="19539" y="6248"/>
                </a:cubicBezTo>
                <a:cubicBezTo>
                  <a:pt x="19396" y="6808"/>
                  <a:pt x="19265" y="7368"/>
                  <a:pt x="19122" y="7939"/>
                </a:cubicBezTo>
                <a:cubicBezTo>
                  <a:pt x="19098" y="7880"/>
                  <a:pt x="19050" y="7820"/>
                  <a:pt x="19027" y="7761"/>
                </a:cubicBezTo>
                <a:cubicBezTo>
                  <a:pt x="18974" y="7666"/>
                  <a:pt x="18894" y="7627"/>
                  <a:pt x="18795" y="7627"/>
                </a:cubicBezTo>
                <a:cubicBezTo>
                  <a:pt x="18781" y="7627"/>
                  <a:pt x="18767" y="7628"/>
                  <a:pt x="18753" y="7630"/>
                </a:cubicBezTo>
                <a:cubicBezTo>
                  <a:pt x="18408" y="7653"/>
                  <a:pt x="18110" y="7796"/>
                  <a:pt x="17848" y="7987"/>
                </a:cubicBezTo>
                <a:cubicBezTo>
                  <a:pt x="17669" y="7975"/>
                  <a:pt x="17503" y="7951"/>
                  <a:pt x="17324" y="7927"/>
                </a:cubicBezTo>
                <a:cubicBezTo>
                  <a:pt x="16698" y="7811"/>
                  <a:pt x="16084" y="7402"/>
                  <a:pt x="15459" y="7402"/>
                </a:cubicBezTo>
                <a:cubicBezTo>
                  <a:pt x="15442" y="7402"/>
                  <a:pt x="15424" y="7403"/>
                  <a:pt x="15407" y="7403"/>
                </a:cubicBezTo>
                <a:cubicBezTo>
                  <a:pt x="15300" y="7403"/>
                  <a:pt x="15229" y="7463"/>
                  <a:pt x="15181" y="7522"/>
                </a:cubicBezTo>
                <a:cubicBezTo>
                  <a:pt x="15217" y="7380"/>
                  <a:pt x="15240" y="7225"/>
                  <a:pt x="15252" y="7082"/>
                </a:cubicBezTo>
                <a:cubicBezTo>
                  <a:pt x="15267" y="7018"/>
                  <a:pt x="15217" y="6979"/>
                  <a:pt x="15164" y="6979"/>
                </a:cubicBezTo>
                <a:cubicBezTo>
                  <a:pt x="15129" y="6979"/>
                  <a:pt x="15093" y="6996"/>
                  <a:pt x="15074" y="7034"/>
                </a:cubicBezTo>
                <a:cubicBezTo>
                  <a:pt x="11883" y="15690"/>
                  <a:pt x="10097" y="25060"/>
                  <a:pt x="7751" y="33990"/>
                </a:cubicBezTo>
                <a:cubicBezTo>
                  <a:pt x="5465" y="42777"/>
                  <a:pt x="3132" y="51564"/>
                  <a:pt x="834" y="60362"/>
                </a:cubicBezTo>
                <a:cubicBezTo>
                  <a:pt x="572" y="60898"/>
                  <a:pt x="298" y="61446"/>
                  <a:pt x="72" y="61993"/>
                </a:cubicBezTo>
                <a:cubicBezTo>
                  <a:pt x="0" y="62172"/>
                  <a:pt x="120" y="62363"/>
                  <a:pt x="286" y="62422"/>
                </a:cubicBezTo>
                <a:cubicBezTo>
                  <a:pt x="7037" y="65268"/>
                  <a:pt x="13978" y="67744"/>
                  <a:pt x="20825" y="70340"/>
                </a:cubicBezTo>
                <a:cubicBezTo>
                  <a:pt x="27599" y="72911"/>
                  <a:pt x="34445" y="76209"/>
                  <a:pt x="41446" y="78043"/>
                </a:cubicBezTo>
                <a:cubicBezTo>
                  <a:pt x="41477" y="78051"/>
                  <a:pt x="41505" y="78055"/>
                  <a:pt x="41532" y="78055"/>
                </a:cubicBezTo>
                <a:cubicBezTo>
                  <a:pt x="41746" y="78055"/>
                  <a:pt x="41839" y="77821"/>
                  <a:pt x="41744" y="77662"/>
                </a:cubicBezTo>
                <a:lnTo>
                  <a:pt x="41744" y="77662"/>
                </a:lnTo>
                <a:lnTo>
                  <a:pt x="42018" y="77757"/>
                </a:lnTo>
                <a:cubicBezTo>
                  <a:pt x="42018" y="77781"/>
                  <a:pt x="42018" y="77817"/>
                  <a:pt x="42041" y="77829"/>
                </a:cubicBezTo>
                <a:cubicBezTo>
                  <a:pt x="42458" y="78222"/>
                  <a:pt x="42911" y="78555"/>
                  <a:pt x="43375" y="78841"/>
                </a:cubicBezTo>
                <a:cubicBezTo>
                  <a:pt x="44488" y="81013"/>
                  <a:pt x="47024" y="82582"/>
                  <a:pt x="49457" y="82582"/>
                </a:cubicBezTo>
                <a:cubicBezTo>
                  <a:pt x="49758" y="82582"/>
                  <a:pt x="50057" y="82558"/>
                  <a:pt x="50352" y="82508"/>
                </a:cubicBezTo>
                <a:cubicBezTo>
                  <a:pt x="50622" y="82544"/>
                  <a:pt x="50896" y="82558"/>
                  <a:pt x="51175" y="82558"/>
                </a:cubicBezTo>
                <a:cubicBezTo>
                  <a:pt x="51351" y="82558"/>
                  <a:pt x="51529" y="82553"/>
                  <a:pt x="51709" y="82544"/>
                </a:cubicBezTo>
                <a:cubicBezTo>
                  <a:pt x="51793" y="82603"/>
                  <a:pt x="51900" y="82663"/>
                  <a:pt x="51983" y="82746"/>
                </a:cubicBezTo>
                <a:cubicBezTo>
                  <a:pt x="51924" y="82853"/>
                  <a:pt x="51959" y="83020"/>
                  <a:pt x="52126" y="83103"/>
                </a:cubicBezTo>
                <a:cubicBezTo>
                  <a:pt x="57020" y="85437"/>
                  <a:pt x="62389" y="87068"/>
                  <a:pt x="67664" y="88759"/>
                </a:cubicBezTo>
                <a:cubicBezTo>
                  <a:pt x="67926" y="88842"/>
                  <a:pt x="68211" y="88937"/>
                  <a:pt x="68473" y="89032"/>
                </a:cubicBezTo>
                <a:cubicBezTo>
                  <a:pt x="71807" y="90187"/>
                  <a:pt x="75141" y="91307"/>
                  <a:pt x="78498" y="92461"/>
                </a:cubicBezTo>
                <a:cubicBezTo>
                  <a:pt x="83535" y="94247"/>
                  <a:pt x="88583" y="96045"/>
                  <a:pt x="93691" y="97629"/>
                </a:cubicBezTo>
                <a:cubicBezTo>
                  <a:pt x="93721" y="97635"/>
                  <a:pt x="93753" y="97639"/>
                  <a:pt x="93785" y="97639"/>
                </a:cubicBezTo>
                <a:cubicBezTo>
                  <a:pt x="93930" y="97639"/>
                  <a:pt x="94080" y="97570"/>
                  <a:pt x="94119" y="97414"/>
                </a:cubicBezTo>
                <a:cubicBezTo>
                  <a:pt x="94298" y="96831"/>
                  <a:pt x="94453" y="96260"/>
                  <a:pt x="94584" y="95676"/>
                </a:cubicBezTo>
                <a:cubicBezTo>
                  <a:pt x="98489" y="87473"/>
                  <a:pt x="102359" y="79246"/>
                  <a:pt x="106240" y="71030"/>
                </a:cubicBezTo>
                <a:cubicBezTo>
                  <a:pt x="108800" y="65625"/>
                  <a:pt x="111622" y="60255"/>
                  <a:pt x="114170" y="54790"/>
                </a:cubicBezTo>
                <a:cubicBezTo>
                  <a:pt x="114300" y="54564"/>
                  <a:pt x="114420" y="54302"/>
                  <a:pt x="114515" y="54028"/>
                </a:cubicBezTo>
                <a:cubicBezTo>
                  <a:pt x="115777" y="51266"/>
                  <a:pt x="116956" y="48480"/>
                  <a:pt x="117980" y="45658"/>
                </a:cubicBezTo>
                <a:cubicBezTo>
                  <a:pt x="118005" y="45590"/>
                  <a:pt x="117939" y="45534"/>
                  <a:pt x="117878" y="45534"/>
                </a:cubicBezTo>
                <a:cubicBezTo>
                  <a:pt x="117853" y="45534"/>
                  <a:pt x="117830" y="45543"/>
                  <a:pt x="117813" y="45563"/>
                </a:cubicBezTo>
                <a:cubicBezTo>
                  <a:pt x="117741" y="45694"/>
                  <a:pt x="117670" y="45825"/>
                  <a:pt x="117587" y="45956"/>
                </a:cubicBezTo>
                <a:cubicBezTo>
                  <a:pt x="117610" y="45872"/>
                  <a:pt x="117575" y="45789"/>
                  <a:pt x="117503" y="45706"/>
                </a:cubicBezTo>
                <a:cubicBezTo>
                  <a:pt x="117456" y="45670"/>
                  <a:pt x="117384" y="45634"/>
                  <a:pt x="117325" y="45587"/>
                </a:cubicBezTo>
                <a:cubicBezTo>
                  <a:pt x="117297" y="45485"/>
                  <a:pt x="117219" y="45412"/>
                  <a:pt x="117130" y="45412"/>
                </a:cubicBezTo>
                <a:cubicBezTo>
                  <a:pt x="117104" y="45412"/>
                  <a:pt x="117078" y="45418"/>
                  <a:pt x="117051" y="45432"/>
                </a:cubicBezTo>
                <a:cubicBezTo>
                  <a:pt x="116622" y="45218"/>
                  <a:pt x="116098" y="45098"/>
                  <a:pt x="115682" y="44872"/>
                </a:cubicBezTo>
                <a:cubicBezTo>
                  <a:pt x="115539" y="44789"/>
                  <a:pt x="115384" y="44694"/>
                  <a:pt x="115241" y="44598"/>
                </a:cubicBezTo>
                <a:cubicBezTo>
                  <a:pt x="115170" y="44277"/>
                  <a:pt x="115027" y="43979"/>
                  <a:pt x="114777" y="43741"/>
                </a:cubicBezTo>
                <a:cubicBezTo>
                  <a:pt x="114725" y="43690"/>
                  <a:pt x="114670" y="43666"/>
                  <a:pt x="114609" y="43666"/>
                </a:cubicBezTo>
                <a:cubicBezTo>
                  <a:pt x="114572" y="43666"/>
                  <a:pt x="114532" y="43675"/>
                  <a:pt x="114491" y="43694"/>
                </a:cubicBezTo>
                <a:cubicBezTo>
                  <a:pt x="114431" y="43717"/>
                  <a:pt x="114360" y="43729"/>
                  <a:pt x="114300" y="43765"/>
                </a:cubicBezTo>
                <a:cubicBezTo>
                  <a:pt x="114562" y="43241"/>
                  <a:pt x="114824" y="42717"/>
                  <a:pt x="115074" y="42205"/>
                </a:cubicBezTo>
                <a:lnTo>
                  <a:pt x="115134" y="42205"/>
                </a:lnTo>
                <a:cubicBezTo>
                  <a:pt x="115313" y="42205"/>
                  <a:pt x="115503" y="41955"/>
                  <a:pt x="115348" y="41800"/>
                </a:cubicBezTo>
                <a:cubicBezTo>
                  <a:pt x="114740" y="41222"/>
                  <a:pt x="113717" y="41018"/>
                  <a:pt x="112735" y="41018"/>
                </a:cubicBezTo>
                <a:cubicBezTo>
                  <a:pt x="112140" y="41018"/>
                  <a:pt x="111560" y="41093"/>
                  <a:pt x="111098" y="41205"/>
                </a:cubicBezTo>
                <a:cubicBezTo>
                  <a:pt x="110836" y="41265"/>
                  <a:pt x="110824" y="41705"/>
                  <a:pt x="111133" y="41705"/>
                </a:cubicBezTo>
                <a:cubicBezTo>
                  <a:pt x="111550" y="41705"/>
                  <a:pt x="111955" y="41729"/>
                  <a:pt x="112372" y="41753"/>
                </a:cubicBezTo>
                <a:cubicBezTo>
                  <a:pt x="112336" y="41753"/>
                  <a:pt x="112288" y="41765"/>
                  <a:pt x="112276" y="41800"/>
                </a:cubicBezTo>
                <a:cubicBezTo>
                  <a:pt x="111133" y="43074"/>
                  <a:pt x="109871" y="44194"/>
                  <a:pt x="108574" y="45313"/>
                </a:cubicBezTo>
                <a:cubicBezTo>
                  <a:pt x="108538" y="45337"/>
                  <a:pt x="108538" y="45372"/>
                  <a:pt x="108526" y="45384"/>
                </a:cubicBezTo>
                <a:cubicBezTo>
                  <a:pt x="109717" y="42503"/>
                  <a:pt x="110895" y="39610"/>
                  <a:pt x="112014" y="36705"/>
                </a:cubicBezTo>
                <a:lnTo>
                  <a:pt x="112038" y="36705"/>
                </a:lnTo>
                <a:cubicBezTo>
                  <a:pt x="112380" y="36636"/>
                  <a:pt x="112318" y="36142"/>
                  <a:pt x="111978" y="36142"/>
                </a:cubicBezTo>
                <a:cubicBezTo>
                  <a:pt x="111963" y="36142"/>
                  <a:pt x="111947" y="36143"/>
                  <a:pt x="111931" y="36145"/>
                </a:cubicBezTo>
                <a:cubicBezTo>
                  <a:pt x="111452" y="36218"/>
                  <a:pt x="110990" y="36258"/>
                  <a:pt x="110536" y="36258"/>
                </a:cubicBezTo>
                <a:cubicBezTo>
                  <a:pt x="109580" y="36258"/>
                  <a:pt x="108665" y="36077"/>
                  <a:pt x="107728" y="35633"/>
                </a:cubicBezTo>
                <a:lnTo>
                  <a:pt x="107716" y="35633"/>
                </a:lnTo>
                <a:cubicBezTo>
                  <a:pt x="108443" y="33907"/>
                  <a:pt x="109169" y="32168"/>
                  <a:pt x="109895" y="30430"/>
                </a:cubicBezTo>
                <a:cubicBezTo>
                  <a:pt x="109979" y="30430"/>
                  <a:pt x="110062" y="30418"/>
                  <a:pt x="110133" y="30418"/>
                </a:cubicBezTo>
                <a:cubicBezTo>
                  <a:pt x="110371" y="30394"/>
                  <a:pt x="110360" y="29978"/>
                  <a:pt x="110121" y="29978"/>
                </a:cubicBezTo>
                <a:lnTo>
                  <a:pt x="110098" y="29978"/>
                </a:lnTo>
                <a:cubicBezTo>
                  <a:pt x="110147" y="29838"/>
                  <a:pt x="110009" y="29715"/>
                  <a:pt x="109884" y="29715"/>
                </a:cubicBezTo>
                <a:cubicBezTo>
                  <a:pt x="109827" y="29715"/>
                  <a:pt x="109774" y="29740"/>
                  <a:pt x="109740" y="29799"/>
                </a:cubicBezTo>
                <a:lnTo>
                  <a:pt x="109645" y="29978"/>
                </a:lnTo>
                <a:cubicBezTo>
                  <a:pt x="109163" y="29984"/>
                  <a:pt x="108681" y="29987"/>
                  <a:pt x="108199" y="29987"/>
                </a:cubicBezTo>
                <a:cubicBezTo>
                  <a:pt x="106955" y="29987"/>
                  <a:pt x="105710" y="29968"/>
                  <a:pt x="104466" y="29942"/>
                </a:cubicBezTo>
                <a:cubicBezTo>
                  <a:pt x="104656" y="29906"/>
                  <a:pt x="104871" y="29894"/>
                  <a:pt x="105061" y="29859"/>
                </a:cubicBezTo>
                <a:cubicBezTo>
                  <a:pt x="105265" y="29836"/>
                  <a:pt x="105221" y="29534"/>
                  <a:pt x="105033" y="29534"/>
                </a:cubicBezTo>
                <a:cubicBezTo>
                  <a:pt x="105023" y="29534"/>
                  <a:pt x="105013" y="29535"/>
                  <a:pt x="105002" y="29537"/>
                </a:cubicBezTo>
                <a:cubicBezTo>
                  <a:pt x="103670" y="29709"/>
                  <a:pt x="102347" y="29789"/>
                  <a:pt x="101033" y="29789"/>
                </a:cubicBezTo>
                <a:cubicBezTo>
                  <a:pt x="95415" y="29789"/>
                  <a:pt x="89958" y="28319"/>
                  <a:pt x="84690" y="26215"/>
                </a:cubicBezTo>
                <a:cubicBezTo>
                  <a:pt x="80939" y="24719"/>
                  <a:pt x="76853" y="21769"/>
                  <a:pt x="72688" y="21769"/>
                </a:cubicBezTo>
                <a:cubicBezTo>
                  <a:pt x="72145" y="21769"/>
                  <a:pt x="71601" y="21819"/>
                  <a:pt x="71057" y="21929"/>
                </a:cubicBezTo>
                <a:cubicBezTo>
                  <a:pt x="70485" y="21977"/>
                  <a:pt x="69938" y="22048"/>
                  <a:pt x="69390" y="22179"/>
                </a:cubicBezTo>
                <a:cubicBezTo>
                  <a:pt x="69235" y="22227"/>
                  <a:pt x="69057" y="22274"/>
                  <a:pt x="68878" y="22310"/>
                </a:cubicBezTo>
                <a:cubicBezTo>
                  <a:pt x="68866" y="22096"/>
                  <a:pt x="68854" y="21869"/>
                  <a:pt x="68819" y="21643"/>
                </a:cubicBezTo>
                <a:cubicBezTo>
                  <a:pt x="68813" y="21545"/>
                  <a:pt x="68750" y="21500"/>
                  <a:pt x="68679" y="21500"/>
                </a:cubicBezTo>
                <a:cubicBezTo>
                  <a:pt x="68588" y="21500"/>
                  <a:pt x="68485" y="21575"/>
                  <a:pt x="68485" y="21703"/>
                </a:cubicBezTo>
                <a:cubicBezTo>
                  <a:pt x="68470" y="21700"/>
                  <a:pt x="68455" y="21698"/>
                  <a:pt x="68441" y="21698"/>
                </a:cubicBezTo>
                <a:cubicBezTo>
                  <a:pt x="68396" y="21698"/>
                  <a:pt x="68351" y="21712"/>
                  <a:pt x="68307" y="21738"/>
                </a:cubicBezTo>
                <a:cubicBezTo>
                  <a:pt x="68033" y="21215"/>
                  <a:pt x="67676" y="20703"/>
                  <a:pt x="67390" y="20310"/>
                </a:cubicBezTo>
                <a:cubicBezTo>
                  <a:pt x="67068" y="19845"/>
                  <a:pt x="66675" y="19429"/>
                  <a:pt x="66271" y="19024"/>
                </a:cubicBezTo>
                <a:cubicBezTo>
                  <a:pt x="63258" y="15273"/>
                  <a:pt x="57424" y="14988"/>
                  <a:pt x="53090" y="13559"/>
                </a:cubicBezTo>
                <a:cubicBezTo>
                  <a:pt x="46435" y="11356"/>
                  <a:pt x="40184" y="8261"/>
                  <a:pt x="35398" y="3058"/>
                </a:cubicBezTo>
                <a:cubicBezTo>
                  <a:pt x="35359" y="3016"/>
                  <a:pt x="35314" y="2999"/>
                  <a:pt x="35271" y="2999"/>
                </a:cubicBezTo>
                <a:cubicBezTo>
                  <a:pt x="35143" y="2999"/>
                  <a:pt x="35029" y="3153"/>
                  <a:pt x="35136" y="3260"/>
                </a:cubicBezTo>
                <a:cubicBezTo>
                  <a:pt x="35279" y="3415"/>
                  <a:pt x="35422" y="3546"/>
                  <a:pt x="35553" y="3701"/>
                </a:cubicBezTo>
                <a:cubicBezTo>
                  <a:pt x="34219" y="2605"/>
                  <a:pt x="32874" y="1522"/>
                  <a:pt x="31564" y="403"/>
                </a:cubicBezTo>
                <a:cubicBezTo>
                  <a:pt x="31588" y="343"/>
                  <a:pt x="31600" y="272"/>
                  <a:pt x="31612" y="212"/>
                </a:cubicBezTo>
                <a:cubicBezTo>
                  <a:pt x="31639" y="80"/>
                  <a:pt x="31529" y="0"/>
                  <a:pt x="31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59" name="Google Shape;17059;p56"/>
          <p:cNvGrpSpPr/>
          <p:nvPr/>
        </p:nvGrpSpPr>
        <p:grpSpPr>
          <a:xfrm flipH="1">
            <a:off x="7774823" y="622507"/>
            <a:ext cx="3549107" cy="2749426"/>
            <a:chOff x="2036250" y="1507425"/>
            <a:chExt cx="2858725" cy="2214600"/>
          </a:xfrm>
        </p:grpSpPr>
        <p:sp>
          <p:nvSpPr>
            <p:cNvPr id="17060" name="Google Shape;17060;p56"/>
            <p:cNvSpPr/>
            <p:nvPr/>
          </p:nvSpPr>
          <p:spPr>
            <a:xfrm>
              <a:off x="2036250" y="1507425"/>
              <a:ext cx="2858725" cy="2214600"/>
            </a:xfrm>
            <a:custGeom>
              <a:avLst/>
              <a:gdLst/>
              <a:ahLst/>
              <a:cxnLst/>
              <a:rect l="l" t="t" r="r" b="b"/>
              <a:pathLst>
                <a:path w="114349" h="88584" extrusionOk="0">
                  <a:moveTo>
                    <a:pt x="113265" y="12218"/>
                  </a:moveTo>
                  <a:cubicBezTo>
                    <a:pt x="113289" y="12313"/>
                    <a:pt x="113324" y="12384"/>
                    <a:pt x="113348" y="12468"/>
                  </a:cubicBezTo>
                  <a:cubicBezTo>
                    <a:pt x="113443" y="12670"/>
                    <a:pt x="113515" y="12908"/>
                    <a:pt x="113682" y="13051"/>
                  </a:cubicBezTo>
                  <a:cubicBezTo>
                    <a:pt x="113646" y="13170"/>
                    <a:pt x="113634" y="13277"/>
                    <a:pt x="113598" y="13396"/>
                  </a:cubicBezTo>
                  <a:cubicBezTo>
                    <a:pt x="113527" y="13456"/>
                    <a:pt x="113455" y="13527"/>
                    <a:pt x="113384" y="13587"/>
                  </a:cubicBezTo>
                  <a:cubicBezTo>
                    <a:pt x="113229" y="13706"/>
                    <a:pt x="113086" y="13825"/>
                    <a:pt x="112931" y="13956"/>
                  </a:cubicBezTo>
                  <a:cubicBezTo>
                    <a:pt x="113039" y="13384"/>
                    <a:pt x="113158" y="12801"/>
                    <a:pt x="113265" y="12218"/>
                  </a:cubicBezTo>
                  <a:close/>
                  <a:moveTo>
                    <a:pt x="113420" y="14218"/>
                  </a:moveTo>
                  <a:lnTo>
                    <a:pt x="113420" y="14218"/>
                  </a:lnTo>
                  <a:cubicBezTo>
                    <a:pt x="113229" y="15111"/>
                    <a:pt x="113039" y="15944"/>
                    <a:pt x="112860" y="16742"/>
                  </a:cubicBezTo>
                  <a:cubicBezTo>
                    <a:pt x="112646" y="16825"/>
                    <a:pt x="112491" y="16956"/>
                    <a:pt x="112312" y="17099"/>
                  </a:cubicBezTo>
                  <a:cubicBezTo>
                    <a:pt x="112491" y="16266"/>
                    <a:pt x="112646" y="15432"/>
                    <a:pt x="112812" y="14587"/>
                  </a:cubicBezTo>
                  <a:cubicBezTo>
                    <a:pt x="113027" y="14468"/>
                    <a:pt x="113229" y="14349"/>
                    <a:pt x="113420" y="14218"/>
                  </a:cubicBezTo>
                  <a:close/>
                  <a:moveTo>
                    <a:pt x="112777" y="17218"/>
                  </a:moveTo>
                  <a:cubicBezTo>
                    <a:pt x="112443" y="18587"/>
                    <a:pt x="112181" y="19826"/>
                    <a:pt x="111908" y="21004"/>
                  </a:cubicBezTo>
                  <a:cubicBezTo>
                    <a:pt x="111705" y="21123"/>
                    <a:pt x="111527" y="21326"/>
                    <a:pt x="111360" y="21504"/>
                  </a:cubicBezTo>
                  <a:cubicBezTo>
                    <a:pt x="111657" y="20207"/>
                    <a:pt x="111943" y="18933"/>
                    <a:pt x="112205" y="17635"/>
                  </a:cubicBezTo>
                  <a:cubicBezTo>
                    <a:pt x="112300" y="17564"/>
                    <a:pt x="112384" y="17504"/>
                    <a:pt x="112491" y="17433"/>
                  </a:cubicBezTo>
                  <a:cubicBezTo>
                    <a:pt x="112574" y="17361"/>
                    <a:pt x="112681" y="17302"/>
                    <a:pt x="112777" y="17218"/>
                  </a:cubicBezTo>
                  <a:close/>
                  <a:moveTo>
                    <a:pt x="111729" y="21814"/>
                  </a:moveTo>
                  <a:lnTo>
                    <a:pt x="111729" y="21814"/>
                  </a:lnTo>
                  <a:cubicBezTo>
                    <a:pt x="111503" y="22838"/>
                    <a:pt x="111288" y="23814"/>
                    <a:pt x="111062" y="24838"/>
                  </a:cubicBezTo>
                  <a:cubicBezTo>
                    <a:pt x="110824" y="25041"/>
                    <a:pt x="110610" y="25291"/>
                    <a:pt x="110419" y="25517"/>
                  </a:cubicBezTo>
                  <a:lnTo>
                    <a:pt x="111181" y="22290"/>
                  </a:lnTo>
                  <a:cubicBezTo>
                    <a:pt x="111300" y="22195"/>
                    <a:pt x="111431" y="22088"/>
                    <a:pt x="111550" y="21981"/>
                  </a:cubicBezTo>
                  <a:cubicBezTo>
                    <a:pt x="111610" y="21933"/>
                    <a:pt x="111669" y="21874"/>
                    <a:pt x="111729" y="21814"/>
                  </a:cubicBezTo>
                  <a:close/>
                  <a:moveTo>
                    <a:pt x="110812" y="25886"/>
                  </a:moveTo>
                  <a:lnTo>
                    <a:pt x="110812" y="25886"/>
                  </a:lnTo>
                  <a:cubicBezTo>
                    <a:pt x="110776" y="26148"/>
                    <a:pt x="110717" y="26422"/>
                    <a:pt x="110657" y="26707"/>
                  </a:cubicBezTo>
                  <a:cubicBezTo>
                    <a:pt x="110431" y="27755"/>
                    <a:pt x="110193" y="28815"/>
                    <a:pt x="109979" y="29863"/>
                  </a:cubicBezTo>
                  <a:cubicBezTo>
                    <a:pt x="109776" y="30160"/>
                    <a:pt x="109586" y="30458"/>
                    <a:pt x="109383" y="30732"/>
                  </a:cubicBezTo>
                  <a:cubicBezTo>
                    <a:pt x="109285" y="30871"/>
                    <a:pt x="109407" y="30999"/>
                    <a:pt x="109535" y="30999"/>
                  </a:cubicBezTo>
                  <a:cubicBezTo>
                    <a:pt x="109593" y="30999"/>
                    <a:pt x="109652" y="30973"/>
                    <a:pt x="109693" y="30910"/>
                  </a:cubicBezTo>
                  <a:cubicBezTo>
                    <a:pt x="109705" y="30887"/>
                    <a:pt x="109729" y="30851"/>
                    <a:pt x="109752" y="30827"/>
                  </a:cubicBezTo>
                  <a:lnTo>
                    <a:pt x="109752" y="30827"/>
                  </a:lnTo>
                  <a:cubicBezTo>
                    <a:pt x="109502" y="31982"/>
                    <a:pt x="109241" y="33125"/>
                    <a:pt x="109002" y="34280"/>
                  </a:cubicBezTo>
                  <a:cubicBezTo>
                    <a:pt x="108705" y="34494"/>
                    <a:pt x="108526" y="34899"/>
                    <a:pt x="108288" y="35185"/>
                  </a:cubicBezTo>
                  <a:cubicBezTo>
                    <a:pt x="108193" y="35304"/>
                    <a:pt x="108086" y="35423"/>
                    <a:pt x="107967" y="35530"/>
                  </a:cubicBezTo>
                  <a:cubicBezTo>
                    <a:pt x="108681" y="32530"/>
                    <a:pt x="109419" y="29529"/>
                    <a:pt x="110157" y="26541"/>
                  </a:cubicBezTo>
                  <a:cubicBezTo>
                    <a:pt x="110336" y="26362"/>
                    <a:pt x="110514" y="26196"/>
                    <a:pt x="110669" y="26017"/>
                  </a:cubicBezTo>
                  <a:lnTo>
                    <a:pt x="110812" y="25886"/>
                  </a:lnTo>
                  <a:close/>
                  <a:moveTo>
                    <a:pt x="108776" y="35459"/>
                  </a:moveTo>
                  <a:cubicBezTo>
                    <a:pt x="108407" y="37018"/>
                    <a:pt x="108074" y="38590"/>
                    <a:pt x="107728" y="40173"/>
                  </a:cubicBezTo>
                  <a:cubicBezTo>
                    <a:pt x="107717" y="40257"/>
                    <a:pt x="107681" y="40352"/>
                    <a:pt x="107669" y="40435"/>
                  </a:cubicBezTo>
                  <a:cubicBezTo>
                    <a:pt x="107641" y="40389"/>
                    <a:pt x="107592" y="40372"/>
                    <a:pt x="107544" y="40372"/>
                  </a:cubicBezTo>
                  <a:cubicBezTo>
                    <a:pt x="107530" y="40372"/>
                    <a:pt x="107516" y="40373"/>
                    <a:pt x="107502" y="40376"/>
                  </a:cubicBezTo>
                  <a:cubicBezTo>
                    <a:pt x="107205" y="40435"/>
                    <a:pt x="107014" y="40912"/>
                    <a:pt x="106847" y="41138"/>
                  </a:cubicBezTo>
                  <a:lnTo>
                    <a:pt x="106621" y="41412"/>
                  </a:lnTo>
                  <a:cubicBezTo>
                    <a:pt x="106835" y="40483"/>
                    <a:pt x="107050" y="39542"/>
                    <a:pt x="107264" y="38626"/>
                  </a:cubicBezTo>
                  <a:lnTo>
                    <a:pt x="107800" y="36352"/>
                  </a:lnTo>
                  <a:cubicBezTo>
                    <a:pt x="108169" y="36173"/>
                    <a:pt x="108467" y="35816"/>
                    <a:pt x="108717" y="35518"/>
                  </a:cubicBezTo>
                  <a:lnTo>
                    <a:pt x="108776" y="35459"/>
                  </a:lnTo>
                  <a:close/>
                  <a:moveTo>
                    <a:pt x="107502" y="41138"/>
                  </a:moveTo>
                  <a:lnTo>
                    <a:pt x="107502" y="41138"/>
                  </a:lnTo>
                  <a:cubicBezTo>
                    <a:pt x="107276" y="42138"/>
                    <a:pt x="107038" y="43114"/>
                    <a:pt x="106824" y="44102"/>
                  </a:cubicBezTo>
                  <a:cubicBezTo>
                    <a:pt x="106657" y="44293"/>
                    <a:pt x="106502" y="44507"/>
                    <a:pt x="106359" y="44710"/>
                  </a:cubicBezTo>
                  <a:cubicBezTo>
                    <a:pt x="106121" y="45019"/>
                    <a:pt x="105883" y="45353"/>
                    <a:pt x="105633" y="45662"/>
                  </a:cubicBezTo>
                  <a:cubicBezTo>
                    <a:pt x="105895" y="44483"/>
                    <a:pt x="106157" y="43317"/>
                    <a:pt x="106443" y="42138"/>
                  </a:cubicBezTo>
                  <a:cubicBezTo>
                    <a:pt x="106728" y="41947"/>
                    <a:pt x="107002" y="41733"/>
                    <a:pt x="107216" y="41483"/>
                  </a:cubicBezTo>
                  <a:cubicBezTo>
                    <a:pt x="107312" y="41388"/>
                    <a:pt x="107419" y="41269"/>
                    <a:pt x="107502" y="41138"/>
                  </a:cubicBezTo>
                  <a:close/>
                  <a:moveTo>
                    <a:pt x="106550" y="45341"/>
                  </a:moveTo>
                  <a:lnTo>
                    <a:pt x="106550" y="45341"/>
                  </a:lnTo>
                  <a:cubicBezTo>
                    <a:pt x="106264" y="46531"/>
                    <a:pt x="105990" y="47722"/>
                    <a:pt x="105716" y="48924"/>
                  </a:cubicBezTo>
                  <a:cubicBezTo>
                    <a:pt x="105704" y="48924"/>
                    <a:pt x="105681" y="48924"/>
                    <a:pt x="105669" y="48936"/>
                  </a:cubicBezTo>
                  <a:cubicBezTo>
                    <a:pt x="105347" y="49115"/>
                    <a:pt x="105157" y="49365"/>
                    <a:pt x="104930" y="49663"/>
                  </a:cubicBezTo>
                  <a:cubicBezTo>
                    <a:pt x="104823" y="49806"/>
                    <a:pt x="104704" y="49948"/>
                    <a:pt x="104597" y="50079"/>
                  </a:cubicBezTo>
                  <a:cubicBezTo>
                    <a:pt x="104883" y="48913"/>
                    <a:pt x="105157" y="47722"/>
                    <a:pt x="105431" y="46543"/>
                  </a:cubicBezTo>
                  <a:cubicBezTo>
                    <a:pt x="105490" y="46543"/>
                    <a:pt x="105550" y="46531"/>
                    <a:pt x="105597" y="46484"/>
                  </a:cubicBezTo>
                  <a:cubicBezTo>
                    <a:pt x="105907" y="46091"/>
                    <a:pt x="106240" y="45722"/>
                    <a:pt x="106550" y="45341"/>
                  </a:cubicBezTo>
                  <a:close/>
                  <a:moveTo>
                    <a:pt x="105585" y="49591"/>
                  </a:moveTo>
                  <a:lnTo>
                    <a:pt x="105585" y="49591"/>
                  </a:lnTo>
                  <a:cubicBezTo>
                    <a:pt x="105240" y="50913"/>
                    <a:pt x="104930" y="52270"/>
                    <a:pt x="104621" y="53627"/>
                  </a:cubicBezTo>
                  <a:lnTo>
                    <a:pt x="104347" y="54747"/>
                  </a:lnTo>
                  <a:cubicBezTo>
                    <a:pt x="104335" y="54711"/>
                    <a:pt x="104299" y="54699"/>
                    <a:pt x="104276" y="54687"/>
                  </a:cubicBezTo>
                  <a:cubicBezTo>
                    <a:pt x="104247" y="54681"/>
                    <a:pt x="104220" y="54679"/>
                    <a:pt x="104194" y="54679"/>
                  </a:cubicBezTo>
                  <a:cubicBezTo>
                    <a:pt x="103944" y="54679"/>
                    <a:pt x="103782" y="54918"/>
                    <a:pt x="103621" y="55080"/>
                  </a:cubicBezTo>
                  <a:lnTo>
                    <a:pt x="103406" y="55294"/>
                  </a:lnTo>
                  <a:cubicBezTo>
                    <a:pt x="103573" y="54532"/>
                    <a:pt x="103740" y="53794"/>
                    <a:pt x="103918" y="53056"/>
                  </a:cubicBezTo>
                  <a:cubicBezTo>
                    <a:pt x="104073" y="52342"/>
                    <a:pt x="104240" y="51627"/>
                    <a:pt x="104418" y="50913"/>
                  </a:cubicBezTo>
                  <a:cubicBezTo>
                    <a:pt x="104454" y="50913"/>
                    <a:pt x="104502" y="50889"/>
                    <a:pt x="104526" y="50853"/>
                  </a:cubicBezTo>
                  <a:cubicBezTo>
                    <a:pt x="104776" y="50544"/>
                    <a:pt x="105050" y="50246"/>
                    <a:pt x="105300" y="49937"/>
                  </a:cubicBezTo>
                  <a:cubicBezTo>
                    <a:pt x="105407" y="49817"/>
                    <a:pt x="105490" y="49698"/>
                    <a:pt x="105585" y="49591"/>
                  </a:cubicBezTo>
                  <a:close/>
                  <a:moveTo>
                    <a:pt x="104228" y="55163"/>
                  </a:moveTo>
                  <a:lnTo>
                    <a:pt x="104228" y="55163"/>
                  </a:lnTo>
                  <a:cubicBezTo>
                    <a:pt x="103907" y="56533"/>
                    <a:pt x="103549" y="57902"/>
                    <a:pt x="103168" y="59259"/>
                  </a:cubicBezTo>
                  <a:cubicBezTo>
                    <a:pt x="102978" y="59414"/>
                    <a:pt x="102871" y="59652"/>
                    <a:pt x="102740" y="59843"/>
                  </a:cubicBezTo>
                  <a:cubicBezTo>
                    <a:pt x="102609" y="60033"/>
                    <a:pt x="102442" y="60212"/>
                    <a:pt x="102275" y="60402"/>
                  </a:cubicBezTo>
                  <a:cubicBezTo>
                    <a:pt x="102621" y="58950"/>
                    <a:pt x="102918" y="57497"/>
                    <a:pt x="103228" y="56068"/>
                  </a:cubicBezTo>
                  <a:cubicBezTo>
                    <a:pt x="103466" y="55854"/>
                    <a:pt x="103704" y="55640"/>
                    <a:pt x="103930" y="55425"/>
                  </a:cubicBezTo>
                  <a:cubicBezTo>
                    <a:pt x="104037" y="55342"/>
                    <a:pt x="104145" y="55247"/>
                    <a:pt x="104228" y="55163"/>
                  </a:cubicBezTo>
                  <a:close/>
                  <a:moveTo>
                    <a:pt x="102930" y="60164"/>
                  </a:moveTo>
                  <a:lnTo>
                    <a:pt x="102930" y="60164"/>
                  </a:lnTo>
                  <a:cubicBezTo>
                    <a:pt x="102728" y="60974"/>
                    <a:pt x="102502" y="61795"/>
                    <a:pt x="102311" y="62617"/>
                  </a:cubicBezTo>
                  <a:cubicBezTo>
                    <a:pt x="102204" y="62688"/>
                    <a:pt x="102121" y="62795"/>
                    <a:pt x="102013" y="62902"/>
                  </a:cubicBezTo>
                  <a:lnTo>
                    <a:pt x="101490" y="63414"/>
                  </a:lnTo>
                  <a:cubicBezTo>
                    <a:pt x="101740" y="62569"/>
                    <a:pt x="101966" y="61724"/>
                    <a:pt x="102180" y="60843"/>
                  </a:cubicBezTo>
                  <a:cubicBezTo>
                    <a:pt x="102193" y="60847"/>
                    <a:pt x="102209" y="60850"/>
                    <a:pt x="102228" y="60850"/>
                  </a:cubicBezTo>
                  <a:cubicBezTo>
                    <a:pt x="102259" y="60850"/>
                    <a:pt x="102297" y="60841"/>
                    <a:pt x="102335" y="60819"/>
                  </a:cubicBezTo>
                  <a:cubicBezTo>
                    <a:pt x="102561" y="60616"/>
                    <a:pt x="102752" y="60402"/>
                    <a:pt x="102930" y="60164"/>
                  </a:cubicBezTo>
                  <a:close/>
                  <a:moveTo>
                    <a:pt x="47530" y="871"/>
                  </a:moveTo>
                  <a:cubicBezTo>
                    <a:pt x="51424" y="1740"/>
                    <a:pt x="55412" y="2085"/>
                    <a:pt x="59341" y="2836"/>
                  </a:cubicBezTo>
                  <a:cubicBezTo>
                    <a:pt x="65461" y="3978"/>
                    <a:pt x="71557" y="5133"/>
                    <a:pt x="77689" y="6205"/>
                  </a:cubicBezTo>
                  <a:cubicBezTo>
                    <a:pt x="89333" y="8253"/>
                    <a:pt x="112479" y="11968"/>
                    <a:pt x="112491" y="11968"/>
                  </a:cubicBezTo>
                  <a:cubicBezTo>
                    <a:pt x="109395" y="20659"/>
                    <a:pt x="108026" y="30077"/>
                    <a:pt x="105978" y="39054"/>
                  </a:cubicBezTo>
                  <a:cubicBezTo>
                    <a:pt x="104930" y="43745"/>
                    <a:pt x="103871" y="48413"/>
                    <a:pt x="102775" y="53104"/>
                  </a:cubicBezTo>
                  <a:cubicBezTo>
                    <a:pt x="101811" y="57199"/>
                    <a:pt x="100358" y="61390"/>
                    <a:pt x="99763" y="65557"/>
                  </a:cubicBezTo>
                  <a:cubicBezTo>
                    <a:pt x="95048" y="64284"/>
                    <a:pt x="90179" y="63474"/>
                    <a:pt x="85416" y="62438"/>
                  </a:cubicBezTo>
                  <a:cubicBezTo>
                    <a:pt x="80011" y="61247"/>
                    <a:pt x="74617" y="60045"/>
                    <a:pt x="69224" y="58819"/>
                  </a:cubicBezTo>
                  <a:cubicBezTo>
                    <a:pt x="57555" y="56187"/>
                    <a:pt x="45887" y="52996"/>
                    <a:pt x="34076" y="51139"/>
                  </a:cubicBezTo>
                  <a:cubicBezTo>
                    <a:pt x="35815" y="47460"/>
                    <a:pt x="36458" y="42876"/>
                    <a:pt x="37482" y="38947"/>
                  </a:cubicBezTo>
                  <a:cubicBezTo>
                    <a:pt x="38577" y="34685"/>
                    <a:pt x="39684" y="30422"/>
                    <a:pt x="40780" y="26148"/>
                  </a:cubicBezTo>
                  <a:cubicBezTo>
                    <a:pt x="42970" y="17694"/>
                    <a:pt x="45304" y="9301"/>
                    <a:pt x="47530" y="871"/>
                  </a:cubicBezTo>
                  <a:close/>
                  <a:moveTo>
                    <a:pt x="102097" y="63379"/>
                  </a:moveTo>
                  <a:cubicBezTo>
                    <a:pt x="101954" y="64069"/>
                    <a:pt x="101787" y="64772"/>
                    <a:pt x="101621" y="65474"/>
                  </a:cubicBezTo>
                  <a:cubicBezTo>
                    <a:pt x="101609" y="65474"/>
                    <a:pt x="101585" y="65486"/>
                    <a:pt x="101561" y="65498"/>
                  </a:cubicBezTo>
                  <a:cubicBezTo>
                    <a:pt x="101263" y="65796"/>
                    <a:pt x="101085" y="66177"/>
                    <a:pt x="100859" y="66546"/>
                  </a:cubicBezTo>
                  <a:cubicBezTo>
                    <a:pt x="100847" y="66570"/>
                    <a:pt x="100847" y="66593"/>
                    <a:pt x="100835" y="66617"/>
                  </a:cubicBezTo>
                  <a:cubicBezTo>
                    <a:pt x="100799" y="66605"/>
                    <a:pt x="100763" y="66570"/>
                    <a:pt x="100728" y="66558"/>
                  </a:cubicBezTo>
                  <a:cubicBezTo>
                    <a:pt x="100620" y="66498"/>
                    <a:pt x="100525" y="66439"/>
                    <a:pt x="100418" y="66391"/>
                  </a:cubicBezTo>
                  <a:cubicBezTo>
                    <a:pt x="100787" y="65498"/>
                    <a:pt x="101097" y="64581"/>
                    <a:pt x="101394" y="63629"/>
                  </a:cubicBezTo>
                  <a:cubicBezTo>
                    <a:pt x="101427" y="63718"/>
                    <a:pt x="101514" y="63790"/>
                    <a:pt x="101608" y="63790"/>
                  </a:cubicBezTo>
                  <a:cubicBezTo>
                    <a:pt x="101652" y="63790"/>
                    <a:pt x="101698" y="63774"/>
                    <a:pt x="101740" y="63736"/>
                  </a:cubicBezTo>
                  <a:lnTo>
                    <a:pt x="102097" y="63379"/>
                  </a:lnTo>
                  <a:close/>
                  <a:moveTo>
                    <a:pt x="101478" y="66189"/>
                  </a:moveTo>
                  <a:lnTo>
                    <a:pt x="101478" y="66189"/>
                  </a:lnTo>
                  <a:cubicBezTo>
                    <a:pt x="101418" y="66439"/>
                    <a:pt x="101359" y="66677"/>
                    <a:pt x="101311" y="66927"/>
                  </a:cubicBezTo>
                  <a:cubicBezTo>
                    <a:pt x="101251" y="66867"/>
                    <a:pt x="101180" y="66808"/>
                    <a:pt x="101097" y="66760"/>
                  </a:cubicBezTo>
                  <a:cubicBezTo>
                    <a:pt x="101132" y="66748"/>
                    <a:pt x="101144" y="66736"/>
                    <a:pt x="101168" y="66700"/>
                  </a:cubicBezTo>
                  <a:cubicBezTo>
                    <a:pt x="101263" y="66522"/>
                    <a:pt x="101370" y="66367"/>
                    <a:pt x="101478" y="66189"/>
                  </a:cubicBezTo>
                  <a:close/>
                  <a:moveTo>
                    <a:pt x="100037" y="66677"/>
                  </a:moveTo>
                  <a:cubicBezTo>
                    <a:pt x="100227" y="66820"/>
                    <a:pt x="100406" y="66998"/>
                    <a:pt x="100597" y="67165"/>
                  </a:cubicBezTo>
                  <a:cubicBezTo>
                    <a:pt x="100537" y="67165"/>
                    <a:pt x="100466" y="67153"/>
                    <a:pt x="100406" y="67153"/>
                  </a:cubicBezTo>
                  <a:cubicBezTo>
                    <a:pt x="100201" y="67143"/>
                    <a:pt x="99996" y="67115"/>
                    <a:pt x="99791" y="67115"/>
                  </a:cubicBezTo>
                  <a:cubicBezTo>
                    <a:pt x="99758" y="67115"/>
                    <a:pt x="99725" y="67116"/>
                    <a:pt x="99692" y="67117"/>
                  </a:cubicBezTo>
                  <a:cubicBezTo>
                    <a:pt x="99692" y="67058"/>
                    <a:pt x="99680" y="67022"/>
                    <a:pt x="99680" y="66962"/>
                  </a:cubicBezTo>
                  <a:cubicBezTo>
                    <a:pt x="99751" y="66879"/>
                    <a:pt x="99989" y="66700"/>
                    <a:pt x="100037" y="66677"/>
                  </a:cubicBezTo>
                  <a:close/>
                  <a:moveTo>
                    <a:pt x="98989" y="68713"/>
                  </a:moveTo>
                  <a:cubicBezTo>
                    <a:pt x="98989" y="68927"/>
                    <a:pt x="98989" y="69129"/>
                    <a:pt x="99001" y="69332"/>
                  </a:cubicBezTo>
                  <a:cubicBezTo>
                    <a:pt x="98870" y="69415"/>
                    <a:pt x="98751" y="69510"/>
                    <a:pt x="98620" y="69582"/>
                  </a:cubicBezTo>
                  <a:cubicBezTo>
                    <a:pt x="98763" y="69296"/>
                    <a:pt x="98882" y="69010"/>
                    <a:pt x="98989" y="68713"/>
                  </a:cubicBezTo>
                  <a:close/>
                  <a:moveTo>
                    <a:pt x="98918" y="67641"/>
                  </a:moveTo>
                  <a:lnTo>
                    <a:pt x="98918" y="67641"/>
                  </a:lnTo>
                  <a:cubicBezTo>
                    <a:pt x="98561" y="68403"/>
                    <a:pt x="98358" y="69225"/>
                    <a:pt x="97977" y="69987"/>
                  </a:cubicBezTo>
                  <a:cubicBezTo>
                    <a:pt x="97370" y="70403"/>
                    <a:pt x="96763" y="70796"/>
                    <a:pt x="96144" y="71201"/>
                  </a:cubicBezTo>
                  <a:cubicBezTo>
                    <a:pt x="96287" y="70975"/>
                    <a:pt x="96417" y="70737"/>
                    <a:pt x="96537" y="70522"/>
                  </a:cubicBezTo>
                  <a:cubicBezTo>
                    <a:pt x="96668" y="70463"/>
                    <a:pt x="96798" y="70403"/>
                    <a:pt x="96929" y="70320"/>
                  </a:cubicBezTo>
                  <a:cubicBezTo>
                    <a:pt x="97168" y="70201"/>
                    <a:pt x="97453" y="70070"/>
                    <a:pt x="97465" y="69784"/>
                  </a:cubicBezTo>
                  <a:cubicBezTo>
                    <a:pt x="97489" y="69677"/>
                    <a:pt x="97394" y="69594"/>
                    <a:pt x="97310" y="69546"/>
                  </a:cubicBezTo>
                  <a:cubicBezTo>
                    <a:pt x="97275" y="69534"/>
                    <a:pt x="97238" y="69529"/>
                    <a:pt x="97200" y="69529"/>
                  </a:cubicBezTo>
                  <a:cubicBezTo>
                    <a:pt x="97125" y="69529"/>
                    <a:pt x="97049" y="69550"/>
                    <a:pt x="96977" y="69582"/>
                  </a:cubicBezTo>
                  <a:cubicBezTo>
                    <a:pt x="97084" y="69332"/>
                    <a:pt x="97156" y="69070"/>
                    <a:pt x="97227" y="68808"/>
                  </a:cubicBezTo>
                  <a:cubicBezTo>
                    <a:pt x="97811" y="68451"/>
                    <a:pt x="98394" y="68058"/>
                    <a:pt x="98918" y="67641"/>
                  </a:cubicBezTo>
                  <a:close/>
                  <a:moveTo>
                    <a:pt x="96501" y="69260"/>
                  </a:moveTo>
                  <a:lnTo>
                    <a:pt x="96501" y="69260"/>
                  </a:lnTo>
                  <a:cubicBezTo>
                    <a:pt x="96358" y="69582"/>
                    <a:pt x="96215" y="69903"/>
                    <a:pt x="96084" y="70213"/>
                  </a:cubicBezTo>
                  <a:cubicBezTo>
                    <a:pt x="96025" y="70260"/>
                    <a:pt x="95965" y="70320"/>
                    <a:pt x="95894" y="70368"/>
                  </a:cubicBezTo>
                  <a:cubicBezTo>
                    <a:pt x="95810" y="70463"/>
                    <a:pt x="95834" y="70594"/>
                    <a:pt x="95929" y="70653"/>
                  </a:cubicBezTo>
                  <a:cubicBezTo>
                    <a:pt x="95822" y="70903"/>
                    <a:pt x="95703" y="71153"/>
                    <a:pt x="95584" y="71392"/>
                  </a:cubicBezTo>
                  <a:cubicBezTo>
                    <a:pt x="95536" y="71475"/>
                    <a:pt x="95548" y="71534"/>
                    <a:pt x="95584" y="71582"/>
                  </a:cubicBezTo>
                  <a:lnTo>
                    <a:pt x="93441" y="73058"/>
                  </a:lnTo>
                  <a:cubicBezTo>
                    <a:pt x="93846" y="72261"/>
                    <a:pt x="94334" y="71427"/>
                    <a:pt x="94536" y="70558"/>
                  </a:cubicBezTo>
                  <a:cubicBezTo>
                    <a:pt x="95048" y="70237"/>
                    <a:pt x="95548" y="69903"/>
                    <a:pt x="96036" y="69558"/>
                  </a:cubicBezTo>
                  <a:cubicBezTo>
                    <a:pt x="96191" y="69463"/>
                    <a:pt x="96358" y="69356"/>
                    <a:pt x="96501" y="69260"/>
                  </a:cubicBezTo>
                  <a:close/>
                  <a:moveTo>
                    <a:pt x="91607" y="72487"/>
                  </a:moveTo>
                  <a:cubicBezTo>
                    <a:pt x="91369" y="72939"/>
                    <a:pt x="91179" y="73416"/>
                    <a:pt x="91000" y="73928"/>
                  </a:cubicBezTo>
                  <a:cubicBezTo>
                    <a:pt x="90983" y="73787"/>
                    <a:pt x="90835" y="73639"/>
                    <a:pt x="90677" y="73639"/>
                  </a:cubicBezTo>
                  <a:cubicBezTo>
                    <a:pt x="90622" y="73639"/>
                    <a:pt x="90565" y="73658"/>
                    <a:pt x="90512" y="73701"/>
                  </a:cubicBezTo>
                  <a:cubicBezTo>
                    <a:pt x="90119" y="73999"/>
                    <a:pt x="89714" y="74261"/>
                    <a:pt x="89321" y="74547"/>
                  </a:cubicBezTo>
                  <a:cubicBezTo>
                    <a:pt x="89405" y="74297"/>
                    <a:pt x="89476" y="74047"/>
                    <a:pt x="89536" y="73797"/>
                  </a:cubicBezTo>
                  <a:cubicBezTo>
                    <a:pt x="90226" y="73356"/>
                    <a:pt x="90929" y="72916"/>
                    <a:pt x="91607" y="72487"/>
                  </a:cubicBezTo>
                  <a:close/>
                  <a:moveTo>
                    <a:pt x="94108" y="70832"/>
                  </a:moveTo>
                  <a:cubicBezTo>
                    <a:pt x="93655" y="71570"/>
                    <a:pt x="93346" y="72451"/>
                    <a:pt x="93000" y="73225"/>
                  </a:cubicBezTo>
                  <a:cubicBezTo>
                    <a:pt x="92988" y="73273"/>
                    <a:pt x="92988" y="73320"/>
                    <a:pt x="93000" y="73356"/>
                  </a:cubicBezTo>
                  <a:cubicBezTo>
                    <a:pt x="92369" y="73820"/>
                    <a:pt x="91715" y="74285"/>
                    <a:pt x="91060" y="74749"/>
                  </a:cubicBezTo>
                  <a:cubicBezTo>
                    <a:pt x="91393" y="73880"/>
                    <a:pt x="91786" y="73047"/>
                    <a:pt x="92084" y="72165"/>
                  </a:cubicBezTo>
                  <a:cubicBezTo>
                    <a:pt x="92762" y="71737"/>
                    <a:pt x="93441" y="71272"/>
                    <a:pt x="94108" y="70832"/>
                  </a:cubicBezTo>
                  <a:close/>
                  <a:moveTo>
                    <a:pt x="90941" y="74059"/>
                  </a:moveTo>
                  <a:cubicBezTo>
                    <a:pt x="90833" y="74392"/>
                    <a:pt x="90714" y="74713"/>
                    <a:pt x="90631" y="75059"/>
                  </a:cubicBezTo>
                  <a:cubicBezTo>
                    <a:pt x="89810" y="75654"/>
                    <a:pt x="88976" y="76237"/>
                    <a:pt x="88155" y="76833"/>
                  </a:cubicBezTo>
                  <a:cubicBezTo>
                    <a:pt x="88405" y="76428"/>
                    <a:pt x="88643" y="76011"/>
                    <a:pt x="88857" y="75583"/>
                  </a:cubicBezTo>
                  <a:cubicBezTo>
                    <a:pt x="89536" y="75106"/>
                    <a:pt x="90214" y="74606"/>
                    <a:pt x="90881" y="74118"/>
                  </a:cubicBezTo>
                  <a:cubicBezTo>
                    <a:pt x="90905" y="74106"/>
                    <a:pt x="90929" y="74070"/>
                    <a:pt x="90941" y="74059"/>
                  </a:cubicBezTo>
                  <a:close/>
                  <a:moveTo>
                    <a:pt x="88917" y="74166"/>
                  </a:moveTo>
                  <a:lnTo>
                    <a:pt x="88917" y="74166"/>
                  </a:lnTo>
                  <a:cubicBezTo>
                    <a:pt x="88714" y="74487"/>
                    <a:pt x="88524" y="74844"/>
                    <a:pt x="88357" y="75202"/>
                  </a:cubicBezTo>
                  <a:cubicBezTo>
                    <a:pt x="87702" y="75654"/>
                    <a:pt x="87047" y="76095"/>
                    <a:pt x="86381" y="76547"/>
                  </a:cubicBezTo>
                  <a:cubicBezTo>
                    <a:pt x="86428" y="76428"/>
                    <a:pt x="86488" y="76309"/>
                    <a:pt x="86511" y="76178"/>
                  </a:cubicBezTo>
                  <a:cubicBezTo>
                    <a:pt x="86545" y="76093"/>
                    <a:pt x="86465" y="76015"/>
                    <a:pt x="86386" y="76015"/>
                  </a:cubicBezTo>
                  <a:cubicBezTo>
                    <a:pt x="86353" y="76015"/>
                    <a:pt x="86321" y="76028"/>
                    <a:pt x="86297" y="76059"/>
                  </a:cubicBezTo>
                  <a:cubicBezTo>
                    <a:pt x="86011" y="76368"/>
                    <a:pt x="85785" y="76726"/>
                    <a:pt x="85559" y="77095"/>
                  </a:cubicBezTo>
                  <a:cubicBezTo>
                    <a:pt x="84952" y="77499"/>
                    <a:pt x="84356" y="77880"/>
                    <a:pt x="83749" y="78285"/>
                  </a:cubicBezTo>
                  <a:cubicBezTo>
                    <a:pt x="83892" y="77928"/>
                    <a:pt x="84047" y="77559"/>
                    <a:pt x="84154" y="77190"/>
                  </a:cubicBezTo>
                  <a:cubicBezTo>
                    <a:pt x="85464" y="76356"/>
                    <a:pt x="86773" y="75523"/>
                    <a:pt x="88059" y="74701"/>
                  </a:cubicBezTo>
                  <a:lnTo>
                    <a:pt x="88917" y="74166"/>
                  </a:lnTo>
                  <a:close/>
                  <a:moveTo>
                    <a:pt x="87928" y="76237"/>
                  </a:moveTo>
                  <a:cubicBezTo>
                    <a:pt x="87750" y="76618"/>
                    <a:pt x="87595" y="76987"/>
                    <a:pt x="87428" y="77345"/>
                  </a:cubicBezTo>
                  <a:lnTo>
                    <a:pt x="85190" y="78952"/>
                  </a:lnTo>
                  <a:cubicBezTo>
                    <a:pt x="85345" y="78642"/>
                    <a:pt x="85488" y="78333"/>
                    <a:pt x="85654" y="78023"/>
                  </a:cubicBezTo>
                  <a:cubicBezTo>
                    <a:pt x="85726" y="77869"/>
                    <a:pt x="85821" y="77726"/>
                    <a:pt x="85904" y="77571"/>
                  </a:cubicBezTo>
                  <a:cubicBezTo>
                    <a:pt x="86595" y="77142"/>
                    <a:pt x="87262" y="76690"/>
                    <a:pt x="87928" y="76237"/>
                  </a:cubicBezTo>
                  <a:close/>
                  <a:moveTo>
                    <a:pt x="85107" y="78083"/>
                  </a:moveTo>
                  <a:lnTo>
                    <a:pt x="85107" y="78083"/>
                  </a:lnTo>
                  <a:cubicBezTo>
                    <a:pt x="84916" y="78511"/>
                    <a:pt x="84726" y="78952"/>
                    <a:pt x="84571" y="79404"/>
                  </a:cubicBezTo>
                  <a:cubicBezTo>
                    <a:pt x="83916" y="79869"/>
                    <a:pt x="83261" y="80309"/>
                    <a:pt x="82606" y="80762"/>
                  </a:cubicBezTo>
                  <a:cubicBezTo>
                    <a:pt x="82868" y="80190"/>
                    <a:pt x="83154" y="79631"/>
                    <a:pt x="83428" y="79047"/>
                  </a:cubicBezTo>
                  <a:cubicBezTo>
                    <a:pt x="83987" y="78738"/>
                    <a:pt x="84547" y="78404"/>
                    <a:pt x="85107" y="78083"/>
                  </a:cubicBezTo>
                  <a:close/>
                  <a:moveTo>
                    <a:pt x="33541" y="51687"/>
                  </a:moveTo>
                  <a:cubicBezTo>
                    <a:pt x="45185" y="55294"/>
                    <a:pt x="57472" y="57461"/>
                    <a:pt x="69343" y="60176"/>
                  </a:cubicBezTo>
                  <a:cubicBezTo>
                    <a:pt x="74760" y="61414"/>
                    <a:pt x="80177" y="62629"/>
                    <a:pt x="85595" y="63819"/>
                  </a:cubicBezTo>
                  <a:cubicBezTo>
                    <a:pt x="89929" y="64772"/>
                    <a:pt x="94298" y="65950"/>
                    <a:pt x="98692" y="66593"/>
                  </a:cubicBezTo>
                  <a:cubicBezTo>
                    <a:pt x="94715" y="69094"/>
                    <a:pt x="90822" y="71725"/>
                    <a:pt x="86857" y="74237"/>
                  </a:cubicBezTo>
                  <a:cubicBezTo>
                    <a:pt x="81654" y="77571"/>
                    <a:pt x="76224" y="80738"/>
                    <a:pt x="71200" y="84393"/>
                  </a:cubicBezTo>
                  <a:cubicBezTo>
                    <a:pt x="59794" y="80059"/>
                    <a:pt x="47554" y="77630"/>
                    <a:pt x="35719" y="74701"/>
                  </a:cubicBezTo>
                  <a:cubicBezTo>
                    <a:pt x="29885" y="73261"/>
                    <a:pt x="24051" y="71844"/>
                    <a:pt x="18193" y="70487"/>
                  </a:cubicBezTo>
                  <a:cubicBezTo>
                    <a:pt x="12764" y="69225"/>
                    <a:pt x="7192" y="67582"/>
                    <a:pt x="1644" y="66951"/>
                  </a:cubicBezTo>
                  <a:cubicBezTo>
                    <a:pt x="7133" y="64653"/>
                    <a:pt x="12467" y="61724"/>
                    <a:pt x="17824" y="59152"/>
                  </a:cubicBezTo>
                  <a:cubicBezTo>
                    <a:pt x="20598" y="57807"/>
                    <a:pt x="23373" y="56473"/>
                    <a:pt x="26159" y="55128"/>
                  </a:cubicBezTo>
                  <a:cubicBezTo>
                    <a:pt x="28599" y="53937"/>
                    <a:pt x="31136" y="52973"/>
                    <a:pt x="33541" y="51687"/>
                  </a:cubicBezTo>
                  <a:close/>
                  <a:moveTo>
                    <a:pt x="83428" y="77678"/>
                  </a:moveTo>
                  <a:lnTo>
                    <a:pt x="83428" y="77678"/>
                  </a:lnTo>
                  <a:cubicBezTo>
                    <a:pt x="83213" y="78059"/>
                    <a:pt x="83035" y="78464"/>
                    <a:pt x="82868" y="78881"/>
                  </a:cubicBezTo>
                  <a:cubicBezTo>
                    <a:pt x="82451" y="79154"/>
                    <a:pt x="82035" y="79428"/>
                    <a:pt x="81618" y="79714"/>
                  </a:cubicBezTo>
                  <a:cubicBezTo>
                    <a:pt x="81517" y="79795"/>
                    <a:pt x="81570" y="79944"/>
                    <a:pt x="81676" y="79944"/>
                  </a:cubicBezTo>
                  <a:cubicBezTo>
                    <a:pt x="81695" y="79944"/>
                    <a:pt x="81715" y="79939"/>
                    <a:pt x="81737" y="79928"/>
                  </a:cubicBezTo>
                  <a:cubicBezTo>
                    <a:pt x="82047" y="79774"/>
                    <a:pt x="82368" y="79607"/>
                    <a:pt x="82666" y="79452"/>
                  </a:cubicBezTo>
                  <a:lnTo>
                    <a:pt x="82666" y="79452"/>
                  </a:lnTo>
                  <a:cubicBezTo>
                    <a:pt x="82463" y="80000"/>
                    <a:pt x="82285" y="80547"/>
                    <a:pt x="82130" y="81083"/>
                  </a:cubicBezTo>
                  <a:cubicBezTo>
                    <a:pt x="80606" y="82071"/>
                    <a:pt x="79094" y="83024"/>
                    <a:pt x="77546" y="83917"/>
                  </a:cubicBezTo>
                  <a:cubicBezTo>
                    <a:pt x="76856" y="84298"/>
                    <a:pt x="76165" y="84703"/>
                    <a:pt x="75474" y="85119"/>
                  </a:cubicBezTo>
                  <a:cubicBezTo>
                    <a:pt x="76022" y="84060"/>
                    <a:pt x="76653" y="83036"/>
                    <a:pt x="77094" y="81929"/>
                  </a:cubicBezTo>
                  <a:cubicBezTo>
                    <a:pt x="77127" y="81861"/>
                    <a:pt x="77054" y="81794"/>
                    <a:pt x="76983" y="81794"/>
                  </a:cubicBezTo>
                  <a:cubicBezTo>
                    <a:pt x="76953" y="81794"/>
                    <a:pt x="76924" y="81805"/>
                    <a:pt x="76903" y="81833"/>
                  </a:cubicBezTo>
                  <a:cubicBezTo>
                    <a:pt x="76010" y="82822"/>
                    <a:pt x="75462" y="84179"/>
                    <a:pt x="74951" y="85429"/>
                  </a:cubicBezTo>
                  <a:cubicBezTo>
                    <a:pt x="74284" y="85846"/>
                    <a:pt x="73629" y="86274"/>
                    <a:pt x="73034" y="86774"/>
                  </a:cubicBezTo>
                  <a:cubicBezTo>
                    <a:pt x="73688" y="85679"/>
                    <a:pt x="74343" y="84572"/>
                    <a:pt x="74927" y="83453"/>
                  </a:cubicBezTo>
                  <a:cubicBezTo>
                    <a:pt x="74963" y="83381"/>
                    <a:pt x="74903" y="83309"/>
                    <a:pt x="74836" y="83309"/>
                  </a:cubicBezTo>
                  <a:cubicBezTo>
                    <a:pt x="74815" y="83309"/>
                    <a:pt x="74792" y="83316"/>
                    <a:pt x="74772" y="83333"/>
                  </a:cubicBezTo>
                  <a:cubicBezTo>
                    <a:pt x="73700" y="84429"/>
                    <a:pt x="72831" y="85941"/>
                    <a:pt x="72319" y="87394"/>
                  </a:cubicBezTo>
                  <a:cubicBezTo>
                    <a:pt x="72176" y="87524"/>
                    <a:pt x="72022" y="87667"/>
                    <a:pt x="71891" y="87810"/>
                  </a:cubicBezTo>
                  <a:cubicBezTo>
                    <a:pt x="71950" y="87429"/>
                    <a:pt x="71879" y="86977"/>
                    <a:pt x="71855" y="86620"/>
                  </a:cubicBezTo>
                  <a:cubicBezTo>
                    <a:pt x="71831" y="86012"/>
                    <a:pt x="71581" y="84655"/>
                    <a:pt x="71557" y="84607"/>
                  </a:cubicBezTo>
                  <a:cubicBezTo>
                    <a:pt x="74046" y="83345"/>
                    <a:pt x="76475" y="81964"/>
                    <a:pt x="78868" y="80500"/>
                  </a:cubicBezTo>
                  <a:lnTo>
                    <a:pt x="78868" y="80500"/>
                  </a:lnTo>
                  <a:cubicBezTo>
                    <a:pt x="78034" y="81428"/>
                    <a:pt x="77510" y="82762"/>
                    <a:pt x="77070" y="83869"/>
                  </a:cubicBezTo>
                  <a:cubicBezTo>
                    <a:pt x="77029" y="83958"/>
                    <a:pt x="77121" y="84031"/>
                    <a:pt x="77206" y="84031"/>
                  </a:cubicBezTo>
                  <a:cubicBezTo>
                    <a:pt x="77246" y="84031"/>
                    <a:pt x="77285" y="84015"/>
                    <a:pt x="77308" y="83976"/>
                  </a:cubicBezTo>
                  <a:cubicBezTo>
                    <a:pt x="77618" y="83333"/>
                    <a:pt x="77951" y="82726"/>
                    <a:pt x="78320" y="82131"/>
                  </a:cubicBezTo>
                  <a:cubicBezTo>
                    <a:pt x="78689" y="81536"/>
                    <a:pt x="79153" y="80964"/>
                    <a:pt x="79415" y="80321"/>
                  </a:cubicBezTo>
                  <a:cubicBezTo>
                    <a:pt x="79451" y="80262"/>
                    <a:pt x="79439" y="80226"/>
                    <a:pt x="79403" y="80178"/>
                  </a:cubicBezTo>
                  <a:cubicBezTo>
                    <a:pt x="80749" y="79357"/>
                    <a:pt x="82082" y="78511"/>
                    <a:pt x="83428" y="77678"/>
                  </a:cubicBezTo>
                  <a:close/>
                  <a:moveTo>
                    <a:pt x="834" y="67260"/>
                  </a:moveTo>
                  <a:cubicBezTo>
                    <a:pt x="6347" y="69106"/>
                    <a:pt x="12288" y="69999"/>
                    <a:pt x="17943" y="71308"/>
                  </a:cubicBezTo>
                  <a:cubicBezTo>
                    <a:pt x="23932" y="72701"/>
                    <a:pt x="29921" y="74154"/>
                    <a:pt x="35898" y="75618"/>
                  </a:cubicBezTo>
                  <a:cubicBezTo>
                    <a:pt x="47661" y="78523"/>
                    <a:pt x="59508" y="81250"/>
                    <a:pt x="71010" y="85048"/>
                  </a:cubicBezTo>
                  <a:cubicBezTo>
                    <a:pt x="70950" y="85596"/>
                    <a:pt x="71057" y="86155"/>
                    <a:pt x="71069" y="86715"/>
                  </a:cubicBezTo>
                  <a:cubicBezTo>
                    <a:pt x="71069" y="87072"/>
                    <a:pt x="70998" y="87465"/>
                    <a:pt x="71045" y="87822"/>
                  </a:cubicBezTo>
                  <a:cubicBezTo>
                    <a:pt x="59687" y="83405"/>
                    <a:pt x="47495" y="80881"/>
                    <a:pt x="35708" y="77857"/>
                  </a:cubicBezTo>
                  <a:cubicBezTo>
                    <a:pt x="29885" y="76368"/>
                    <a:pt x="24051" y="74892"/>
                    <a:pt x="18217" y="73475"/>
                  </a:cubicBezTo>
                  <a:cubicBezTo>
                    <a:pt x="12609" y="72130"/>
                    <a:pt x="6847" y="70368"/>
                    <a:pt x="1096" y="69725"/>
                  </a:cubicBezTo>
                  <a:cubicBezTo>
                    <a:pt x="1108" y="69689"/>
                    <a:pt x="1048" y="68653"/>
                    <a:pt x="989" y="68213"/>
                  </a:cubicBezTo>
                  <a:cubicBezTo>
                    <a:pt x="941" y="67891"/>
                    <a:pt x="917" y="67570"/>
                    <a:pt x="810" y="67272"/>
                  </a:cubicBezTo>
                  <a:cubicBezTo>
                    <a:pt x="822" y="67272"/>
                    <a:pt x="834" y="67260"/>
                    <a:pt x="834" y="67260"/>
                  </a:cubicBezTo>
                  <a:close/>
                  <a:moveTo>
                    <a:pt x="47046" y="1"/>
                  </a:moveTo>
                  <a:cubicBezTo>
                    <a:pt x="46960" y="1"/>
                    <a:pt x="46895" y="69"/>
                    <a:pt x="46840" y="169"/>
                  </a:cubicBezTo>
                  <a:cubicBezTo>
                    <a:pt x="43030" y="7777"/>
                    <a:pt x="41673" y="17063"/>
                    <a:pt x="39577" y="25255"/>
                  </a:cubicBezTo>
                  <a:cubicBezTo>
                    <a:pt x="38446" y="29684"/>
                    <a:pt x="32695" y="48651"/>
                    <a:pt x="32588" y="50782"/>
                  </a:cubicBezTo>
                  <a:cubicBezTo>
                    <a:pt x="32505" y="50841"/>
                    <a:pt x="20765" y="56783"/>
                    <a:pt x="17836" y="58164"/>
                  </a:cubicBezTo>
                  <a:cubicBezTo>
                    <a:pt x="12014" y="60938"/>
                    <a:pt x="5906" y="63402"/>
                    <a:pt x="298" y="66546"/>
                  </a:cubicBezTo>
                  <a:cubicBezTo>
                    <a:pt x="1" y="66700"/>
                    <a:pt x="167" y="67915"/>
                    <a:pt x="167" y="68272"/>
                  </a:cubicBezTo>
                  <a:cubicBezTo>
                    <a:pt x="167" y="68736"/>
                    <a:pt x="167" y="69177"/>
                    <a:pt x="251" y="69641"/>
                  </a:cubicBezTo>
                  <a:cubicBezTo>
                    <a:pt x="275" y="69748"/>
                    <a:pt x="429" y="69963"/>
                    <a:pt x="513" y="69999"/>
                  </a:cubicBezTo>
                  <a:cubicBezTo>
                    <a:pt x="6109" y="71975"/>
                    <a:pt x="12181" y="72927"/>
                    <a:pt x="17931" y="74309"/>
                  </a:cubicBezTo>
                  <a:cubicBezTo>
                    <a:pt x="23920" y="75761"/>
                    <a:pt x="29909" y="77261"/>
                    <a:pt x="35874" y="78797"/>
                  </a:cubicBezTo>
                  <a:cubicBezTo>
                    <a:pt x="47626" y="81809"/>
                    <a:pt x="59496" y="84631"/>
                    <a:pt x="70998" y="88537"/>
                  </a:cubicBezTo>
                  <a:cubicBezTo>
                    <a:pt x="71066" y="88561"/>
                    <a:pt x="71142" y="88583"/>
                    <a:pt x="71234" y="88583"/>
                  </a:cubicBezTo>
                  <a:cubicBezTo>
                    <a:pt x="71368" y="88583"/>
                    <a:pt x="71534" y="88537"/>
                    <a:pt x="71760" y="88382"/>
                  </a:cubicBezTo>
                  <a:cubicBezTo>
                    <a:pt x="76129" y="85238"/>
                    <a:pt x="80880" y="82702"/>
                    <a:pt x="85309" y="79643"/>
                  </a:cubicBezTo>
                  <a:cubicBezTo>
                    <a:pt x="89929" y="76452"/>
                    <a:pt x="99585" y="69963"/>
                    <a:pt x="99632" y="69927"/>
                  </a:cubicBezTo>
                  <a:cubicBezTo>
                    <a:pt x="99858" y="69760"/>
                    <a:pt x="99739" y="68224"/>
                    <a:pt x="99716" y="67689"/>
                  </a:cubicBezTo>
                  <a:lnTo>
                    <a:pt x="99716" y="67689"/>
                  </a:lnTo>
                  <a:cubicBezTo>
                    <a:pt x="99782" y="67692"/>
                    <a:pt x="99848" y="67694"/>
                    <a:pt x="99914" y="67694"/>
                  </a:cubicBezTo>
                  <a:cubicBezTo>
                    <a:pt x="100072" y="67694"/>
                    <a:pt x="100227" y="67685"/>
                    <a:pt x="100370" y="67677"/>
                  </a:cubicBezTo>
                  <a:cubicBezTo>
                    <a:pt x="100525" y="67677"/>
                    <a:pt x="100692" y="67653"/>
                    <a:pt x="100847" y="67629"/>
                  </a:cubicBezTo>
                  <a:cubicBezTo>
                    <a:pt x="101406" y="67570"/>
                    <a:pt x="101490" y="67367"/>
                    <a:pt x="101490" y="67367"/>
                  </a:cubicBezTo>
                  <a:cubicBezTo>
                    <a:pt x="102430" y="65784"/>
                    <a:pt x="104157" y="58259"/>
                    <a:pt x="105335" y="53818"/>
                  </a:cubicBezTo>
                  <a:cubicBezTo>
                    <a:pt x="106550" y="49234"/>
                    <a:pt x="107633" y="44626"/>
                    <a:pt x="108693" y="39995"/>
                  </a:cubicBezTo>
                  <a:cubicBezTo>
                    <a:pt x="109752" y="35363"/>
                    <a:pt x="110765" y="30732"/>
                    <a:pt x="111729" y="26088"/>
                  </a:cubicBezTo>
                  <a:cubicBezTo>
                    <a:pt x="112574" y="22028"/>
                    <a:pt x="113920" y="17730"/>
                    <a:pt x="114229" y="13575"/>
                  </a:cubicBezTo>
                  <a:cubicBezTo>
                    <a:pt x="114301" y="13515"/>
                    <a:pt x="114348" y="13432"/>
                    <a:pt x="114348" y="13325"/>
                  </a:cubicBezTo>
                  <a:cubicBezTo>
                    <a:pt x="114348" y="13265"/>
                    <a:pt x="114313" y="13218"/>
                    <a:pt x="114265" y="13194"/>
                  </a:cubicBezTo>
                  <a:cubicBezTo>
                    <a:pt x="114265" y="13146"/>
                    <a:pt x="114277" y="13111"/>
                    <a:pt x="114277" y="13075"/>
                  </a:cubicBezTo>
                  <a:cubicBezTo>
                    <a:pt x="114289" y="12908"/>
                    <a:pt x="113872" y="12396"/>
                    <a:pt x="113789" y="12241"/>
                  </a:cubicBezTo>
                  <a:cubicBezTo>
                    <a:pt x="113670" y="12015"/>
                    <a:pt x="113110" y="10813"/>
                    <a:pt x="112824" y="10765"/>
                  </a:cubicBezTo>
                  <a:cubicBezTo>
                    <a:pt x="101061" y="8931"/>
                    <a:pt x="89178" y="7122"/>
                    <a:pt x="77439" y="5098"/>
                  </a:cubicBezTo>
                  <a:cubicBezTo>
                    <a:pt x="67438" y="3371"/>
                    <a:pt x="57186" y="990"/>
                    <a:pt x="47066" y="2"/>
                  </a:cubicBezTo>
                  <a:cubicBezTo>
                    <a:pt x="47059" y="1"/>
                    <a:pt x="47052" y="1"/>
                    <a:pt x="47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56"/>
            <p:cNvSpPr/>
            <p:nvPr/>
          </p:nvSpPr>
          <p:spPr>
            <a:xfrm>
              <a:off x="4027100" y="3488400"/>
              <a:ext cx="43500" cy="66025"/>
            </a:xfrm>
            <a:custGeom>
              <a:avLst/>
              <a:gdLst/>
              <a:ahLst/>
              <a:cxnLst/>
              <a:rect l="l" t="t" r="r" b="b"/>
              <a:pathLst>
                <a:path w="1740" h="2641" extrusionOk="0">
                  <a:moveTo>
                    <a:pt x="1608" y="1"/>
                  </a:moveTo>
                  <a:cubicBezTo>
                    <a:pt x="1584" y="1"/>
                    <a:pt x="1560" y="11"/>
                    <a:pt x="1543" y="34"/>
                  </a:cubicBezTo>
                  <a:cubicBezTo>
                    <a:pt x="901" y="701"/>
                    <a:pt x="496" y="1701"/>
                    <a:pt x="43" y="2499"/>
                  </a:cubicBezTo>
                  <a:cubicBezTo>
                    <a:pt x="1" y="2576"/>
                    <a:pt x="68" y="2640"/>
                    <a:pt x="131" y="2640"/>
                  </a:cubicBezTo>
                  <a:cubicBezTo>
                    <a:pt x="156" y="2640"/>
                    <a:pt x="181" y="2630"/>
                    <a:pt x="198" y="2606"/>
                  </a:cubicBezTo>
                  <a:cubicBezTo>
                    <a:pt x="710" y="1832"/>
                    <a:pt x="1413" y="1023"/>
                    <a:pt x="1722" y="154"/>
                  </a:cubicBezTo>
                  <a:cubicBezTo>
                    <a:pt x="1739" y="68"/>
                    <a:pt x="1670" y="1"/>
                    <a:pt x="1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56"/>
            <p:cNvSpPr/>
            <p:nvPr/>
          </p:nvSpPr>
          <p:spPr>
            <a:xfrm>
              <a:off x="2978925" y="1631275"/>
              <a:ext cx="1793700" cy="1340375"/>
            </a:xfrm>
            <a:custGeom>
              <a:avLst/>
              <a:gdLst/>
              <a:ahLst/>
              <a:cxnLst/>
              <a:rect l="l" t="t" r="r" b="b"/>
              <a:pathLst>
                <a:path w="71748" h="53615" extrusionOk="0">
                  <a:moveTo>
                    <a:pt x="11645" y="691"/>
                  </a:moveTo>
                  <a:cubicBezTo>
                    <a:pt x="16884" y="1537"/>
                    <a:pt x="21623" y="2263"/>
                    <a:pt x="26433" y="3096"/>
                  </a:cubicBezTo>
                  <a:cubicBezTo>
                    <a:pt x="31243" y="3930"/>
                    <a:pt x="36053" y="4763"/>
                    <a:pt x="40875" y="5597"/>
                  </a:cubicBezTo>
                  <a:cubicBezTo>
                    <a:pt x="45804" y="6442"/>
                    <a:pt x="50733" y="7299"/>
                    <a:pt x="55651" y="8157"/>
                  </a:cubicBezTo>
                  <a:cubicBezTo>
                    <a:pt x="60675" y="9026"/>
                    <a:pt x="65545" y="10419"/>
                    <a:pt x="70629" y="10693"/>
                  </a:cubicBezTo>
                  <a:cubicBezTo>
                    <a:pt x="68533" y="17979"/>
                    <a:pt x="66866" y="25254"/>
                    <a:pt x="64878" y="32457"/>
                  </a:cubicBezTo>
                  <a:cubicBezTo>
                    <a:pt x="63068" y="39137"/>
                    <a:pt x="61139" y="45899"/>
                    <a:pt x="59615" y="52674"/>
                  </a:cubicBezTo>
                  <a:cubicBezTo>
                    <a:pt x="54650" y="51626"/>
                    <a:pt x="49721" y="50578"/>
                    <a:pt x="44828" y="49519"/>
                  </a:cubicBezTo>
                  <a:cubicBezTo>
                    <a:pt x="39791" y="48435"/>
                    <a:pt x="34743" y="47328"/>
                    <a:pt x="29719" y="46233"/>
                  </a:cubicBezTo>
                  <a:cubicBezTo>
                    <a:pt x="24837" y="45173"/>
                    <a:pt x="19932" y="44101"/>
                    <a:pt x="15062" y="43042"/>
                  </a:cubicBezTo>
                  <a:cubicBezTo>
                    <a:pt x="10443" y="42042"/>
                    <a:pt x="5740" y="40696"/>
                    <a:pt x="965" y="39803"/>
                  </a:cubicBezTo>
                  <a:cubicBezTo>
                    <a:pt x="3120" y="33326"/>
                    <a:pt x="4323" y="26849"/>
                    <a:pt x="6109" y="20253"/>
                  </a:cubicBezTo>
                  <a:cubicBezTo>
                    <a:pt x="7918" y="13633"/>
                    <a:pt x="10276" y="7395"/>
                    <a:pt x="11645" y="691"/>
                  </a:cubicBezTo>
                  <a:close/>
                  <a:moveTo>
                    <a:pt x="11466" y="1"/>
                  </a:moveTo>
                  <a:cubicBezTo>
                    <a:pt x="11371" y="1"/>
                    <a:pt x="10800" y="1787"/>
                    <a:pt x="10478" y="2608"/>
                  </a:cubicBezTo>
                  <a:cubicBezTo>
                    <a:pt x="8252" y="8335"/>
                    <a:pt x="6787" y="14538"/>
                    <a:pt x="5120" y="20396"/>
                  </a:cubicBezTo>
                  <a:cubicBezTo>
                    <a:pt x="3275" y="26885"/>
                    <a:pt x="1037" y="33576"/>
                    <a:pt x="60" y="40280"/>
                  </a:cubicBezTo>
                  <a:cubicBezTo>
                    <a:pt x="1" y="40696"/>
                    <a:pt x="1382" y="40780"/>
                    <a:pt x="2049" y="40923"/>
                  </a:cubicBezTo>
                  <a:cubicBezTo>
                    <a:pt x="6430" y="41815"/>
                    <a:pt x="10955" y="42970"/>
                    <a:pt x="15253" y="43923"/>
                  </a:cubicBezTo>
                  <a:lnTo>
                    <a:pt x="30338" y="47269"/>
                  </a:lnTo>
                  <a:cubicBezTo>
                    <a:pt x="35219" y="48352"/>
                    <a:pt x="40101" y="49435"/>
                    <a:pt x="44983" y="50519"/>
                  </a:cubicBezTo>
                  <a:cubicBezTo>
                    <a:pt x="49781" y="51579"/>
                    <a:pt x="54770" y="53150"/>
                    <a:pt x="59651" y="53615"/>
                  </a:cubicBezTo>
                  <a:cubicBezTo>
                    <a:pt x="59655" y="53615"/>
                    <a:pt x="59659" y="53615"/>
                    <a:pt x="59663" y="53615"/>
                  </a:cubicBezTo>
                  <a:cubicBezTo>
                    <a:pt x="59864" y="53615"/>
                    <a:pt x="60426" y="53324"/>
                    <a:pt x="60496" y="53103"/>
                  </a:cubicBezTo>
                  <a:cubicBezTo>
                    <a:pt x="61651" y="49709"/>
                    <a:pt x="62330" y="46090"/>
                    <a:pt x="63235" y="42625"/>
                  </a:cubicBezTo>
                  <a:cubicBezTo>
                    <a:pt x="64152" y="39053"/>
                    <a:pt x="65080" y="35469"/>
                    <a:pt x="66033" y="31874"/>
                  </a:cubicBezTo>
                  <a:cubicBezTo>
                    <a:pt x="67664" y="25623"/>
                    <a:pt x="69867" y="19337"/>
                    <a:pt x="71093" y="12955"/>
                  </a:cubicBezTo>
                  <a:cubicBezTo>
                    <a:pt x="71224" y="12229"/>
                    <a:pt x="71748" y="10050"/>
                    <a:pt x="71379" y="9943"/>
                  </a:cubicBezTo>
                  <a:cubicBezTo>
                    <a:pt x="66819" y="8573"/>
                    <a:pt x="61758" y="8192"/>
                    <a:pt x="57056" y="7395"/>
                  </a:cubicBezTo>
                  <a:cubicBezTo>
                    <a:pt x="51983" y="6549"/>
                    <a:pt x="46911" y="5692"/>
                    <a:pt x="41827" y="4823"/>
                  </a:cubicBezTo>
                  <a:cubicBezTo>
                    <a:pt x="36910" y="3989"/>
                    <a:pt x="31981" y="3156"/>
                    <a:pt x="27040" y="2323"/>
                  </a:cubicBezTo>
                  <a:cubicBezTo>
                    <a:pt x="22444" y="1549"/>
                    <a:pt x="17622" y="334"/>
                    <a:pt x="12919" y="60"/>
                  </a:cubicBezTo>
                  <a:cubicBezTo>
                    <a:pt x="12526" y="48"/>
                    <a:pt x="11514" y="1"/>
                    <a:pt x="11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56"/>
            <p:cNvSpPr/>
            <p:nvPr/>
          </p:nvSpPr>
          <p:spPr>
            <a:xfrm>
              <a:off x="2202950" y="3248425"/>
              <a:ext cx="128900" cy="38225"/>
            </a:xfrm>
            <a:custGeom>
              <a:avLst/>
              <a:gdLst/>
              <a:ahLst/>
              <a:cxnLst/>
              <a:rect l="l" t="t" r="r" b="b"/>
              <a:pathLst>
                <a:path w="5156" h="1529" extrusionOk="0">
                  <a:moveTo>
                    <a:pt x="598" y="1"/>
                  </a:moveTo>
                  <a:cubicBezTo>
                    <a:pt x="451" y="1"/>
                    <a:pt x="303" y="8"/>
                    <a:pt x="155" y="25"/>
                  </a:cubicBezTo>
                  <a:cubicBezTo>
                    <a:pt x="24" y="49"/>
                    <a:pt x="0" y="239"/>
                    <a:pt x="107" y="311"/>
                  </a:cubicBezTo>
                  <a:cubicBezTo>
                    <a:pt x="869" y="740"/>
                    <a:pt x="1727" y="882"/>
                    <a:pt x="2584" y="1085"/>
                  </a:cubicBezTo>
                  <a:cubicBezTo>
                    <a:pt x="3174" y="1240"/>
                    <a:pt x="3828" y="1529"/>
                    <a:pt x="4455" y="1529"/>
                  </a:cubicBezTo>
                  <a:cubicBezTo>
                    <a:pt x="4599" y="1529"/>
                    <a:pt x="4742" y="1513"/>
                    <a:pt x="4882" y="1478"/>
                  </a:cubicBezTo>
                  <a:cubicBezTo>
                    <a:pt x="5048" y="1430"/>
                    <a:pt x="5156" y="1204"/>
                    <a:pt x="5001" y="1073"/>
                  </a:cubicBezTo>
                  <a:cubicBezTo>
                    <a:pt x="4405" y="489"/>
                    <a:pt x="3417" y="442"/>
                    <a:pt x="2620" y="299"/>
                  </a:cubicBezTo>
                  <a:cubicBezTo>
                    <a:pt x="1954" y="162"/>
                    <a:pt x="1280" y="1"/>
                    <a:pt x="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56"/>
            <p:cNvSpPr/>
            <p:nvPr/>
          </p:nvSpPr>
          <p:spPr>
            <a:xfrm>
              <a:off x="2378250" y="3290600"/>
              <a:ext cx="127425" cy="37250"/>
            </a:xfrm>
            <a:custGeom>
              <a:avLst/>
              <a:gdLst/>
              <a:ahLst/>
              <a:cxnLst/>
              <a:rect l="l" t="t" r="r" b="b"/>
              <a:pathLst>
                <a:path w="5097" h="1490" extrusionOk="0">
                  <a:moveTo>
                    <a:pt x="1047" y="0"/>
                  </a:moveTo>
                  <a:cubicBezTo>
                    <a:pt x="745" y="0"/>
                    <a:pt x="446" y="32"/>
                    <a:pt x="156" y="112"/>
                  </a:cubicBezTo>
                  <a:cubicBezTo>
                    <a:pt x="1" y="160"/>
                    <a:pt x="1" y="350"/>
                    <a:pt x="132" y="410"/>
                  </a:cubicBezTo>
                  <a:cubicBezTo>
                    <a:pt x="953" y="755"/>
                    <a:pt x="1882" y="779"/>
                    <a:pt x="2739" y="1005"/>
                  </a:cubicBezTo>
                  <a:cubicBezTo>
                    <a:pt x="3305" y="1151"/>
                    <a:pt x="3894" y="1489"/>
                    <a:pt x="4475" y="1489"/>
                  </a:cubicBezTo>
                  <a:cubicBezTo>
                    <a:pt x="4603" y="1489"/>
                    <a:pt x="4731" y="1473"/>
                    <a:pt x="4859" y="1434"/>
                  </a:cubicBezTo>
                  <a:cubicBezTo>
                    <a:pt x="4990" y="1398"/>
                    <a:pt x="5097" y="1231"/>
                    <a:pt x="5002" y="1100"/>
                  </a:cubicBezTo>
                  <a:cubicBezTo>
                    <a:pt x="4537" y="422"/>
                    <a:pt x="3573" y="386"/>
                    <a:pt x="2811" y="231"/>
                  </a:cubicBezTo>
                  <a:cubicBezTo>
                    <a:pt x="2243" y="121"/>
                    <a:pt x="1640" y="0"/>
                    <a:pt x="10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56"/>
            <p:cNvSpPr/>
            <p:nvPr/>
          </p:nvSpPr>
          <p:spPr>
            <a:xfrm>
              <a:off x="2857775" y="3210950"/>
              <a:ext cx="511700" cy="207175"/>
            </a:xfrm>
            <a:custGeom>
              <a:avLst/>
              <a:gdLst/>
              <a:ahLst/>
              <a:cxnLst/>
              <a:rect l="l" t="t" r="r" b="b"/>
              <a:pathLst>
                <a:path w="20468" h="8287" extrusionOk="0">
                  <a:moveTo>
                    <a:pt x="7978" y="250"/>
                  </a:moveTo>
                  <a:cubicBezTo>
                    <a:pt x="10109" y="810"/>
                    <a:pt x="11705" y="1203"/>
                    <a:pt x="13515" y="1691"/>
                  </a:cubicBezTo>
                  <a:cubicBezTo>
                    <a:pt x="15479" y="2227"/>
                    <a:pt x="17444" y="2798"/>
                    <a:pt x="19432" y="3310"/>
                  </a:cubicBezTo>
                  <a:cubicBezTo>
                    <a:pt x="18372" y="4108"/>
                    <a:pt x="17253" y="4906"/>
                    <a:pt x="16134" y="5632"/>
                  </a:cubicBezTo>
                  <a:cubicBezTo>
                    <a:pt x="16110" y="5620"/>
                    <a:pt x="16098" y="5608"/>
                    <a:pt x="16051" y="5596"/>
                  </a:cubicBezTo>
                  <a:cubicBezTo>
                    <a:pt x="12181" y="4584"/>
                    <a:pt x="8240" y="3417"/>
                    <a:pt x="4311" y="2679"/>
                  </a:cubicBezTo>
                  <a:cubicBezTo>
                    <a:pt x="5537" y="1881"/>
                    <a:pt x="6787" y="1096"/>
                    <a:pt x="7978" y="250"/>
                  </a:cubicBezTo>
                  <a:close/>
                  <a:moveTo>
                    <a:pt x="3728" y="3060"/>
                  </a:moveTo>
                  <a:cubicBezTo>
                    <a:pt x="5299" y="3632"/>
                    <a:pt x="7061" y="4024"/>
                    <a:pt x="8716" y="4477"/>
                  </a:cubicBezTo>
                  <a:cubicBezTo>
                    <a:pt x="8383" y="4620"/>
                    <a:pt x="8073" y="4894"/>
                    <a:pt x="7800" y="5096"/>
                  </a:cubicBezTo>
                  <a:cubicBezTo>
                    <a:pt x="7371" y="5429"/>
                    <a:pt x="6811" y="5787"/>
                    <a:pt x="6490" y="6251"/>
                  </a:cubicBezTo>
                  <a:cubicBezTo>
                    <a:pt x="6347" y="6203"/>
                    <a:pt x="6192" y="6168"/>
                    <a:pt x="6049" y="6132"/>
                  </a:cubicBezTo>
                  <a:cubicBezTo>
                    <a:pt x="4906" y="5846"/>
                    <a:pt x="3775" y="5548"/>
                    <a:pt x="2620" y="5263"/>
                  </a:cubicBezTo>
                  <a:cubicBezTo>
                    <a:pt x="1763" y="5036"/>
                    <a:pt x="751" y="5025"/>
                    <a:pt x="1823" y="4346"/>
                  </a:cubicBezTo>
                  <a:cubicBezTo>
                    <a:pt x="2180" y="4120"/>
                    <a:pt x="2716" y="3727"/>
                    <a:pt x="3061" y="3489"/>
                  </a:cubicBezTo>
                  <a:cubicBezTo>
                    <a:pt x="3311" y="3310"/>
                    <a:pt x="3454" y="3239"/>
                    <a:pt x="3728" y="3060"/>
                  </a:cubicBezTo>
                  <a:close/>
                  <a:moveTo>
                    <a:pt x="9050" y="4560"/>
                  </a:moveTo>
                  <a:cubicBezTo>
                    <a:pt x="11169" y="5132"/>
                    <a:pt x="13312" y="5620"/>
                    <a:pt x="15408" y="6084"/>
                  </a:cubicBezTo>
                  <a:cubicBezTo>
                    <a:pt x="15027" y="6334"/>
                    <a:pt x="14622" y="6572"/>
                    <a:pt x="14229" y="6799"/>
                  </a:cubicBezTo>
                  <a:cubicBezTo>
                    <a:pt x="13459" y="7233"/>
                    <a:pt x="12634" y="7397"/>
                    <a:pt x="11784" y="7397"/>
                  </a:cubicBezTo>
                  <a:cubicBezTo>
                    <a:pt x="10191" y="7397"/>
                    <a:pt x="8511" y="6820"/>
                    <a:pt x="6942" y="6370"/>
                  </a:cubicBezTo>
                  <a:cubicBezTo>
                    <a:pt x="7299" y="6108"/>
                    <a:pt x="7609" y="5775"/>
                    <a:pt x="7942" y="5501"/>
                  </a:cubicBezTo>
                  <a:cubicBezTo>
                    <a:pt x="8276" y="5215"/>
                    <a:pt x="8800" y="4953"/>
                    <a:pt x="9050" y="4560"/>
                  </a:cubicBezTo>
                  <a:close/>
                  <a:moveTo>
                    <a:pt x="7895" y="0"/>
                  </a:moveTo>
                  <a:cubicBezTo>
                    <a:pt x="7800" y="0"/>
                    <a:pt x="7359" y="262"/>
                    <a:pt x="6990" y="476"/>
                  </a:cubicBezTo>
                  <a:cubicBezTo>
                    <a:pt x="4573" y="1798"/>
                    <a:pt x="2406" y="3179"/>
                    <a:pt x="180" y="4786"/>
                  </a:cubicBezTo>
                  <a:cubicBezTo>
                    <a:pt x="1" y="4917"/>
                    <a:pt x="96" y="5239"/>
                    <a:pt x="287" y="5275"/>
                  </a:cubicBezTo>
                  <a:cubicBezTo>
                    <a:pt x="2561" y="5858"/>
                    <a:pt x="4859" y="6441"/>
                    <a:pt x="7133" y="7025"/>
                  </a:cubicBezTo>
                  <a:cubicBezTo>
                    <a:pt x="8740" y="7442"/>
                    <a:pt x="10681" y="8275"/>
                    <a:pt x="12324" y="8287"/>
                  </a:cubicBezTo>
                  <a:cubicBezTo>
                    <a:pt x="12331" y="8287"/>
                    <a:pt x="12338" y="8287"/>
                    <a:pt x="12345" y="8287"/>
                  </a:cubicBezTo>
                  <a:cubicBezTo>
                    <a:pt x="13691" y="8287"/>
                    <a:pt x="14639" y="7140"/>
                    <a:pt x="15693" y="6430"/>
                  </a:cubicBezTo>
                  <a:cubicBezTo>
                    <a:pt x="15824" y="6334"/>
                    <a:pt x="15943" y="6251"/>
                    <a:pt x="16074" y="6168"/>
                  </a:cubicBezTo>
                  <a:cubicBezTo>
                    <a:pt x="17420" y="5275"/>
                    <a:pt x="18789" y="4429"/>
                    <a:pt x="20063" y="3477"/>
                  </a:cubicBezTo>
                  <a:cubicBezTo>
                    <a:pt x="20063" y="3477"/>
                    <a:pt x="20063" y="3465"/>
                    <a:pt x="20087" y="3465"/>
                  </a:cubicBezTo>
                  <a:cubicBezTo>
                    <a:pt x="20384" y="3346"/>
                    <a:pt x="20468" y="2917"/>
                    <a:pt x="20111" y="2798"/>
                  </a:cubicBezTo>
                  <a:cubicBezTo>
                    <a:pt x="16241" y="1560"/>
                    <a:pt x="11991" y="203"/>
                    <a:pt x="7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56"/>
            <p:cNvSpPr/>
            <p:nvPr/>
          </p:nvSpPr>
          <p:spPr>
            <a:xfrm>
              <a:off x="2522325" y="2880850"/>
              <a:ext cx="1733575" cy="526125"/>
            </a:xfrm>
            <a:custGeom>
              <a:avLst/>
              <a:gdLst/>
              <a:ahLst/>
              <a:cxnLst/>
              <a:rect l="l" t="t" r="r" b="b"/>
              <a:pathLst>
                <a:path w="69343" h="21045" extrusionOk="0">
                  <a:moveTo>
                    <a:pt x="12633" y="417"/>
                  </a:moveTo>
                  <a:cubicBezTo>
                    <a:pt x="13455" y="595"/>
                    <a:pt x="14252" y="786"/>
                    <a:pt x="15062" y="965"/>
                  </a:cubicBezTo>
                  <a:cubicBezTo>
                    <a:pt x="14383" y="1334"/>
                    <a:pt x="13717" y="1738"/>
                    <a:pt x="13062" y="2155"/>
                  </a:cubicBezTo>
                  <a:cubicBezTo>
                    <a:pt x="12085" y="1953"/>
                    <a:pt x="11085" y="1798"/>
                    <a:pt x="10121" y="1727"/>
                  </a:cubicBezTo>
                  <a:cubicBezTo>
                    <a:pt x="10907" y="1334"/>
                    <a:pt x="12609" y="476"/>
                    <a:pt x="12633" y="417"/>
                  </a:cubicBezTo>
                  <a:close/>
                  <a:moveTo>
                    <a:pt x="15622" y="1072"/>
                  </a:moveTo>
                  <a:cubicBezTo>
                    <a:pt x="16693" y="1334"/>
                    <a:pt x="17765" y="1572"/>
                    <a:pt x="18860" y="1810"/>
                  </a:cubicBezTo>
                  <a:cubicBezTo>
                    <a:pt x="18158" y="2203"/>
                    <a:pt x="17467" y="2620"/>
                    <a:pt x="16788" y="3036"/>
                  </a:cubicBezTo>
                  <a:cubicBezTo>
                    <a:pt x="15836" y="2798"/>
                    <a:pt x="14871" y="2524"/>
                    <a:pt x="13883" y="2310"/>
                  </a:cubicBezTo>
                  <a:cubicBezTo>
                    <a:pt x="14479" y="1917"/>
                    <a:pt x="15062" y="1512"/>
                    <a:pt x="15622" y="1072"/>
                  </a:cubicBezTo>
                  <a:close/>
                  <a:moveTo>
                    <a:pt x="9716" y="1917"/>
                  </a:moveTo>
                  <a:cubicBezTo>
                    <a:pt x="10657" y="2108"/>
                    <a:pt x="11573" y="2310"/>
                    <a:pt x="12514" y="2500"/>
                  </a:cubicBezTo>
                  <a:cubicBezTo>
                    <a:pt x="11800" y="2965"/>
                    <a:pt x="11085" y="3417"/>
                    <a:pt x="10359" y="3882"/>
                  </a:cubicBezTo>
                  <a:cubicBezTo>
                    <a:pt x="9228" y="3620"/>
                    <a:pt x="8097" y="3405"/>
                    <a:pt x="6966" y="3298"/>
                  </a:cubicBezTo>
                  <a:cubicBezTo>
                    <a:pt x="7871" y="2834"/>
                    <a:pt x="8799" y="2381"/>
                    <a:pt x="9716" y="1917"/>
                  </a:cubicBezTo>
                  <a:close/>
                  <a:moveTo>
                    <a:pt x="19360" y="1941"/>
                  </a:moveTo>
                  <a:cubicBezTo>
                    <a:pt x="20384" y="2167"/>
                    <a:pt x="21396" y="2405"/>
                    <a:pt x="22396" y="2631"/>
                  </a:cubicBezTo>
                  <a:cubicBezTo>
                    <a:pt x="21682" y="3024"/>
                    <a:pt x="20967" y="3453"/>
                    <a:pt x="20265" y="3893"/>
                  </a:cubicBezTo>
                  <a:cubicBezTo>
                    <a:pt x="19551" y="3727"/>
                    <a:pt x="18836" y="3560"/>
                    <a:pt x="18122" y="3393"/>
                  </a:cubicBezTo>
                  <a:cubicBezTo>
                    <a:pt x="17931" y="3346"/>
                    <a:pt x="17741" y="3298"/>
                    <a:pt x="17550" y="3239"/>
                  </a:cubicBezTo>
                  <a:cubicBezTo>
                    <a:pt x="18170" y="2822"/>
                    <a:pt x="18801" y="2405"/>
                    <a:pt x="19360" y="1941"/>
                  </a:cubicBezTo>
                  <a:close/>
                  <a:moveTo>
                    <a:pt x="22920" y="2750"/>
                  </a:moveTo>
                  <a:cubicBezTo>
                    <a:pt x="24039" y="3001"/>
                    <a:pt x="25135" y="3262"/>
                    <a:pt x="26242" y="3524"/>
                  </a:cubicBezTo>
                  <a:cubicBezTo>
                    <a:pt x="25504" y="3929"/>
                    <a:pt x="24789" y="4358"/>
                    <a:pt x="24075" y="4810"/>
                  </a:cubicBezTo>
                  <a:cubicBezTo>
                    <a:pt x="23063" y="4572"/>
                    <a:pt x="22075" y="4322"/>
                    <a:pt x="21063" y="4072"/>
                  </a:cubicBezTo>
                  <a:cubicBezTo>
                    <a:pt x="21694" y="3655"/>
                    <a:pt x="22325" y="3227"/>
                    <a:pt x="22920" y="2750"/>
                  </a:cubicBezTo>
                  <a:close/>
                  <a:moveTo>
                    <a:pt x="13324" y="2691"/>
                  </a:moveTo>
                  <a:cubicBezTo>
                    <a:pt x="14300" y="2917"/>
                    <a:pt x="15288" y="3131"/>
                    <a:pt x="16265" y="3382"/>
                  </a:cubicBezTo>
                  <a:cubicBezTo>
                    <a:pt x="15503" y="3858"/>
                    <a:pt x="14764" y="4346"/>
                    <a:pt x="14002" y="4822"/>
                  </a:cubicBezTo>
                  <a:cubicBezTo>
                    <a:pt x="13038" y="4572"/>
                    <a:pt x="12050" y="4310"/>
                    <a:pt x="11073" y="4060"/>
                  </a:cubicBezTo>
                  <a:cubicBezTo>
                    <a:pt x="11812" y="3620"/>
                    <a:pt x="12574" y="3155"/>
                    <a:pt x="13324" y="2691"/>
                  </a:cubicBezTo>
                  <a:close/>
                  <a:moveTo>
                    <a:pt x="6513" y="3560"/>
                  </a:moveTo>
                  <a:cubicBezTo>
                    <a:pt x="7609" y="3774"/>
                    <a:pt x="8692" y="4013"/>
                    <a:pt x="9776" y="4251"/>
                  </a:cubicBezTo>
                  <a:cubicBezTo>
                    <a:pt x="9073" y="4667"/>
                    <a:pt x="8383" y="5072"/>
                    <a:pt x="7668" y="5477"/>
                  </a:cubicBezTo>
                  <a:cubicBezTo>
                    <a:pt x="6513" y="5191"/>
                    <a:pt x="5370" y="4953"/>
                    <a:pt x="4227" y="4834"/>
                  </a:cubicBezTo>
                  <a:cubicBezTo>
                    <a:pt x="4763" y="4525"/>
                    <a:pt x="5299" y="4191"/>
                    <a:pt x="5823" y="3917"/>
                  </a:cubicBezTo>
                  <a:cubicBezTo>
                    <a:pt x="6061" y="3798"/>
                    <a:pt x="6275" y="3679"/>
                    <a:pt x="6513" y="3560"/>
                  </a:cubicBezTo>
                  <a:close/>
                  <a:moveTo>
                    <a:pt x="17050" y="3584"/>
                  </a:moveTo>
                  <a:cubicBezTo>
                    <a:pt x="17943" y="3810"/>
                    <a:pt x="18848" y="4013"/>
                    <a:pt x="19741" y="4251"/>
                  </a:cubicBezTo>
                  <a:cubicBezTo>
                    <a:pt x="19003" y="4715"/>
                    <a:pt x="18241" y="5203"/>
                    <a:pt x="17491" y="5679"/>
                  </a:cubicBezTo>
                  <a:cubicBezTo>
                    <a:pt x="16562" y="5465"/>
                    <a:pt x="15657" y="5239"/>
                    <a:pt x="14729" y="5013"/>
                  </a:cubicBezTo>
                  <a:lnTo>
                    <a:pt x="14705" y="5013"/>
                  </a:lnTo>
                  <a:cubicBezTo>
                    <a:pt x="15491" y="4536"/>
                    <a:pt x="16276" y="4072"/>
                    <a:pt x="17050" y="3584"/>
                  </a:cubicBezTo>
                  <a:close/>
                  <a:moveTo>
                    <a:pt x="26778" y="3643"/>
                  </a:moveTo>
                  <a:cubicBezTo>
                    <a:pt x="27849" y="3893"/>
                    <a:pt x="28921" y="4155"/>
                    <a:pt x="29992" y="4394"/>
                  </a:cubicBezTo>
                  <a:cubicBezTo>
                    <a:pt x="29242" y="4786"/>
                    <a:pt x="28516" y="5239"/>
                    <a:pt x="27790" y="5703"/>
                  </a:cubicBezTo>
                  <a:cubicBezTo>
                    <a:pt x="26813" y="5465"/>
                    <a:pt x="25849" y="5215"/>
                    <a:pt x="24873" y="4989"/>
                  </a:cubicBezTo>
                  <a:cubicBezTo>
                    <a:pt x="25528" y="4572"/>
                    <a:pt x="26159" y="4120"/>
                    <a:pt x="26778" y="3643"/>
                  </a:cubicBezTo>
                  <a:close/>
                  <a:moveTo>
                    <a:pt x="10502" y="4417"/>
                  </a:moveTo>
                  <a:cubicBezTo>
                    <a:pt x="11502" y="4644"/>
                    <a:pt x="12502" y="4882"/>
                    <a:pt x="13514" y="5132"/>
                  </a:cubicBezTo>
                  <a:cubicBezTo>
                    <a:pt x="13502" y="5144"/>
                    <a:pt x="13478" y="5144"/>
                    <a:pt x="13478" y="5167"/>
                  </a:cubicBezTo>
                  <a:cubicBezTo>
                    <a:pt x="12764" y="5596"/>
                    <a:pt x="12038" y="6001"/>
                    <a:pt x="11323" y="6418"/>
                  </a:cubicBezTo>
                  <a:cubicBezTo>
                    <a:pt x="10383" y="6191"/>
                    <a:pt x="9430" y="5918"/>
                    <a:pt x="8466" y="5668"/>
                  </a:cubicBezTo>
                  <a:cubicBezTo>
                    <a:pt x="9156" y="5251"/>
                    <a:pt x="9835" y="4822"/>
                    <a:pt x="10502" y="4417"/>
                  </a:cubicBezTo>
                  <a:close/>
                  <a:moveTo>
                    <a:pt x="20527" y="4417"/>
                  </a:moveTo>
                  <a:cubicBezTo>
                    <a:pt x="21503" y="4667"/>
                    <a:pt x="22503" y="4917"/>
                    <a:pt x="23480" y="5179"/>
                  </a:cubicBezTo>
                  <a:cubicBezTo>
                    <a:pt x="22753" y="5656"/>
                    <a:pt x="22015" y="6144"/>
                    <a:pt x="21265" y="6608"/>
                  </a:cubicBezTo>
                  <a:lnTo>
                    <a:pt x="18181" y="5846"/>
                  </a:lnTo>
                  <a:cubicBezTo>
                    <a:pt x="18955" y="5370"/>
                    <a:pt x="19741" y="4906"/>
                    <a:pt x="20527" y="4417"/>
                  </a:cubicBezTo>
                  <a:close/>
                  <a:moveTo>
                    <a:pt x="30492" y="4513"/>
                  </a:moveTo>
                  <a:cubicBezTo>
                    <a:pt x="31600" y="4775"/>
                    <a:pt x="32683" y="5025"/>
                    <a:pt x="33755" y="5287"/>
                  </a:cubicBezTo>
                  <a:cubicBezTo>
                    <a:pt x="32981" y="5679"/>
                    <a:pt x="32231" y="6144"/>
                    <a:pt x="31493" y="6608"/>
                  </a:cubicBezTo>
                  <a:cubicBezTo>
                    <a:pt x="30504" y="6370"/>
                    <a:pt x="29540" y="6132"/>
                    <a:pt x="28564" y="5894"/>
                  </a:cubicBezTo>
                  <a:cubicBezTo>
                    <a:pt x="29230" y="5465"/>
                    <a:pt x="29885" y="5013"/>
                    <a:pt x="30492" y="4513"/>
                  </a:cubicBezTo>
                  <a:close/>
                  <a:moveTo>
                    <a:pt x="14217" y="5298"/>
                  </a:moveTo>
                  <a:cubicBezTo>
                    <a:pt x="15133" y="5513"/>
                    <a:pt x="16038" y="5763"/>
                    <a:pt x="16967" y="6001"/>
                  </a:cubicBezTo>
                  <a:cubicBezTo>
                    <a:pt x="16253" y="6430"/>
                    <a:pt x="15526" y="6846"/>
                    <a:pt x="14788" y="7263"/>
                  </a:cubicBezTo>
                  <a:cubicBezTo>
                    <a:pt x="13895" y="7037"/>
                    <a:pt x="12990" y="6811"/>
                    <a:pt x="12097" y="6608"/>
                  </a:cubicBezTo>
                  <a:cubicBezTo>
                    <a:pt x="12800" y="6179"/>
                    <a:pt x="13514" y="5727"/>
                    <a:pt x="14217" y="5298"/>
                  </a:cubicBezTo>
                  <a:close/>
                  <a:moveTo>
                    <a:pt x="3799" y="5108"/>
                  </a:moveTo>
                  <a:cubicBezTo>
                    <a:pt x="4894" y="5322"/>
                    <a:pt x="5978" y="5560"/>
                    <a:pt x="7085" y="5810"/>
                  </a:cubicBezTo>
                  <a:cubicBezTo>
                    <a:pt x="6299" y="6275"/>
                    <a:pt x="5525" y="6751"/>
                    <a:pt x="4775" y="7275"/>
                  </a:cubicBezTo>
                  <a:cubicBezTo>
                    <a:pt x="3465" y="6977"/>
                    <a:pt x="2275" y="6858"/>
                    <a:pt x="917" y="6632"/>
                  </a:cubicBezTo>
                  <a:cubicBezTo>
                    <a:pt x="1870" y="6037"/>
                    <a:pt x="2822" y="5679"/>
                    <a:pt x="3799" y="5108"/>
                  </a:cubicBezTo>
                  <a:close/>
                  <a:moveTo>
                    <a:pt x="34172" y="5382"/>
                  </a:moveTo>
                  <a:cubicBezTo>
                    <a:pt x="35207" y="5644"/>
                    <a:pt x="36255" y="5870"/>
                    <a:pt x="37291" y="6132"/>
                  </a:cubicBezTo>
                  <a:cubicBezTo>
                    <a:pt x="36517" y="6549"/>
                    <a:pt x="35767" y="7001"/>
                    <a:pt x="35005" y="7501"/>
                  </a:cubicBezTo>
                  <a:cubicBezTo>
                    <a:pt x="34100" y="7275"/>
                    <a:pt x="33183" y="7049"/>
                    <a:pt x="32278" y="6811"/>
                  </a:cubicBezTo>
                  <a:cubicBezTo>
                    <a:pt x="32909" y="6394"/>
                    <a:pt x="33529" y="5965"/>
                    <a:pt x="34112" y="5501"/>
                  </a:cubicBezTo>
                  <a:cubicBezTo>
                    <a:pt x="34160" y="5465"/>
                    <a:pt x="34172" y="5417"/>
                    <a:pt x="34172" y="5382"/>
                  </a:cubicBezTo>
                  <a:close/>
                  <a:moveTo>
                    <a:pt x="24289" y="5370"/>
                  </a:moveTo>
                  <a:cubicBezTo>
                    <a:pt x="25242" y="5608"/>
                    <a:pt x="26206" y="5858"/>
                    <a:pt x="27159" y="6096"/>
                  </a:cubicBezTo>
                  <a:cubicBezTo>
                    <a:pt x="26421" y="6572"/>
                    <a:pt x="25682" y="7072"/>
                    <a:pt x="24944" y="7513"/>
                  </a:cubicBezTo>
                  <a:cubicBezTo>
                    <a:pt x="23956" y="7263"/>
                    <a:pt x="22968" y="7025"/>
                    <a:pt x="21980" y="6775"/>
                  </a:cubicBezTo>
                  <a:cubicBezTo>
                    <a:pt x="22742" y="6310"/>
                    <a:pt x="23527" y="5846"/>
                    <a:pt x="24289" y="5370"/>
                  </a:cubicBezTo>
                  <a:close/>
                  <a:moveTo>
                    <a:pt x="7883" y="6001"/>
                  </a:moveTo>
                  <a:cubicBezTo>
                    <a:pt x="8859" y="6215"/>
                    <a:pt x="9823" y="6453"/>
                    <a:pt x="10788" y="6691"/>
                  </a:cubicBezTo>
                  <a:cubicBezTo>
                    <a:pt x="9990" y="7156"/>
                    <a:pt x="9192" y="7644"/>
                    <a:pt x="8442" y="8180"/>
                  </a:cubicBezTo>
                  <a:cubicBezTo>
                    <a:pt x="7382" y="7930"/>
                    <a:pt x="6299" y="7644"/>
                    <a:pt x="5192" y="7382"/>
                  </a:cubicBezTo>
                  <a:cubicBezTo>
                    <a:pt x="6120" y="6989"/>
                    <a:pt x="7013" y="6513"/>
                    <a:pt x="7883" y="6001"/>
                  </a:cubicBezTo>
                  <a:close/>
                  <a:moveTo>
                    <a:pt x="17646" y="6179"/>
                  </a:moveTo>
                  <a:cubicBezTo>
                    <a:pt x="18658" y="6441"/>
                    <a:pt x="19658" y="6691"/>
                    <a:pt x="20658" y="6965"/>
                  </a:cubicBezTo>
                  <a:cubicBezTo>
                    <a:pt x="19955" y="7382"/>
                    <a:pt x="19253" y="7787"/>
                    <a:pt x="18539" y="8180"/>
                  </a:cubicBezTo>
                  <a:cubicBezTo>
                    <a:pt x="17550" y="7930"/>
                    <a:pt x="16550" y="7692"/>
                    <a:pt x="15562" y="7453"/>
                  </a:cubicBezTo>
                  <a:cubicBezTo>
                    <a:pt x="16276" y="7037"/>
                    <a:pt x="16967" y="6608"/>
                    <a:pt x="17646" y="6179"/>
                  </a:cubicBezTo>
                  <a:close/>
                  <a:moveTo>
                    <a:pt x="37803" y="6251"/>
                  </a:moveTo>
                  <a:cubicBezTo>
                    <a:pt x="38827" y="6489"/>
                    <a:pt x="39851" y="6739"/>
                    <a:pt x="40887" y="6977"/>
                  </a:cubicBezTo>
                  <a:cubicBezTo>
                    <a:pt x="40089" y="7406"/>
                    <a:pt x="39339" y="7882"/>
                    <a:pt x="38577" y="8382"/>
                  </a:cubicBezTo>
                  <a:cubicBezTo>
                    <a:pt x="37648" y="8144"/>
                    <a:pt x="36719" y="7918"/>
                    <a:pt x="35779" y="7680"/>
                  </a:cubicBezTo>
                  <a:cubicBezTo>
                    <a:pt x="36481" y="7227"/>
                    <a:pt x="37160" y="6775"/>
                    <a:pt x="37803" y="6251"/>
                  </a:cubicBezTo>
                  <a:close/>
                  <a:moveTo>
                    <a:pt x="27933" y="6310"/>
                  </a:moveTo>
                  <a:cubicBezTo>
                    <a:pt x="28647" y="6489"/>
                    <a:pt x="29349" y="6668"/>
                    <a:pt x="30064" y="6846"/>
                  </a:cubicBezTo>
                  <a:cubicBezTo>
                    <a:pt x="30326" y="6906"/>
                    <a:pt x="30576" y="6977"/>
                    <a:pt x="30850" y="7037"/>
                  </a:cubicBezTo>
                  <a:cubicBezTo>
                    <a:pt x="30111" y="7513"/>
                    <a:pt x="29373" y="7989"/>
                    <a:pt x="28635" y="8454"/>
                  </a:cubicBezTo>
                  <a:lnTo>
                    <a:pt x="25647" y="7692"/>
                  </a:lnTo>
                  <a:cubicBezTo>
                    <a:pt x="26397" y="7227"/>
                    <a:pt x="27171" y="6763"/>
                    <a:pt x="27933" y="6310"/>
                  </a:cubicBezTo>
                  <a:close/>
                  <a:moveTo>
                    <a:pt x="11573" y="6894"/>
                  </a:moveTo>
                  <a:cubicBezTo>
                    <a:pt x="12455" y="7108"/>
                    <a:pt x="13347" y="7334"/>
                    <a:pt x="14229" y="7573"/>
                  </a:cubicBezTo>
                  <a:cubicBezTo>
                    <a:pt x="13455" y="8037"/>
                    <a:pt x="12681" y="8501"/>
                    <a:pt x="11954" y="9013"/>
                  </a:cubicBezTo>
                  <a:cubicBezTo>
                    <a:pt x="10978" y="8811"/>
                    <a:pt x="10002" y="8573"/>
                    <a:pt x="9014" y="8334"/>
                  </a:cubicBezTo>
                  <a:cubicBezTo>
                    <a:pt x="8954" y="8323"/>
                    <a:pt x="8918" y="8299"/>
                    <a:pt x="8859" y="8287"/>
                  </a:cubicBezTo>
                  <a:cubicBezTo>
                    <a:pt x="9776" y="7882"/>
                    <a:pt x="10680" y="7406"/>
                    <a:pt x="11573" y="6894"/>
                  </a:cubicBezTo>
                  <a:close/>
                  <a:moveTo>
                    <a:pt x="21360" y="7156"/>
                  </a:moveTo>
                  <a:cubicBezTo>
                    <a:pt x="22337" y="7406"/>
                    <a:pt x="23301" y="7656"/>
                    <a:pt x="24277" y="7918"/>
                  </a:cubicBezTo>
                  <a:cubicBezTo>
                    <a:pt x="23599" y="8323"/>
                    <a:pt x="22908" y="8704"/>
                    <a:pt x="22218" y="9108"/>
                  </a:cubicBezTo>
                  <a:cubicBezTo>
                    <a:pt x="21253" y="8870"/>
                    <a:pt x="20301" y="8632"/>
                    <a:pt x="19336" y="8394"/>
                  </a:cubicBezTo>
                  <a:cubicBezTo>
                    <a:pt x="20015" y="7977"/>
                    <a:pt x="20682" y="7561"/>
                    <a:pt x="21360" y="7156"/>
                  </a:cubicBezTo>
                  <a:close/>
                  <a:moveTo>
                    <a:pt x="41422" y="7108"/>
                  </a:moveTo>
                  <a:cubicBezTo>
                    <a:pt x="42411" y="7346"/>
                    <a:pt x="43399" y="7573"/>
                    <a:pt x="44363" y="7811"/>
                  </a:cubicBezTo>
                  <a:cubicBezTo>
                    <a:pt x="43566" y="8239"/>
                    <a:pt x="42792" y="8739"/>
                    <a:pt x="42030" y="9239"/>
                  </a:cubicBezTo>
                  <a:cubicBezTo>
                    <a:pt x="41137" y="9013"/>
                    <a:pt x="40256" y="8799"/>
                    <a:pt x="39363" y="8573"/>
                  </a:cubicBezTo>
                  <a:cubicBezTo>
                    <a:pt x="40077" y="8108"/>
                    <a:pt x="40768" y="7632"/>
                    <a:pt x="41422" y="7108"/>
                  </a:cubicBezTo>
                  <a:close/>
                  <a:moveTo>
                    <a:pt x="31624" y="7227"/>
                  </a:moveTo>
                  <a:cubicBezTo>
                    <a:pt x="32528" y="7453"/>
                    <a:pt x="33445" y="7680"/>
                    <a:pt x="34338" y="7918"/>
                  </a:cubicBezTo>
                  <a:cubicBezTo>
                    <a:pt x="33600" y="8394"/>
                    <a:pt x="32862" y="8870"/>
                    <a:pt x="32112" y="9335"/>
                  </a:cubicBezTo>
                  <a:cubicBezTo>
                    <a:pt x="31195" y="9085"/>
                    <a:pt x="30266" y="8846"/>
                    <a:pt x="29338" y="8620"/>
                  </a:cubicBezTo>
                  <a:cubicBezTo>
                    <a:pt x="30088" y="8156"/>
                    <a:pt x="30862" y="7703"/>
                    <a:pt x="31624" y="7227"/>
                  </a:cubicBezTo>
                  <a:close/>
                  <a:moveTo>
                    <a:pt x="15002" y="7799"/>
                  </a:moveTo>
                  <a:cubicBezTo>
                    <a:pt x="15967" y="8049"/>
                    <a:pt x="16955" y="8323"/>
                    <a:pt x="17919" y="8573"/>
                  </a:cubicBezTo>
                  <a:cubicBezTo>
                    <a:pt x="17193" y="9001"/>
                    <a:pt x="16455" y="9454"/>
                    <a:pt x="15776" y="9954"/>
                  </a:cubicBezTo>
                  <a:cubicBezTo>
                    <a:pt x="14645" y="9668"/>
                    <a:pt x="13514" y="9406"/>
                    <a:pt x="12371" y="9132"/>
                  </a:cubicBezTo>
                  <a:cubicBezTo>
                    <a:pt x="13264" y="8751"/>
                    <a:pt x="14133" y="8287"/>
                    <a:pt x="15002" y="7799"/>
                  </a:cubicBezTo>
                  <a:close/>
                  <a:moveTo>
                    <a:pt x="24992" y="8096"/>
                  </a:moveTo>
                  <a:cubicBezTo>
                    <a:pt x="25528" y="8227"/>
                    <a:pt x="26063" y="8382"/>
                    <a:pt x="26575" y="8513"/>
                  </a:cubicBezTo>
                  <a:cubicBezTo>
                    <a:pt x="27040" y="8632"/>
                    <a:pt x="27504" y="8751"/>
                    <a:pt x="27945" y="8870"/>
                  </a:cubicBezTo>
                  <a:cubicBezTo>
                    <a:pt x="27278" y="9275"/>
                    <a:pt x="26599" y="9656"/>
                    <a:pt x="25920" y="10037"/>
                  </a:cubicBezTo>
                  <a:cubicBezTo>
                    <a:pt x="24956" y="9799"/>
                    <a:pt x="23992" y="9549"/>
                    <a:pt x="23003" y="9311"/>
                  </a:cubicBezTo>
                  <a:cubicBezTo>
                    <a:pt x="23682" y="8918"/>
                    <a:pt x="24337" y="8489"/>
                    <a:pt x="24992" y="8096"/>
                  </a:cubicBezTo>
                  <a:close/>
                  <a:moveTo>
                    <a:pt x="44887" y="7942"/>
                  </a:moveTo>
                  <a:cubicBezTo>
                    <a:pt x="45959" y="8192"/>
                    <a:pt x="47030" y="8454"/>
                    <a:pt x="48102" y="8715"/>
                  </a:cubicBezTo>
                  <a:cubicBezTo>
                    <a:pt x="47280" y="9168"/>
                    <a:pt x="46494" y="9656"/>
                    <a:pt x="45709" y="10180"/>
                  </a:cubicBezTo>
                  <a:cubicBezTo>
                    <a:pt x="44732" y="9942"/>
                    <a:pt x="43780" y="9680"/>
                    <a:pt x="42815" y="9442"/>
                  </a:cubicBezTo>
                  <a:cubicBezTo>
                    <a:pt x="43530" y="8966"/>
                    <a:pt x="44232" y="8477"/>
                    <a:pt x="44887" y="7942"/>
                  </a:cubicBezTo>
                  <a:close/>
                  <a:moveTo>
                    <a:pt x="35112" y="8108"/>
                  </a:moveTo>
                  <a:cubicBezTo>
                    <a:pt x="36041" y="8346"/>
                    <a:pt x="36969" y="8573"/>
                    <a:pt x="37898" y="8811"/>
                  </a:cubicBezTo>
                  <a:cubicBezTo>
                    <a:pt x="37172" y="9287"/>
                    <a:pt x="36446" y="9775"/>
                    <a:pt x="35707" y="10251"/>
                  </a:cubicBezTo>
                  <a:cubicBezTo>
                    <a:pt x="34731" y="10001"/>
                    <a:pt x="33767" y="9763"/>
                    <a:pt x="32802" y="9513"/>
                  </a:cubicBezTo>
                  <a:cubicBezTo>
                    <a:pt x="33564" y="9049"/>
                    <a:pt x="34350" y="8585"/>
                    <a:pt x="35112" y="8108"/>
                  </a:cubicBezTo>
                  <a:close/>
                  <a:moveTo>
                    <a:pt x="18693" y="8763"/>
                  </a:moveTo>
                  <a:cubicBezTo>
                    <a:pt x="19646" y="9013"/>
                    <a:pt x="20586" y="9275"/>
                    <a:pt x="21539" y="9513"/>
                  </a:cubicBezTo>
                  <a:cubicBezTo>
                    <a:pt x="20837" y="9930"/>
                    <a:pt x="20134" y="10359"/>
                    <a:pt x="19479" y="10835"/>
                  </a:cubicBezTo>
                  <a:cubicBezTo>
                    <a:pt x="18360" y="10561"/>
                    <a:pt x="17265" y="10299"/>
                    <a:pt x="16157" y="10025"/>
                  </a:cubicBezTo>
                  <a:cubicBezTo>
                    <a:pt x="17027" y="9668"/>
                    <a:pt x="17860" y="9239"/>
                    <a:pt x="18693" y="8763"/>
                  </a:cubicBezTo>
                  <a:close/>
                  <a:moveTo>
                    <a:pt x="28647" y="9037"/>
                  </a:moveTo>
                  <a:lnTo>
                    <a:pt x="31421" y="9739"/>
                  </a:lnTo>
                  <a:cubicBezTo>
                    <a:pt x="30743" y="10132"/>
                    <a:pt x="30076" y="10525"/>
                    <a:pt x="29397" y="10918"/>
                  </a:cubicBezTo>
                  <a:cubicBezTo>
                    <a:pt x="28504" y="10692"/>
                    <a:pt x="27587" y="10454"/>
                    <a:pt x="26694" y="10239"/>
                  </a:cubicBezTo>
                  <a:cubicBezTo>
                    <a:pt x="27349" y="9835"/>
                    <a:pt x="28004" y="9430"/>
                    <a:pt x="28647" y="9037"/>
                  </a:cubicBezTo>
                  <a:close/>
                  <a:moveTo>
                    <a:pt x="48650" y="8846"/>
                  </a:moveTo>
                  <a:lnTo>
                    <a:pt x="51817" y="9608"/>
                  </a:lnTo>
                  <a:cubicBezTo>
                    <a:pt x="51007" y="10073"/>
                    <a:pt x="50197" y="10573"/>
                    <a:pt x="49412" y="11097"/>
                  </a:cubicBezTo>
                  <a:cubicBezTo>
                    <a:pt x="48840" y="10954"/>
                    <a:pt x="48280" y="10823"/>
                    <a:pt x="47697" y="10668"/>
                  </a:cubicBezTo>
                  <a:cubicBezTo>
                    <a:pt x="47292" y="10561"/>
                    <a:pt x="46899" y="10466"/>
                    <a:pt x="46494" y="10370"/>
                  </a:cubicBezTo>
                  <a:cubicBezTo>
                    <a:pt x="47233" y="9894"/>
                    <a:pt x="47971" y="9382"/>
                    <a:pt x="48650" y="8846"/>
                  </a:cubicBezTo>
                  <a:close/>
                  <a:moveTo>
                    <a:pt x="38696" y="9001"/>
                  </a:moveTo>
                  <a:lnTo>
                    <a:pt x="41375" y="9668"/>
                  </a:lnTo>
                  <a:cubicBezTo>
                    <a:pt x="40660" y="10168"/>
                    <a:pt x="39934" y="10668"/>
                    <a:pt x="39184" y="11144"/>
                  </a:cubicBezTo>
                  <a:cubicBezTo>
                    <a:pt x="38243" y="10906"/>
                    <a:pt x="37327" y="10668"/>
                    <a:pt x="36386" y="10430"/>
                  </a:cubicBezTo>
                  <a:cubicBezTo>
                    <a:pt x="37148" y="9954"/>
                    <a:pt x="37922" y="9489"/>
                    <a:pt x="38696" y="9001"/>
                  </a:cubicBezTo>
                  <a:close/>
                  <a:moveTo>
                    <a:pt x="22289" y="9716"/>
                  </a:moveTo>
                  <a:lnTo>
                    <a:pt x="23313" y="9978"/>
                  </a:lnTo>
                  <a:cubicBezTo>
                    <a:pt x="23944" y="10144"/>
                    <a:pt x="24551" y="10311"/>
                    <a:pt x="25182" y="10466"/>
                  </a:cubicBezTo>
                  <a:cubicBezTo>
                    <a:pt x="24492" y="10859"/>
                    <a:pt x="23825" y="11275"/>
                    <a:pt x="23182" y="11740"/>
                  </a:cubicBezTo>
                  <a:cubicBezTo>
                    <a:pt x="22087" y="11466"/>
                    <a:pt x="20967" y="11204"/>
                    <a:pt x="19872" y="10942"/>
                  </a:cubicBezTo>
                  <a:cubicBezTo>
                    <a:pt x="20706" y="10597"/>
                    <a:pt x="21503" y="10180"/>
                    <a:pt x="22289" y="9716"/>
                  </a:cubicBezTo>
                  <a:close/>
                  <a:moveTo>
                    <a:pt x="32112" y="9930"/>
                  </a:moveTo>
                  <a:cubicBezTo>
                    <a:pt x="33088" y="10180"/>
                    <a:pt x="34052" y="10418"/>
                    <a:pt x="35017" y="10668"/>
                  </a:cubicBezTo>
                  <a:cubicBezTo>
                    <a:pt x="34362" y="11073"/>
                    <a:pt x="33695" y="11454"/>
                    <a:pt x="33029" y="11847"/>
                  </a:cubicBezTo>
                  <a:cubicBezTo>
                    <a:pt x="32076" y="11609"/>
                    <a:pt x="31135" y="11359"/>
                    <a:pt x="30183" y="11121"/>
                  </a:cubicBezTo>
                  <a:cubicBezTo>
                    <a:pt x="30838" y="10728"/>
                    <a:pt x="31481" y="10323"/>
                    <a:pt x="32112" y="9930"/>
                  </a:cubicBezTo>
                  <a:close/>
                  <a:moveTo>
                    <a:pt x="42149" y="9882"/>
                  </a:moveTo>
                  <a:cubicBezTo>
                    <a:pt x="43113" y="10120"/>
                    <a:pt x="44066" y="10359"/>
                    <a:pt x="45030" y="10609"/>
                  </a:cubicBezTo>
                  <a:cubicBezTo>
                    <a:pt x="44292" y="11085"/>
                    <a:pt x="43530" y="11597"/>
                    <a:pt x="42756" y="12061"/>
                  </a:cubicBezTo>
                  <a:cubicBezTo>
                    <a:pt x="41792" y="11811"/>
                    <a:pt x="40827" y="11561"/>
                    <a:pt x="39851" y="11323"/>
                  </a:cubicBezTo>
                  <a:cubicBezTo>
                    <a:pt x="40613" y="10835"/>
                    <a:pt x="41387" y="10359"/>
                    <a:pt x="42149" y="9882"/>
                  </a:cubicBezTo>
                  <a:close/>
                  <a:moveTo>
                    <a:pt x="52388" y="9763"/>
                  </a:moveTo>
                  <a:cubicBezTo>
                    <a:pt x="53591" y="10049"/>
                    <a:pt x="54781" y="10323"/>
                    <a:pt x="55984" y="10620"/>
                  </a:cubicBezTo>
                  <a:cubicBezTo>
                    <a:pt x="55138" y="11085"/>
                    <a:pt x="54305" y="11609"/>
                    <a:pt x="53483" y="12144"/>
                  </a:cubicBezTo>
                  <a:cubicBezTo>
                    <a:pt x="52388" y="11859"/>
                    <a:pt x="51305" y="11597"/>
                    <a:pt x="50197" y="11311"/>
                  </a:cubicBezTo>
                  <a:cubicBezTo>
                    <a:pt x="50959" y="10823"/>
                    <a:pt x="51698" y="10311"/>
                    <a:pt x="52388" y="9763"/>
                  </a:cubicBezTo>
                  <a:close/>
                  <a:moveTo>
                    <a:pt x="25944" y="10680"/>
                  </a:moveTo>
                  <a:cubicBezTo>
                    <a:pt x="26837" y="10906"/>
                    <a:pt x="27730" y="11144"/>
                    <a:pt x="28623" y="11382"/>
                  </a:cubicBezTo>
                  <a:cubicBezTo>
                    <a:pt x="27983" y="11750"/>
                    <a:pt x="27342" y="12153"/>
                    <a:pt x="26725" y="12616"/>
                  </a:cubicBezTo>
                  <a:lnTo>
                    <a:pt x="26725" y="12616"/>
                  </a:lnTo>
                  <a:cubicBezTo>
                    <a:pt x="26725" y="12616"/>
                    <a:pt x="26726" y="12615"/>
                    <a:pt x="26726" y="12615"/>
                  </a:cubicBezTo>
                  <a:cubicBezTo>
                    <a:pt x="26729" y="12615"/>
                    <a:pt x="26726" y="12621"/>
                    <a:pt x="26718" y="12621"/>
                  </a:cubicBezTo>
                  <a:cubicBezTo>
                    <a:pt x="26720" y="12619"/>
                    <a:pt x="26723" y="12617"/>
                    <a:pt x="26725" y="12616"/>
                  </a:cubicBezTo>
                  <a:lnTo>
                    <a:pt x="26725" y="12616"/>
                  </a:lnTo>
                  <a:cubicBezTo>
                    <a:pt x="26723" y="12616"/>
                    <a:pt x="26721" y="12618"/>
                    <a:pt x="26718" y="12621"/>
                  </a:cubicBezTo>
                  <a:cubicBezTo>
                    <a:pt x="25682" y="12359"/>
                    <a:pt x="24647" y="12109"/>
                    <a:pt x="23623" y="11859"/>
                  </a:cubicBezTo>
                  <a:cubicBezTo>
                    <a:pt x="24408" y="11513"/>
                    <a:pt x="25182" y="11121"/>
                    <a:pt x="25944" y="10680"/>
                  </a:cubicBezTo>
                  <a:close/>
                  <a:moveTo>
                    <a:pt x="35719" y="10847"/>
                  </a:moveTo>
                  <a:cubicBezTo>
                    <a:pt x="36660" y="11085"/>
                    <a:pt x="37577" y="11323"/>
                    <a:pt x="38517" y="11561"/>
                  </a:cubicBezTo>
                  <a:cubicBezTo>
                    <a:pt x="37862" y="11966"/>
                    <a:pt x="37208" y="12359"/>
                    <a:pt x="36541" y="12752"/>
                  </a:cubicBezTo>
                  <a:cubicBezTo>
                    <a:pt x="35624" y="12514"/>
                    <a:pt x="34719" y="12275"/>
                    <a:pt x="33802" y="12037"/>
                  </a:cubicBezTo>
                  <a:cubicBezTo>
                    <a:pt x="34457" y="11656"/>
                    <a:pt x="35088" y="11252"/>
                    <a:pt x="35719" y="10847"/>
                  </a:cubicBezTo>
                  <a:close/>
                  <a:moveTo>
                    <a:pt x="45828" y="10787"/>
                  </a:moveTo>
                  <a:cubicBezTo>
                    <a:pt x="46804" y="11037"/>
                    <a:pt x="47768" y="11287"/>
                    <a:pt x="48757" y="11525"/>
                  </a:cubicBezTo>
                  <a:cubicBezTo>
                    <a:pt x="48007" y="12025"/>
                    <a:pt x="47280" y="12525"/>
                    <a:pt x="46542" y="12990"/>
                  </a:cubicBezTo>
                  <a:cubicBezTo>
                    <a:pt x="46518" y="13002"/>
                    <a:pt x="46494" y="13026"/>
                    <a:pt x="46483" y="13037"/>
                  </a:cubicBezTo>
                  <a:cubicBezTo>
                    <a:pt x="45780" y="12859"/>
                    <a:pt x="45066" y="12656"/>
                    <a:pt x="44363" y="12478"/>
                  </a:cubicBezTo>
                  <a:cubicBezTo>
                    <a:pt x="44066" y="12406"/>
                    <a:pt x="43756" y="12323"/>
                    <a:pt x="43458" y="12240"/>
                  </a:cubicBezTo>
                  <a:lnTo>
                    <a:pt x="43589" y="12156"/>
                  </a:lnTo>
                  <a:cubicBezTo>
                    <a:pt x="44316" y="11692"/>
                    <a:pt x="45078" y="11252"/>
                    <a:pt x="45828" y="10787"/>
                  </a:cubicBezTo>
                  <a:close/>
                  <a:moveTo>
                    <a:pt x="56496" y="10740"/>
                  </a:moveTo>
                  <a:cubicBezTo>
                    <a:pt x="57674" y="11025"/>
                    <a:pt x="58865" y="11323"/>
                    <a:pt x="60032" y="11609"/>
                  </a:cubicBezTo>
                  <a:cubicBezTo>
                    <a:pt x="59175" y="12085"/>
                    <a:pt x="58341" y="12621"/>
                    <a:pt x="57520" y="13168"/>
                  </a:cubicBezTo>
                  <a:cubicBezTo>
                    <a:pt x="56436" y="12883"/>
                    <a:pt x="55365" y="12621"/>
                    <a:pt x="54281" y="12335"/>
                  </a:cubicBezTo>
                  <a:cubicBezTo>
                    <a:pt x="55031" y="11847"/>
                    <a:pt x="55793" y="11323"/>
                    <a:pt x="56496" y="10740"/>
                  </a:cubicBezTo>
                  <a:close/>
                  <a:moveTo>
                    <a:pt x="29409" y="11561"/>
                  </a:moveTo>
                  <a:cubicBezTo>
                    <a:pt x="30362" y="11811"/>
                    <a:pt x="31314" y="12049"/>
                    <a:pt x="32267" y="12311"/>
                  </a:cubicBezTo>
                  <a:cubicBezTo>
                    <a:pt x="31624" y="12692"/>
                    <a:pt x="30981" y="13097"/>
                    <a:pt x="30385" y="13526"/>
                  </a:cubicBezTo>
                  <a:cubicBezTo>
                    <a:pt x="29290" y="13240"/>
                    <a:pt x="28183" y="12978"/>
                    <a:pt x="27087" y="12704"/>
                  </a:cubicBezTo>
                  <a:cubicBezTo>
                    <a:pt x="27873" y="12383"/>
                    <a:pt x="28647" y="11990"/>
                    <a:pt x="29409" y="11561"/>
                  </a:cubicBezTo>
                  <a:close/>
                  <a:moveTo>
                    <a:pt x="39220" y="11740"/>
                  </a:moveTo>
                  <a:cubicBezTo>
                    <a:pt x="40172" y="11990"/>
                    <a:pt x="41125" y="12228"/>
                    <a:pt x="42077" y="12490"/>
                  </a:cubicBezTo>
                  <a:cubicBezTo>
                    <a:pt x="41399" y="12883"/>
                    <a:pt x="40720" y="13276"/>
                    <a:pt x="40029" y="13680"/>
                  </a:cubicBezTo>
                  <a:cubicBezTo>
                    <a:pt x="39125" y="13442"/>
                    <a:pt x="38220" y="13204"/>
                    <a:pt x="37327" y="12966"/>
                  </a:cubicBezTo>
                  <a:cubicBezTo>
                    <a:pt x="37946" y="12561"/>
                    <a:pt x="38589" y="12144"/>
                    <a:pt x="39220" y="11740"/>
                  </a:cubicBezTo>
                  <a:close/>
                  <a:moveTo>
                    <a:pt x="49531" y="11728"/>
                  </a:moveTo>
                  <a:lnTo>
                    <a:pt x="52829" y="12573"/>
                  </a:lnTo>
                  <a:cubicBezTo>
                    <a:pt x="52055" y="13085"/>
                    <a:pt x="51305" y="13597"/>
                    <a:pt x="50543" y="14073"/>
                  </a:cubicBezTo>
                  <a:cubicBezTo>
                    <a:pt x="49412" y="13776"/>
                    <a:pt x="48280" y="13502"/>
                    <a:pt x="47161" y="13204"/>
                  </a:cubicBezTo>
                  <a:cubicBezTo>
                    <a:pt x="47256" y="13145"/>
                    <a:pt x="47340" y="13097"/>
                    <a:pt x="47423" y="13037"/>
                  </a:cubicBezTo>
                  <a:cubicBezTo>
                    <a:pt x="48114" y="12609"/>
                    <a:pt x="48828" y="12168"/>
                    <a:pt x="49531" y="11728"/>
                  </a:cubicBezTo>
                  <a:close/>
                  <a:moveTo>
                    <a:pt x="60615" y="11740"/>
                  </a:moveTo>
                  <a:cubicBezTo>
                    <a:pt x="61139" y="11894"/>
                    <a:pt x="61675" y="12025"/>
                    <a:pt x="62223" y="12144"/>
                  </a:cubicBezTo>
                  <a:cubicBezTo>
                    <a:pt x="62794" y="12275"/>
                    <a:pt x="63342" y="12418"/>
                    <a:pt x="63901" y="12561"/>
                  </a:cubicBezTo>
                  <a:cubicBezTo>
                    <a:pt x="63044" y="13037"/>
                    <a:pt x="62211" y="13573"/>
                    <a:pt x="61389" y="14121"/>
                  </a:cubicBezTo>
                  <a:cubicBezTo>
                    <a:pt x="61020" y="14049"/>
                    <a:pt x="60663" y="13966"/>
                    <a:pt x="60330" y="13883"/>
                  </a:cubicBezTo>
                  <a:cubicBezTo>
                    <a:pt x="59663" y="13704"/>
                    <a:pt x="58996" y="13538"/>
                    <a:pt x="58341" y="13359"/>
                  </a:cubicBezTo>
                  <a:cubicBezTo>
                    <a:pt x="59127" y="12859"/>
                    <a:pt x="59901" y="12323"/>
                    <a:pt x="60615" y="11740"/>
                  </a:cubicBezTo>
                  <a:close/>
                  <a:moveTo>
                    <a:pt x="33040" y="12514"/>
                  </a:moveTo>
                  <a:cubicBezTo>
                    <a:pt x="33957" y="12752"/>
                    <a:pt x="34874" y="12990"/>
                    <a:pt x="35791" y="13228"/>
                  </a:cubicBezTo>
                  <a:cubicBezTo>
                    <a:pt x="35172" y="13609"/>
                    <a:pt x="34553" y="14002"/>
                    <a:pt x="33981" y="14430"/>
                  </a:cubicBezTo>
                  <a:cubicBezTo>
                    <a:pt x="32933" y="14145"/>
                    <a:pt x="31897" y="13895"/>
                    <a:pt x="30850" y="13645"/>
                  </a:cubicBezTo>
                  <a:cubicBezTo>
                    <a:pt x="31600" y="13311"/>
                    <a:pt x="32326" y="12930"/>
                    <a:pt x="33040" y="12514"/>
                  </a:cubicBezTo>
                  <a:close/>
                  <a:moveTo>
                    <a:pt x="42768" y="12656"/>
                  </a:moveTo>
                  <a:cubicBezTo>
                    <a:pt x="43768" y="12918"/>
                    <a:pt x="44768" y="13180"/>
                    <a:pt x="45768" y="13454"/>
                  </a:cubicBezTo>
                  <a:cubicBezTo>
                    <a:pt x="45090" y="13847"/>
                    <a:pt x="44411" y="14252"/>
                    <a:pt x="43720" y="14657"/>
                  </a:cubicBezTo>
                  <a:cubicBezTo>
                    <a:pt x="42756" y="14407"/>
                    <a:pt x="41768" y="14133"/>
                    <a:pt x="40803" y="13883"/>
                  </a:cubicBezTo>
                  <a:cubicBezTo>
                    <a:pt x="41482" y="13478"/>
                    <a:pt x="42137" y="13061"/>
                    <a:pt x="42768" y="12656"/>
                  </a:cubicBezTo>
                  <a:close/>
                  <a:moveTo>
                    <a:pt x="53591" y="12787"/>
                  </a:moveTo>
                  <a:cubicBezTo>
                    <a:pt x="54674" y="13061"/>
                    <a:pt x="55781" y="13335"/>
                    <a:pt x="56865" y="13621"/>
                  </a:cubicBezTo>
                  <a:cubicBezTo>
                    <a:pt x="56103" y="14133"/>
                    <a:pt x="55353" y="14657"/>
                    <a:pt x="54591" y="15133"/>
                  </a:cubicBezTo>
                  <a:cubicBezTo>
                    <a:pt x="54591" y="15133"/>
                    <a:pt x="54579" y="15133"/>
                    <a:pt x="54579" y="15145"/>
                  </a:cubicBezTo>
                  <a:cubicBezTo>
                    <a:pt x="53460" y="14847"/>
                    <a:pt x="52329" y="14550"/>
                    <a:pt x="51209" y="14276"/>
                  </a:cubicBezTo>
                  <a:cubicBezTo>
                    <a:pt x="51245" y="14252"/>
                    <a:pt x="51257" y="14240"/>
                    <a:pt x="51281" y="14228"/>
                  </a:cubicBezTo>
                  <a:cubicBezTo>
                    <a:pt x="52043" y="13740"/>
                    <a:pt x="52817" y="13252"/>
                    <a:pt x="53591" y="12787"/>
                  </a:cubicBezTo>
                  <a:close/>
                  <a:moveTo>
                    <a:pt x="64461" y="12692"/>
                  </a:moveTo>
                  <a:lnTo>
                    <a:pt x="66997" y="13323"/>
                  </a:lnTo>
                  <a:cubicBezTo>
                    <a:pt x="67211" y="13383"/>
                    <a:pt x="67711" y="13466"/>
                    <a:pt x="68128" y="13538"/>
                  </a:cubicBezTo>
                  <a:cubicBezTo>
                    <a:pt x="67116" y="14073"/>
                    <a:pt x="66140" y="14645"/>
                    <a:pt x="65152" y="15240"/>
                  </a:cubicBezTo>
                  <a:cubicBezTo>
                    <a:pt x="64342" y="14764"/>
                    <a:pt x="63270" y="14490"/>
                    <a:pt x="62211" y="14288"/>
                  </a:cubicBezTo>
                  <a:cubicBezTo>
                    <a:pt x="62985" y="13776"/>
                    <a:pt x="63747" y="13264"/>
                    <a:pt x="64461" y="12692"/>
                  </a:cubicBezTo>
                  <a:close/>
                  <a:moveTo>
                    <a:pt x="36553" y="13407"/>
                  </a:moveTo>
                  <a:lnTo>
                    <a:pt x="39279" y="14121"/>
                  </a:lnTo>
                  <a:cubicBezTo>
                    <a:pt x="38660" y="14490"/>
                    <a:pt x="38053" y="14883"/>
                    <a:pt x="37493" y="15300"/>
                  </a:cubicBezTo>
                  <a:cubicBezTo>
                    <a:pt x="36458" y="15038"/>
                    <a:pt x="35434" y="14788"/>
                    <a:pt x="34410" y="14526"/>
                  </a:cubicBezTo>
                  <a:cubicBezTo>
                    <a:pt x="35136" y="14192"/>
                    <a:pt x="35850" y="13823"/>
                    <a:pt x="36553" y="13407"/>
                  </a:cubicBezTo>
                  <a:close/>
                  <a:moveTo>
                    <a:pt x="46483" y="13633"/>
                  </a:moveTo>
                  <a:cubicBezTo>
                    <a:pt x="47590" y="13930"/>
                    <a:pt x="48709" y="14204"/>
                    <a:pt x="49828" y="14502"/>
                  </a:cubicBezTo>
                  <a:cubicBezTo>
                    <a:pt x="49138" y="14919"/>
                    <a:pt x="48459" y="15323"/>
                    <a:pt x="47757" y="15728"/>
                  </a:cubicBezTo>
                  <a:cubicBezTo>
                    <a:pt x="46673" y="15431"/>
                    <a:pt x="45590" y="15145"/>
                    <a:pt x="44494" y="14847"/>
                  </a:cubicBezTo>
                  <a:cubicBezTo>
                    <a:pt x="45185" y="14466"/>
                    <a:pt x="45840" y="14049"/>
                    <a:pt x="46483" y="13633"/>
                  </a:cubicBezTo>
                  <a:close/>
                  <a:moveTo>
                    <a:pt x="57639" y="13823"/>
                  </a:moveTo>
                  <a:cubicBezTo>
                    <a:pt x="57877" y="13883"/>
                    <a:pt x="58103" y="13942"/>
                    <a:pt x="58341" y="14002"/>
                  </a:cubicBezTo>
                  <a:cubicBezTo>
                    <a:pt x="59115" y="14216"/>
                    <a:pt x="59901" y="14407"/>
                    <a:pt x="60675" y="14609"/>
                  </a:cubicBezTo>
                  <a:cubicBezTo>
                    <a:pt x="59972" y="15085"/>
                    <a:pt x="59282" y="15550"/>
                    <a:pt x="58567" y="16002"/>
                  </a:cubicBezTo>
                  <a:cubicBezTo>
                    <a:pt x="58508" y="16026"/>
                    <a:pt x="58448" y="16074"/>
                    <a:pt x="58389" y="16097"/>
                  </a:cubicBezTo>
                  <a:cubicBezTo>
                    <a:pt x="57936" y="16014"/>
                    <a:pt x="57520" y="15919"/>
                    <a:pt x="57139" y="15824"/>
                  </a:cubicBezTo>
                  <a:cubicBezTo>
                    <a:pt x="56508" y="15657"/>
                    <a:pt x="55889" y="15490"/>
                    <a:pt x="55246" y="15323"/>
                  </a:cubicBezTo>
                  <a:cubicBezTo>
                    <a:pt x="55317" y="15288"/>
                    <a:pt x="55377" y="15240"/>
                    <a:pt x="55448" y="15192"/>
                  </a:cubicBezTo>
                  <a:cubicBezTo>
                    <a:pt x="56162" y="14728"/>
                    <a:pt x="56912" y="14288"/>
                    <a:pt x="57639" y="13823"/>
                  </a:cubicBezTo>
                  <a:close/>
                  <a:moveTo>
                    <a:pt x="40029" y="14335"/>
                  </a:moveTo>
                  <a:cubicBezTo>
                    <a:pt x="41018" y="14585"/>
                    <a:pt x="41994" y="14847"/>
                    <a:pt x="42994" y="15109"/>
                  </a:cubicBezTo>
                  <a:cubicBezTo>
                    <a:pt x="42399" y="15466"/>
                    <a:pt x="41815" y="15847"/>
                    <a:pt x="41268" y="16252"/>
                  </a:cubicBezTo>
                  <a:cubicBezTo>
                    <a:pt x="40744" y="16121"/>
                    <a:pt x="40196" y="15978"/>
                    <a:pt x="39660" y="15847"/>
                  </a:cubicBezTo>
                  <a:lnTo>
                    <a:pt x="37874" y="15407"/>
                  </a:lnTo>
                  <a:cubicBezTo>
                    <a:pt x="38601" y="15085"/>
                    <a:pt x="39339" y="14728"/>
                    <a:pt x="40029" y="14335"/>
                  </a:cubicBezTo>
                  <a:close/>
                  <a:moveTo>
                    <a:pt x="50531" y="14692"/>
                  </a:moveTo>
                  <a:cubicBezTo>
                    <a:pt x="51638" y="14990"/>
                    <a:pt x="52757" y="15264"/>
                    <a:pt x="53876" y="15562"/>
                  </a:cubicBezTo>
                  <a:cubicBezTo>
                    <a:pt x="53174" y="15978"/>
                    <a:pt x="52471" y="16395"/>
                    <a:pt x="51781" y="16836"/>
                  </a:cubicBezTo>
                  <a:cubicBezTo>
                    <a:pt x="50697" y="16538"/>
                    <a:pt x="49614" y="16240"/>
                    <a:pt x="48530" y="15954"/>
                  </a:cubicBezTo>
                  <a:cubicBezTo>
                    <a:pt x="49221" y="15538"/>
                    <a:pt x="49876" y="15121"/>
                    <a:pt x="50531" y="14692"/>
                  </a:cubicBezTo>
                  <a:close/>
                  <a:moveTo>
                    <a:pt x="61437" y="14776"/>
                  </a:moveTo>
                  <a:cubicBezTo>
                    <a:pt x="62032" y="14931"/>
                    <a:pt x="62627" y="15085"/>
                    <a:pt x="63223" y="15240"/>
                  </a:cubicBezTo>
                  <a:cubicBezTo>
                    <a:pt x="63568" y="15323"/>
                    <a:pt x="64235" y="15407"/>
                    <a:pt x="64711" y="15502"/>
                  </a:cubicBezTo>
                  <a:cubicBezTo>
                    <a:pt x="63985" y="15978"/>
                    <a:pt x="63247" y="16455"/>
                    <a:pt x="62532" y="16931"/>
                  </a:cubicBezTo>
                  <a:cubicBezTo>
                    <a:pt x="62389" y="17038"/>
                    <a:pt x="62223" y="17133"/>
                    <a:pt x="62080" y="17228"/>
                  </a:cubicBezTo>
                  <a:cubicBezTo>
                    <a:pt x="61258" y="16740"/>
                    <a:pt x="60175" y="16455"/>
                    <a:pt x="59115" y="16240"/>
                  </a:cubicBezTo>
                  <a:cubicBezTo>
                    <a:pt x="59234" y="16157"/>
                    <a:pt x="59341" y="16085"/>
                    <a:pt x="59460" y="16014"/>
                  </a:cubicBezTo>
                  <a:cubicBezTo>
                    <a:pt x="60115" y="15597"/>
                    <a:pt x="60770" y="15192"/>
                    <a:pt x="61437" y="14776"/>
                  </a:cubicBezTo>
                  <a:close/>
                  <a:moveTo>
                    <a:pt x="43768" y="15300"/>
                  </a:moveTo>
                  <a:cubicBezTo>
                    <a:pt x="44875" y="15585"/>
                    <a:pt x="45971" y="15883"/>
                    <a:pt x="47078" y="16157"/>
                  </a:cubicBezTo>
                  <a:cubicBezTo>
                    <a:pt x="46494" y="16514"/>
                    <a:pt x="45923" y="16871"/>
                    <a:pt x="45375" y="17276"/>
                  </a:cubicBezTo>
                  <a:cubicBezTo>
                    <a:pt x="44125" y="16967"/>
                    <a:pt x="42887" y="16657"/>
                    <a:pt x="41661" y="16335"/>
                  </a:cubicBezTo>
                  <a:cubicBezTo>
                    <a:pt x="42363" y="16038"/>
                    <a:pt x="43065" y="15681"/>
                    <a:pt x="43768" y="15300"/>
                  </a:cubicBezTo>
                  <a:close/>
                  <a:moveTo>
                    <a:pt x="54579" y="15740"/>
                  </a:moveTo>
                  <a:cubicBezTo>
                    <a:pt x="54817" y="15800"/>
                    <a:pt x="55067" y="15883"/>
                    <a:pt x="55305" y="15931"/>
                  </a:cubicBezTo>
                  <a:cubicBezTo>
                    <a:pt x="56079" y="16145"/>
                    <a:pt x="56841" y="16347"/>
                    <a:pt x="57615" y="16550"/>
                  </a:cubicBezTo>
                  <a:cubicBezTo>
                    <a:pt x="56901" y="16978"/>
                    <a:pt x="56186" y="17395"/>
                    <a:pt x="55472" y="17824"/>
                  </a:cubicBezTo>
                  <a:cubicBezTo>
                    <a:pt x="54495" y="17562"/>
                    <a:pt x="53531" y="17288"/>
                    <a:pt x="52555" y="17026"/>
                  </a:cubicBezTo>
                  <a:cubicBezTo>
                    <a:pt x="53245" y="16621"/>
                    <a:pt x="53924" y="16193"/>
                    <a:pt x="54579" y="15740"/>
                  </a:cubicBezTo>
                  <a:close/>
                  <a:moveTo>
                    <a:pt x="47816" y="16371"/>
                  </a:moveTo>
                  <a:cubicBezTo>
                    <a:pt x="48911" y="16657"/>
                    <a:pt x="50019" y="16955"/>
                    <a:pt x="51102" y="17228"/>
                  </a:cubicBezTo>
                  <a:cubicBezTo>
                    <a:pt x="50543" y="17574"/>
                    <a:pt x="49995" y="17943"/>
                    <a:pt x="49459" y="18324"/>
                  </a:cubicBezTo>
                  <a:cubicBezTo>
                    <a:pt x="48269" y="18026"/>
                    <a:pt x="47042" y="17705"/>
                    <a:pt x="45828" y="17395"/>
                  </a:cubicBezTo>
                  <a:cubicBezTo>
                    <a:pt x="46506" y="17097"/>
                    <a:pt x="47161" y="16740"/>
                    <a:pt x="47816" y="16371"/>
                  </a:cubicBezTo>
                  <a:close/>
                  <a:moveTo>
                    <a:pt x="58341" y="16740"/>
                  </a:moveTo>
                  <a:lnTo>
                    <a:pt x="60032" y="17193"/>
                  </a:lnTo>
                  <a:cubicBezTo>
                    <a:pt x="60413" y="17288"/>
                    <a:pt x="61163" y="17371"/>
                    <a:pt x="61675" y="17502"/>
                  </a:cubicBezTo>
                  <a:cubicBezTo>
                    <a:pt x="60913" y="17979"/>
                    <a:pt x="60139" y="18443"/>
                    <a:pt x="59413" y="18931"/>
                  </a:cubicBezTo>
                  <a:cubicBezTo>
                    <a:pt x="58353" y="18633"/>
                    <a:pt x="57293" y="18348"/>
                    <a:pt x="56246" y="18050"/>
                  </a:cubicBezTo>
                  <a:cubicBezTo>
                    <a:pt x="56960" y="17633"/>
                    <a:pt x="57639" y="17193"/>
                    <a:pt x="58341" y="16740"/>
                  </a:cubicBezTo>
                  <a:close/>
                  <a:moveTo>
                    <a:pt x="51900" y="17443"/>
                  </a:moveTo>
                  <a:cubicBezTo>
                    <a:pt x="51936" y="17455"/>
                    <a:pt x="51971" y="17455"/>
                    <a:pt x="52019" y="17467"/>
                  </a:cubicBezTo>
                  <a:cubicBezTo>
                    <a:pt x="52971" y="17729"/>
                    <a:pt x="53936" y="17967"/>
                    <a:pt x="54900" y="18205"/>
                  </a:cubicBezTo>
                  <a:cubicBezTo>
                    <a:pt x="54353" y="18538"/>
                    <a:pt x="53805" y="18895"/>
                    <a:pt x="53281" y="19288"/>
                  </a:cubicBezTo>
                  <a:cubicBezTo>
                    <a:pt x="52995" y="19229"/>
                    <a:pt x="52745" y="19169"/>
                    <a:pt x="52507" y="19110"/>
                  </a:cubicBezTo>
                  <a:cubicBezTo>
                    <a:pt x="51662" y="18883"/>
                    <a:pt x="50805" y="18681"/>
                    <a:pt x="49959" y="18455"/>
                  </a:cubicBezTo>
                  <a:cubicBezTo>
                    <a:pt x="50614" y="18157"/>
                    <a:pt x="51269" y="17812"/>
                    <a:pt x="51900" y="17443"/>
                  </a:cubicBezTo>
                  <a:close/>
                  <a:moveTo>
                    <a:pt x="55662" y="18395"/>
                  </a:moveTo>
                  <a:cubicBezTo>
                    <a:pt x="56781" y="18657"/>
                    <a:pt x="57877" y="18943"/>
                    <a:pt x="58960" y="19241"/>
                  </a:cubicBezTo>
                  <a:cubicBezTo>
                    <a:pt x="58413" y="19634"/>
                    <a:pt x="57770" y="19967"/>
                    <a:pt x="57293" y="20443"/>
                  </a:cubicBezTo>
                  <a:cubicBezTo>
                    <a:pt x="56400" y="20003"/>
                    <a:pt x="55019" y="19669"/>
                    <a:pt x="53662" y="19372"/>
                  </a:cubicBezTo>
                  <a:cubicBezTo>
                    <a:pt x="54353" y="19098"/>
                    <a:pt x="55007" y="18752"/>
                    <a:pt x="55662" y="18395"/>
                  </a:cubicBezTo>
                  <a:close/>
                  <a:moveTo>
                    <a:pt x="12311" y="0"/>
                  </a:moveTo>
                  <a:cubicBezTo>
                    <a:pt x="12251" y="0"/>
                    <a:pt x="12209" y="4"/>
                    <a:pt x="12193" y="12"/>
                  </a:cubicBezTo>
                  <a:cubicBezTo>
                    <a:pt x="12169" y="24"/>
                    <a:pt x="12145" y="24"/>
                    <a:pt x="12133" y="48"/>
                  </a:cubicBezTo>
                  <a:cubicBezTo>
                    <a:pt x="12133" y="48"/>
                    <a:pt x="12109" y="48"/>
                    <a:pt x="12109" y="60"/>
                  </a:cubicBezTo>
                  <a:cubicBezTo>
                    <a:pt x="9895" y="1096"/>
                    <a:pt x="7704" y="2227"/>
                    <a:pt x="5561" y="3405"/>
                  </a:cubicBezTo>
                  <a:cubicBezTo>
                    <a:pt x="3906" y="4310"/>
                    <a:pt x="1965" y="5167"/>
                    <a:pt x="524" y="6430"/>
                  </a:cubicBezTo>
                  <a:cubicBezTo>
                    <a:pt x="441" y="6501"/>
                    <a:pt x="1" y="6834"/>
                    <a:pt x="60" y="6846"/>
                  </a:cubicBezTo>
                  <a:cubicBezTo>
                    <a:pt x="132" y="6870"/>
                    <a:pt x="441" y="6977"/>
                    <a:pt x="524" y="6989"/>
                  </a:cubicBezTo>
                  <a:cubicBezTo>
                    <a:pt x="17288" y="10751"/>
                    <a:pt x="33874" y="15133"/>
                    <a:pt x="50531" y="19419"/>
                  </a:cubicBezTo>
                  <a:cubicBezTo>
                    <a:pt x="52114" y="19824"/>
                    <a:pt x="53698" y="20241"/>
                    <a:pt x="55293" y="20657"/>
                  </a:cubicBezTo>
                  <a:cubicBezTo>
                    <a:pt x="55710" y="20765"/>
                    <a:pt x="57162" y="21027"/>
                    <a:pt x="57174" y="21027"/>
                  </a:cubicBezTo>
                  <a:cubicBezTo>
                    <a:pt x="57193" y="21038"/>
                    <a:pt x="57217" y="21044"/>
                    <a:pt x="57246" y="21044"/>
                  </a:cubicBezTo>
                  <a:cubicBezTo>
                    <a:pt x="57558" y="21044"/>
                    <a:pt x="58398" y="20379"/>
                    <a:pt x="58758" y="20193"/>
                  </a:cubicBezTo>
                  <a:cubicBezTo>
                    <a:pt x="60199" y="19443"/>
                    <a:pt x="61544" y="18312"/>
                    <a:pt x="62830" y="17467"/>
                  </a:cubicBezTo>
                  <a:cubicBezTo>
                    <a:pt x="64890" y="16109"/>
                    <a:pt x="66961" y="14859"/>
                    <a:pt x="69164" y="13776"/>
                  </a:cubicBezTo>
                  <a:cubicBezTo>
                    <a:pt x="69295" y="13692"/>
                    <a:pt x="69343" y="13549"/>
                    <a:pt x="69307" y="13418"/>
                  </a:cubicBezTo>
                  <a:cubicBezTo>
                    <a:pt x="69307" y="13383"/>
                    <a:pt x="69271" y="13311"/>
                    <a:pt x="69235" y="13287"/>
                  </a:cubicBezTo>
                  <a:cubicBezTo>
                    <a:pt x="69188" y="13228"/>
                    <a:pt x="69128" y="13204"/>
                    <a:pt x="69069" y="13168"/>
                  </a:cubicBezTo>
                  <a:cubicBezTo>
                    <a:pt x="67926" y="12502"/>
                    <a:pt x="65675" y="12192"/>
                    <a:pt x="64235" y="11835"/>
                  </a:cubicBezTo>
                  <a:cubicBezTo>
                    <a:pt x="59937" y="10775"/>
                    <a:pt x="55627" y="9751"/>
                    <a:pt x="51328" y="8715"/>
                  </a:cubicBezTo>
                  <a:cubicBezTo>
                    <a:pt x="41196" y="6299"/>
                    <a:pt x="31040" y="3882"/>
                    <a:pt x="20860" y="1619"/>
                  </a:cubicBezTo>
                  <a:cubicBezTo>
                    <a:pt x="18515" y="1096"/>
                    <a:pt x="16014" y="357"/>
                    <a:pt x="13574" y="107"/>
                  </a:cubicBezTo>
                  <a:cubicBezTo>
                    <a:pt x="13260" y="78"/>
                    <a:pt x="12591" y="0"/>
                    <a:pt x="1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56"/>
            <p:cNvSpPr/>
            <p:nvPr/>
          </p:nvSpPr>
          <p:spPr>
            <a:xfrm>
              <a:off x="4257600" y="2549375"/>
              <a:ext cx="96825" cy="112800"/>
            </a:xfrm>
            <a:custGeom>
              <a:avLst/>
              <a:gdLst/>
              <a:ahLst/>
              <a:cxnLst/>
              <a:rect l="l" t="t" r="r" b="b"/>
              <a:pathLst>
                <a:path w="3873" h="4512" extrusionOk="0">
                  <a:moveTo>
                    <a:pt x="789" y="900"/>
                  </a:moveTo>
                  <a:cubicBezTo>
                    <a:pt x="1122" y="1067"/>
                    <a:pt x="1479" y="1198"/>
                    <a:pt x="1813" y="1341"/>
                  </a:cubicBezTo>
                  <a:cubicBezTo>
                    <a:pt x="1777" y="1365"/>
                    <a:pt x="1729" y="1377"/>
                    <a:pt x="1694" y="1412"/>
                  </a:cubicBezTo>
                  <a:cubicBezTo>
                    <a:pt x="1527" y="1412"/>
                    <a:pt x="1420" y="1484"/>
                    <a:pt x="1337" y="1615"/>
                  </a:cubicBezTo>
                  <a:cubicBezTo>
                    <a:pt x="1134" y="1758"/>
                    <a:pt x="920" y="1889"/>
                    <a:pt x="729" y="2032"/>
                  </a:cubicBezTo>
                  <a:cubicBezTo>
                    <a:pt x="765" y="1662"/>
                    <a:pt x="777" y="1281"/>
                    <a:pt x="789" y="900"/>
                  </a:cubicBezTo>
                  <a:close/>
                  <a:moveTo>
                    <a:pt x="1872" y="2139"/>
                  </a:moveTo>
                  <a:cubicBezTo>
                    <a:pt x="2087" y="2317"/>
                    <a:pt x="2313" y="2591"/>
                    <a:pt x="2432" y="2686"/>
                  </a:cubicBezTo>
                  <a:cubicBezTo>
                    <a:pt x="2551" y="2794"/>
                    <a:pt x="2670" y="2913"/>
                    <a:pt x="2789" y="3020"/>
                  </a:cubicBezTo>
                  <a:cubicBezTo>
                    <a:pt x="2861" y="3079"/>
                    <a:pt x="2932" y="3151"/>
                    <a:pt x="3003" y="3210"/>
                  </a:cubicBezTo>
                  <a:cubicBezTo>
                    <a:pt x="3122" y="3210"/>
                    <a:pt x="3146" y="3210"/>
                    <a:pt x="3039" y="3246"/>
                  </a:cubicBezTo>
                  <a:cubicBezTo>
                    <a:pt x="2861" y="3377"/>
                    <a:pt x="2563" y="3425"/>
                    <a:pt x="2349" y="3567"/>
                  </a:cubicBezTo>
                  <a:cubicBezTo>
                    <a:pt x="2313" y="3591"/>
                    <a:pt x="2265" y="3639"/>
                    <a:pt x="2218" y="3687"/>
                  </a:cubicBezTo>
                  <a:cubicBezTo>
                    <a:pt x="2075" y="3186"/>
                    <a:pt x="1872" y="2734"/>
                    <a:pt x="1622" y="2270"/>
                  </a:cubicBezTo>
                  <a:cubicBezTo>
                    <a:pt x="1718" y="2234"/>
                    <a:pt x="1789" y="2186"/>
                    <a:pt x="1872" y="2139"/>
                  </a:cubicBezTo>
                  <a:close/>
                  <a:moveTo>
                    <a:pt x="458" y="1"/>
                  </a:moveTo>
                  <a:cubicBezTo>
                    <a:pt x="282" y="1"/>
                    <a:pt x="113" y="133"/>
                    <a:pt x="122" y="341"/>
                  </a:cubicBezTo>
                  <a:cubicBezTo>
                    <a:pt x="146" y="984"/>
                    <a:pt x="134" y="1639"/>
                    <a:pt x="86" y="2270"/>
                  </a:cubicBezTo>
                  <a:cubicBezTo>
                    <a:pt x="86" y="2377"/>
                    <a:pt x="122" y="2448"/>
                    <a:pt x="170" y="2496"/>
                  </a:cubicBezTo>
                  <a:cubicBezTo>
                    <a:pt x="146" y="2508"/>
                    <a:pt x="122" y="2532"/>
                    <a:pt x="110" y="2555"/>
                  </a:cubicBezTo>
                  <a:cubicBezTo>
                    <a:pt x="1" y="2665"/>
                    <a:pt x="93" y="2845"/>
                    <a:pt x="229" y="2845"/>
                  </a:cubicBezTo>
                  <a:cubicBezTo>
                    <a:pt x="241" y="2845"/>
                    <a:pt x="253" y="2844"/>
                    <a:pt x="265" y="2841"/>
                  </a:cubicBezTo>
                  <a:cubicBezTo>
                    <a:pt x="622" y="2734"/>
                    <a:pt x="967" y="2579"/>
                    <a:pt x="1313" y="2401"/>
                  </a:cubicBezTo>
                  <a:cubicBezTo>
                    <a:pt x="1515" y="3032"/>
                    <a:pt x="1670" y="3675"/>
                    <a:pt x="1801" y="4318"/>
                  </a:cubicBezTo>
                  <a:cubicBezTo>
                    <a:pt x="1832" y="4449"/>
                    <a:pt x="1936" y="4512"/>
                    <a:pt x="2047" y="4512"/>
                  </a:cubicBezTo>
                  <a:cubicBezTo>
                    <a:pt x="2146" y="4512"/>
                    <a:pt x="2251" y="4461"/>
                    <a:pt x="2313" y="4365"/>
                  </a:cubicBezTo>
                  <a:cubicBezTo>
                    <a:pt x="2503" y="4091"/>
                    <a:pt x="2765" y="3877"/>
                    <a:pt x="3099" y="3746"/>
                  </a:cubicBezTo>
                  <a:cubicBezTo>
                    <a:pt x="3242" y="3687"/>
                    <a:pt x="3456" y="3651"/>
                    <a:pt x="3551" y="3544"/>
                  </a:cubicBezTo>
                  <a:cubicBezTo>
                    <a:pt x="3873" y="3198"/>
                    <a:pt x="3396" y="2865"/>
                    <a:pt x="3158" y="2651"/>
                  </a:cubicBezTo>
                  <a:cubicBezTo>
                    <a:pt x="2920" y="2424"/>
                    <a:pt x="2682" y="2198"/>
                    <a:pt x="2444" y="1960"/>
                  </a:cubicBezTo>
                  <a:cubicBezTo>
                    <a:pt x="2408" y="1936"/>
                    <a:pt x="2384" y="1889"/>
                    <a:pt x="2337" y="1853"/>
                  </a:cubicBezTo>
                  <a:cubicBezTo>
                    <a:pt x="2515" y="1758"/>
                    <a:pt x="2706" y="1639"/>
                    <a:pt x="2884" y="1532"/>
                  </a:cubicBezTo>
                  <a:cubicBezTo>
                    <a:pt x="3146" y="1377"/>
                    <a:pt x="3111" y="948"/>
                    <a:pt x="2801" y="877"/>
                  </a:cubicBezTo>
                  <a:cubicBezTo>
                    <a:pt x="2039" y="698"/>
                    <a:pt x="1313" y="424"/>
                    <a:pt x="622" y="43"/>
                  </a:cubicBezTo>
                  <a:cubicBezTo>
                    <a:pt x="570" y="14"/>
                    <a:pt x="51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8" name="Google Shape;17068;p56"/>
          <p:cNvGrpSpPr/>
          <p:nvPr/>
        </p:nvGrpSpPr>
        <p:grpSpPr>
          <a:xfrm flipH="1">
            <a:off x="7851023" y="546307"/>
            <a:ext cx="3549107" cy="2749426"/>
            <a:chOff x="2036250" y="1507425"/>
            <a:chExt cx="2858725" cy="2214600"/>
          </a:xfrm>
        </p:grpSpPr>
        <p:sp>
          <p:nvSpPr>
            <p:cNvPr id="17069" name="Google Shape;17069;p56"/>
            <p:cNvSpPr/>
            <p:nvPr/>
          </p:nvSpPr>
          <p:spPr>
            <a:xfrm>
              <a:off x="2036250" y="1507425"/>
              <a:ext cx="2858725" cy="2214600"/>
            </a:xfrm>
            <a:custGeom>
              <a:avLst/>
              <a:gdLst/>
              <a:ahLst/>
              <a:cxnLst/>
              <a:rect l="l" t="t" r="r" b="b"/>
              <a:pathLst>
                <a:path w="114349" h="88584" extrusionOk="0">
                  <a:moveTo>
                    <a:pt x="113265" y="12218"/>
                  </a:moveTo>
                  <a:cubicBezTo>
                    <a:pt x="113289" y="12313"/>
                    <a:pt x="113324" y="12384"/>
                    <a:pt x="113348" y="12468"/>
                  </a:cubicBezTo>
                  <a:cubicBezTo>
                    <a:pt x="113443" y="12670"/>
                    <a:pt x="113515" y="12908"/>
                    <a:pt x="113682" y="13051"/>
                  </a:cubicBezTo>
                  <a:cubicBezTo>
                    <a:pt x="113646" y="13170"/>
                    <a:pt x="113634" y="13277"/>
                    <a:pt x="113598" y="13396"/>
                  </a:cubicBezTo>
                  <a:cubicBezTo>
                    <a:pt x="113527" y="13456"/>
                    <a:pt x="113455" y="13527"/>
                    <a:pt x="113384" y="13587"/>
                  </a:cubicBezTo>
                  <a:cubicBezTo>
                    <a:pt x="113229" y="13706"/>
                    <a:pt x="113086" y="13825"/>
                    <a:pt x="112931" y="13956"/>
                  </a:cubicBezTo>
                  <a:cubicBezTo>
                    <a:pt x="113039" y="13384"/>
                    <a:pt x="113158" y="12801"/>
                    <a:pt x="113265" y="12218"/>
                  </a:cubicBezTo>
                  <a:close/>
                  <a:moveTo>
                    <a:pt x="113420" y="14218"/>
                  </a:moveTo>
                  <a:lnTo>
                    <a:pt x="113420" y="14218"/>
                  </a:lnTo>
                  <a:cubicBezTo>
                    <a:pt x="113229" y="15111"/>
                    <a:pt x="113039" y="15944"/>
                    <a:pt x="112860" y="16742"/>
                  </a:cubicBezTo>
                  <a:cubicBezTo>
                    <a:pt x="112646" y="16825"/>
                    <a:pt x="112491" y="16956"/>
                    <a:pt x="112312" y="17099"/>
                  </a:cubicBezTo>
                  <a:cubicBezTo>
                    <a:pt x="112491" y="16266"/>
                    <a:pt x="112646" y="15432"/>
                    <a:pt x="112812" y="14587"/>
                  </a:cubicBezTo>
                  <a:cubicBezTo>
                    <a:pt x="113027" y="14468"/>
                    <a:pt x="113229" y="14349"/>
                    <a:pt x="113420" y="14218"/>
                  </a:cubicBezTo>
                  <a:close/>
                  <a:moveTo>
                    <a:pt x="112777" y="17218"/>
                  </a:moveTo>
                  <a:cubicBezTo>
                    <a:pt x="112443" y="18587"/>
                    <a:pt x="112181" y="19826"/>
                    <a:pt x="111908" y="21004"/>
                  </a:cubicBezTo>
                  <a:cubicBezTo>
                    <a:pt x="111705" y="21123"/>
                    <a:pt x="111527" y="21326"/>
                    <a:pt x="111360" y="21504"/>
                  </a:cubicBezTo>
                  <a:cubicBezTo>
                    <a:pt x="111657" y="20207"/>
                    <a:pt x="111943" y="18933"/>
                    <a:pt x="112205" y="17635"/>
                  </a:cubicBezTo>
                  <a:cubicBezTo>
                    <a:pt x="112300" y="17564"/>
                    <a:pt x="112384" y="17504"/>
                    <a:pt x="112491" y="17433"/>
                  </a:cubicBezTo>
                  <a:cubicBezTo>
                    <a:pt x="112574" y="17361"/>
                    <a:pt x="112681" y="17302"/>
                    <a:pt x="112777" y="17218"/>
                  </a:cubicBezTo>
                  <a:close/>
                  <a:moveTo>
                    <a:pt x="111729" y="21814"/>
                  </a:moveTo>
                  <a:lnTo>
                    <a:pt x="111729" y="21814"/>
                  </a:lnTo>
                  <a:cubicBezTo>
                    <a:pt x="111503" y="22838"/>
                    <a:pt x="111288" y="23814"/>
                    <a:pt x="111062" y="24838"/>
                  </a:cubicBezTo>
                  <a:cubicBezTo>
                    <a:pt x="110824" y="25041"/>
                    <a:pt x="110610" y="25291"/>
                    <a:pt x="110419" y="25517"/>
                  </a:cubicBezTo>
                  <a:lnTo>
                    <a:pt x="111181" y="22290"/>
                  </a:lnTo>
                  <a:cubicBezTo>
                    <a:pt x="111300" y="22195"/>
                    <a:pt x="111431" y="22088"/>
                    <a:pt x="111550" y="21981"/>
                  </a:cubicBezTo>
                  <a:cubicBezTo>
                    <a:pt x="111610" y="21933"/>
                    <a:pt x="111669" y="21874"/>
                    <a:pt x="111729" y="21814"/>
                  </a:cubicBezTo>
                  <a:close/>
                  <a:moveTo>
                    <a:pt x="110812" y="25886"/>
                  </a:moveTo>
                  <a:lnTo>
                    <a:pt x="110812" y="25886"/>
                  </a:lnTo>
                  <a:cubicBezTo>
                    <a:pt x="110776" y="26148"/>
                    <a:pt x="110717" y="26422"/>
                    <a:pt x="110657" y="26707"/>
                  </a:cubicBezTo>
                  <a:cubicBezTo>
                    <a:pt x="110431" y="27755"/>
                    <a:pt x="110193" y="28815"/>
                    <a:pt x="109979" y="29863"/>
                  </a:cubicBezTo>
                  <a:cubicBezTo>
                    <a:pt x="109776" y="30160"/>
                    <a:pt x="109586" y="30458"/>
                    <a:pt x="109383" y="30732"/>
                  </a:cubicBezTo>
                  <a:cubicBezTo>
                    <a:pt x="109285" y="30871"/>
                    <a:pt x="109407" y="30999"/>
                    <a:pt x="109535" y="30999"/>
                  </a:cubicBezTo>
                  <a:cubicBezTo>
                    <a:pt x="109593" y="30999"/>
                    <a:pt x="109652" y="30973"/>
                    <a:pt x="109693" y="30910"/>
                  </a:cubicBezTo>
                  <a:cubicBezTo>
                    <a:pt x="109705" y="30887"/>
                    <a:pt x="109729" y="30851"/>
                    <a:pt x="109752" y="30827"/>
                  </a:cubicBezTo>
                  <a:lnTo>
                    <a:pt x="109752" y="30827"/>
                  </a:lnTo>
                  <a:cubicBezTo>
                    <a:pt x="109502" y="31982"/>
                    <a:pt x="109241" y="33125"/>
                    <a:pt x="109002" y="34280"/>
                  </a:cubicBezTo>
                  <a:cubicBezTo>
                    <a:pt x="108705" y="34494"/>
                    <a:pt x="108526" y="34899"/>
                    <a:pt x="108288" y="35185"/>
                  </a:cubicBezTo>
                  <a:cubicBezTo>
                    <a:pt x="108193" y="35304"/>
                    <a:pt x="108086" y="35423"/>
                    <a:pt x="107967" y="35530"/>
                  </a:cubicBezTo>
                  <a:cubicBezTo>
                    <a:pt x="108681" y="32530"/>
                    <a:pt x="109419" y="29529"/>
                    <a:pt x="110157" y="26541"/>
                  </a:cubicBezTo>
                  <a:cubicBezTo>
                    <a:pt x="110336" y="26362"/>
                    <a:pt x="110514" y="26196"/>
                    <a:pt x="110669" y="26017"/>
                  </a:cubicBezTo>
                  <a:lnTo>
                    <a:pt x="110812" y="25886"/>
                  </a:lnTo>
                  <a:close/>
                  <a:moveTo>
                    <a:pt x="108776" y="35459"/>
                  </a:moveTo>
                  <a:cubicBezTo>
                    <a:pt x="108407" y="37018"/>
                    <a:pt x="108074" y="38590"/>
                    <a:pt x="107728" y="40173"/>
                  </a:cubicBezTo>
                  <a:cubicBezTo>
                    <a:pt x="107717" y="40257"/>
                    <a:pt x="107681" y="40352"/>
                    <a:pt x="107669" y="40435"/>
                  </a:cubicBezTo>
                  <a:cubicBezTo>
                    <a:pt x="107641" y="40389"/>
                    <a:pt x="107592" y="40372"/>
                    <a:pt x="107544" y="40372"/>
                  </a:cubicBezTo>
                  <a:cubicBezTo>
                    <a:pt x="107530" y="40372"/>
                    <a:pt x="107516" y="40373"/>
                    <a:pt x="107502" y="40376"/>
                  </a:cubicBezTo>
                  <a:cubicBezTo>
                    <a:pt x="107205" y="40435"/>
                    <a:pt x="107014" y="40912"/>
                    <a:pt x="106847" y="41138"/>
                  </a:cubicBezTo>
                  <a:lnTo>
                    <a:pt x="106621" y="41412"/>
                  </a:lnTo>
                  <a:cubicBezTo>
                    <a:pt x="106835" y="40483"/>
                    <a:pt x="107050" y="39542"/>
                    <a:pt x="107264" y="38626"/>
                  </a:cubicBezTo>
                  <a:lnTo>
                    <a:pt x="107800" y="36352"/>
                  </a:lnTo>
                  <a:cubicBezTo>
                    <a:pt x="108169" y="36173"/>
                    <a:pt x="108467" y="35816"/>
                    <a:pt x="108717" y="35518"/>
                  </a:cubicBezTo>
                  <a:lnTo>
                    <a:pt x="108776" y="35459"/>
                  </a:lnTo>
                  <a:close/>
                  <a:moveTo>
                    <a:pt x="107502" y="41138"/>
                  </a:moveTo>
                  <a:lnTo>
                    <a:pt x="107502" y="41138"/>
                  </a:lnTo>
                  <a:cubicBezTo>
                    <a:pt x="107276" y="42138"/>
                    <a:pt x="107038" y="43114"/>
                    <a:pt x="106824" y="44102"/>
                  </a:cubicBezTo>
                  <a:cubicBezTo>
                    <a:pt x="106657" y="44293"/>
                    <a:pt x="106502" y="44507"/>
                    <a:pt x="106359" y="44710"/>
                  </a:cubicBezTo>
                  <a:cubicBezTo>
                    <a:pt x="106121" y="45019"/>
                    <a:pt x="105883" y="45353"/>
                    <a:pt x="105633" y="45662"/>
                  </a:cubicBezTo>
                  <a:cubicBezTo>
                    <a:pt x="105895" y="44483"/>
                    <a:pt x="106157" y="43317"/>
                    <a:pt x="106443" y="42138"/>
                  </a:cubicBezTo>
                  <a:cubicBezTo>
                    <a:pt x="106728" y="41947"/>
                    <a:pt x="107002" y="41733"/>
                    <a:pt x="107216" y="41483"/>
                  </a:cubicBezTo>
                  <a:cubicBezTo>
                    <a:pt x="107312" y="41388"/>
                    <a:pt x="107419" y="41269"/>
                    <a:pt x="107502" y="41138"/>
                  </a:cubicBezTo>
                  <a:close/>
                  <a:moveTo>
                    <a:pt x="106550" y="45341"/>
                  </a:moveTo>
                  <a:lnTo>
                    <a:pt x="106550" y="45341"/>
                  </a:lnTo>
                  <a:cubicBezTo>
                    <a:pt x="106264" y="46531"/>
                    <a:pt x="105990" y="47722"/>
                    <a:pt x="105716" y="48924"/>
                  </a:cubicBezTo>
                  <a:cubicBezTo>
                    <a:pt x="105704" y="48924"/>
                    <a:pt x="105681" y="48924"/>
                    <a:pt x="105669" y="48936"/>
                  </a:cubicBezTo>
                  <a:cubicBezTo>
                    <a:pt x="105347" y="49115"/>
                    <a:pt x="105157" y="49365"/>
                    <a:pt x="104930" y="49663"/>
                  </a:cubicBezTo>
                  <a:cubicBezTo>
                    <a:pt x="104823" y="49806"/>
                    <a:pt x="104704" y="49948"/>
                    <a:pt x="104597" y="50079"/>
                  </a:cubicBezTo>
                  <a:cubicBezTo>
                    <a:pt x="104883" y="48913"/>
                    <a:pt x="105157" y="47722"/>
                    <a:pt x="105431" y="46543"/>
                  </a:cubicBezTo>
                  <a:cubicBezTo>
                    <a:pt x="105490" y="46543"/>
                    <a:pt x="105550" y="46531"/>
                    <a:pt x="105597" y="46484"/>
                  </a:cubicBezTo>
                  <a:cubicBezTo>
                    <a:pt x="105907" y="46091"/>
                    <a:pt x="106240" y="45722"/>
                    <a:pt x="106550" y="45341"/>
                  </a:cubicBezTo>
                  <a:close/>
                  <a:moveTo>
                    <a:pt x="105585" y="49591"/>
                  </a:moveTo>
                  <a:lnTo>
                    <a:pt x="105585" y="49591"/>
                  </a:lnTo>
                  <a:cubicBezTo>
                    <a:pt x="105240" y="50913"/>
                    <a:pt x="104930" y="52270"/>
                    <a:pt x="104621" y="53627"/>
                  </a:cubicBezTo>
                  <a:lnTo>
                    <a:pt x="104347" y="54747"/>
                  </a:lnTo>
                  <a:cubicBezTo>
                    <a:pt x="104335" y="54711"/>
                    <a:pt x="104299" y="54699"/>
                    <a:pt x="104276" y="54687"/>
                  </a:cubicBezTo>
                  <a:cubicBezTo>
                    <a:pt x="104247" y="54681"/>
                    <a:pt x="104220" y="54679"/>
                    <a:pt x="104194" y="54679"/>
                  </a:cubicBezTo>
                  <a:cubicBezTo>
                    <a:pt x="103944" y="54679"/>
                    <a:pt x="103782" y="54918"/>
                    <a:pt x="103621" y="55080"/>
                  </a:cubicBezTo>
                  <a:lnTo>
                    <a:pt x="103406" y="55294"/>
                  </a:lnTo>
                  <a:cubicBezTo>
                    <a:pt x="103573" y="54532"/>
                    <a:pt x="103740" y="53794"/>
                    <a:pt x="103918" y="53056"/>
                  </a:cubicBezTo>
                  <a:cubicBezTo>
                    <a:pt x="104073" y="52342"/>
                    <a:pt x="104240" y="51627"/>
                    <a:pt x="104418" y="50913"/>
                  </a:cubicBezTo>
                  <a:cubicBezTo>
                    <a:pt x="104454" y="50913"/>
                    <a:pt x="104502" y="50889"/>
                    <a:pt x="104526" y="50853"/>
                  </a:cubicBezTo>
                  <a:cubicBezTo>
                    <a:pt x="104776" y="50544"/>
                    <a:pt x="105050" y="50246"/>
                    <a:pt x="105300" y="49937"/>
                  </a:cubicBezTo>
                  <a:cubicBezTo>
                    <a:pt x="105407" y="49817"/>
                    <a:pt x="105490" y="49698"/>
                    <a:pt x="105585" y="49591"/>
                  </a:cubicBezTo>
                  <a:close/>
                  <a:moveTo>
                    <a:pt x="104228" y="55163"/>
                  </a:moveTo>
                  <a:lnTo>
                    <a:pt x="104228" y="55163"/>
                  </a:lnTo>
                  <a:cubicBezTo>
                    <a:pt x="103907" y="56533"/>
                    <a:pt x="103549" y="57902"/>
                    <a:pt x="103168" y="59259"/>
                  </a:cubicBezTo>
                  <a:cubicBezTo>
                    <a:pt x="102978" y="59414"/>
                    <a:pt x="102871" y="59652"/>
                    <a:pt x="102740" y="59843"/>
                  </a:cubicBezTo>
                  <a:cubicBezTo>
                    <a:pt x="102609" y="60033"/>
                    <a:pt x="102442" y="60212"/>
                    <a:pt x="102275" y="60402"/>
                  </a:cubicBezTo>
                  <a:cubicBezTo>
                    <a:pt x="102621" y="58950"/>
                    <a:pt x="102918" y="57497"/>
                    <a:pt x="103228" y="56068"/>
                  </a:cubicBezTo>
                  <a:cubicBezTo>
                    <a:pt x="103466" y="55854"/>
                    <a:pt x="103704" y="55640"/>
                    <a:pt x="103930" y="55425"/>
                  </a:cubicBezTo>
                  <a:cubicBezTo>
                    <a:pt x="104037" y="55342"/>
                    <a:pt x="104145" y="55247"/>
                    <a:pt x="104228" y="55163"/>
                  </a:cubicBezTo>
                  <a:close/>
                  <a:moveTo>
                    <a:pt x="102930" y="60164"/>
                  </a:moveTo>
                  <a:lnTo>
                    <a:pt x="102930" y="60164"/>
                  </a:lnTo>
                  <a:cubicBezTo>
                    <a:pt x="102728" y="60974"/>
                    <a:pt x="102502" y="61795"/>
                    <a:pt x="102311" y="62617"/>
                  </a:cubicBezTo>
                  <a:cubicBezTo>
                    <a:pt x="102204" y="62688"/>
                    <a:pt x="102121" y="62795"/>
                    <a:pt x="102013" y="62902"/>
                  </a:cubicBezTo>
                  <a:lnTo>
                    <a:pt x="101490" y="63414"/>
                  </a:lnTo>
                  <a:cubicBezTo>
                    <a:pt x="101740" y="62569"/>
                    <a:pt x="101966" y="61724"/>
                    <a:pt x="102180" y="60843"/>
                  </a:cubicBezTo>
                  <a:cubicBezTo>
                    <a:pt x="102193" y="60847"/>
                    <a:pt x="102209" y="60850"/>
                    <a:pt x="102228" y="60850"/>
                  </a:cubicBezTo>
                  <a:cubicBezTo>
                    <a:pt x="102259" y="60850"/>
                    <a:pt x="102297" y="60841"/>
                    <a:pt x="102335" y="60819"/>
                  </a:cubicBezTo>
                  <a:cubicBezTo>
                    <a:pt x="102561" y="60616"/>
                    <a:pt x="102752" y="60402"/>
                    <a:pt x="102930" y="60164"/>
                  </a:cubicBezTo>
                  <a:close/>
                  <a:moveTo>
                    <a:pt x="47530" y="871"/>
                  </a:moveTo>
                  <a:cubicBezTo>
                    <a:pt x="51424" y="1740"/>
                    <a:pt x="55412" y="2085"/>
                    <a:pt x="59341" y="2836"/>
                  </a:cubicBezTo>
                  <a:cubicBezTo>
                    <a:pt x="65461" y="3978"/>
                    <a:pt x="71557" y="5133"/>
                    <a:pt x="77689" y="6205"/>
                  </a:cubicBezTo>
                  <a:cubicBezTo>
                    <a:pt x="89333" y="8253"/>
                    <a:pt x="112479" y="11968"/>
                    <a:pt x="112491" y="11968"/>
                  </a:cubicBezTo>
                  <a:cubicBezTo>
                    <a:pt x="109395" y="20659"/>
                    <a:pt x="108026" y="30077"/>
                    <a:pt x="105978" y="39054"/>
                  </a:cubicBezTo>
                  <a:cubicBezTo>
                    <a:pt x="104930" y="43745"/>
                    <a:pt x="103871" y="48413"/>
                    <a:pt x="102775" y="53104"/>
                  </a:cubicBezTo>
                  <a:cubicBezTo>
                    <a:pt x="101811" y="57199"/>
                    <a:pt x="100358" y="61390"/>
                    <a:pt x="99763" y="65557"/>
                  </a:cubicBezTo>
                  <a:cubicBezTo>
                    <a:pt x="95048" y="64284"/>
                    <a:pt x="90179" y="63474"/>
                    <a:pt x="85416" y="62438"/>
                  </a:cubicBezTo>
                  <a:cubicBezTo>
                    <a:pt x="80011" y="61247"/>
                    <a:pt x="74617" y="60045"/>
                    <a:pt x="69224" y="58819"/>
                  </a:cubicBezTo>
                  <a:cubicBezTo>
                    <a:pt x="57555" y="56187"/>
                    <a:pt x="45887" y="52996"/>
                    <a:pt x="34076" y="51139"/>
                  </a:cubicBezTo>
                  <a:cubicBezTo>
                    <a:pt x="35815" y="47460"/>
                    <a:pt x="36458" y="42876"/>
                    <a:pt x="37482" y="38947"/>
                  </a:cubicBezTo>
                  <a:cubicBezTo>
                    <a:pt x="38577" y="34685"/>
                    <a:pt x="39684" y="30422"/>
                    <a:pt x="40780" y="26148"/>
                  </a:cubicBezTo>
                  <a:cubicBezTo>
                    <a:pt x="42970" y="17694"/>
                    <a:pt x="45304" y="9301"/>
                    <a:pt x="47530" y="871"/>
                  </a:cubicBezTo>
                  <a:close/>
                  <a:moveTo>
                    <a:pt x="102097" y="63379"/>
                  </a:moveTo>
                  <a:cubicBezTo>
                    <a:pt x="101954" y="64069"/>
                    <a:pt x="101787" y="64772"/>
                    <a:pt x="101621" y="65474"/>
                  </a:cubicBezTo>
                  <a:cubicBezTo>
                    <a:pt x="101609" y="65474"/>
                    <a:pt x="101585" y="65486"/>
                    <a:pt x="101561" y="65498"/>
                  </a:cubicBezTo>
                  <a:cubicBezTo>
                    <a:pt x="101263" y="65796"/>
                    <a:pt x="101085" y="66177"/>
                    <a:pt x="100859" y="66546"/>
                  </a:cubicBezTo>
                  <a:cubicBezTo>
                    <a:pt x="100847" y="66570"/>
                    <a:pt x="100847" y="66593"/>
                    <a:pt x="100835" y="66617"/>
                  </a:cubicBezTo>
                  <a:cubicBezTo>
                    <a:pt x="100799" y="66605"/>
                    <a:pt x="100763" y="66570"/>
                    <a:pt x="100728" y="66558"/>
                  </a:cubicBezTo>
                  <a:cubicBezTo>
                    <a:pt x="100620" y="66498"/>
                    <a:pt x="100525" y="66439"/>
                    <a:pt x="100418" y="66391"/>
                  </a:cubicBezTo>
                  <a:cubicBezTo>
                    <a:pt x="100787" y="65498"/>
                    <a:pt x="101097" y="64581"/>
                    <a:pt x="101394" y="63629"/>
                  </a:cubicBezTo>
                  <a:cubicBezTo>
                    <a:pt x="101427" y="63718"/>
                    <a:pt x="101514" y="63790"/>
                    <a:pt x="101608" y="63790"/>
                  </a:cubicBezTo>
                  <a:cubicBezTo>
                    <a:pt x="101652" y="63790"/>
                    <a:pt x="101698" y="63774"/>
                    <a:pt x="101740" y="63736"/>
                  </a:cubicBezTo>
                  <a:lnTo>
                    <a:pt x="102097" y="63379"/>
                  </a:lnTo>
                  <a:close/>
                  <a:moveTo>
                    <a:pt x="101478" y="66189"/>
                  </a:moveTo>
                  <a:lnTo>
                    <a:pt x="101478" y="66189"/>
                  </a:lnTo>
                  <a:cubicBezTo>
                    <a:pt x="101418" y="66439"/>
                    <a:pt x="101359" y="66677"/>
                    <a:pt x="101311" y="66927"/>
                  </a:cubicBezTo>
                  <a:cubicBezTo>
                    <a:pt x="101251" y="66867"/>
                    <a:pt x="101180" y="66808"/>
                    <a:pt x="101097" y="66760"/>
                  </a:cubicBezTo>
                  <a:cubicBezTo>
                    <a:pt x="101132" y="66748"/>
                    <a:pt x="101144" y="66736"/>
                    <a:pt x="101168" y="66700"/>
                  </a:cubicBezTo>
                  <a:cubicBezTo>
                    <a:pt x="101263" y="66522"/>
                    <a:pt x="101370" y="66367"/>
                    <a:pt x="101478" y="66189"/>
                  </a:cubicBezTo>
                  <a:close/>
                  <a:moveTo>
                    <a:pt x="100037" y="66677"/>
                  </a:moveTo>
                  <a:cubicBezTo>
                    <a:pt x="100227" y="66820"/>
                    <a:pt x="100406" y="66998"/>
                    <a:pt x="100597" y="67165"/>
                  </a:cubicBezTo>
                  <a:cubicBezTo>
                    <a:pt x="100537" y="67165"/>
                    <a:pt x="100466" y="67153"/>
                    <a:pt x="100406" y="67153"/>
                  </a:cubicBezTo>
                  <a:cubicBezTo>
                    <a:pt x="100201" y="67143"/>
                    <a:pt x="99996" y="67115"/>
                    <a:pt x="99791" y="67115"/>
                  </a:cubicBezTo>
                  <a:cubicBezTo>
                    <a:pt x="99758" y="67115"/>
                    <a:pt x="99725" y="67116"/>
                    <a:pt x="99692" y="67117"/>
                  </a:cubicBezTo>
                  <a:cubicBezTo>
                    <a:pt x="99692" y="67058"/>
                    <a:pt x="99680" y="67022"/>
                    <a:pt x="99680" y="66962"/>
                  </a:cubicBezTo>
                  <a:cubicBezTo>
                    <a:pt x="99751" y="66879"/>
                    <a:pt x="99989" y="66700"/>
                    <a:pt x="100037" y="66677"/>
                  </a:cubicBezTo>
                  <a:close/>
                  <a:moveTo>
                    <a:pt x="98989" y="68713"/>
                  </a:moveTo>
                  <a:cubicBezTo>
                    <a:pt x="98989" y="68927"/>
                    <a:pt x="98989" y="69129"/>
                    <a:pt x="99001" y="69332"/>
                  </a:cubicBezTo>
                  <a:cubicBezTo>
                    <a:pt x="98870" y="69415"/>
                    <a:pt x="98751" y="69510"/>
                    <a:pt x="98620" y="69582"/>
                  </a:cubicBezTo>
                  <a:cubicBezTo>
                    <a:pt x="98763" y="69296"/>
                    <a:pt x="98882" y="69010"/>
                    <a:pt x="98989" y="68713"/>
                  </a:cubicBezTo>
                  <a:close/>
                  <a:moveTo>
                    <a:pt x="98918" y="67641"/>
                  </a:moveTo>
                  <a:lnTo>
                    <a:pt x="98918" y="67641"/>
                  </a:lnTo>
                  <a:cubicBezTo>
                    <a:pt x="98561" y="68403"/>
                    <a:pt x="98358" y="69225"/>
                    <a:pt x="97977" y="69987"/>
                  </a:cubicBezTo>
                  <a:cubicBezTo>
                    <a:pt x="97370" y="70403"/>
                    <a:pt x="96763" y="70796"/>
                    <a:pt x="96144" y="71201"/>
                  </a:cubicBezTo>
                  <a:cubicBezTo>
                    <a:pt x="96287" y="70975"/>
                    <a:pt x="96417" y="70737"/>
                    <a:pt x="96537" y="70522"/>
                  </a:cubicBezTo>
                  <a:cubicBezTo>
                    <a:pt x="96668" y="70463"/>
                    <a:pt x="96798" y="70403"/>
                    <a:pt x="96929" y="70320"/>
                  </a:cubicBezTo>
                  <a:cubicBezTo>
                    <a:pt x="97168" y="70201"/>
                    <a:pt x="97453" y="70070"/>
                    <a:pt x="97465" y="69784"/>
                  </a:cubicBezTo>
                  <a:cubicBezTo>
                    <a:pt x="97489" y="69677"/>
                    <a:pt x="97394" y="69594"/>
                    <a:pt x="97310" y="69546"/>
                  </a:cubicBezTo>
                  <a:cubicBezTo>
                    <a:pt x="97275" y="69534"/>
                    <a:pt x="97238" y="69529"/>
                    <a:pt x="97200" y="69529"/>
                  </a:cubicBezTo>
                  <a:cubicBezTo>
                    <a:pt x="97125" y="69529"/>
                    <a:pt x="97049" y="69550"/>
                    <a:pt x="96977" y="69582"/>
                  </a:cubicBezTo>
                  <a:cubicBezTo>
                    <a:pt x="97084" y="69332"/>
                    <a:pt x="97156" y="69070"/>
                    <a:pt x="97227" y="68808"/>
                  </a:cubicBezTo>
                  <a:cubicBezTo>
                    <a:pt x="97811" y="68451"/>
                    <a:pt x="98394" y="68058"/>
                    <a:pt x="98918" y="67641"/>
                  </a:cubicBezTo>
                  <a:close/>
                  <a:moveTo>
                    <a:pt x="96501" y="69260"/>
                  </a:moveTo>
                  <a:lnTo>
                    <a:pt x="96501" y="69260"/>
                  </a:lnTo>
                  <a:cubicBezTo>
                    <a:pt x="96358" y="69582"/>
                    <a:pt x="96215" y="69903"/>
                    <a:pt x="96084" y="70213"/>
                  </a:cubicBezTo>
                  <a:cubicBezTo>
                    <a:pt x="96025" y="70260"/>
                    <a:pt x="95965" y="70320"/>
                    <a:pt x="95894" y="70368"/>
                  </a:cubicBezTo>
                  <a:cubicBezTo>
                    <a:pt x="95810" y="70463"/>
                    <a:pt x="95834" y="70594"/>
                    <a:pt x="95929" y="70653"/>
                  </a:cubicBezTo>
                  <a:cubicBezTo>
                    <a:pt x="95822" y="70903"/>
                    <a:pt x="95703" y="71153"/>
                    <a:pt x="95584" y="71392"/>
                  </a:cubicBezTo>
                  <a:cubicBezTo>
                    <a:pt x="95536" y="71475"/>
                    <a:pt x="95548" y="71534"/>
                    <a:pt x="95584" y="71582"/>
                  </a:cubicBezTo>
                  <a:lnTo>
                    <a:pt x="93441" y="73058"/>
                  </a:lnTo>
                  <a:cubicBezTo>
                    <a:pt x="93846" y="72261"/>
                    <a:pt x="94334" y="71427"/>
                    <a:pt x="94536" y="70558"/>
                  </a:cubicBezTo>
                  <a:cubicBezTo>
                    <a:pt x="95048" y="70237"/>
                    <a:pt x="95548" y="69903"/>
                    <a:pt x="96036" y="69558"/>
                  </a:cubicBezTo>
                  <a:cubicBezTo>
                    <a:pt x="96191" y="69463"/>
                    <a:pt x="96358" y="69356"/>
                    <a:pt x="96501" y="69260"/>
                  </a:cubicBezTo>
                  <a:close/>
                  <a:moveTo>
                    <a:pt x="91607" y="72487"/>
                  </a:moveTo>
                  <a:cubicBezTo>
                    <a:pt x="91369" y="72939"/>
                    <a:pt x="91179" y="73416"/>
                    <a:pt x="91000" y="73928"/>
                  </a:cubicBezTo>
                  <a:cubicBezTo>
                    <a:pt x="90983" y="73787"/>
                    <a:pt x="90835" y="73639"/>
                    <a:pt x="90677" y="73639"/>
                  </a:cubicBezTo>
                  <a:cubicBezTo>
                    <a:pt x="90622" y="73639"/>
                    <a:pt x="90565" y="73658"/>
                    <a:pt x="90512" y="73701"/>
                  </a:cubicBezTo>
                  <a:cubicBezTo>
                    <a:pt x="90119" y="73999"/>
                    <a:pt x="89714" y="74261"/>
                    <a:pt x="89321" y="74547"/>
                  </a:cubicBezTo>
                  <a:cubicBezTo>
                    <a:pt x="89405" y="74297"/>
                    <a:pt x="89476" y="74047"/>
                    <a:pt x="89536" y="73797"/>
                  </a:cubicBezTo>
                  <a:cubicBezTo>
                    <a:pt x="90226" y="73356"/>
                    <a:pt x="90929" y="72916"/>
                    <a:pt x="91607" y="72487"/>
                  </a:cubicBezTo>
                  <a:close/>
                  <a:moveTo>
                    <a:pt x="94108" y="70832"/>
                  </a:moveTo>
                  <a:cubicBezTo>
                    <a:pt x="93655" y="71570"/>
                    <a:pt x="93346" y="72451"/>
                    <a:pt x="93000" y="73225"/>
                  </a:cubicBezTo>
                  <a:cubicBezTo>
                    <a:pt x="92988" y="73273"/>
                    <a:pt x="92988" y="73320"/>
                    <a:pt x="93000" y="73356"/>
                  </a:cubicBezTo>
                  <a:cubicBezTo>
                    <a:pt x="92369" y="73820"/>
                    <a:pt x="91715" y="74285"/>
                    <a:pt x="91060" y="74749"/>
                  </a:cubicBezTo>
                  <a:cubicBezTo>
                    <a:pt x="91393" y="73880"/>
                    <a:pt x="91786" y="73047"/>
                    <a:pt x="92084" y="72165"/>
                  </a:cubicBezTo>
                  <a:cubicBezTo>
                    <a:pt x="92762" y="71737"/>
                    <a:pt x="93441" y="71272"/>
                    <a:pt x="94108" y="70832"/>
                  </a:cubicBezTo>
                  <a:close/>
                  <a:moveTo>
                    <a:pt x="90941" y="74059"/>
                  </a:moveTo>
                  <a:cubicBezTo>
                    <a:pt x="90833" y="74392"/>
                    <a:pt x="90714" y="74713"/>
                    <a:pt x="90631" y="75059"/>
                  </a:cubicBezTo>
                  <a:cubicBezTo>
                    <a:pt x="89810" y="75654"/>
                    <a:pt x="88976" y="76237"/>
                    <a:pt x="88155" y="76833"/>
                  </a:cubicBezTo>
                  <a:cubicBezTo>
                    <a:pt x="88405" y="76428"/>
                    <a:pt x="88643" y="76011"/>
                    <a:pt x="88857" y="75583"/>
                  </a:cubicBezTo>
                  <a:cubicBezTo>
                    <a:pt x="89536" y="75106"/>
                    <a:pt x="90214" y="74606"/>
                    <a:pt x="90881" y="74118"/>
                  </a:cubicBezTo>
                  <a:cubicBezTo>
                    <a:pt x="90905" y="74106"/>
                    <a:pt x="90929" y="74070"/>
                    <a:pt x="90941" y="74059"/>
                  </a:cubicBezTo>
                  <a:close/>
                  <a:moveTo>
                    <a:pt x="88917" y="74166"/>
                  </a:moveTo>
                  <a:lnTo>
                    <a:pt x="88917" y="74166"/>
                  </a:lnTo>
                  <a:cubicBezTo>
                    <a:pt x="88714" y="74487"/>
                    <a:pt x="88524" y="74844"/>
                    <a:pt x="88357" y="75202"/>
                  </a:cubicBezTo>
                  <a:cubicBezTo>
                    <a:pt x="87702" y="75654"/>
                    <a:pt x="87047" y="76095"/>
                    <a:pt x="86381" y="76547"/>
                  </a:cubicBezTo>
                  <a:cubicBezTo>
                    <a:pt x="86428" y="76428"/>
                    <a:pt x="86488" y="76309"/>
                    <a:pt x="86511" y="76178"/>
                  </a:cubicBezTo>
                  <a:cubicBezTo>
                    <a:pt x="86545" y="76093"/>
                    <a:pt x="86465" y="76015"/>
                    <a:pt x="86386" y="76015"/>
                  </a:cubicBezTo>
                  <a:cubicBezTo>
                    <a:pt x="86353" y="76015"/>
                    <a:pt x="86321" y="76028"/>
                    <a:pt x="86297" y="76059"/>
                  </a:cubicBezTo>
                  <a:cubicBezTo>
                    <a:pt x="86011" y="76368"/>
                    <a:pt x="85785" y="76726"/>
                    <a:pt x="85559" y="77095"/>
                  </a:cubicBezTo>
                  <a:cubicBezTo>
                    <a:pt x="84952" y="77499"/>
                    <a:pt x="84356" y="77880"/>
                    <a:pt x="83749" y="78285"/>
                  </a:cubicBezTo>
                  <a:cubicBezTo>
                    <a:pt x="83892" y="77928"/>
                    <a:pt x="84047" y="77559"/>
                    <a:pt x="84154" y="77190"/>
                  </a:cubicBezTo>
                  <a:cubicBezTo>
                    <a:pt x="85464" y="76356"/>
                    <a:pt x="86773" y="75523"/>
                    <a:pt x="88059" y="74701"/>
                  </a:cubicBezTo>
                  <a:lnTo>
                    <a:pt x="88917" y="74166"/>
                  </a:lnTo>
                  <a:close/>
                  <a:moveTo>
                    <a:pt x="87928" y="76237"/>
                  </a:moveTo>
                  <a:cubicBezTo>
                    <a:pt x="87750" y="76618"/>
                    <a:pt x="87595" y="76987"/>
                    <a:pt x="87428" y="77345"/>
                  </a:cubicBezTo>
                  <a:lnTo>
                    <a:pt x="85190" y="78952"/>
                  </a:lnTo>
                  <a:cubicBezTo>
                    <a:pt x="85345" y="78642"/>
                    <a:pt x="85488" y="78333"/>
                    <a:pt x="85654" y="78023"/>
                  </a:cubicBezTo>
                  <a:cubicBezTo>
                    <a:pt x="85726" y="77869"/>
                    <a:pt x="85821" y="77726"/>
                    <a:pt x="85904" y="77571"/>
                  </a:cubicBezTo>
                  <a:cubicBezTo>
                    <a:pt x="86595" y="77142"/>
                    <a:pt x="87262" y="76690"/>
                    <a:pt x="87928" y="76237"/>
                  </a:cubicBezTo>
                  <a:close/>
                  <a:moveTo>
                    <a:pt x="85107" y="78083"/>
                  </a:moveTo>
                  <a:lnTo>
                    <a:pt x="85107" y="78083"/>
                  </a:lnTo>
                  <a:cubicBezTo>
                    <a:pt x="84916" y="78511"/>
                    <a:pt x="84726" y="78952"/>
                    <a:pt x="84571" y="79404"/>
                  </a:cubicBezTo>
                  <a:cubicBezTo>
                    <a:pt x="83916" y="79869"/>
                    <a:pt x="83261" y="80309"/>
                    <a:pt x="82606" y="80762"/>
                  </a:cubicBezTo>
                  <a:cubicBezTo>
                    <a:pt x="82868" y="80190"/>
                    <a:pt x="83154" y="79631"/>
                    <a:pt x="83428" y="79047"/>
                  </a:cubicBezTo>
                  <a:cubicBezTo>
                    <a:pt x="83987" y="78738"/>
                    <a:pt x="84547" y="78404"/>
                    <a:pt x="85107" y="78083"/>
                  </a:cubicBezTo>
                  <a:close/>
                  <a:moveTo>
                    <a:pt x="33541" y="51687"/>
                  </a:moveTo>
                  <a:cubicBezTo>
                    <a:pt x="45185" y="55294"/>
                    <a:pt x="57472" y="57461"/>
                    <a:pt x="69343" y="60176"/>
                  </a:cubicBezTo>
                  <a:cubicBezTo>
                    <a:pt x="74760" y="61414"/>
                    <a:pt x="80177" y="62629"/>
                    <a:pt x="85595" y="63819"/>
                  </a:cubicBezTo>
                  <a:cubicBezTo>
                    <a:pt x="89929" y="64772"/>
                    <a:pt x="94298" y="65950"/>
                    <a:pt x="98692" y="66593"/>
                  </a:cubicBezTo>
                  <a:cubicBezTo>
                    <a:pt x="94715" y="69094"/>
                    <a:pt x="90822" y="71725"/>
                    <a:pt x="86857" y="74237"/>
                  </a:cubicBezTo>
                  <a:cubicBezTo>
                    <a:pt x="81654" y="77571"/>
                    <a:pt x="76224" y="80738"/>
                    <a:pt x="71200" y="84393"/>
                  </a:cubicBezTo>
                  <a:cubicBezTo>
                    <a:pt x="59794" y="80059"/>
                    <a:pt x="47554" y="77630"/>
                    <a:pt x="35719" y="74701"/>
                  </a:cubicBezTo>
                  <a:cubicBezTo>
                    <a:pt x="29885" y="73261"/>
                    <a:pt x="24051" y="71844"/>
                    <a:pt x="18193" y="70487"/>
                  </a:cubicBezTo>
                  <a:cubicBezTo>
                    <a:pt x="12764" y="69225"/>
                    <a:pt x="7192" y="67582"/>
                    <a:pt x="1644" y="66951"/>
                  </a:cubicBezTo>
                  <a:cubicBezTo>
                    <a:pt x="7133" y="64653"/>
                    <a:pt x="12467" y="61724"/>
                    <a:pt x="17824" y="59152"/>
                  </a:cubicBezTo>
                  <a:cubicBezTo>
                    <a:pt x="20598" y="57807"/>
                    <a:pt x="23373" y="56473"/>
                    <a:pt x="26159" y="55128"/>
                  </a:cubicBezTo>
                  <a:cubicBezTo>
                    <a:pt x="28599" y="53937"/>
                    <a:pt x="31136" y="52973"/>
                    <a:pt x="33541" y="51687"/>
                  </a:cubicBezTo>
                  <a:close/>
                  <a:moveTo>
                    <a:pt x="83428" y="77678"/>
                  </a:moveTo>
                  <a:lnTo>
                    <a:pt x="83428" y="77678"/>
                  </a:lnTo>
                  <a:cubicBezTo>
                    <a:pt x="83213" y="78059"/>
                    <a:pt x="83035" y="78464"/>
                    <a:pt x="82868" y="78881"/>
                  </a:cubicBezTo>
                  <a:cubicBezTo>
                    <a:pt x="82451" y="79154"/>
                    <a:pt x="82035" y="79428"/>
                    <a:pt x="81618" y="79714"/>
                  </a:cubicBezTo>
                  <a:cubicBezTo>
                    <a:pt x="81517" y="79795"/>
                    <a:pt x="81570" y="79944"/>
                    <a:pt x="81676" y="79944"/>
                  </a:cubicBezTo>
                  <a:cubicBezTo>
                    <a:pt x="81695" y="79944"/>
                    <a:pt x="81715" y="79939"/>
                    <a:pt x="81737" y="79928"/>
                  </a:cubicBezTo>
                  <a:cubicBezTo>
                    <a:pt x="82047" y="79774"/>
                    <a:pt x="82368" y="79607"/>
                    <a:pt x="82666" y="79452"/>
                  </a:cubicBezTo>
                  <a:lnTo>
                    <a:pt x="82666" y="79452"/>
                  </a:lnTo>
                  <a:cubicBezTo>
                    <a:pt x="82463" y="80000"/>
                    <a:pt x="82285" y="80547"/>
                    <a:pt x="82130" y="81083"/>
                  </a:cubicBezTo>
                  <a:cubicBezTo>
                    <a:pt x="80606" y="82071"/>
                    <a:pt x="79094" y="83024"/>
                    <a:pt x="77546" y="83917"/>
                  </a:cubicBezTo>
                  <a:cubicBezTo>
                    <a:pt x="76856" y="84298"/>
                    <a:pt x="76165" y="84703"/>
                    <a:pt x="75474" y="85119"/>
                  </a:cubicBezTo>
                  <a:cubicBezTo>
                    <a:pt x="76022" y="84060"/>
                    <a:pt x="76653" y="83036"/>
                    <a:pt x="77094" y="81929"/>
                  </a:cubicBezTo>
                  <a:cubicBezTo>
                    <a:pt x="77127" y="81861"/>
                    <a:pt x="77054" y="81794"/>
                    <a:pt x="76983" y="81794"/>
                  </a:cubicBezTo>
                  <a:cubicBezTo>
                    <a:pt x="76953" y="81794"/>
                    <a:pt x="76924" y="81805"/>
                    <a:pt x="76903" y="81833"/>
                  </a:cubicBezTo>
                  <a:cubicBezTo>
                    <a:pt x="76010" y="82822"/>
                    <a:pt x="75462" y="84179"/>
                    <a:pt x="74951" y="85429"/>
                  </a:cubicBezTo>
                  <a:cubicBezTo>
                    <a:pt x="74284" y="85846"/>
                    <a:pt x="73629" y="86274"/>
                    <a:pt x="73034" y="86774"/>
                  </a:cubicBezTo>
                  <a:cubicBezTo>
                    <a:pt x="73688" y="85679"/>
                    <a:pt x="74343" y="84572"/>
                    <a:pt x="74927" y="83453"/>
                  </a:cubicBezTo>
                  <a:cubicBezTo>
                    <a:pt x="74963" y="83381"/>
                    <a:pt x="74903" y="83309"/>
                    <a:pt x="74836" y="83309"/>
                  </a:cubicBezTo>
                  <a:cubicBezTo>
                    <a:pt x="74815" y="83309"/>
                    <a:pt x="74792" y="83316"/>
                    <a:pt x="74772" y="83333"/>
                  </a:cubicBezTo>
                  <a:cubicBezTo>
                    <a:pt x="73700" y="84429"/>
                    <a:pt x="72831" y="85941"/>
                    <a:pt x="72319" y="87394"/>
                  </a:cubicBezTo>
                  <a:cubicBezTo>
                    <a:pt x="72176" y="87524"/>
                    <a:pt x="72022" y="87667"/>
                    <a:pt x="71891" y="87810"/>
                  </a:cubicBezTo>
                  <a:cubicBezTo>
                    <a:pt x="71950" y="87429"/>
                    <a:pt x="71879" y="86977"/>
                    <a:pt x="71855" y="86620"/>
                  </a:cubicBezTo>
                  <a:cubicBezTo>
                    <a:pt x="71831" y="86012"/>
                    <a:pt x="71581" y="84655"/>
                    <a:pt x="71557" y="84607"/>
                  </a:cubicBezTo>
                  <a:cubicBezTo>
                    <a:pt x="74046" y="83345"/>
                    <a:pt x="76475" y="81964"/>
                    <a:pt x="78868" y="80500"/>
                  </a:cubicBezTo>
                  <a:lnTo>
                    <a:pt x="78868" y="80500"/>
                  </a:lnTo>
                  <a:cubicBezTo>
                    <a:pt x="78034" y="81428"/>
                    <a:pt x="77510" y="82762"/>
                    <a:pt x="77070" y="83869"/>
                  </a:cubicBezTo>
                  <a:cubicBezTo>
                    <a:pt x="77029" y="83958"/>
                    <a:pt x="77121" y="84031"/>
                    <a:pt x="77206" y="84031"/>
                  </a:cubicBezTo>
                  <a:cubicBezTo>
                    <a:pt x="77246" y="84031"/>
                    <a:pt x="77285" y="84015"/>
                    <a:pt x="77308" y="83976"/>
                  </a:cubicBezTo>
                  <a:cubicBezTo>
                    <a:pt x="77618" y="83333"/>
                    <a:pt x="77951" y="82726"/>
                    <a:pt x="78320" y="82131"/>
                  </a:cubicBezTo>
                  <a:cubicBezTo>
                    <a:pt x="78689" y="81536"/>
                    <a:pt x="79153" y="80964"/>
                    <a:pt x="79415" y="80321"/>
                  </a:cubicBezTo>
                  <a:cubicBezTo>
                    <a:pt x="79451" y="80262"/>
                    <a:pt x="79439" y="80226"/>
                    <a:pt x="79403" y="80178"/>
                  </a:cubicBezTo>
                  <a:cubicBezTo>
                    <a:pt x="80749" y="79357"/>
                    <a:pt x="82082" y="78511"/>
                    <a:pt x="83428" y="77678"/>
                  </a:cubicBezTo>
                  <a:close/>
                  <a:moveTo>
                    <a:pt x="834" y="67260"/>
                  </a:moveTo>
                  <a:cubicBezTo>
                    <a:pt x="6347" y="69106"/>
                    <a:pt x="12288" y="69999"/>
                    <a:pt x="17943" y="71308"/>
                  </a:cubicBezTo>
                  <a:cubicBezTo>
                    <a:pt x="23932" y="72701"/>
                    <a:pt x="29921" y="74154"/>
                    <a:pt x="35898" y="75618"/>
                  </a:cubicBezTo>
                  <a:cubicBezTo>
                    <a:pt x="47661" y="78523"/>
                    <a:pt x="59508" y="81250"/>
                    <a:pt x="71010" y="85048"/>
                  </a:cubicBezTo>
                  <a:cubicBezTo>
                    <a:pt x="70950" y="85596"/>
                    <a:pt x="71057" y="86155"/>
                    <a:pt x="71069" y="86715"/>
                  </a:cubicBezTo>
                  <a:cubicBezTo>
                    <a:pt x="71069" y="87072"/>
                    <a:pt x="70998" y="87465"/>
                    <a:pt x="71045" y="87822"/>
                  </a:cubicBezTo>
                  <a:cubicBezTo>
                    <a:pt x="59687" y="83405"/>
                    <a:pt x="47495" y="80881"/>
                    <a:pt x="35708" y="77857"/>
                  </a:cubicBezTo>
                  <a:cubicBezTo>
                    <a:pt x="29885" y="76368"/>
                    <a:pt x="24051" y="74892"/>
                    <a:pt x="18217" y="73475"/>
                  </a:cubicBezTo>
                  <a:cubicBezTo>
                    <a:pt x="12609" y="72130"/>
                    <a:pt x="6847" y="70368"/>
                    <a:pt x="1096" y="69725"/>
                  </a:cubicBezTo>
                  <a:cubicBezTo>
                    <a:pt x="1108" y="69689"/>
                    <a:pt x="1048" y="68653"/>
                    <a:pt x="989" y="68213"/>
                  </a:cubicBezTo>
                  <a:cubicBezTo>
                    <a:pt x="941" y="67891"/>
                    <a:pt x="917" y="67570"/>
                    <a:pt x="810" y="67272"/>
                  </a:cubicBezTo>
                  <a:cubicBezTo>
                    <a:pt x="822" y="67272"/>
                    <a:pt x="834" y="67260"/>
                    <a:pt x="834" y="67260"/>
                  </a:cubicBezTo>
                  <a:close/>
                  <a:moveTo>
                    <a:pt x="47046" y="1"/>
                  </a:moveTo>
                  <a:cubicBezTo>
                    <a:pt x="46960" y="1"/>
                    <a:pt x="46895" y="69"/>
                    <a:pt x="46840" y="169"/>
                  </a:cubicBezTo>
                  <a:cubicBezTo>
                    <a:pt x="43030" y="7777"/>
                    <a:pt x="41673" y="17063"/>
                    <a:pt x="39577" y="25255"/>
                  </a:cubicBezTo>
                  <a:cubicBezTo>
                    <a:pt x="38446" y="29684"/>
                    <a:pt x="32695" y="48651"/>
                    <a:pt x="32588" y="50782"/>
                  </a:cubicBezTo>
                  <a:cubicBezTo>
                    <a:pt x="32505" y="50841"/>
                    <a:pt x="20765" y="56783"/>
                    <a:pt x="17836" y="58164"/>
                  </a:cubicBezTo>
                  <a:cubicBezTo>
                    <a:pt x="12014" y="60938"/>
                    <a:pt x="5906" y="63402"/>
                    <a:pt x="298" y="66546"/>
                  </a:cubicBezTo>
                  <a:cubicBezTo>
                    <a:pt x="1" y="66700"/>
                    <a:pt x="167" y="67915"/>
                    <a:pt x="167" y="68272"/>
                  </a:cubicBezTo>
                  <a:cubicBezTo>
                    <a:pt x="167" y="68736"/>
                    <a:pt x="167" y="69177"/>
                    <a:pt x="251" y="69641"/>
                  </a:cubicBezTo>
                  <a:cubicBezTo>
                    <a:pt x="275" y="69748"/>
                    <a:pt x="429" y="69963"/>
                    <a:pt x="513" y="69999"/>
                  </a:cubicBezTo>
                  <a:cubicBezTo>
                    <a:pt x="6109" y="71975"/>
                    <a:pt x="12181" y="72927"/>
                    <a:pt x="17931" y="74309"/>
                  </a:cubicBezTo>
                  <a:cubicBezTo>
                    <a:pt x="23920" y="75761"/>
                    <a:pt x="29909" y="77261"/>
                    <a:pt x="35874" y="78797"/>
                  </a:cubicBezTo>
                  <a:cubicBezTo>
                    <a:pt x="47626" y="81809"/>
                    <a:pt x="59496" y="84631"/>
                    <a:pt x="70998" y="88537"/>
                  </a:cubicBezTo>
                  <a:cubicBezTo>
                    <a:pt x="71066" y="88561"/>
                    <a:pt x="71142" y="88583"/>
                    <a:pt x="71234" y="88583"/>
                  </a:cubicBezTo>
                  <a:cubicBezTo>
                    <a:pt x="71368" y="88583"/>
                    <a:pt x="71534" y="88537"/>
                    <a:pt x="71760" y="88382"/>
                  </a:cubicBezTo>
                  <a:cubicBezTo>
                    <a:pt x="76129" y="85238"/>
                    <a:pt x="80880" y="82702"/>
                    <a:pt x="85309" y="79643"/>
                  </a:cubicBezTo>
                  <a:cubicBezTo>
                    <a:pt x="89929" y="76452"/>
                    <a:pt x="99585" y="69963"/>
                    <a:pt x="99632" y="69927"/>
                  </a:cubicBezTo>
                  <a:cubicBezTo>
                    <a:pt x="99858" y="69760"/>
                    <a:pt x="99739" y="68224"/>
                    <a:pt x="99716" y="67689"/>
                  </a:cubicBezTo>
                  <a:lnTo>
                    <a:pt x="99716" y="67689"/>
                  </a:lnTo>
                  <a:cubicBezTo>
                    <a:pt x="99782" y="67692"/>
                    <a:pt x="99848" y="67694"/>
                    <a:pt x="99914" y="67694"/>
                  </a:cubicBezTo>
                  <a:cubicBezTo>
                    <a:pt x="100072" y="67694"/>
                    <a:pt x="100227" y="67685"/>
                    <a:pt x="100370" y="67677"/>
                  </a:cubicBezTo>
                  <a:cubicBezTo>
                    <a:pt x="100525" y="67677"/>
                    <a:pt x="100692" y="67653"/>
                    <a:pt x="100847" y="67629"/>
                  </a:cubicBezTo>
                  <a:cubicBezTo>
                    <a:pt x="101406" y="67570"/>
                    <a:pt x="101490" y="67367"/>
                    <a:pt x="101490" y="67367"/>
                  </a:cubicBezTo>
                  <a:cubicBezTo>
                    <a:pt x="102430" y="65784"/>
                    <a:pt x="104157" y="58259"/>
                    <a:pt x="105335" y="53818"/>
                  </a:cubicBezTo>
                  <a:cubicBezTo>
                    <a:pt x="106550" y="49234"/>
                    <a:pt x="107633" y="44626"/>
                    <a:pt x="108693" y="39995"/>
                  </a:cubicBezTo>
                  <a:cubicBezTo>
                    <a:pt x="109752" y="35363"/>
                    <a:pt x="110765" y="30732"/>
                    <a:pt x="111729" y="26088"/>
                  </a:cubicBezTo>
                  <a:cubicBezTo>
                    <a:pt x="112574" y="22028"/>
                    <a:pt x="113920" y="17730"/>
                    <a:pt x="114229" y="13575"/>
                  </a:cubicBezTo>
                  <a:cubicBezTo>
                    <a:pt x="114301" y="13515"/>
                    <a:pt x="114348" y="13432"/>
                    <a:pt x="114348" y="13325"/>
                  </a:cubicBezTo>
                  <a:cubicBezTo>
                    <a:pt x="114348" y="13265"/>
                    <a:pt x="114313" y="13218"/>
                    <a:pt x="114265" y="13194"/>
                  </a:cubicBezTo>
                  <a:cubicBezTo>
                    <a:pt x="114265" y="13146"/>
                    <a:pt x="114277" y="13111"/>
                    <a:pt x="114277" y="13075"/>
                  </a:cubicBezTo>
                  <a:cubicBezTo>
                    <a:pt x="114289" y="12908"/>
                    <a:pt x="113872" y="12396"/>
                    <a:pt x="113789" y="12241"/>
                  </a:cubicBezTo>
                  <a:cubicBezTo>
                    <a:pt x="113670" y="12015"/>
                    <a:pt x="113110" y="10813"/>
                    <a:pt x="112824" y="10765"/>
                  </a:cubicBezTo>
                  <a:cubicBezTo>
                    <a:pt x="101061" y="8931"/>
                    <a:pt x="89178" y="7122"/>
                    <a:pt x="77439" y="5098"/>
                  </a:cubicBezTo>
                  <a:cubicBezTo>
                    <a:pt x="67438" y="3371"/>
                    <a:pt x="57186" y="990"/>
                    <a:pt x="47066" y="2"/>
                  </a:cubicBezTo>
                  <a:cubicBezTo>
                    <a:pt x="47059" y="1"/>
                    <a:pt x="47052" y="1"/>
                    <a:pt x="47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56"/>
            <p:cNvSpPr/>
            <p:nvPr/>
          </p:nvSpPr>
          <p:spPr>
            <a:xfrm>
              <a:off x="4027100" y="3488400"/>
              <a:ext cx="43500" cy="66025"/>
            </a:xfrm>
            <a:custGeom>
              <a:avLst/>
              <a:gdLst/>
              <a:ahLst/>
              <a:cxnLst/>
              <a:rect l="l" t="t" r="r" b="b"/>
              <a:pathLst>
                <a:path w="1740" h="2641" extrusionOk="0">
                  <a:moveTo>
                    <a:pt x="1608" y="1"/>
                  </a:moveTo>
                  <a:cubicBezTo>
                    <a:pt x="1584" y="1"/>
                    <a:pt x="1560" y="11"/>
                    <a:pt x="1543" y="34"/>
                  </a:cubicBezTo>
                  <a:cubicBezTo>
                    <a:pt x="901" y="701"/>
                    <a:pt x="496" y="1701"/>
                    <a:pt x="43" y="2499"/>
                  </a:cubicBezTo>
                  <a:cubicBezTo>
                    <a:pt x="1" y="2576"/>
                    <a:pt x="68" y="2640"/>
                    <a:pt x="131" y="2640"/>
                  </a:cubicBezTo>
                  <a:cubicBezTo>
                    <a:pt x="156" y="2640"/>
                    <a:pt x="181" y="2630"/>
                    <a:pt x="198" y="2606"/>
                  </a:cubicBezTo>
                  <a:cubicBezTo>
                    <a:pt x="710" y="1832"/>
                    <a:pt x="1413" y="1023"/>
                    <a:pt x="1722" y="154"/>
                  </a:cubicBezTo>
                  <a:cubicBezTo>
                    <a:pt x="1739" y="68"/>
                    <a:pt x="1670" y="1"/>
                    <a:pt x="1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56"/>
            <p:cNvSpPr/>
            <p:nvPr/>
          </p:nvSpPr>
          <p:spPr>
            <a:xfrm>
              <a:off x="2978925" y="1631275"/>
              <a:ext cx="1793700" cy="1340375"/>
            </a:xfrm>
            <a:custGeom>
              <a:avLst/>
              <a:gdLst/>
              <a:ahLst/>
              <a:cxnLst/>
              <a:rect l="l" t="t" r="r" b="b"/>
              <a:pathLst>
                <a:path w="71748" h="53615" extrusionOk="0">
                  <a:moveTo>
                    <a:pt x="11645" y="691"/>
                  </a:moveTo>
                  <a:cubicBezTo>
                    <a:pt x="16884" y="1537"/>
                    <a:pt x="21623" y="2263"/>
                    <a:pt x="26433" y="3096"/>
                  </a:cubicBezTo>
                  <a:cubicBezTo>
                    <a:pt x="31243" y="3930"/>
                    <a:pt x="36053" y="4763"/>
                    <a:pt x="40875" y="5597"/>
                  </a:cubicBezTo>
                  <a:cubicBezTo>
                    <a:pt x="45804" y="6442"/>
                    <a:pt x="50733" y="7299"/>
                    <a:pt x="55651" y="8157"/>
                  </a:cubicBezTo>
                  <a:cubicBezTo>
                    <a:pt x="60675" y="9026"/>
                    <a:pt x="65545" y="10419"/>
                    <a:pt x="70629" y="10693"/>
                  </a:cubicBezTo>
                  <a:cubicBezTo>
                    <a:pt x="68533" y="17979"/>
                    <a:pt x="66866" y="25254"/>
                    <a:pt x="64878" y="32457"/>
                  </a:cubicBezTo>
                  <a:cubicBezTo>
                    <a:pt x="63068" y="39137"/>
                    <a:pt x="61139" y="45899"/>
                    <a:pt x="59615" y="52674"/>
                  </a:cubicBezTo>
                  <a:cubicBezTo>
                    <a:pt x="54650" y="51626"/>
                    <a:pt x="49721" y="50578"/>
                    <a:pt x="44828" y="49519"/>
                  </a:cubicBezTo>
                  <a:cubicBezTo>
                    <a:pt x="39791" y="48435"/>
                    <a:pt x="34743" y="47328"/>
                    <a:pt x="29719" y="46233"/>
                  </a:cubicBezTo>
                  <a:cubicBezTo>
                    <a:pt x="24837" y="45173"/>
                    <a:pt x="19932" y="44101"/>
                    <a:pt x="15062" y="43042"/>
                  </a:cubicBezTo>
                  <a:cubicBezTo>
                    <a:pt x="10443" y="42042"/>
                    <a:pt x="5740" y="40696"/>
                    <a:pt x="965" y="39803"/>
                  </a:cubicBezTo>
                  <a:cubicBezTo>
                    <a:pt x="3120" y="33326"/>
                    <a:pt x="4323" y="26849"/>
                    <a:pt x="6109" y="20253"/>
                  </a:cubicBezTo>
                  <a:cubicBezTo>
                    <a:pt x="7918" y="13633"/>
                    <a:pt x="10276" y="7395"/>
                    <a:pt x="11645" y="691"/>
                  </a:cubicBezTo>
                  <a:close/>
                  <a:moveTo>
                    <a:pt x="11466" y="1"/>
                  </a:moveTo>
                  <a:cubicBezTo>
                    <a:pt x="11371" y="1"/>
                    <a:pt x="10800" y="1787"/>
                    <a:pt x="10478" y="2608"/>
                  </a:cubicBezTo>
                  <a:cubicBezTo>
                    <a:pt x="8252" y="8335"/>
                    <a:pt x="6787" y="14538"/>
                    <a:pt x="5120" y="20396"/>
                  </a:cubicBezTo>
                  <a:cubicBezTo>
                    <a:pt x="3275" y="26885"/>
                    <a:pt x="1037" y="33576"/>
                    <a:pt x="60" y="40280"/>
                  </a:cubicBezTo>
                  <a:cubicBezTo>
                    <a:pt x="1" y="40696"/>
                    <a:pt x="1382" y="40780"/>
                    <a:pt x="2049" y="40923"/>
                  </a:cubicBezTo>
                  <a:cubicBezTo>
                    <a:pt x="6430" y="41815"/>
                    <a:pt x="10955" y="42970"/>
                    <a:pt x="15253" y="43923"/>
                  </a:cubicBezTo>
                  <a:lnTo>
                    <a:pt x="30338" y="47269"/>
                  </a:lnTo>
                  <a:cubicBezTo>
                    <a:pt x="35219" y="48352"/>
                    <a:pt x="40101" y="49435"/>
                    <a:pt x="44983" y="50519"/>
                  </a:cubicBezTo>
                  <a:cubicBezTo>
                    <a:pt x="49781" y="51579"/>
                    <a:pt x="54770" y="53150"/>
                    <a:pt x="59651" y="53615"/>
                  </a:cubicBezTo>
                  <a:cubicBezTo>
                    <a:pt x="59655" y="53615"/>
                    <a:pt x="59659" y="53615"/>
                    <a:pt x="59663" y="53615"/>
                  </a:cubicBezTo>
                  <a:cubicBezTo>
                    <a:pt x="59864" y="53615"/>
                    <a:pt x="60426" y="53324"/>
                    <a:pt x="60496" y="53103"/>
                  </a:cubicBezTo>
                  <a:cubicBezTo>
                    <a:pt x="61651" y="49709"/>
                    <a:pt x="62330" y="46090"/>
                    <a:pt x="63235" y="42625"/>
                  </a:cubicBezTo>
                  <a:cubicBezTo>
                    <a:pt x="64152" y="39053"/>
                    <a:pt x="65080" y="35469"/>
                    <a:pt x="66033" y="31874"/>
                  </a:cubicBezTo>
                  <a:cubicBezTo>
                    <a:pt x="67664" y="25623"/>
                    <a:pt x="69867" y="19337"/>
                    <a:pt x="71093" y="12955"/>
                  </a:cubicBezTo>
                  <a:cubicBezTo>
                    <a:pt x="71224" y="12229"/>
                    <a:pt x="71748" y="10050"/>
                    <a:pt x="71379" y="9943"/>
                  </a:cubicBezTo>
                  <a:cubicBezTo>
                    <a:pt x="66819" y="8573"/>
                    <a:pt x="61758" y="8192"/>
                    <a:pt x="57056" y="7395"/>
                  </a:cubicBezTo>
                  <a:cubicBezTo>
                    <a:pt x="51983" y="6549"/>
                    <a:pt x="46911" y="5692"/>
                    <a:pt x="41827" y="4823"/>
                  </a:cubicBezTo>
                  <a:cubicBezTo>
                    <a:pt x="36910" y="3989"/>
                    <a:pt x="31981" y="3156"/>
                    <a:pt x="27040" y="2323"/>
                  </a:cubicBezTo>
                  <a:cubicBezTo>
                    <a:pt x="22444" y="1549"/>
                    <a:pt x="17622" y="334"/>
                    <a:pt x="12919" y="60"/>
                  </a:cubicBezTo>
                  <a:cubicBezTo>
                    <a:pt x="12526" y="48"/>
                    <a:pt x="11514" y="1"/>
                    <a:pt x="11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56"/>
            <p:cNvSpPr/>
            <p:nvPr/>
          </p:nvSpPr>
          <p:spPr>
            <a:xfrm>
              <a:off x="2202950" y="3248425"/>
              <a:ext cx="128900" cy="38225"/>
            </a:xfrm>
            <a:custGeom>
              <a:avLst/>
              <a:gdLst/>
              <a:ahLst/>
              <a:cxnLst/>
              <a:rect l="l" t="t" r="r" b="b"/>
              <a:pathLst>
                <a:path w="5156" h="1529" extrusionOk="0">
                  <a:moveTo>
                    <a:pt x="598" y="1"/>
                  </a:moveTo>
                  <a:cubicBezTo>
                    <a:pt x="451" y="1"/>
                    <a:pt x="303" y="8"/>
                    <a:pt x="155" y="25"/>
                  </a:cubicBezTo>
                  <a:cubicBezTo>
                    <a:pt x="24" y="49"/>
                    <a:pt x="0" y="239"/>
                    <a:pt x="107" y="311"/>
                  </a:cubicBezTo>
                  <a:cubicBezTo>
                    <a:pt x="869" y="740"/>
                    <a:pt x="1727" y="882"/>
                    <a:pt x="2584" y="1085"/>
                  </a:cubicBezTo>
                  <a:cubicBezTo>
                    <a:pt x="3174" y="1240"/>
                    <a:pt x="3828" y="1529"/>
                    <a:pt x="4455" y="1529"/>
                  </a:cubicBezTo>
                  <a:cubicBezTo>
                    <a:pt x="4599" y="1529"/>
                    <a:pt x="4742" y="1513"/>
                    <a:pt x="4882" y="1478"/>
                  </a:cubicBezTo>
                  <a:cubicBezTo>
                    <a:pt x="5048" y="1430"/>
                    <a:pt x="5156" y="1204"/>
                    <a:pt x="5001" y="1073"/>
                  </a:cubicBezTo>
                  <a:cubicBezTo>
                    <a:pt x="4405" y="489"/>
                    <a:pt x="3417" y="442"/>
                    <a:pt x="2620" y="299"/>
                  </a:cubicBezTo>
                  <a:cubicBezTo>
                    <a:pt x="1954" y="162"/>
                    <a:pt x="1280" y="1"/>
                    <a:pt x="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56"/>
            <p:cNvSpPr/>
            <p:nvPr/>
          </p:nvSpPr>
          <p:spPr>
            <a:xfrm>
              <a:off x="2378250" y="3290600"/>
              <a:ext cx="127425" cy="37250"/>
            </a:xfrm>
            <a:custGeom>
              <a:avLst/>
              <a:gdLst/>
              <a:ahLst/>
              <a:cxnLst/>
              <a:rect l="l" t="t" r="r" b="b"/>
              <a:pathLst>
                <a:path w="5097" h="1490" extrusionOk="0">
                  <a:moveTo>
                    <a:pt x="1047" y="0"/>
                  </a:moveTo>
                  <a:cubicBezTo>
                    <a:pt x="745" y="0"/>
                    <a:pt x="446" y="32"/>
                    <a:pt x="156" y="112"/>
                  </a:cubicBezTo>
                  <a:cubicBezTo>
                    <a:pt x="1" y="160"/>
                    <a:pt x="1" y="350"/>
                    <a:pt x="132" y="410"/>
                  </a:cubicBezTo>
                  <a:cubicBezTo>
                    <a:pt x="953" y="755"/>
                    <a:pt x="1882" y="779"/>
                    <a:pt x="2739" y="1005"/>
                  </a:cubicBezTo>
                  <a:cubicBezTo>
                    <a:pt x="3305" y="1151"/>
                    <a:pt x="3894" y="1489"/>
                    <a:pt x="4475" y="1489"/>
                  </a:cubicBezTo>
                  <a:cubicBezTo>
                    <a:pt x="4603" y="1489"/>
                    <a:pt x="4731" y="1473"/>
                    <a:pt x="4859" y="1434"/>
                  </a:cubicBezTo>
                  <a:cubicBezTo>
                    <a:pt x="4990" y="1398"/>
                    <a:pt x="5097" y="1231"/>
                    <a:pt x="5002" y="1100"/>
                  </a:cubicBezTo>
                  <a:cubicBezTo>
                    <a:pt x="4537" y="422"/>
                    <a:pt x="3573" y="386"/>
                    <a:pt x="2811" y="231"/>
                  </a:cubicBezTo>
                  <a:cubicBezTo>
                    <a:pt x="2243" y="121"/>
                    <a:pt x="1640" y="0"/>
                    <a:pt x="1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56"/>
            <p:cNvSpPr/>
            <p:nvPr/>
          </p:nvSpPr>
          <p:spPr>
            <a:xfrm>
              <a:off x="2857775" y="3210950"/>
              <a:ext cx="511700" cy="207175"/>
            </a:xfrm>
            <a:custGeom>
              <a:avLst/>
              <a:gdLst/>
              <a:ahLst/>
              <a:cxnLst/>
              <a:rect l="l" t="t" r="r" b="b"/>
              <a:pathLst>
                <a:path w="20468" h="8287" extrusionOk="0">
                  <a:moveTo>
                    <a:pt x="7978" y="250"/>
                  </a:moveTo>
                  <a:cubicBezTo>
                    <a:pt x="10109" y="810"/>
                    <a:pt x="11705" y="1203"/>
                    <a:pt x="13515" y="1691"/>
                  </a:cubicBezTo>
                  <a:cubicBezTo>
                    <a:pt x="15479" y="2227"/>
                    <a:pt x="17444" y="2798"/>
                    <a:pt x="19432" y="3310"/>
                  </a:cubicBezTo>
                  <a:cubicBezTo>
                    <a:pt x="18372" y="4108"/>
                    <a:pt x="17253" y="4906"/>
                    <a:pt x="16134" y="5632"/>
                  </a:cubicBezTo>
                  <a:cubicBezTo>
                    <a:pt x="16110" y="5620"/>
                    <a:pt x="16098" y="5608"/>
                    <a:pt x="16051" y="5596"/>
                  </a:cubicBezTo>
                  <a:cubicBezTo>
                    <a:pt x="12181" y="4584"/>
                    <a:pt x="8240" y="3417"/>
                    <a:pt x="4311" y="2679"/>
                  </a:cubicBezTo>
                  <a:cubicBezTo>
                    <a:pt x="5537" y="1881"/>
                    <a:pt x="6787" y="1096"/>
                    <a:pt x="7978" y="250"/>
                  </a:cubicBezTo>
                  <a:close/>
                  <a:moveTo>
                    <a:pt x="3728" y="3060"/>
                  </a:moveTo>
                  <a:cubicBezTo>
                    <a:pt x="5299" y="3632"/>
                    <a:pt x="7061" y="4024"/>
                    <a:pt x="8716" y="4477"/>
                  </a:cubicBezTo>
                  <a:cubicBezTo>
                    <a:pt x="8383" y="4620"/>
                    <a:pt x="8073" y="4894"/>
                    <a:pt x="7800" y="5096"/>
                  </a:cubicBezTo>
                  <a:cubicBezTo>
                    <a:pt x="7371" y="5429"/>
                    <a:pt x="6811" y="5787"/>
                    <a:pt x="6490" y="6251"/>
                  </a:cubicBezTo>
                  <a:cubicBezTo>
                    <a:pt x="6347" y="6203"/>
                    <a:pt x="6192" y="6168"/>
                    <a:pt x="6049" y="6132"/>
                  </a:cubicBezTo>
                  <a:cubicBezTo>
                    <a:pt x="4906" y="5846"/>
                    <a:pt x="3775" y="5548"/>
                    <a:pt x="2620" y="5263"/>
                  </a:cubicBezTo>
                  <a:cubicBezTo>
                    <a:pt x="1763" y="5036"/>
                    <a:pt x="751" y="5025"/>
                    <a:pt x="1823" y="4346"/>
                  </a:cubicBezTo>
                  <a:cubicBezTo>
                    <a:pt x="2180" y="4120"/>
                    <a:pt x="2716" y="3727"/>
                    <a:pt x="3061" y="3489"/>
                  </a:cubicBezTo>
                  <a:cubicBezTo>
                    <a:pt x="3311" y="3310"/>
                    <a:pt x="3454" y="3239"/>
                    <a:pt x="3728" y="3060"/>
                  </a:cubicBezTo>
                  <a:close/>
                  <a:moveTo>
                    <a:pt x="9050" y="4560"/>
                  </a:moveTo>
                  <a:cubicBezTo>
                    <a:pt x="11169" y="5132"/>
                    <a:pt x="13312" y="5620"/>
                    <a:pt x="15408" y="6084"/>
                  </a:cubicBezTo>
                  <a:cubicBezTo>
                    <a:pt x="15027" y="6334"/>
                    <a:pt x="14622" y="6572"/>
                    <a:pt x="14229" y="6799"/>
                  </a:cubicBezTo>
                  <a:cubicBezTo>
                    <a:pt x="13459" y="7233"/>
                    <a:pt x="12634" y="7397"/>
                    <a:pt x="11784" y="7397"/>
                  </a:cubicBezTo>
                  <a:cubicBezTo>
                    <a:pt x="10191" y="7397"/>
                    <a:pt x="8511" y="6820"/>
                    <a:pt x="6942" y="6370"/>
                  </a:cubicBezTo>
                  <a:cubicBezTo>
                    <a:pt x="7299" y="6108"/>
                    <a:pt x="7609" y="5775"/>
                    <a:pt x="7942" y="5501"/>
                  </a:cubicBezTo>
                  <a:cubicBezTo>
                    <a:pt x="8276" y="5215"/>
                    <a:pt x="8800" y="4953"/>
                    <a:pt x="9050" y="4560"/>
                  </a:cubicBezTo>
                  <a:close/>
                  <a:moveTo>
                    <a:pt x="7895" y="0"/>
                  </a:moveTo>
                  <a:cubicBezTo>
                    <a:pt x="7800" y="0"/>
                    <a:pt x="7359" y="262"/>
                    <a:pt x="6990" y="476"/>
                  </a:cubicBezTo>
                  <a:cubicBezTo>
                    <a:pt x="4573" y="1798"/>
                    <a:pt x="2406" y="3179"/>
                    <a:pt x="180" y="4786"/>
                  </a:cubicBezTo>
                  <a:cubicBezTo>
                    <a:pt x="1" y="4917"/>
                    <a:pt x="96" y="5239"/>
                    <a:pt x="287" y="5275"/>
                  </a:cubicBezTo>
                  <a:cubicBezTo>
                    <a:pt x="2561" y="5858"/>
                    <a:pt x="4859" y="6441"/>
                    <a:pt x="7133" y="7025"/>
                  </a:cubicBezTo>
                  <a:cubicBezTo>
                    <a:pt x="8740" y="7442"/>
                    <a:pt x="10681" y="8275"/>
                    <a:pt x="12324" y="8287"/>
                  </a:cubicBezTo>
                  <a:cubicBezTo>
                    <a:pt x="12331" y="8287"/>
                    <a:pt x="12338" y="8287"/>
                    <a:pt x="12345" y="8287"/>
                  </a:cubicBezTo>
                  <a:cubicBezTo>
                    <a:pt x="13691" y="8287"/>
                    <a:pt x="14639" y="7140"/>
                    <a:pt x="15693" y="6430"/>
                  </a:cubicBezTo>
                  <a:cubicBezTo>
                    <a:pt x="15824" y="6334"/>
                    <a:pt x="15943" y="6251"/>
                    <a:pt x="16074" y="6168"/>
                  </a:cubicBezTo>
                  <a:cubicBezTo>
                    <a:pt x="17420" y="5275"/>
                    <a:pt x="18789" y="4429"/>
                    <a:pt x="20063" y="3477"/>
                  </a:cubicBezTo>
                  <a:cubicBezTo>
                    <a:pt x="20063" y="3477"/>
                    <a:pt x="20063" y="3465"/>
                    <a:pt x="20087" y="3465"/>
                  </a:cubicBezTo>
                  <a:cubicBezTo>
                    <a:pt x="20384" y="3346"/>
                    <a:pt x="20468" y="2917"/>
                    <a:pt x="20111" y="2798"/>
                  </a:cubicBezTo>
                  <a:cubicBezTo>
                    <a:pt x="16241" y="1560"/>
                    <a:pt x="11991" y="203"/>
                    <a:pt x="7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56"/>
            <p:cNvSpPr/>
            <p:nvPr/>
          </p:nvSpPr>
          <p:spPr>
            <a:xfrm>
              <a:off x="2522325" y="2880850"/>
              <a:ext cx="1733575" cy="526125"/>
            </a:xfrm>
            <a:custGeom>
              <a:avLst/>
              <a:gdLst/>
              <a:ahLst/>
              <a:cxnLst/>
              <a:rect l="l" t="t" r="r" b="b"/>
              <a:pathLst>
                <a:path w="69343" h="21045" extrusionOk="0">
                  <a:moveTo>
                    <a:pt x="12633" y="417"/>
                  </a:moveTo>
                  <a:cubicBezTo>
                    <a:pt x="13455" y="595"/>
                    <a:pt x="14252" y="786"/>
                    <a:pt x="15062" y="965"/>
                  </a:cubicBezTo>
                  <a:cubicBezTo>
                    <a:pt x="14383" y="1334"/>
                    <a:pt x="13717" y="1738"/>
                    <a:pt x="13062" y="2155"/>
                  </a:cubicBezTo>
                  <a:cubicBezTo>
                    <a:pt x="12085" y="1953"/>
                    <a:pt x="11085" y="1798"/>
                    <a:pt x="10121" y="1727"/>
                  </a:cubicBezTo>
                  <a:cubicBezTo>
                    <a:pt x="10907" y="1334"/>
                    <a:pt x="12609" y="476"/>
                    <a:pt x="12633" y="417"/>
                  </a:cubicBezTo>
                  <a:close/>
                  <a:moveTo>
                    <a:pt x="15622" y="1072"/>
                  </a:moveTo>
                  <a:cubicBezTo>
                    <a:pt x="16693" y="1334"/>
                    <a:pt x="17765" y="1572"/>
                    <a:pt x="18860" y="1810"/>
                  </a:cubicBezTo>
                  <a:cubicBezTo>
                    <a:pt x="18158" y="2203"/>
                    <a:pt x="17467" y="2620"/>
                    <a:pt x="16788" y="3036"/>
                  </a:cubicBezTo>
                  <a:cubicBezTo>
                    <a:pt x="15836" y="2798"/>
                    <a:pt x="14871" y="2524"/>
                    <a:pt x="13883" y="2310"/>
                  </a:cubicBezTo>
                  <a:cubicBezTo>
                    <a:pt x="14479" y="1917"/>
                    <a:pt x="15062" y="1512"/>
                    <a:pt x="15622" y="1072"/>
                  </a:cubicBezTo>
                  <a:close/>
                  <a:moveTo>
                    <a:pt x="9716" y="1917"/>
                  </a:moveTo>
                  <a:cubicBezTo>
                    <a:pt x="10657" y="2108"/>
                    <a:pt x="11573" y="2310"/>
                    <a:pt x="12514" y="2500"/>
                  </a:cubicBezTo>
                  <a:cubicBezTo>
                    <a:pt x="11800" y="2965"/>
                    <a:pt x="11085" y="3417"/>
                    <a:pt x="10359" y="3882"/>
                  </a:cubicBezTo>
                  <a:cubicBezTo>
                    <a:pt x="9228" y="3620"/>
                    <a:pt x="8097" y="3405"/>
                    <a:pt x="6966" y="3298"/>
                  </a:cubicBezTo>
                  <a:cubicBezTo>
                    <a:pt x="7871" y="2834"/>
                    <a:pt x="8799" y="2381"/>
                    <a:pt x="9716" y="1917"/>
                  </a:cubicBezTo>
                  <a:close/>
                  <a:moveTo>
                    <a:pt x="19360" y="1941"/>
                  </a:moveTo>
                  <a:cubicBezTo>
                    <a:pt x="20384" y="2167"/>
                    <a:pt x="21396" y="2405"/>
                    <a:pt x="22396" y="2631"/>
                  </a:cubicBezTo>
                  <a:cubicBezTo>
                    <a:pt x="21682" y="3024"/>
                    <a:pt x="20967" y="3453"/>
                    <a:pt x="20265" y="3893"/>
                  </a:cubicBezTo>
                  <a:cubicBezTo>
                    <a:pt x="19551" y="3727"/>
                    <a:pt x="18836" y="3560"/>
                    <a:pt x="18122" y="3393"/>
                  </a:cubicBezTo>
                  <a:cubicBezTo>
                    <a:pt x="17931" y="3346"/>
                    <a:pt x="17741" y="3298"/>
                    <a:pt x="17550" y="3239"/>
                  </a:cubicBezTo>
                  <a:cubicBezTo>
                    <a:pt x="18170" y="2822"/>
                    <a:pt x="18801" y="2405"/>
                    <a:pt x="19360" y="1941"/>
                  </a:cubicBezTo>
                  <a:close/>
                  <a:moveTo>
                    <a:pt x="22920" y="2750"/>
                  </a:moveTo>
                  <a:cubicBezTo>
                    <a:pt x="24039" y="3001"/>
                    <a:pt x="25135" y="3262"/>
                    <a:pt x="26242" y="3524"/>
                  </a:cubicBezTo>
                  <a:cubicBezTo>
                    <a:pt x="25504" y="3929"/>
                    <a:pt x="24789" y="4358"/>
                    <a:pt x="24075" y="4810"/>
                  </a:cubicBezTo>
                  <a:cubicBezTo>
                    <a:pt x="23063" y="4572"/>
                    <a:pt x="22075" y="4322"/>
                    <a:pt x="21063" y="4072"/>
                  </a:cubicBezTo>
                  <a:cubicBezTo>
                    <a:pt x="21694" y="3655"/>
                    <a:pt x="22325" y="3227"/>
                    <a:pt x="22920" y="2750"/>
                  </a:cubicBezTo>
                  <a:close/>
                  <a:moveTo>
                    <a:pt x="13324" y="2691"/>
                  </a:moveTo>
                  <a:cubicBezTo>
                    <a:pt x="14300" y="2917"/>
                    <a:pt x="15288" y="3131"/>
                    <a:pt x="16265" y="3382"/>
                  </a:cubicBezTo>
                  <a:cubicBezTo>
                    <a:pt x="15503" y="3858"/>
                    <a:pt x="14764" y="4346"/>
                    <a:pt x="14002" y="4822"/>
                  </a:cubicBezTo>
                  <a:cubicBezTo>
                    <a:pt x="13038" y="4572"/>
                    <a:pt x="12050" y="4310"/>
                    <a:pt x="11073" y="4060"/>
                  </a:cubicBezTo>
                  <a:cubicBezTo>
                    <a:pt x="11812" y="3620"/>
                    <a:pt x="12574" y="3155"/>
                    <a:pt x="13324" y="2691"/>
                  </a:cubicBezTo>
                  <a:close/>
                  <a:moveTo>
                    <a:pt x="6513" y="3560"/>
                  </a:moveTo>
                  <a:cubicBezTo>
                    <a:pt x="7609" y="3774"/>
                    <a:pt x="8692" y="4013"/>
                    <a:pt x="9776" y="4251"/>
                  </a:cubicBezTo>
                  <a:cubicBezTo>
                    <a:pt x="9073" y="4667"/>
                    <a:pt x="8383" y="5072"/>
                    <a:pt x="7668" y="5477"/>
                  </a:cubicBezTo>
                  <a:cubicBezTo>
                    <a:pt x="6513" y="5191"/>
                    <a:pt x="5370" y="4953"/>
                    <a:pt x="4227" y="4834"/>
                  </a:cubicBezTo>
                  <a:cubicBezTo>
                    <a:pt x="4763" y="4525"/>
                    <a:pt x="5299" y="4191"/>
                    <a:pt x="5823" y="3917"/>
                  </a:cubicBezTo>
                  <a:cubicBezTo>
                    <a:pt x="6061" y="3798"/>
                    <a:pt x="6275" y="3679"/>
                    <a:pt x="6513" y="3560"/>
                  </a:cubicBezTo>
                  <a:close/>
                  <a:moveTo>
                    <a:pt x="17050" y="3584"/>
                  </a:moveTo>
                  <a:cubicBezTo>
                    <a:pt x="17943" y="3810"/>
                    <a:pt x="18848" y="4013"/>
                    <a:pt x="19741" y="4251"/>
                  </a:cubicBezTo>
                  <a:cubicBezTo>
                    <a:pt x="19003" y="4715"/>
                    <a:pt x="18241" y="5203"/>
                    <a:pt x="17491" y="5679"/>
                  </a:cubicBezTo>
                  <a:cubicBezTo>
                    <a:pt x="16562" y="5465"/>
                    <a:pt x="15657" y="5239"/>
                    <a:pt x="14729" y="5013"/>
                  </a:cubicBezTo>
                  <a:lnTo>
                    <a:pt x="14705" y="5013"/>
                  </a:lnTo>
                  <a:cubicBezTo>
                    <a:pt x="15491" y="4536"/>
                    <a:pt x="16276" y="4072"/>
                    <a:pt x="17050" y="3584"/>
                  </a:cubicBezTo>
                  <a:close/>
                  <a:moveTo>
                    <a:pt x="26778" y="3643"/>
                  </a:moveTo>
                  <a:cubicBezTo>
                    <a:pt x="27849" y="3893"/>
                    <a:pt x="28921" y="4155"/>
                    <a:pt x="29992" y="4394"/>
                  </a:cubicBezTo>
                  <a:cubicBezTo>
                    <a:pt x="29242" y="4786"/>
                    <a:pt x="28516" y="5239"/>
                    <a:pt x="27790" y="5703"/>
                  </a:cubicBezTo>
                  <a:cubicBezTo>
                    <a:pt x="26813" y="5465"/>
                    <a:pt x="25849" y="5215"/>
                    <a:pt x="24873" y="4989"/>
                  </a:cubicBezTo>
                  <a:cubicBezTo>
                    <a:pt x="25528" y="4572"/>
                    <a:pt x="26159" y="4120"/>
                    <a:pt x="26778" y="3643"/>
                  </a:cubicBezTo>
                  <a:close/>
                  <a:moveTo>
                    <a:pt x="10502" y="4417"/>
                  </a:moveTo>
                  <a:cubicBezTo>
                    <a:pt x="11502" y="4644"/>
                    <a:pt x="12502" y="4882"/>
                    <a:pt x="13514" y="5132"/>
                  </a:cubicBezTo>
                  <a:cubicBezTo>
                    <a:pt x="13502" y="5144"/>
                    <a:pt x="13478" y="5144"/>
                    <a:pt x="13478" y="5167"/>
                  </a:cubicBezTo>
                  <a:cubicBezTo>
                    <a:pt x="12764" y="5596"/>
                    <a:pt x="12038" y="6001"/>
                    <a:pt x="11323" y="6418"/>
                  </a:cubicBezTo>
                  <a:cubicBezTo>
                    <a:pt x="10383" y="6191"/>
                    <a:pt x="9430" y="5918"/>
                    <a:pt x="8466" y="5668"/>
                  </a:cubicBezTo>
                  <a:cubicBezTo>
                    <a:pt x="9156" y="5251"/>
                    <a:pt x="9835" y="4822"/>
                    <a:pt x="10502" y="4417"/>
                  </a:cubicBezTo>
                  <a:close/>
                  <a:moveTo>
                    <a:pt x="20527" y="4417"/>
                  </a:moveTo>
                  <a:cubicBezTo>
                    <a:pt x="21503" y="4667"/>
                    <a:pt x="22503" y="4917"/>
                    <a:pt x="23480" y="5179"/>
                  </a:cubicBezTo>
                  <a:cubicBezTo>
                    <a:pt x="22753" y="5656"/>
                    <a:pt x="22015" y="6144"/>
                    <a:pt x="21265" y="6608"/>
                  </a:cubicBezTo>
                  <a:lnTo>
                    <a:pt x="18181" y="5846"/>
                  </a:lnTo>
                  <a:cubicBezTo>
                    <a:pt x="18955" y="5370"/>
                    <a:pt x="19741" y="4906"/>
                    <a:pt x="20527" y="4417"/>
                  </a:cubicBezTo>
                  <a:close/>
                  <a:moveTo>
                    <a:pt x="30492" y="4513"/>
                  </a:moveTo>
                  <a:cubicBezTo>
                    <a:pt x="31600" y="4775"/>
                    <a:pt x="32683" y="5025"/>
                    <a:pt x="33755" y="5287"/>
                  </a:cubicBezTo>
                  <a:cubicBezTo>
                    <a:pt x="32981" y="5679"/>
                    <a:pt x="32231" y="6144"/>
                    <a:pt x="31493" y="6608"/>
                  </a:cubicBezTo>
                  <a:cubicBezTo>
                    <a:pt x="30504" y="6370"/>
                    <a:pt x="29540" y="6132"/>
                    <a:pt x="28564" y="5894"/>
                  </a:cubicBezTo>
                  <a:cubicBezTo>
                    <a:pt x="29230" y="5465"/>
                    <a:pt x="29885" y="5013"/>
                    <a:pt x="30492" y="4513"/>
                  </a:cubicBezTo>
                  <a:close/>
                  <a:moveTo>
                    <a:pt x="14217" y="5298"/>
                  </a:moveTo>
                  <a:cubicBezTo>
                    <a:pt x="15133" y="5513"/>
                    <a:pt x="16038" y="5763"/>
                    <a:pt x="16967" y="6001"/>
                  </a:cubicBezTo>
                  <a:cubicBezTo>
                    <a:pt x="16253" y="6430"/>
                    <a:pt x="15526" y="6846"/>
                    <a:pt x="14788" y="7263"/>
                  </a:cubicBezTo>
                  <a:cubicBezTo>
                    <a:pt x="13895" y="7037"/>
                    <a:pt x="12990" y="6811"/>
                    <a:pt x="12097" y="6608"/>
                  </a:cubicBezTo>
                  <a:cubicBezTo>
                    <a:pt x="12800" y="6179"/>
                    <a:pt x="13514" y="5727"/>
                    <a:pt x="14217" y="5298"/>
                  </a:cubicBezTo>
                  <a:close/>
                  <a:moveTo>
                    <a:pt x="3799" y="5108"/>
                  </a:moveTo>
                  <a:cubicBezTo>
                    <a:pt x="4894" y="5322"/>
                    <a:pt x="5978" y="5560"/>
                    <a:pt x="7085" y="5810"/>
                  </a:cubicBezTo>
                  <a:cubicBezTo>
                    <a:pt x="6299" y="6275"/>
                    <a:pt x="5525" y="6751"/>
                    <a:pt x="4775" y="7275"/>
                  </a:cubicBezTo>
                  <a:cubicBezTo>
                    <a:pt x="3465" y="6977"/>
                    <a:pt x="2275" y="6858"/>
                    <a:pt x="917" y="6632"/>
                  </a:cubicBezTo>
                  <a:cubicBezTo>
                    <a:pt x="1870" y="6037"/>
                    <a:pt x="2822" y="5679"/>
                    <a:pt x="3799" y="5108"/>
                  </a:cubicBezTo>
                  <a:close/>
                  <a:moveTo>
                    <a:pt x="34172" y="5382"/>
                  </a:moveTo>
                  <a:cubicBezTo>
                    <a:pt x="35207" y="5644"/>
                    <a:pt x="36255" y="5870"/>
                    <a:pt x="37291" y="6132"/>
                  </a:cubicBezTo>
                  <a:cubicBezTo>
                    <a:pt x="36517" y="6549"/>
                    <a:pt x="35767" y="7001"/>
                    <a:pt x="35005" y="7501"/>
                  </a:cubicBezTo>
                  <a:cubicBezTo>
                    <a:pt x="34100" y="7275"/>
                    <a:pt x="33183" y="7049"/>
                    <a:pt x="32278" y="6811"/>
                  </a:cubicBezTo>
                  <a:cubicBezTo>
                    <a:pt x="32909" y="6394"/>
                    <a:pt x="33529" y="5965"/>
                    <a:pt x="34112" y="5501"/>
                  </a:cubicBezTo>
                  <a:cubicBezTo>
                    <a:pt x="34160" y="5465"/>
                    <a:pt x="34172" y="5417"/>
                    <a:pt x="34172" y="5382"/>
                  </a:cubicBezTo>
                  <a:close/>
                  <a:moveTo>
                    <a:pt x="24289" y="5370"/>
                  </a:moveTo>
                  <a:cubicBezTo>
                    <a:pt x="25242" y="5608"/>
                    <a:pt x="26206" y="5858"/>
                    <a:pt x="27159" y="6096"/>
                  </a:cubicBezTo>
                  <a:cubicBezTo>
                    <a:pt x="26421" y="6572"/>
                    <a:pt x="25682" y="7072"/>
                    <a:pt x="24944" y="7513"/>
                  </a:cubicBezTo>
                  <a:cubicBezTo>
                    <a:pt x="23956" y="7263"/>
                    <a:pt x="22968" y="7025"/>
                    <a:pt x="21980" y="6775"/>
                  </a:cubicBezTo>
                  <a:cubicBezTo>
                    <a:pt x="22742" y="6310"/>
                    <a:pt x="23527" y="5846"/>
                    <a:pt x="24289" y="5370"/>
                  </a:cubicBezTo>
                  <a:close/>
                  <a:moveTo>
                    <a:pt x="7883" y="6001"/>
                  </a:moveTo>
                  <a:cubicBezTo>
                    <a:pt x="8859" y="6215"/>
                    <a:pt x="9823" y="6453"/>
                    <a:pt x="10788" y="6691"/>
                  </a:cubicBezTo>
                  <a:cubicBezTo>
                    <a:pt x="9990" y="7156"/>
                    <a:pt x="9192" y="7644"/>
                    <a:pt x="8442" y="8180"/>
                  </a:cubicBezTo>
                  <a:cubicBezTo>
                    <a:pt x="7382" y="7930"/>
                    <a:pt x="6299" y="7644"/>
                    <a:pt x="5192" y="7382"/>
                  </a:cubicBezTo>
                  <a:cubicBezTo>
                    <a:pt x="6120" y="6989"/>
                    <a:pt x="7013" y="6513"/>
                    <a:pt x="7883" y="6001"/>
                  </a:cubicBezTo>
                  <a:close/>
                  <a:moveTo>
                    <a:pt x="17646" y="6179"/>
                  </a:moveTo>
                  <a:cubicBezTo>
                    <a:pt x="18658" y="6441"/>
                    <a:pt x="19658" y="6691"/>
                    <a:pt x="20658" y="6965"/>
                  </a:cubicBezTo>
                  <a:cubicBezTo>
                    <a:pt x="19955" y="7382"/>
                    <a:pt x="19253" y="7787"/>
                    <a:pt x="18539" y="8180"/>
                  </a:cubicBezTo>
                  <a:cubicBezTo>
                    <a:pt x="17550" y="7930"/>
                    <a:pt x="16550" y="7692"/>
                    <a:pt x="15562" y="7453"/>
                  </a:cubicBezTo>
                  <a:cubicBezTo>
                    <a:pt x="16276" y="7037"/>
                    <a:pt x="16967" y="6608"/>
                    <a:pt x="17646" y="6179"/>
                  </a:cubicBezTo>
                  <a:close/>
                  <a:moveTo>
                    <a:pt x="37803" y="6251"/>
                  </a:moveTo>
                  <a:cubicBezTo>
                    <a:pt x="38827" y="6489"/>
                    <a:pt x="39851" y="6739"/>
                    <a:pt x="40887" y="6977"/>
                  </a:cubicBezTo>
                  <a:cubicBezTo>
                    <a:pt x="40089" y="7406"/>
                    <a:pt x="39339" y="7882"/>
                    <a:pt x="38577" y="8382"/>
                  </a:cubicBezTo>
                  <a:cubicBezTo>
                    <a:pt x="37648" y="8144"/>
                    <a:pt x="36719" y="7918"/>
                    <a:pt x="35779" y="7680"/>
                  </a:cubicBezTo>
                  <a:cubicBezTo>
                    <a:pt x="36481" y="7227"/>
                    <a:pt x="37160" y="6775"/>
                    <a:pt x="37803" y="6251"/>
                  </a:cubicBezTo>
                  <a:close/>
                  <a:moveTo>
                    <a:pt x="27933" y="6310"/>
                  </a:moveTo>
                  <a:cubicBezTo>
                    <a:pt x="28647" y="6489"/>
                    <a:pt x="29349" y="6668"/>
                    <a:pt x="30064" y="6846"/>
                  </a:cubicBezTo>
                  <a:cubicBezTo>
                    <a:pt x="30326" y="6906"/>
                    <a:pt x="30576" y="6977"/>
                    <a:pt x="30850" y="7037"/>
                  </a:cubicBezTo>
                  <a:cubicBezTo>
                    <a:pt x="30111" y="7513"/>
                    <a:pt x="29373" y="7989"/>
                    <a:pt x="28635" y="8454"/>
                  </a:cubicBezTo>
                  <a:lnTo>
                    <a:pt x="25647" y="7692"/>
                  </a:lnTo>
                  <a:cubicBezTo>
                    <a:pt x="26397" y="7227"/>
                    <a:pt x="27171" y="6763"/>
                    <a:pt x="27933" y="6310"/>
                  </a:cubicBezTo>
                  <a:close/>
                  <a:moveTo>
                    <a:pt x="11573" y="6894"/>
                  </a:moveTo>
                  <a:cubicBezTo>
                    <a:pt x="12455" y="7108"/>
                    <a:pt x="13347" y="7334"/>
                    <a:pt x="14229" y="7573"/>
                  </a:cubicBezTo>
                  <a:cubicBezTo>
                    <a:pt x="13455" y="8037"/>
                    <a:pt x="12681" y="8501"/>
                    <a:pt x="11954" y="9013"/>
                  </a:cubicBezTo>
                  <a:cubicBezTo>
                    <a:pt x="10978" y="8811"/>
                    <a:pt x="10002" y="8573"/>
                    <a:pt x="9014" y="8334"/>
                  </a:cubicBezTo>
                  <a:cubicBezTo>
                    <a:pt x="8954" y="8323"/>
                    <a:pt x="8918" y="8299"/>
                    <a:pt x="8859" y="8287"/>
                  </a:cubicBezTo>
                  <a:cubicBezTo>
                    <a:pt x="9776" y="7882"/>
                    <a:pt x="10680" y="7406"/>
                    <a:pt x="11573" y="6894"/>
                  </a:cubicBezTo>
                  <a:close/>
                  <a:moveTo>
                    <a:pt x="21360" y="7156"/>
                  </a:moveTo>
                  <a:cubicBezTo>
                    <a:pt x="22337" y="7406"/>
                    <a:pt x="23301" y="7656"/>
                    <a:pt x="24277" y="7918"/>
                  </a:cubicBezTo>
                  <a:cubicBezTo>
                    <a:pt x="23599" y="8323"/>
                    <a:pt x="22908" y="8704"/>
                    <a:pt x="22218" y="9108"/>
                  </a:cubicBezTo>
                  <a:cubicBezTo>
                    <a:pt x="21253" y="8870"/>
                    <a:pt x="20301" y="8632"/>
                    <a:pt x="19336" y="8394"/>
                  </a:cubicBezTo>
                  <a:cubicBezTo>
                    <a:pt x="20015" y="7977"/>
                    <a:pt x="20682" y="7561"/>
                    <a:pt x="21360" y="7156"/>
                  </a:cubicBezTo>
                  <a:close/>
                  <a:moveTo>
                    <a:pt x="41422" y="7108"/>
                  </a:moveTo>
                  <a:cubicBezTo>
                    <a:pt x="42411" y="7346"/>
                    <a:pt x="43399" y="7573"/>
                    <a:pt x="44363" y="7811"/>
                  </a:cubicBezTo>
                  <a:cubicBezTo>
                    <a:pt x="43566" y="8239"/>
                    <a:pt x="42792" y="8739"/>
                    <a:pt x="42030" y="9239"/>
                  </a:cubicBezTo>
                  <a:cubicBezTo>
                    <a:pt x="41137" y="9013"/>
                    <a:pt x="40256" y="8799"/>
                    <a:pt x="39363" y="8573"/>
                  </a:cubicBezTo>
                  <a:cubicBezTo>
                    <a:pt x="40077" y="8108"/>
                    <a:pt x="40768" y="7632"/>
                    <a:pt x="41422" y="7108"/>
                  </a:cubicBezTo>
                  <a:close/>
                  <a:moveTo>
                    <a:pt x="31624" y="7227"/>
                  </a:moveTo>
                  <a:cubicBezTo>
                    <a:pt x="32528" y="7453"/>
                    <a:pt x="33445" y="7680"/>
                    <a:pt x="34338" y="7918"/>
                  </a:cubicBezTo>
                  <a:cubicBezTo>
                    <a:pt x="33600" y="8394"/>
                    <a:pt x="32862" y="8870"/>
                    <a:pt x="32112" y="9335"/>
                  </a:cubicBezTo>
                  <a:cubicBezTo>
                    <a:pt x="31195" y="9085"/>
                    <a:pt x="30266" y="8846"/>
                    <a:pt x="29338" y="8620"/>
                  </a:cubicBezTo>
                  <a:cubicBezTo>
                    <a:pt x="30088" y="8156"/>
                    <a:pt x="30862" y="7703"/>
                    <a:pt x="31624" y="7227"/>
                  </a:cubicBezTo>
                  <a:close/>
                  <a:moveTo>
                    <a:pt x="15002" y="7799"/>
                  </a:moveTo>
                  <a:cubicBezTo>
                    <a:pt x="15967" y="8049"/>
                    <a:pt x="16955" y="8323"/>
                    <a:pt x="17919" y="8573"/>
                  </a:cubicBezTo>
                  <a:cubicBezTo>
                    <a:pt x="17193" y="9001"/>
                    <a:pt x="16455" y="9454"/>
                    <a:pt x="15776" y="9954"/>
                  </a:cubicBezTo>
                  <a:cubicBezTo>
                    <a:pt x="14645" y="9668"/>
                    <a:pt x="13514" y="9406"/>
                    <a:pt x="12371" y="9132"/>
                  </a:cubicBezTo>
                  <a:cubicBezTo>
                    <a:pt x="13264" y="8751"/>
                    <a:pt x="14133" y="8287"/>
                    <a:pt x="15002" y="7799"/>
                  </a:cubicBezTo>
                  <a:close/>
                  <a:moveTo>
                    <a:pt x="24992" y="8096"/>
                  </a:moveTo>
                  <a:cubicBezTo>
                    <a:pt x="25528" y="8227"/>
                    <a:pt x="26063" y="8382"/>
                    <a:pt x="26575" y="8513"/>
                  </a:cubicBezTo>
                  <a:cubicBezTo>
                    <a:pt x="27040" y="8632"/>
                    <a:pt x="27504" y="8751"/>
                    <a:pt x="27945" y="8870"/>
                  </a:cubicBezTo>
                  <a:cubicBezTo>
                    <a:pt x="27278" y="9275"/>
                    <a:pt x="26599" y="9656"/>
                    <a:pt x="25920" y="10037"/>
                  </a:cubicBezTo>
                  <a:cubicBezTo>
                    <a:pt x="24956" y="9799"/>
                    <a:pt x="23992" y="9549"/>
                    <a:pt x="23003" y="9311"/>
                  </a:cubicBezTo>
                  <a:cubicBezTo>
                    <a:pt x="23682" y="8918"/>
                    <a:pt x="24337" y="8489"/>
                    <a:pt x="24992" y="8096"/>
                  </a:cubicBezTo>
                  <a:close/>
                  <a:moveTo>
                    <a:pt x="44887" y="7942"/>
                  </a:moveTo>
                  <a:cubicBezTo>
                    <a:pt x="45959" y="8192"/>
                    <a:pt x="47030" y="8454"/>
                    <a:pt x="48102" y="8715"/>
                  </a:cubicBezTo>
                  <a:cubicBezTo>
                    <a:pt x="47280" y="9168"/>
                    <a:pt x="46494" y="9656"/>
                    <a:pt x="45709" y="10180"/>
                  </a:cubicBezTo>
                  <a:cubicBezTo>
                    <a:pt x="44732" y="9942"/>
                    <a:pt x="43780" y="9680"/>
                    <a:pt x="42815" y="9442"/>
                  </a:cubicBezTo>
                  <a:cubicBezTo>
                    <a:pt x="43530" y="8966"/>
                    <a:pt x="44232" y="8477"/>
                    <a:pt x="44887" y="7942"/>
                  </a:cubicBezTo>
                  <a:close/>
                  <a:moveTo>
                    <a:pt x="35112" y="8108"/>
                  </a:moveTo>
                  <a:cubicBezTo>
                    <a:pt x="36041" y="8346"/>
                    <a:pt x="36969" y="8573"/>
                    <a:pt x="37898" y="8811"/>
                  </a:cubicBezTo>
                  <a:cubicBezTo>
                    <a:pt x="37172" y="9287"/>
                    <a:pt x="36446" y="9775"/>
                    <a:pt x="35707" y="10251"/>
                  </a:cubicBezTo>
                  <a:cubicBezTo>
                    <a:pt x="34731" y="10001"/>
                    <a:pt x="33767" y="9763"/>
                    <a:pt x="32802" y="9513"/>
                  </a:cubicBezTo>
                  <a:cubicBezTo>
                    <a:pt x="33564" y="9049"/>
                    <a:pt x="34350" y="8585"/>
                    <a:pt x="35112" y="8108"/>
                  </a:cubicBezTo>
                  <a:close/>
                  <a:moveTo>
                    <a:pt x="18693" y="8763"/>
                  </a:moveTo>
                  <a:cubicBezTo>
                    <a:pt x="19646" y="9013"/>
                    <a:pt x="20586" y="9275"/>
                    <a:pt x="21539" y="9513"/>
                  </a:cubicBezTo>
                  <a:cubicBezTo>
                    <a:pt x="20837" y="9930"/>
                    <a:pt x="20134" y="10359"/>
                    <a:pt x="19479" y="10835"/>
                  </a:cubicBezTo>
                  <a:cubicBezTo>
                    <a:pt x="18360" y="10561"/>
                    <a:pt x="17265" y="10299"/>
                    <a:pt x="16157" y="10025"/>
                  </a:cubicBezTo>
                  <a:cubicBezTo>
                    <a:pt x="17027" y="9668"/>
                    <a:pt x="17860" y="9239"/>
                    <a:pt x="18693" y="8763"/>
                  </a:cubicBezTo>
                  <a:close/>
                  <a:moveTo>
                    <a:pt x="28647" y="9037"/>
                  </a:moveTo>
                  <a:lnTo>
                    <a:pt x="31421" y="9739"/>
                  </a:lnTo>
                  <a:cubicBezTo>
                    <a:pt x="30743" y="10132"/>
                    <a:pt x="30076" y="10525"/>
                    <a:pt x="29397" y="10918"/>
                  </a:cubicBezTo>
                  <a:cubicBezTo>
                    <a:pt x="28504" y="10692"/>
                    <a:pt x="27587" y="10454"/>
                    <a:pt x="26694" y="10239"/>
                  </a:cubicBezTo>
                  <a:cubicBezTo>
                    <a:pt x="27349" y="9835"/>
                    <a:pt x="28004" y="9430"/>
                    <a:pt x="28647" y="9037"/>
                  </a:cubicBezTo>
                  <a:close/>
                  <a:moveTo>
                    <a:pt x="48650" y="8846"/>
                  </a:moveTo>
                  <a:lnTo>
                    <a:pt x="51817" y="9608"/>
                  </a:lnTo>
                  <a:cubicBezTo>
                    <a:pt x="51007" y="10073"/>
                    <a:pt x="50197" y="10573"/>
                    <a:pt x="49412" y="11097"/>
                  </a:cubicBezTo>
                  <a:cubicBezTo>
                    <a:pt x="48840" y="10954"/>
                    <a:pt x="48280" y="10823"/>
                    <a:pt x="47697" y="10668"/>
                  </a:cubicBezTo>
                  <a:cubicBezTo>
                    <a:pt x="47292" y="10561"/>
                    <a:pt x="46899" y="10466"/>
                    <a:pt x="46494" y="10370"/>
                  </a:cubicBezTo>
                  <a:cubicBezTo>
                    <a:pt x="47233" y="9894"/>
                    <a:pt x="47971" y="9382"/>
                    <a:pt x="48650" y="8846"/>
                  </a:cubicBezTo>
                  <a:close/>
                  <a:moveTo>
                    <a:pt x="38696" y="9001"/>
                  </a:moveTo>
                  <a:lnTo>
                    <a:pt x="41375" y="9668"/>
                  </a:lnTo>
                  <a:cubicBezTo>
                    <a:pt x="40660" y="10168"/>
                    <a:pt x="39934" y="10668"/>
                    <a:pt x="39184" y="11144"/>
                  </a:cubicBezTo>
                  <a:cubicBezTo>
                    <a:pt x="38243" y="10906"/>
                    <a:pt x="37327" y="10668"/>
                    <a:pt x="36386" y="10430"/>
                  </a:cubicBezTo>
                  <a:cubicBezTo>
                    <a:pt x="37148" y="9954"/>
                    <a:pt x="37922" y="9489"/>
                    <a:pt x="38696" y="9001"/>
                  </a:cubicBezTo>
                  <a:close/>
                  <a:moveTo>
                    <a:pt x="22289" y="9716"/>
                  </a:moveTo>
                  <a:lnTo>
                    <a:pt x="23313" y="9978"/>
                  </a:lnTo>
                  <a:cubicBezTo>
                    <a:pt x="23944" y="10144"/>
                    <a:pt x="24551" y="10311"/>
                    <a:pt x="25182" y="10466"/>
                  </a:cubicBezTo>
                  <a:cubicBezTo>
                    <a:pt x="24492" y="10859"/>
                    <a:pt x="23825" y="11275"/>
                    <a:pt x="23182" y="11740"/>
                  </a:cubicBezTo>
                  <a:cubicBezTo>
                    <a:pt x="22087" y="11466"/>
                    <a:pt x="20967" y="11204"/>
                    <a:pt x="19872" y="10942"/>
                  </a:cubicBezTo>
                  <a:cubicBezTo>
                    <a:pt x="20706" y="10597"/>
                    <a:pt x="21503" y="10180"/>
                    <a:pt x="22289" y="9716"/>
                  </a:cubicBezTo>
                  <a:close/>
                  <a:moveTo>
                    <a:pt x="32112" y="9930"/>
                  </a:moveTo>
                  <a:cubicBezTo>
                    <a:pt x="33088" y="10180"/>
                    <a:pt x="34052" y="10418"/>
                    <a:pt x="35017" y="10668"/>
                  </a:cubicBezTo>
                  <a:cubicBezTo>
                    <a:pt x="34362" y="11073"/>
                    <a:pt x="33695" y="11454"/>
                    <a:pt x="33029" y="11847"/>
                  </a:cubicBezTo>
                  <a:cubicBezTo>
                    <a:pt x="32076" y="11609"/>
                    <a:pt x="31135" y="11359"/>
                    <a:pt x="30183" y="11121"/>
                  </a:cubicBezTo>
                  <a:cubicBezTo>
                    <a:pt x="30838" y="10728"/>
                    <a:pt x="31481" y="10323"/>
                    <a:pt x="32112" y="9930"/>
                  </a:cubicBezTo>
                  <a:close/>
                  <a:moveTo>
                    <a:pt x="42149" y="9882"/>
                  </a:moveTo>
                  <a:cubicBezTo>
                    <a:pt x="43113" y="10120"/>
                    <a:pt x="44066" y="10359"/>
                    <a:pt x="45030" y="10609"/>
                  </a:cubicBezTo>
                  <a:cubicBezTo>
                    <a:pt x="44292" y="11085"/>
                    <a:pt x="43530" y="11597"/>
                    <a:pt x="42756" y="12061"/>
                  </a:cubicBezTo>
                  <a:cubicBezTo>
                    <a:pt x="41792" y="11811"/>
                    <a:pt x="40827" y="11561"/>
                    <a:pt x="39851" y="11323"/>
                  </a:cubicBezTo>
                  <a:cubicBezTo>
                    <a:pt x="40613" y="10835"/>
                    <a:pt x="41387" y="10359"/>
                    <a:pt x="42149" y="9882"/>
                  </a:cubicBezTo>
                  <a:close/>
                  <a:moveTo>
                    <a:pt x="52388" y="9763"/>
                  </a:moveTo>
                  <a:cubicBezTo>
                    <a:pt x="53591" y="10049"/>
                    <a:pt x="54781" y="10323"/>
                    <a:pt x="55984" y="10620"/>
                  </a:cubicBezTo>
                  <a:cubicBezTo>
                    <a:pt x="55138" y="11085"/>
                    <a:pt x="54305" y="11609"/>
                    <a:pt x="53483" y="12144"/>
                  </a:cubicBezTo>
                  <a:cubicBezTo>
                    <a:pt x="52388" y="11859"/>
                    <a:pt x="51305" y="11597"/>
                    <a:pt x="50197" y="11311"/>
                  </a:cubicBezTo>
                  <a:cubicBezTo>
                    <a:pt x="50959" y="10823"/>
                    <a:pt x="51698" y="10311"/>
                    <a:pt x="52388" y="9763"/>
                  </a:cubicBezTo>
                  <a:close/>
                  <a:moveTo>
                    <a:pt x="25944" y="10680"/>
                  </a:moveTo>
                  <a:cubicBezTo>
                    <a:pt x="26837" y="10906"/>
                    <a:pt x="27730" y="11144"/>
                    <a:pt x="28623" y="11382"/>
                  </a:cubicBezTo>
                  <a:cubicBezTo>
                    <a:pt x="27983" y="11750"/>
                    <a:pt x="27342" y="12153"/>
                    <a:pt x="26725" y="12616"/>
                  </a:cubicBezTo>
                  <a:lnTo>
                    <a:pt x="26725" y="12616"/>
                  </a:lnTo>
                  <a:cubicBezTo>
                    <a:pt x="26725" y="12616"/>
                    <a:pt x="26726" y="12615"/>
                    <a:pt x="26726" y="12615"/>
                  </a:cubicBezTo>
                  <a:cubicBezTo>
                    <a:pt x="26729" y="12615"/>
                    <a:pt x="26726" y="12621"/>
                    <a:pt x="26718" y="12621"/>
                  </a:cubicBezTo>
                  <a:cubicBezTo>
                    <a:pt x="26720" y="12619"/>
                    <a:pt x="26723" y="12617"/>
                    <a:pt x="26725" y="12616"/>
                  </a:cubicBezTo>
                  <a:lnTo>
                    <a:pt x="26725" y="12616"/>
                  </a:lnTo>
                  <a:cubicBezTo>
                    <a:pt x="26723" y="12616"/>
                    <a:pt x="26721" y="12618"/>
                    <a:pt x="26718" y="12621"/>
                  </a:cubicBezTo>
                  <a:cubicBezTo>
                    <a:pt x="25682" y="12359"/>
                    <a:pt x="24647" y="12109"/>
                    <a:pt x="23623" y="11859"/>
                  </a:cubicBezTo>
                  <a:cubicBezTo>
                    <a:pt x="24408" y="11513"/>
                    <a:pt x="25182" y="11121"/>
                    <a:pt x="25944" y="10680"/>
                  </a:cubicBezTo>
                  <a:close/>
                  <a:moveTo>
                    <a:pt x="35719" y="10847"/>
                  </a:moveTo>
                  <a:cubicBezTo>
                    <a:pt x="36660" y="11085"/>
                    <a:pt x="37577" y="11323"/>
                    <a:pt x="38517" y="11561"/>
                  </a:cubicBezTo>
                  <a:cubicBezTo>
                    <a:pt x="37862" y="11966"/>
                    <a:pt x="37208" y="12359"/>
                    <a:pt x="36541" y="12752"/>
                  </a:cubicBezTo>
                  <a:cubicBezTo>
                    <a:pt x="35624" y="12514"/>
                    <a:pt x="34719" y="12275"/>
                    <a:pt x="33802" y="12037"/>
                  </a:cubicBezTo>
                  <a:cubicBezTo>
                    <a:pt x="34457" y="11656"/>
                    <a:pt x="35088" y="11252"/>
                    <a:pt x="35719" y="10847"/>
                  </a:cubicBezTo>
                  <a:close/>
                  <a:moveTo>
                    <a:pt x="45828" y="10787"/>
                  </a:moveTo>
                  <a:cubicBezTo>
                    <a:pt x="46804" y="11037"/>
                    <a:pt x="47768" y="11287"/>
                    <a:pt x="48757" y="11525"/>
                  </a:cubicBezTo>
                  <a:cubicBezTo>
                    <a:pt x="48007" y="12025"/>
                    <a:pt x="47280" y="12525"/>
                    <a:pt x="46542" y="12990"/>
                  </a:cubicBezTo>
                  <a:cubicBezTo>
                    <a:pt x="46518" y="13002"/>
                    <a:pt x="46494" y="13026"/>
                    <a:pt x="46483" y="13037"/>
                  </a:cubicBezTo>
                  <a:cubicBezTo>
                    <a:pt x="45780" y="12859"/>
                    <a:pt x="45066" y="12656"/>
                    <a:pt x="44363" y="12478"/>
                  </a:cubicBezTo>
                  <a:cubicBezTo>
                    <a:pt x="44066" y="12406"/>
                    <a:pt x="43756" y="12323"/>
                    <a:pt x="43458" y="12240"/>
                  </a:cubicBezTo>
                  <a:lnTo>
                    <a:pt x="43589" y="12156"/>
                  </a:lnTo>
                  <a:cubicBezTo>
                    <a:pt x="44316" y="11692"/>
                    <a:pt x="45078" y="11252"/>
                    <a:pt x="45828" y="10787"/>
                  </a:cubicBezTo>
                  <a:close/>
                  <a:moveTo>
                    <a:pt x="56496" y="10740"/>
                  </a:moveTo>
                  <a:cubicBezTo>
                    <a:pt x="57674" y="11025"/>
                    <a:pt x="58865" y="11323"/>
                    <a:pt x="60032" y="11609"/>
                  </a:cubicBezTo>
                  <a:cubicBezTo>
                    <a:pt x="59175" y="12085"/>
                    <a:pt x="58341" y="12621"/>
                    <a:pt x="57520" y="13168"/>
                  </a:cubicBezTo>
                  <a:cubicBezTo>
                    <a:pt x="56436" y="12883"/>
                    <a:pt x="55365" y="12621"/>
                    <a:pt x="54281" y="12335"/>
                  </a:cubicBezTo>
                  <a:cubicBezTo>
                    <a:pt x="55031" y="11847"/>
                    <a:pt x="55793" y="11323"/>
                    <a:pt x="56496" y="10740"/>
                  </a:cubicBezTo>
                  <a:close/>
                  <a:moveTo>
                    <a:pt x="29409" y="11561"/>
                  </a:moveTo>
                  <a:cubicBezTo>
                    <a:pt x="30362" y="11811"/>
                    <a:pt x="31314" y="12049"/>
                    <a:pt x="32267" y="12311"/>
                  </a:cubicBezTo>
                  <a:cubicBezTo>
                    <a:pt x="31624" y="12692"/>
                    <a:pt x="30981" y="13097"/>
                    <a:pt x="30385" y="13526"/>
                  </a:cubicBezTo>
                  <a:cubicBezTo>
                    <a:pt x="29290" y="13240"/>
                    <a:pt x="28183" y="12978"/>
                    <a:pt x="27087" y="12704"/>
                  </a:cubicBezTo>
                  <a:cubicBezTo>
                    <a:pt x="27873" y="12383"/>
                    <a:pt x="28647" y="11990"/>
                    <a:pt x="29409" y="11561"/>
                  </a:cubicBezTo>
                  <a:close/>
                  <a:moveTo>
                    <a:pt x="39220" y="11740"/>
                  </a:moveTo>
                  <a:cubicBezTo>
                    <a:pt x="40172" y="11990"/>
                    <a:pt x="41125" y="12228"/>
                    <a:pt x="42077" y="12490"/>
                  </a:cubicBezTo>
                  <a:cubicBezTo>
                    <a:pt x="41399" y="12883"/>
                    <a:pt x="40720" y="13276"/>
                    <a:pt x="40029" y="13680"/>
                  </a:cubicBezTo>
                  <a:cubicBezTo>
                    <a:pt x="39125" y="13442"/>
                    <a:pt x="38220" y="13204"/>
                    <a:pt x="37327" y="12966"/>
                  </a:cubicBezTo>
                  <a:cubicBezTo>
                    <a:pt x="37946" y="12561"/>
                    <a:pt x="38589" y="12144"/>
                    <a:pt x="39220" y="11740"/>
                  </a:cubicBezTo>
                  <a:close/>
                  <a:moveTo>
                    <a:pt x="49531" y="11728"/>
                  </a:moveTo>
                  <a:lnTo>
                    <a:pt x="52829" y="12573"/>
                  </a:lnTo>
                  <a:cubicBezTo>
                    <a:pt x="52055" y="13085"/>
                    <a:pt x="51305" y="13597"/>
                    <a:pt x="50543" y="14073"/>
                  </a:cubicBezTo>
                  <a:cubicBezTo>
                    <a:pt x="49412" y="13776"/>
                    <a:pt x="48280" y="13502"/>
                    <a:pt x="47161" y="13204"/>
                  </a:cubicBezTo>
                  <a:cubicBezTo>
                    <a:pt x="47256" y="13145"/>
                    <a:pt x="47340" y="13097"/>
                    <a:pt x="47423" y="13037"/>
                  </a:cubicBezTo>
                  <a:cubicBezTo>
                    <a:pt x="48114" y="12609"/>
                    <a:pt x="48828" y="12168"/>
                    <a:pt x="49531" y="11728"/>
                  </a:cubicBezTo>
                  <a:close/>
                  <a:moveTo>
                    <a:pt x="60615" y="11740"/>
                  </a:moveTo>
                  <a:cubicBezTo>
                    <a:pt x="61139" y="11894"/>
                    <a:pt x="61675" y="12025"/>
                    <a:pt x="62223" y="12144"/>
                  </a:cubicBezTo>
                  <a:cubicBezTo>
                    <a:pt x="62794" y="12275"/>
                    <a:pt x="63342" y="12418"/>
                    <a:pt x="63901" y="12561"/>
                  </a:cubicBezTo>
                  <a:cubicBezTo>
                    <a:pt x="63044" y="13037"/>
                    <a:pt x="62211" y="13573"/>
                    <a:pt x="61389" y="14121"/>
                  </a:cubicBezTo>
                  <a:cubicBezTo>
                    <a:pt x="61020" y="14049"/>
                    <a:pt x="60663" y="13966"/>
                    <a:pt x="60330" y="13883"/>
                  </a:cubicBezTo>
                  <a:cubicBezTo>
                    <a:pt x="59663" y="13704"/>
                    <a:pt x="58996" y="13538"/>
                    <a:pt x="58341" y="13359"/>
                  </a:cubicBezTo>
                  <a:cubicBezTo>
                    <a:pt x="59127" y="12859"/>
                    <a:pt x="59901" y="12323"/>
                    <a:pt x="60615" y="11740"/>
                  </a:cubicBezTo>
                  <a:close/>
                  <a:moveTo>
                    <a:pt x="33040" y="12514"/>
                  </a:moveTo>
                  <a:cubicBezTo>
                    <a:pt x="33957" y="12752"/>
                    <a:pt x="34874" y="12990"/>
                    <a:pt x="35791" y="13228"/>
                  </a:cubicBezTo>
                  <a:cubicBezTo>
                    <a:pt x="35172" y="13609"/>
                    <a:pt x="34553" y="14002"/>
                    <a:pt x="33981" y="14430"/>
                  </a:cubicBezTo>
                  <a:cubicBezTo>
                    <a:pt x="32933" y="14145"/>
                    <a:pt x="31897" y="13895"/>
                    <a:pt x="30850" y="13645"/>
                  </a:cubicBezTo>
                  <a:cubicBezTo>
                    <a:pt x="31600" y="13311"/>
                    <a:pt x="32326" y="12930"/>
                    <a:pt x="33040" y="12514"/>
                  </a:cubicBezTo>
                  <a:close/>
                  <a:moveTo>
                    <a:pt x="42768" y="12656"/>
                  </a:moveTo>
                  <a:cubicBezTo>
                    <a:pt x="43768" y="12918"/>
                    <a:pt x="44768" y="13180"/>
                    <a:pt x="45768" y="13454"/>
                  </a:cubicBezTo>
                  <a:cubicBezTo>
                    <a:pt x="45090" y="13847"/>
                    <a:pt x="44411" y="14252"/>
                    <a:pt x="43720" y="14657"/>
                  </a:cubicBezTo>
                  <a:cubicBezTo>
                    <a:pt x="42756" y="14407"/>
                    <a:pt x="41768" y="14133"/>
                    <a:pt x="40803" y="13883"/>
                  </a:cubicBezTo>
                  <a:cubicBezTo>
                    <a:pt x="41482" y="13478"/>
                    <a:pt x="42137" y="13061"/>
                    <a:pt x="42768" y="12656"/>
                  </a:cubicBezTo>
                  <a:close/>
                  <a:moveTo>
                    <a:pt x="53591" y="12787"/>
                  </a:moveTo>
                  <a:cubicBezTo>
                    <a:pt x="54674" y="13061"/>
                    <a:pt x="55781" y="13335"/>
                    <a:pt x="56865" y="13621"/>
                  </a:cubicBezTo>
                  <a:cubicBezTo>
                    <a:pt x="56103" y="14133"/>
                    <a:pt x="55353" y="14657"/>
                    <a:pt x="54591" y="15133"/>
                  </a:cubicBezTo>
                  <a:cubicBezTo>
                    <a:pt x="54591" y="15133"/>
                    <a:pt x="54579" y="15133"/>
                    <a:pt x="54579" y="15145"/>
                  </a:cubicBezTo>
                  <a:cubicBezTo>
                    <a:pt x="53460" y="14847"/>
                    <a:pt x="52329" y="14550"/>
                    <a:pt x="51209" y="14276"/>
                  </a:cubicBezTo>
                  <a:cubicBezTo>
                    <a:pt x="51245" y="14252"/>
                    <a:pt x="51257" y="14240"/>
                    <a:pt x="51281" y="14228"/>
                  </a:cubicBezTo>
                  <a:cubicBezTo>
                    <a:pt x="52043" y="13740"/>
                    <a:pt x="52817" y="13252"/>
                    <a:pt x="53591" y="12787"/>
                  </a:cubicBezTo>
                  <a:close/>
                  <a:moveTo>
                    <a:pt x="64461" y="12692"/>
                  </a:moveTo>
                  <a:lnTo>
                    <a:pt x="66997" y="13323"/>
                  </a:lnTo>
                  <a:cubicBezTo>
                    <a:pt x="67211" y="13383"/>
                    <a:pt x="67711" y="13466"/>
                    <a:pt x="68128" y="13538"/>
                  </a:cubicBezTo>
                  <a:cubicBezTo>
                    <a:pt x="67116" y="14073"/>
                    <a:pt x="66140" y="14645"/>
                    <a:pt x="65152" y="15240"/>
                  </a:cubicBezTo>
                  <a:cubicBezTo>
                    <a:pt x="64342" y="14764"/>
                    <a:pt x="63270" y="14490"/>
                    <a:pt x="62211" y="14288"/>
                  </a:cubicBezTo>
                  <a:cubicBezTo>
                    <a:pt x="62985" y="13776"/>
                    <a:pt x="63747" y="13264"/>
                    <a:pt x="64461" y="12692"/>
                  </a:cubicBezTo>
                  <a:close/>
                  <a:moveTo>
                    <a:pt x="36553" y="13407"/>
                  </a:moveTo>
                  <a:lnTo>
                    <a:pt x="39279" y="14121"/>
                  </a:lnTo>
                  <a:cubicBezTo>
                    <a:pt x="38660" y="14490"/>
                    <a:pt x="38053" y="14883"/>
                    <a:pt x="37493" y="15300"/>
                  </a:cubicBezTo>
                  <a:cubicBezTo>
                    <a:pt x="36458" y="15038"/>
                    <a:pt x="35434" y="14788"/>
                    <a:pt x="34410" y="14526"/>
                  </a:cubicBezTo>
                  <a:cubicBezTo>
                    <a:pt x="35136" y="14192"/>
                    <a:pt x="35850" y="13823"/>
                    <a:pt x="36553" y="13407"/>
                  </a:cubicBezTo>
                  <a:close/>
                  <a:moveTo>
                    <a:pt x="46483" y="13633"/>
                  </a:moveTo>
                  <a:cubicBezTo>
                    <a:pt x="47590" y="13930"/>
                    <a:pt x="48709" y="14204"/>
                    <a:pt x="49828" y="14502"/>
                  </a:cubicBezTo>
                  <a:cubicBezTo>
                    <a:pt x="49138" y="14919"/>
                    <a:pt x="48459" y="15323"/>
                    <a:pt x="47757" y="15728"/>
                  </a:cubicBezTo>
                  <a:cubicBezTo>
                    <a:pt x="46673" y="15431"/>
                    <a:pt x="45590" y="15145"/>
                    <a:pt x="44494" y="14847"/>
                  </a:cubicBezTo>
                  <a:cubicBezTo>
                    <a:pt x="45185" y="14466"/>
                    <a:pt x="45840" y="14049"/>
                    <a:pt x="46483" y="13633"/>
                  </a:cubicBezTo>
                  <a:close/>
                  <a:moveTo>
                    <a:pt x="57639" y="13823"/>
                  </a:moveTo>
                  <a:cubicBezTo>
                    <a:pt x="57877" y="13883"/>
                    <a:pt x="58103" y="13942"/>
                    <a:pt x="58341" y="14002"/>
                  </a:cubicBezTo>
                  <a:cubicBezTo>
                    <a:pt x="59115" y="14216"/>
                    <a:pt x="59901" y="14407"/>
                    <a:pt x="60675" y="14609"/>
                  </a:cubicBezTo>
                  <a:cubicBezTo>
                    <a:pt x="59972" y="15085"/>
                    <a:pt x="59282" y="15550"/>
                    <a:pt x="58567" y="16002"/>
                  </a:cubicBezTo>
                  <a:cubicBezTo>
                    <a:pt x="58508" y="16026"/>
                    <a:pt x="58448" y="16074"/>
                    <a:pt x="58389" y="16097"/>
                  </a:cubicBezTo>
                  <a:cubicBezTo>
                    <a:pt x="57936" y="16014"/>
                    <a:pt x="57520" y="15919"/>
                    <a:pt x="57139" y="15824"/>
                  </a:cubicBezTo>
                  <a:cubicBezTo>
                    <a:pt x="56508" y="15657"/>
                    <a:pt x="55889" y="15490"/>
                    <a:pt x="55246" y="15323"/>
                  </a:cubicBezTo>
                  <a:cubicBezTo>
                    <a:pt x="55317" y="15288"/>
                    <a:pt x="55377" y="15240"/>
                    <a:pt x="55448" y="15192"/>
                  </a:cubicBezTo>
                  <a:cubicBezTo>
                    <a:pt x="56162" y="14728"/>
                    <a:pt x="56912" y="14288"/>
                    <a:pt x="57639" y="13823"/>
                  </a:cubicBezTo>
                  <a:close/>
                  <a:moveTo>
                    <a:pt x="40029" y="14335"/>
                  </a:moveTo>
                  <a:cubicBezTo>
                    <a:pt x="41018" y="14585"/>
                    <a:pt x="41994" y="14847"/>
                    <a:pt x="42994" y="15109"/>
                  </a:cubicBezTo>
                  <a:cubicBezTo>
                    <a:pt x="42399" y="15466"/>
                    <a:pt x="41815" y="15847"/>
                    <a:pt x="41268" y="16252"/>
                  </a:cubicBezTo>
                  <a:cubicBezTo>
                    <a:pt x="40744" y="16121"/>
                    <a:pt x="40196" y="15978"/>
                    <a:pt x="39660" y="15847"/>
                  </a:cubicBezTo>
                  <a:lnTo>
                    <a:pt x="37874" y="15407"/>
                  </a:lnTo>
                  <a:cubicBezTo>
                    <a:pt x="38601" y="15085"/>
                    <a:pt x="39339" y="14728"/>
                    <a:pt x="40029" y="14335"/>
                  </a:cubicBezTo>
                  <a:close/>
                  <a:moveTo>
                    <a:pt x="50531" y="14692"/>
                  </a:moveTo>
                  <a:cubicBezTo>
                    <a:pt x="51638" y="14990"/>
                    <a:pt x="52757" y="15264"/>
                    <a:pt x="53876" y="15562"/>
                  </a:cubicBezTo>
                  <a:cubicBezTo>
                    <a:pt x="53174" y="15978"/>
                    <a:pt x="52471" y="16395"/>
                    <a:pt x="51781" y="16836"/>
                  </a:cubicBezTo>
                  <a:cubicBezTo>
                    <a:pt x="50697" y="16538"/>
                    <a:pt x="49614" y="16240"/>
                    <a:pt x="48530" y="15954"/>
                  </a:cubicBezTo>
                  <a:cubicBezTo>
                    <a:pt x="49221" y="15538"/>
                    <a:pt x="49876" y="15121"/>
                    <a:pt x="50531" y="14692"/>
                  </a:cubicBezTo>
                  <a:close/>
                  <a:moveTo>
                    <a:pt x="61437" y="14776"/>
                  </a:moveTo>
                  <a:cubicBezTo>
                    <a:pt x="62032" y="14931"/>
                    <a:pt x="62627" y="15085"/>
                    <a:pt x="63223" y="15240"/>
                  </a:cubicBezTo>
                  <a:cubicBezTo>
                    <a:pt x="63568" y="15323"/>
                    <a:pt x="64235" y="15407"/>
                    <a:pt x="64711" y="15502"/>
                  </a:cubicBezTo>
                  <a:cubicBezTo>
                    <a:pt x="63985" y="15978"/>
                    <a:pt x="63247" y="16455"/>
                    <a:pt x="62532" y="16931"/>
                  </a:cubicBezTo>
                  <a:cubicBezTo>
                    <a:pt x="62389" y="17038"/>
                    <a:pt x="62223" y="17133"/>
                    <a:pt x="62080" y="17228"/>
                  </a:cubicBezTo>
                  <a:cubicBezTo>
                    <a:pt x="61258" y="16740"/>
                    <a:pt x="60175" y="16455"/>
                    <a:pt x="59115" y="16240"/>
                  </a:cubicBezTo>
                  <a:cubicBezTo>
                    <a:pt x="59234" y="16157"/>
                    <a:pt x="59341" y="16085"/>
                    <a:pt x="59460" y="16014"/>
                  </a:cubicBezTo>
                  <a:cubicBezTo>
                    <a:pt x="60115" y="15597"/>
                    <a:pt x="60770" y="15192"/>
                    <a:pt x="61437" y="14776"/>
                  </a:cubicBezTo>
                  <a:close/>
                  <a:moveTo>
                    <a:pt x="43768" y="15300"/>
                  </a:moveTo>
                  <a:cubicBezTo>
                    <a:pt x="44875" y="15585"/>
                    <a:pt x="45971" y="15883"/>
                    <a:pt x="47078" y="16157"/>
                  </a:cubicBezTo>
                  <a:cubicBezTo>
                    <a:pt x="46494" y="16514"/>
                    <a:pt x="45923" y="16871"/>
                    <a:pt x="45375" y="17276"/>
                  </a:cubicBezTo>
                  <a:cubicBezTo>
                    <a:pt x="44125" y="16967"/>
                    <a:pt x="42887" y="16657"/>
                    <a:pt x="41661" y="16335"/>
                  </a:cubicBezTo>
                  <a:cubicBezTo>
                    <a:pt x="42363" y="16038"/>
                    <a:pt x="43065" y="15681"/>
                    <a:pt x="43768" y="15300"/>
                  </a:cubicBezTo>
                  <a:close/>
                  <a:moveTo>
                    <a:pt x="54579" y="15740"/>
                  </a:moveTo>
                  <a:cubicBezTo>
                    <a:pt x="54817" y="15800"/>
                    <a:pt x="55067" y="15883"/>
                    <a:pt x="55305" y="15931"/>
                  </a:cubicBezTo>
                  <a:cubicBezTo>
                    <a:pt x="56079" y="16145"/>
                    <a:pt x="56841" y="16347"/>
                    <a:pt x="57615" y="16550"/>
                  </a:cubicBezTo>
                  <a:cubicBezTo>
                    <a:pt x="56901" y="16978"/>
                    <a:pt x="56186" y="17395"/>
                    <a:pt x="55472" y="17824"/>
                  </a:cubicBezTo>
                  <a:cubicBezTo>
                    <a:pt x="54495" y="17562"/>
                    <a:pt x="53531" y="17288"/>
                    <a:pt x="52555" y="17026"/>
                  </a:cubicBezTo>
                  <a:cubicBezTo>
                    <a:pt x="53245" y="16621"/>
                    <a:pt x="53924" y="16193"/>
                    <a:pt x="54579" y="15740"/>
                  </a:cubicBezTo>
                  <a:close/>
                  <a:moveTo>
                    <a:pt x="47816" y="16371"/>
                  </a:moveTo>
                  <a:cubicBezTo>
                    <a:pt x="48911" y="16657"/>
                    <a:pt x="50019" y="16955"/>
                    <a:pt x="51102" y="17228"/>
                  </a:cubicBezTo>
                  <a:cubicBezTo>
                    <a:pt x="50543" y="17574"/>
                    <a:pt x="49995" y="17943"/>
                    <a:pt x="49459" y="18324"/>
                  </a:cubicBezTo>
                  <a:cubicBezTo>
                    <a:pt x="48269" y="18026"/>
                    <a:pt x="47042" y="17705"/>
                    <a:pt x="45828" y="17395"/>
                  </a:cubicBezTo>
                  <a:cubicBezTo>
                    <a:pt x="46506" y="17097"/>
                    <a:pt x="47161" y="16740"/>
                    <a:pt x="47816" y="16371"/>
                  </a:cubicBezTo>
                  <a:close/>
                  <a:moveTo>
                    <a:pt x="58341" y="16740"/>
                  </a:moveTo>
                  <a:lnTo>
                    <a:pt x="60032" y="17193"/>
                  </a:lnTo>
                  <a:cubicBezTo>
                    <a:pt x="60413" y="17288"/>
                    <a:pt x="61163" y="17371"/>
                    <a:pt x="61675" y="17502"/>
                  </a:cubicBezTo>
                  <a:cubicBezTo>
                    <a:pt x="60913" y="17979"/>
                    <a:pt x="60139" y="18443"/>
                    <a:pt x="59413" y="18931"/>
                  </a:cubicBezTo>
                  <a:cubicBezTo>
                    <a:pt x="58353" y="18633"/>
                    <a:pt x="57293" y="18348"/>
                    <a:pt x="56246" y="18050"/>
                  </a:cubicBezTo>
                  <a:cubicBezTo>
                    <a:pt x="56960" y="17633"/>
                    <a:pt x="57639" y="17193"/>
                    <a:pt x="58341" y="16740"/>
                  </a:cubicBezTo>
                  <a:close/>
                  <a:moveTo>
                    <a:pt x="51900" y="17443"/>
                  </a:moveTo>
                  <a:cubicBezTo>
                    <a:pt x="51936" y="17455"/>
                    <a:pt x="51971" y="17455"/>
                    <a:pt x="52019" y="17467"/>
                  </a:cubicBezTo>
                  <a:cubicBezTo>
                    <a:pt x="52971" y="17729"/>
                    <a:pt x="53936" y="17967"/>
                    <a:pt x="54900" y="18205"/>
                  </a:cubicBezTo>
                  <a:cubicBezTo>
                    <a:pt x="54353" y="18538"/>
                    <a:pt x="53805" y="18895"/>
                    <a:pt x="53281" y="19288"/>
                  </a:cubicBezTo>
                  <a:cubicBezTo>
                    <a:pt x="52995" y="19229"/>
                    <a:pt x="52745" y="19169"/>
                    <a:pt x="52507" y="19110"/>
                  </a:cubicBezTo>
                  <a:cubicBezTo>
                    <a:pt x="51662" y="18883"/>
                    <a:pt x="50805" y="18681"/>
                    <a:pt x="49959" y="18455"/>
                  </a:cubicBezTo>
                  <a:cubicBezTo>
                    <a:pt x="50614" y="18157"/>
                    <a:pt x="51269" y="17812"/>
                    <a:pt x="51900" y="17443"/>
                  </a:cubicBezTo>
                  <a:close/>
                  <a:moveTo>
                    <a:pt x="55662" y="18395"/>
                  </a:moveTo>
                  <a:cubicBezTo>
                    <a:pt x="56781" y="18657"/>
                    <a:pt x="57877" y="18943"/>
                    <a:pt x="58960" y="19241"/>
                  </a:cubicBezTo>
                  <a:cubicBezTo>
                    <a:pt x="58413" y="19634"/>
                    <a:pt x="57770" y="19967"/>
                    <a:pt x="57293" y="20443"/>
                  </a:cubicBezTo>
                  <a:cubicBezTo>
                    <a:pt x="56400" y="20003"/>
                    <a:pt x="55019" y="19669"/>
                    <a:pt x="53662" y="19372"/>
                  </a:cubicBezTo>
                  <a:cubicBezTo>
                    <a:pt x="54353" y="19098"/>
                    <a:pt x="55007" y="18752"/>
                    <a:pt x="55662" y="18395"/>
                  </a:cubicBezTo>
                  <a:close/>
                  <a:moveTo>
                    <a:pt x="12311" y="0"/>
                  </a:moveTo>
                  <a:cubicBezTo>
                    <a:pt x="12251" y="0"/>
                    <a:pt x="12209" y="4"/>
                    <a:pt x="12193" y="12"/>
                  </a:cubicBezTo>
                  <a:cubicBezTo>
                    <a:pt x="12169" y="24"/>
                    <a:pt x="12145" y="24"/>
                    <a:pt x="12133" y="48"/>
                  </a:cubicBezTo>
                  <a:cubicBezTo>
                    <a:pt x="12133" y="48"/>
                    <a:pt x="12109" y="48"/>
                    <a:pt x="12109" y="60"/>
                  </a:cubicBezTo>
                  <a:cubicBezTo>
                    <a:pt x="9895" y="1096"/>
                    <a:pt x="7704" y="2227"/>
                    <a:pt x="5561" y="3405"/>
                  </a:cubicBezTo>
                  <a:cubicBezTo>
                    <a:pt x="3906" y="4310"/>
                    <a:pt x="1965" y="5167"/>
                    <a:pt x="524" y="6430"/>
                  </a:cubicBezTo>
                  <a:cubicBezTo>
                    <a:pt x="441" y="6501"/>
                    <a:pt x="1" y="6834"/>
                    <a:pt x="60" y="6846"/>
                  </a:cubicBezTo>
                  <a:cubicBezTo>
                    <a:pt x="132" y="6870"/>
                    <a:pt x="441" y="6977"/>
                    <a:pt x="524" y="6989"/>
                  </a:cubicBezTo>
                  <a:cubicBezTo>
                    <a:pt x="17288" y="10751"/>
                    <a:pt x="33874" y="15133"/>
                    <a:pt x="50531" y="19419"/>
                  </a:cubicBezTo>
                  <a:cubicBezTo>
                    <a:pt x="52114" y="19824"/>
                    <a:pt x="53698" y="20241"/>
                    <a:pt x="55293" y="20657"/>
                  </a:cubicBezTo>
                  <a:cubicBezTo>
                    <a:pt x="55710" y="20765"/>
                    <a:pt x="57162" y="21027"/>
                    <a:pt x="57174" y="21027"/>
                  </a:cubicBezTo>
                  <a:cubicBezTo>
                    <a:pt x="57193" y="21038"/>
                    <a:pt x="57217" y="21044"/>
                    <a:pt x="57246" y="21044"/>
                  </a:cubicBezTo>
                  <a:cubicBezTo>
                    <a:pt x="57558" y="21044"/>
                    <a:pt x="58398" y="20379"/>
                    <a:pt x="58758" y="20193"/>
                  </a:cubicBezTo>
                  <a:cubicBezTo>
                    <a:pt x="60199" y="19443"/>
                    <a:pt x="61544" y="18312"/>
                    <a:pt x="62830" y="17467"/>
                  </a:cubicBezTo>
                  <a:cubicBezTo>
                    <a:pt x="64890" y="16109"/>
                    <a:pt x="66961" y="14859"/>
                    <a:pt x="69164" y="13776"/>
                  </a:cubicBezTo>
                  <a:cubicBezTo>
                    <a:pt x="69295" y="13692"/>
                    <a:pt x="69343" y="13549"/>
                    <a:pt x="69307" y="13418"/>
                  </a:cubicBezTo>
                  <a:cubicBezTo>
                    <a:pt x="69307" y="13383"/>
                    <a:pt x="69271" y="13311"/>
                    <a:pt x="69235" y="13287"/>
                  </a:cubicBezTo>
                  <a:cubicBezTo>
                    <a:pt x="69188" y="13228"/>
                    <a:pt x="69128" y="13204"/>
                    <a:pt x="69069" y="13168"/>
                  </a:cubicBezTo>
                  <a:cubicBezTo>
                    <a:pt x="67926" y="12502"/>
                    <a:pt x="65675" y="12192"/>
                    <a:pt x="64235" y="11835"/>
                  </a:cubicBezTo>
                  <a:cubicBezTo>
                    <a:pt x="59937" y="10775"/>
                    <a:pt x="55627" y="9751"/>
                    <a:pt x="51328" y="8715"/>
                  </a:cubicBezTo>
                  <a:cubicBezTo>
                    <a:pt x="41196" y="6299"/>
                    <a:pt x="31040" y="3882"/>
                    <a:pt x="20860" y="1619"/>
                  </a:cubicBezTo>
                  <a:cubicBezTo>
                    <a:pt x="18515" y="1096"/>
                    <a:pt x="16014" y="357"/>
                    <a:pt x="13574" y="107"/>
                  </a:cubicBezTo>
                  <a:cubicBezTo>
                    <a:pt x="13260" y="78"/>
                    <a:pt x="12591" y="0"/>
                    <a:pt x="12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56"/>
            <p:cNvSpPr/>
            <p:nvPr/>
          </p:nvSpPr>
          <p:spPr>
            <a:xfrm>
              <a:off x="4257600" y="2549375"/>
              <a:ext cx="96825" cy="112800"/>
            </a:xfrm>
            <a:custGeom>
              <a:avLst/>
              <a:gdLst/>
              <a:ahLst/>
              <a:cxnLst/>
              <a:rect l="l" t="t" r="r" b="b"/>
              <a:pathLst>
                <a:path w="3873" h="4512" extrusionOk="0">
                  <a:moveTo>
                    <a:pt x="789" y="900"/>
                  </a:moveTo>
                  <a:cubicBezTo>
                    <a:pt x="1122" y="1067"/>
                    <a:pt x="1479" y="1198"/>
                    <a:pt x="1813" y="1341"/>
                  </a:cubicBezTo>
                  <a:cubicBezTo>
                    <a:pt x="1777" y="1365"/>
                    <a:pt x="1729" y="1377"/>
                    <a:pt x="1694" y="1412"/>
                  </a:cubicBezTo>
                  <a:cubicBezTo>
                    <a:pt x="1527" y="1412"/>
                    <a:pt x="1420" y="1484"/>
                    <a:pt x="1337" y="1615"/>
                  </a:cubicBezTo>
                  <a:cubicBezTo>
                    <a:pt x="1134" y="1758"/>
                    <a:pt x="920" y="1889"/>
                    <a:pt x="729" y="2032"/>
                  </a:cubicBezTo>
                  <a:cubicBezTo>
                    <a:pt x="765" y="1662"/>
                    <a:pt x="777" y="1281"/>
                    <a:pt x="789" y="900"/>
                  </a:cubicBezTo>
                  <a:close/>
                  <a:moveTo>
                    <a:pt x="1872" y="2139"/>
                  </a:moveTo>
                  <a:cubicBezTo>
                    <a:pt x="2087" y="2317"/>
                    <a:pt x="2313" y="2591"/>
                    <a:pt x="2432" y="2686"/>
                  </a:cubicBezTo>
                  <a:cubicBezTo>
                    <a:pt x="2551" y="2794"/>
                    <a:pt x="2670" y="2913"/>
                    <a:pt x="2789" y="3020"/>
                  </a:cubicBezTo>
                  <a:cubicBezTo>
                    <a:pt x="2861" y="3079"/>
                    <a:pt x="2932" y="3151"/>
                    <a:pt x="3003" y="3210"/>
                  </a:cubicBezTo>
                  <a:cubicBezTo>
                    <a:pt x="3122" y="3210"/>
                    <a:pt x="3146" y="3210"/>
                    <a:pt x="3039" y="3246"/>
                  </a:cubicBezTo>
                  <a:cubicBezTo>
                    <a:pt x="2861" y="3377"/>
                    <a:pt x="2563" y="3425"/>
                    <a:pt x="2349" y="3567"/>
                  </a:cubicBezTo>
                  <a:cubicBezTo>
                    <a:pt x="2313" y="3591"/>
                    <a:pt x="2265" y="3639"/>
                    <a:pt x="2218" y="3687"/>
                  </a:cubicBezTo>
                  <a:cubicBezTo>
                    <a:pt x="2075" y="3186"/>
                    <a:pt x="1872" y="2734"/>
                    <a:pt x="1622" y="2270"/>
                  </a:cubicBezTo>
                  <a:cubicBezTo>
                    <a:pt x="1718" y="2234"/>
                    <a:pt x="1789" y="2186"/>
                    <a:pt x="1872" y="2139"/>
                  </a:cubicBezTo>
                  <a:close/>
                  <a:moveTo>
                    <a:pt x="458" y="1"/>
                  </a:moveTo>
                  <a:cubicBezTo>
                    <a:pt x="282" y="1"/>
                    <a:pt x="113" y="133"/>
                    <a:pt x="122" y="341"/>
                  </a:cubicBezTo>
                  <a:cubicBezTo>
                    <a:pt x="146" y="984"/>
                    <a:pt x="134" y="1639"/>
                    <a:pt x="86" y="2270"/>
                  </a:cubicBezTo>
                  <a:cubicBezTo>
                    <a:pt x="86" y="2377"/>
                    <a:pt x="122" y="2448"/>
                    <a:pt x="170" y="2496"/>
                  </a:cubicBezTo>
                  <a:cubicBezTo>
                    <a:pt x="146" y="2508"/>
                    <a:pt x="122" y="2532"/>
                    <a:pt x="110" y="2555"/>
                  </a:cubicBezTo>
                  <a:cubicBezTo>
                    <a:pt x="1" y="2665"/>
                    <a:pt x="93" y="2845"/>
                    <a:pt x="229" y="2845"/>
                  </a:cubicBezTo>
                  <a:cubicBezTo>
                    <a:pt x="241" y="2845"/>
                    <a:pt x="253" y="2844"/>
                    <a:pt x="265" y="2841"/>
                  </a:cubicBezTo>
                  <a:cubicBezTo>
                    <a:pt x="622" y="2734"/>
                    <a:pt x="967" y="2579"/>
                    <a:pt x="1313" y="2401"/>
                  </a:cubicBezTo>
                  <a:cubicBezTo>
                    <a:pt x="1515" y="3032"/>
                    <a:pt x="1670" y="3675"/>
                    <a:pt x="1801" y="4318"/>
                  </a:cubicBezTo>
                  <a:cubicBezTo>
                    <a:pt x="1832" y="4449"/>
                    <a:pt x="1936" y="4512"/>
                    <a:pt x="2047" y="4512"/>
                  </a:cubicBezTo>
                  <a:cubicBezTo>
                    <a:pt x="2146" y="4512"/>
                    <a:pt x="2251" y="4461"/>
                    <a:pt x="2313" y="4365"/>
                  </a:cubicBezTo>
                  <a:cubicBezTo>
                    <a:pt x="2503" y="4091"/>
                    <a:pt x="2765" y="3877"/>
                    <a:pt x="3099" y="3746"/>
                  </a:cubicBezTo>
                  <a:cubicBezTo>
                    <a:pt x="3242" y="3687"/>
                    <a:pt x="3456" y="3651"/>
                    <a:pt x="3551" y="3544"/>
                  </a:cubicBezTo>
                  <a:cubicBezTo>
                    <a:pt x="3873" y="3198"/>
                    <a:pt x="3396" y="2865"/>
                    <a:pt x="3158" y="2651"/>
                  </a:cubicBezTo>
                  <a:cubicBezTo>
                    <a:pt x="2920" y="2424"/>
                    <a:pt x="2682" y="2198"/>
                    <a:pt x="2444" y="1960"/>
                  </a:cubicBezTo>
                  <a:cubicBezTo>
                    <a:pt x="2408" y="1936"/>
                    <a:pt x="2384" y="1889"/>
                    <a:pt x="2337" y="1853"/>
                  </a:cubicBezTo>
                  <a:cubicBezTo>
                    <a:pt x="2515" y="1758"/>
                    <a:pt x="2706" y="1639"/>
                    <a:pt x="2884" y="1532"/>
                  </a:cubicBezTo>
                  <a:cubicBezTo>
                    <a:pt x="3146" y="1377"/>
                    <a:pt x="3111" y="948"/>
                    <a:pt x="2801" y="877"/>
                  </a:cubicBezTo>
                  <a:cubicBezTo>
                    <a:pt x="2039" y="698"/>
                    <a:pt x="1313" y="424"/>
                    <a:pt x="622" y="43"/>
                  </a:cubicBezTo>
                  <a:cubicBezTo>
                    <a:pt x="570" y="14"/>
                    <a:pt x="514"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81A9694-FEC8-D324-9296-FF84034A1994}"/>
              </a:ext>
            </a:extLst>
          </p:cNvPr>
          <p:cNvPicPr>
            <a:picLocks noChangeAspect="1"/>
          </p:cNvPicPr>
          <p:nvPr/>
        </p:nvPicPr>
        <p:blipFill>
          <a:blip r:embed="rId3"/>
          <a:stretch>
            <a:fillRect/>
          </a:stretch>
        </p:blipFill>
        <p:spPr>
          <a:xfrm>
            <a:off x="6985508" y="3186177"/>
            <a:ext cx="1457287" cy="1457287"/>
          </a:xfrm>
          <a:prstGeom prst="rect">
            <a:avLst/>
          </a:prstGeom>
        </p:spPr>
      </p:pic>
      <p:pic>
        <p:nvPicPr>
          <p:cNvPr id="3" name="Picture 2">
            <a:extLst>
              <a:ext uri="{FF2B5EF4-FFF2-40B4-BE49-F238E27FC236}">
                <a16:creationId xmlns:a16="http://schemas.microsoft.com/office/drawing/2014/main" id="{8B7F2C89-78C4-DAD1-96DC-FBCA0DA9639F}"/>
              </a:ext>
            </a:extLst>
          </p:cNvPr>
          <p:cNvPicPr>
            <a:picLocks noChangeAspect="1"/>
          </p:cNvPicPr>
          <p:nvPr/>
        </p:nvPicPr>
        <p:blipFill>
          <a:blip r:embed="rId4"/>
          <a:stretch>
            <a:fillRect/>
          </a:stretch>
        </p:blipFill>
        <p:spPr>
          <a:xfrm>
            <a:off x="2237697" y="1187853"/>
            <a:ext cx="1354584" cy="1354584"/>
          </a:xfrm>
          <a:prstGeom prst="rect">
            <a:avLst/>
          </a:prstGeom>
        </p:spPr>
      </p:pic>
      <p:pic>
        <p:nvPicPr>
          <p:cNvPr id="4" name="Picture 3">
            <a:extLst>
              <a:ext uri="{FF2B5EF4-FFF2-40B4-BE49-F238E27FC236}">
                <a16:creationId xmlns:a16="http://schemas.microsoft.com/office/drawing/2014/main" id="{BE9C4F24-6EC1-F98E-7794-2847E640D0F7}"/>
              </a:ext>
            </a:extLst>
          </p:cNvPr>
          <p:cNvPicPr>
            <a:picLocks noChangeAspect="1"/>
          </p:cNvPicPr>
          <p:nvPr/>
        </p:nvPicPr>
        <p:blipFill>
          <a:blip r:embed="rId5"/>
          <a:stretch>
            <a:fillRect/>
          </a:stretch>
        </p:blipFill>
        <p:spPr>
          <a:xfrm>
            <a:off x="4046600" y="1136097"/>
            <a:ext cx="1304246" cy="1304246"/>
          </a:xfrm>
          <a:prstGeom prst="rect">
            <a:avLst/>
          </a:prstGeom>
        </p:spPr>
      </p:pic>
      <p:pic>
        <p:nvPicPr>
          <p:cNvPr id="5" name="Picture 4">
            <a:extLst>
              <a:ext uri="{FF2B5EF4-FFF2-40B4-BE49-F238E27FC236}">
                <a16:creationId xmlns:a16="http://schemas.microsoft.com/office/drawing/2014/main" id="{4B12467B-65B8-1F75-EF21-E9F08B02ED50}"/>
              </a:ext>
            </a:extLst>
          </p:cNvPr>
          <p:cNvPicPr>
            <a:picLocks noChangeAspect="1"/>
          </p:cNvPicPr>
          <p:nvPr/>
        </p:nvPicPr>
        <p:blipFill>
          <a:blip r:embed="rId6"/>
          <a:stretch>
            <a:fillRect/>
          </a:stretch>
        </p:blipFill>
        <p:spPr>
          <a:xfrm>
            <a:off x="5791383" y="1157027"/>
            <a:ext cx="1387674" cy="1291910"/>
          </a:xfrm>
          <a:prstGeom prst="rect">
            <a:avLst/>
          </a:prstGeom>
        </p:spPr>
      </p:pic>
      <p:pic>
        <p:nvPicPr>
          <p:cNvPr id="6" name="Picture 5">
            <a:extLst>
              <a:ext uri="{FF2B5EF4-FFF2-40B4-BE49-F238E27FC236}">
                <a16:creationId xmlns:a16="http://schemas.microsoft.com/office/drawing/2014/main" id="{D99C49D4-45FE-45EC-2876-3977F2F635C5}"/>
              </a:ext>
            </a:extLst>
          </p:cNvPr>
          <p:cNvPicPr>
            <a:picLocks noChangeAspect="1"/>
          </p:cNvPicPr>
          <p:nvPr/>
        </p:nvPicPr>
        <p:blipFill>
          <a:blip r:embed="rId7"/>
          <a:stretch>
            <a:fillRect/>
          </a:stretch>
        </p:blipFill>
        <p:spPr>
          <a:xfrm>
            <a:off x="5015213" y="3195419"/>
            <a:ext cx="1547622" cy="1438805"/>
          </a:xfrm>
          <a:prstGeom prst="rect">
            <a:avLst/>
          </a:prstGeom>
        </p:spPr>
      </p:pic>
      <p:pic>
        <p:nvPicPr>
          <p:cNvPr id="8" name="Picture 7">
            <a:extLst>
              <a:ext uri="{FF2B5EF4-FFF2-40B4-BE49-F238E27FC236}">
                <a16:creationId xmlns:a16="http://schemas.microsoft.com/office/drawing/2014/main" id="{8BE090B8-2714-D9E5-F8E2-2CD4FAB66F8D}"/>
              </a:ext>
            </a:extLst>
          </p:cNvPr>
          <p:cNvPicPr>
            <a:picLocks noChangeAspect="1"/>
          </p:cNvPicPr>
          <p:nvPr/>
        </p:nvPicPr>
        <p:blipFill>
          <a:blip r:embed="rId8"/>
          <a:stretch>
            <a:fillRect/>
          </a:stretch>
        </p:blipFill>
        <p:spPr>
          <a:xfrm>
            <a:off x="2657458" y="2951206"/>
            <a:ext cx="1927228" cy="1927228"/>
          </a:xfrm>
          <a:prstGeom prst="rect">
            <a:avLst/>
          </a:prstGeom>
        </p:spPr>
      </p:pic>
      <p:pic>
        <p:nvPicPr>
          <p:cNvPr id="9" name="Picture 8" descr="Icon&#10;&#10;Description automatically generated">
            <a:extLst>
              <a:ext uri="{FF2B5EF4-FFF2-40B4-BE49-F238E27FC236}">
                <a16:creationId xmlns:a16="http://schemas.microsoft.com/office/drawing/2014/main" id="{77BF1927-CC03-74FD-6AB8-9EA70D4C9AEB}"/>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01676" y="1221331"/>
            <a:ext cx="1354584" cy="135458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09F8-221A-3CEA-6AB3-B708B790EB08}"/>
              </a:ext>
            </a:extLst>
          </p:cNvPr>
          <p:cNvSpPr>
            <a:spLocks noGrp="1"/>
          </p:cNvSpPr>
          <p:nvPr>
            <p:ph type="title"/>
          </p:nvPr>
        </p:nvSpPr>
        <p:spPr>
          <a:xfrm>
            <a:off x="676328" y="1997656"/>
            <a:ext cx="7717500" cy="1137124"/>
          </a:xfrm>
        </p:spPr>
        <p:txBody>
          <a:bodyPr/>
          <a:lstStyle/>
          <a:p>
            <a:r>
              <a:rPr lang="en-US" sz="3600" dirty="0"/>
              <a:t>Let’s get to the </a:t>
            </a:r>
            <a:br>
              <a:rPr lang="en-US" sz="3600" dirty="0"/>
            </a:br>
            <a:r>
              <a:rPr lang="en-US" sz="3600" dirty="0"/>
              <a:t>application</a:t>
            </a:r>
            <a:br>
              <a:rPr lang="en-US" dirty="0"/>
            </a:br>
            <a:endParaRPr lang="en-US" dirty="0"/>
          </a:p>
        </p:txBody>
      </p:sp>
      <p:grpSp>
        <p:nvGrpSpPr>
          <p:cNvPr id="64" name="Google Shape;17403;p59">
            <a:extLst>
              <a:ext uri="{FF2B5EF4-FFF2-40B4-BE49-F238E27FC236}">
                <a16:creationId xmlns:a16="http://schemas.microsoft.com/office/drawing/2014/main" id="{56EEE649-E521-7E6D-B189-FC1FE83452FE}"/>
              </a:ext>
            </a:extLst>
          </p:cNvPr>
          <p:cNvGrpSpPr/>
          <p:nvPr/>
        </p:nvGrpSpPr>
        <p:grpSpPr>
          <a:xfrm rot="-6805185">
            <a:off x="-1151475" y="2232207"/>
            <a:ext cx="3236666" cy="2992724"/>
            <a:chOff x="2483025" y="1774950"/>
            <a:chExt cx="1815750" cy="1678900"/>
          </a:xfrm>
        </p:grpSpPr>
        <p:sp>
          <p:nvSpPr>
            <p:cNvPr id="65" name="Google Shape;17404;p59">
              <a:extLst>
                <a:ext uri="{FF2B5EF4-FFF2-40B4-BE49-F238E27FC236}">
                  <a16:creationId xmlns:a16="http://schemas.microsoft.com/office/drawing/2014/main" id="{5CF81828-E910-C920-1337-D686410283F1}"/>
                </a:ext>
              </a:extLst>
            </p:cNvPr>
            <p:cNvSpPr/>
            <p:nvPr/>
          </p:nvSpPr>
          <p:spPr>
            <a:xfrm>
              <a:off x="2546425" y="1800350"/>
              <a:ext cx="1653525" cy="1653500"/>
            </a:xfrm>
            <a:custGeom>
              <a:avLst/>
              <a:gdLst/>
              <a:ahLst/>
              <a:cxnLst/>
              <a:rect l="l" t="t" r="r" b="b"/>
              <a:pathLst>
                <a:path w="66141" h="66140" extrusionOk="0">
                  <a:moveTo>
                    <a:pt x="33077" y="1144"/>
                  </a:moveTo>
                  <a:cubicBezTo>
                    <a:pt x="50674" y="1144"/>
                    <a:pt x="64997" y="15467"/>
                    <a:pt x="64997" y="33064"/>
                  </a:cubicBezTo>
                  <a:cubicBezTo>
                    <a:pt x="64997" y="50673"/>
                    <a:pt x="50674" y="64997"/>
                    <a:pt x="33077" y="64997"/>
                  </a:cubicBezTo>
                  <a:cubicBezTo>
                    <a:pt x="15467" y="64997"/>
                    <a:pt x="1144" y="50673"/>
                    <a:pt x="1144" y="33064"/>
                  </a:cubicBezTo>
                  <a:cubicBezTo>
                    <a:pt x="1144" y="15467"/>
                    <a:pt x="15467" y="1144"/>
                    <a:pt x="33077" y="1144"/>
                  </a:cubicBezTo>
                  <a:close/>
                  <a:moveTo>
                    <a:pt x="33077" y="1"/>
                  </a:moveTo>
                  <a:cubicBezTo>
                    <a:pt x="14836" y="1"/>
                    <a:pt x="1" y="14836"/>
                    <a:pt x="1" y="33064"/>
                  </a:cubicBezTo>
                  <a:cubicBezTo>
                    <a:pt x="1" y="51304"/>
                    <a:pt x="14836" y="66140"/>
                    <a:pt x="33077" y="66140"/>
                  </a:cubicBezTo>
                  <a:cubicBezTo>
                    <a:pt x="51317" y="66140"/>
                    <a:pt x="66140" y="51304"/>
                    <a:pt x="66140" y="33064"/>
                  </a:cubicBezTo>
                  <a:cubicBezTo>
                    <a:pt x="66140" y="14836"/>
                    <a:pt x="51305" y="1"/>
                    <a:pt x="3307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405;p59">
              <a:extLst>
                <a:ext uri="{FF2B5EF4-FFF2-40B4-BE49-F238E27FC236}">
                  <a16:creationId xmlns:a16="http://schemas.microsoft.com/office/drawing/2014/main" id="{5A548828-CCE0-E7A6-B703-D1152265F014}"/>
                </a:ext>
              </a:extLst>
            </p:cNvPr>
            <p:cNvSpPr/>
            <p:nvPr/>
          </p:nvSpPr>
          <p:spPr>
            <a:xfrm>
              <a:off x="3422725" y="3171350"/>
              <a:ext cx="425675" cy="206900"/>
            </a:xfrm>
            <a:custGeom>
              <a:avLst/>
              <a:gdLst/>
              <a:ahLst/>
              <a:cxnLst/>
              <a:rect l="l" t="t" r="r" b="b"/>
              <a:pathLst>
                <a:path w="17027" h="8276" extrusionOk="0">
                  <a:moveTo>
                    <a:pt x="17027" y="1"/>
                  </a:moveTo>
                  <a:cubicBezTo>
                    <a:pt x="17027" y="1"/>
                    <a:pt x="16848" y="215"/>
                    <a:pt x="16503" y="584"/>
                  </a:cubicBezTo>
                  <a:cubicBezTo>
                    <a:pt x="16193" y="953"/>
                    <a:pt x="15705" y="1477"/>
                    <a:pt x="15050" y="2060"/>
                  </a:cubicBezTo>
                  <a:cubicBezTo>
                    <a:pt x="13753" y="3251"/>
                    <a:pt x="11741" y="4620"/>
                    <a:pt x="9312" y="5668"/>
                  </a:cubicBezTo>
                  <a:cubicBezTo>
                    <a:pt x="6895" y="6740"/>
                    <a:pt x="4525" y="7359"/>
                    <a:pt x="2811" y="7728"/>
                  </a:cubicBezTo>
                  <a:cubicBezTo>
                    <a:pt x="1954" y="7918"/>
                    <a:pt x="1251" y="8049"/>
                    <a:pt x="763" y="8144"/>
                  </a:cubicBezTo>
                  <a:cubicBezTo>
                    <a:pt x="263" y="8228"/>
                    <a:pt x="1" y="8275"/>
                    <a:pt x="1" y="8275"/>
                  </a:cubicBezTo>
                  <a:cubicBezTo>
                    <a:pt x="1" y="8275"/>
                    <a:pt x="287" y="8264"/>
                    <a:pt x="775" y="8252"/>
                  </a:cubicBezTo>
                  <a:cubicBezTo>
                    <a:pt x="1275" y="8216"/>
                    <a:pt x="1989" y="8168"/>
                    <a:pt x="2870" y="8061"/>
                  </a:cubicBezTo>
                  <a:cubicBezTo>
                    <a:pt x="4633" y="7859"/>
                    <a:pt x="7085" y="7406"/>
                    <a:pt x="9597" y="6311"/>
                  </a:cubicBezTo>
                  <a:cubicBezTo>
                    <a:pt x="12133" y="5216"/>
                    <a:pt x="14110" y="3632"/>
                    <a:pt x="15301" y="2310"/>
                  </a:cubicBezTo>
                  <a:cubicBezTo>
                    <a:pt x="15908" y="1656"/>
                    <a:pt x="16336" y="1072"/>
                    <a:pt x="16610" y="655"/>
                  </a:cubicBezTo>
                  <a:cubicBezTo>
                    <a:pt x="16896" y="239"/>
                    <a:pt x="17027" y="1"/>
                    <a:pt x="1702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406;p59">
              <a:extLst>
                <a:ext uri="{FF2B5EF4-FFF2-40B4-BE49-F238E27FC236}">
                  <a16:creationId xmlns:a16="http://schemas.microsoft.com/office/drawing/2014/main" id="{FE8548BF-74D9-813C-EDC2-FD91E209DD2E}"/>
                </a:ext>
              </a:extLst>
            </p:cNvPr>
            <p:cNvSpPr/>
            <p:nvPr/>
          </p:nvSpPr>
          <p:spPr>
            <a:xfrm>
              <a:off x="3488525" y="3212725"/>
              <a:ext cx="233375" cy="116700"/>
            </a:xfrm>
            <a:custGeom>
              <a:avLst/>
              <a:gdLst/>
              <a:ahLst/>
              <a:cxnLst/>
              <a:rect l="l" t="t" r="r" b="b"/>
              <a:pathLst>
                <a:path w="9335" h="4668" extrusionOk="0">
                  <a:moveTo>
                    <a:pt x="9335" y="1"/>
                  </a:moveTo>
                  <a:cubicBezTo>
                    <a:pt x="9335" y="1"/>
                    <a:pt x="9216" y="84"/>
                    <a:pt x="9001" y="251"/>
                  </a:cubicBezTo>
                  <a:cubicBezTo>
                    <a:pt x="8799" y="417"/>
                    <a:pt x="8466" y="655"/>
                    <a:pt x="8085" y="917"/>
                  </a:cubicBezTo>
                  <a:cubicBezTo>
                    <a:pt x="7287" y="1477"/>
                    <a:pt x="6180" y="2168"/>
                    <a:pt x="4894" y="2810"/>
                  </a:cubicBezTo>
                  <a:cubicBezTo>
                    <a:pt x="3620" y="3453"/>
                    <a:pt x="2393" y="3930"/>
                    <a:pt x="1489" y="4227"/>
                  </a:cubicBezTo>
                  <a:cubicBezTo>
                    <a:pt x="1036" y="4370"/>
                    <a:pt x="667" y="4477"/>
                    <a:pt x="405" y="4549"/>
                  </a:cubicBezTo>
                  <a:cubicBezTo>
                    <a:pt x="143" y="4632"/>
                    <a:pt x="0" y="4668"/>
                    <a:pt x="0" y="4668"/>
                  </a:cubicBezTo>
                  <a:lnTo>
                    <a:pt x="417" y="4668"/>
                  </a:lnTo>
                  <a:cubicBezTo>
                    <a:pt x="691" y="4656"/>
                    <a:pt x="1072" y="4632"/>
                    <a:pt x="1560" y="4573"/>
                  </a:cubicBezTo>
                  <a:cubicBezTo>
                    <a:pt x="2524" y="4430"/>
                    <a:pt x="3858" y="4108"/>
                    <a:pt x="5203" y="3441"/>
                  </a:cubicBezTo>
                  <a:cubicBezTo>
                    <a:pt x="6561" y="2751"/>
                    <a:pt x="7620" y="1894"/>
                    <a:pt x="8299" y="1191"/>
                  </a:cubicBezTo>
                  <a:cubicBezTo>
                    <a:pt x="8644" y="834"/>
                    <a:pt x="8918" y="536"/>
                    <a:pt x="9073" y="322"/>
                  </a:cubicBezTo>
                  <a:cubicBezTo>
                    <a:pt x="9239" y="120"/>
                    <a:pt x="9335" y="1"/>
                    <a:pt x="933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407;p59">
              <a:extLst>
                <a:ext uri="{FF2B5EF4-FFF2-40B4-BE49-F238E27FC236}">
                  <a16:creationId xmlns:a16="http://schemas.microsoft.com/office/drawing/2014/main" id="{81B2A619-83CA-4E2F-7E0B-1FDBBA5DB74C}"/>
                </a:ext>
              </a:extLst>
            </p:cNvPr>
            <p:cNvSpPr/>
            <p:nvPr/>
          </p:nvSpPr>
          <p:spPr>
            <a:xfrm>
              <a:off x="3550725" y="3216000"/>
              <a:ext cx="75050" cy="50925"/>
            </a:xfrm>
            <a:custGeom>
              <a:avLst/>
              <a:gdLst/>
              <a:ahLst/>
              <a:cxnLst/>
              <a:rect l="l" t="t" r="r" b="b"/>
              <a:pathLst>
                <a:path w="3002" h="2037" extrusionOk="0">
                  <a:moveTo>
                    <a:pt x="3001" y="1"/>
                  </a:moveTo>
                  <a:cubicBezTo>
                    <a:pt x="3001" y="1"/>
                    <a:pt x="2132" y="167"/>
                    <a:pt x="1310" y="727"/>
                  </a:cubicBezTo>
                  <a:cubicBezTo>
                    <a:pt x="477" y="1298"/>
                    <a:pt x="1" y="2037"/>
                    <a:pt x="1" y="2037"/>
                  </a:cubicBezTo>
                  <a:cubicBezTo>
                    <a:pt x="1" y="2037"/>
                    <a:pt x="858" y="1870"/>
                    <a:pt x="1691" y="1310"/>
                  </a:cubicBezTo>
                  <a:cubicBezTo>
                    <a:pt x="2525" y="739"/>
                    <a:pt x="3001" y="1"/>
                    <a:pt x="300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408;p59">
              <a:extLst>
                <a:ext uri="{FF2B5EF4-FFF2-40B4-BE49-F238E27FC236}">
                  <a16:creationId xmlns:a16="http://schemas.microsoft.com/office/drawing/2014/main" id="{14CDF30D-BC11-6148-531F-899D1F75B295}"/>
                </a:ext>
              </a:extLst>
            </p:cNvPr>
            <p:cNvSpPr/>
            <p:nvPr/>
          </p:nvSpPr>
          <p:spPr>
            <a:xfrm>
              <a:off x="3539125" y="3190600"/>
              <a:ext cx="61925" cy="30250"/>
            </a:xfrm>
            <a:custGeom>
              <a:avLst/>
              <a:gdLst/>
              <a:ahLst/>
              <a:cxnLst/>
              <a:rect l="l" t="t" r="r" b="b"/>
              <a:pathLst>
                <a:path w="2477" h="1210" extrusionOk="0">
                  <a:moveTo>
                    <a:pt x="2350" y="1"/>
                  </a:moveTo>
                  <a:cubicBezTo>
                    <a:pt x="2117" y="1"/>
                    <a:pt x="1597" y="34"/>
                    <a:pt x="1084" y="290"/>
                  </a:cubicBezTo>
                  <a:cubicBezTo>
                    <a:pt x="405" y="636"/>
                    <a:pt x="0" y="1207"/>
                    <a:pt x="0" y="1207"/>
                  </a:cubicBezTo>
                  <a:cubicBezTo>
                    <a:pt x="0" y="1207"/>
                    <a:pt x="37" y="1210"/>
                    <a:pt x="102" y="1210"/>
                  </a:cubicBezTo>
                  <a:cubicBezTo>
                    <a:pt x="320" y="1210"/>
                    <a:pt x="858" y="1181"/>
                    <a:pt x="1381" y="933"/>
                  </a:cubicBezTo>
                  <a:cubicBezTo>
                    <a:pt x="2072" y="588"/>
                    <a:pt x="2477" y="5"/>
                    <a:pt x="2477" y="5"/>
                  </a:cubicBezTo>
                  <a:cubicBezTo>
                    <a:pt x="2477" y="5"/>
                    <a:pt x="2431" y="1"/>
                    <a:pt x="235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409;p59">
              <a:extLst>
                <a:ext uri="{FF2B5EF4-FFF2-40B4-BE49-F238E27FC236}">
                  <a16:creationId xmlns:a16="http://schemas.microsoft.com/office/drawing/2014/main" id="{9EEEEA30-67FD-10B4-3779-4E73365253A3}"/>
                </a:ext>
              </a:extLst>
            </p:cNvPr>
            <p:cNvSpPr/>
            <p:nvPr/>
          </p:nvSpPr>
          <p:spPr>
            <a:xfrm>
              <a:off x="2764025" y="1887850"/>
              <a:ext cx="393825" cy="307225"/>
            </a:xfrm>
            <a:custGeom>
              <a:avLst/>
              <a:gdLst/>
              <a:ahLst/>
              <a:cxnLst/>
              <a:rect l="l" t="t" r="r" b="b"/>
              <a:pathLst>
                <a:path w="15753" h="12289" extrusionOk="0">
                  <a:moveTo>
                    <a:pt x="15752" y="1"/>
                  </a:moveTo>
                  <a:lnTo>
                    <a:pt x="15752" y="1"/>
                  </a:lnTo>
                  <a:cubicBezTo>
                    <a:pt x="15752" y="1"/>
                    <a:pt x="15467" y="72"/>
                    <a:pt x="14967" y="191"/>
                  </a:cubicBezTo>
                  <a:cubicBezTo>
                    <a:pt x="14705" y="251"/>
                    <a:pt x="14395" y="334"/>
                    <a:pt x="14050" y="453"/>
                  </a:cubicBezTo>
                  <a:cubicBezTo>
                    <a:pt x="13693" y="572"/>
                    <a:pt x="13300" y="692"/>
                    <a:pt x="12859" y="870"/>
                  </a:cubicBezTo>
                  <a:cubicBezTo>
                    <a:pt x="12431" y="1037"/>
                    <a:pt x="11954" y="1215"/>
                    <a:pt x="11466" y="1454"/>
                  </a:cubicBezTo>
                  <a:cubicBezTo>
                    <a:pt x="10978" y="1668"/>
                    <a:pt x="10454" y="1942"/>
                    <a:pt x="9906" y="2227"/>
                  </a:cubicBezTo>
                  <a:cubicBezTo>
                    <a:pt x="8811" y="2823"/>
                    <a:pt x="7668" y="3549"/>
                    <a:pt x="6537" y="4430"/>
                  </a:cubicBezTo>
                  <a:cubicBezTo>
                    <a:pt x="5418" y="5311"/>
                    <a:pt x="4430" y="6252"/>
                    <a:pt x="3596" y="7157"/>
                  </a:cubicBezTo>
                  <a:cubicBezTo>
                    <a:pt x="3191" y="7621"/>
                    <a:pt x="2787" y="8061"/>
                    <a:pt x="2465" y="8490"/>
                  </a:cubicBezTo>
                  <a:cubicBezTo>
                    <a:pt x="2120" y="8907"/>
                    <a:pt x="1822" y="9324"/>
                    <a:pt x="1548" y="9716"/>
                  </a:cubicBezTo>
                  <a:cubicBezTo>
                    <a:pt x="1286" y="10097"/>
                    <a:pt x="1060" y="10455"/>
                    <a:pt x="870" y="10776"/>
                  </a:cubicBezTo>
                  <a:cubicBezTo>
                    <a:pt x="679" y="11086"/>
                    <a:pt x="512" y="11371"/>
                    <a:pt x="393" y="11586"/>
                  </a:cubicBezTo>
                  <a:cubicBezTo>
                    <a:pt x="143" y="12038"/>
                    <a:pt x="0" y="12288"/>
                    <a:pt x="0" y="12288"/>
                  </a:cubicBezTo>
                  <a:cubicBezTo>
                    <a:pt x="0" y="12288"/>
                    <a:pt x="167" y="12062"/>
                    <a:pt x="477" y="11645"/>
                  </a:cubicBezTo>
                  <a:cubicBezTo>
                    <a:pt x="631" y="11443"/>
                    <a:pt x="810" y="11193"/>
                    <a:pt x="1048" y="10907"/>
                  </a:cubicBezTo>
                  <a:cubicBezTo>
                    <a:pt x="1286" y="10621"/>
                    <a:pt x="1524" y="10276"/>
                    <a:pt x="1834" y="9943"/>
                  </a:cubicBezTo>
                  <a:cubicBezTo>
                    <a:pt x="2132" y="9585"/>
                    <a:pt x="2465" y="9193"/>
                    <a:pt x="2834" y="8812"/>
                  </a:cubicBezTo>
                  <a:cubicBezTo>
                    <a:pt x="3191" y="8407"/>
                    <a:pt x="3608" y="8002"/>
                    <a:pt x="4025" y="7573"/>
                  </a:cubicBezTo>
                  <a:cubicBezTo>
                    <a:pt x="4882" y="6728"/>
                    <a:pt x="5882" y="5847"/>
                    <a:pt x="6966" y="4978"/>
                  </a:cubicBezTo>
                  <a:cubicBezTo>
                    <a:pt x="8073" y="4132"/>
                    <a:pt x="9168" y="3394"/>
                    <a:pt x="10204" y="2751"/>
                  </a:cubicBezTo>
                  <a:cubicBezTo>
                    <a:pt x="10716" y="2442"/>
                    <a:pt x="11216" y="2144"/>
                    <a:pt x="11692" y="1882"/>
                  </a:cubicBezTo>
                  <a:cubicBezTo>
                    <a:pt x="12145" y="1632"/>
                    <a:pt x="12597" y="1406"/>
                    <a:pt x="13014" y="1204"/>
                  </a:cubicBezTo>
                  <a:cubicBezTo>
                    <a:pt x="13431" y="989"/>
                    <a:pt x="13812" y="834"/>
                    <a:pt x="14145" y="680"/>
                  </a:cubicBezTo>
                  <a:cubicBezTo>
                    <a:pt x="14467" y="513"/>
                    <a:pt x="14764" y="394"/>
                    <a:pt x="15002" y="311"/>
                  </a:cubicBezTo>
                  <a:cubicBezTo>
                    <a:pt x="15478" y="96"/>
                    <a:pt x="15752" y="1"/>
                    <a:pt x="1575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410;p59">
              <a:extLst>
                <a:ext uri="{FF2B5EF4-FFF2-40B4-BE49-F238E27FC236}">
                  <a16:creationId xmlns:a16="http://schemas.microsoft.com/office/drawing/2014/main" id="{697663A3-7603-81EE-1883-08B027F34A36}"/>
                </a:ext>
              </a:extLst>
            </p:cNvPr>
            <p:cNvSpPr/>
            <p:nvPr/>
          </p:nvSpPr>
          <p:spPr>
            <a:xfrm>
              <a:off x="2832175" y="1989650"/>
              <a:ext cx="202450" cy="180125"/>
            </a:xfrm>
            <a:custGeom>
              <a:avLst/>
              <a:gdLst/>
              <a:ahLst/>
              <a:cxnLst/>
              <a:rect l="l" t="t" r="r" b="b"/>
              <a:pathLst>
                <a:path w="8098" h="7205" extrusionOk="0">
                  <a:moveTo>
                    <a:pt x="8097" y="1"/>
                  </a:moveTo>
                  <a:cubicBezTo>
                    <a:pt x="8097" y="1"/>
                    <a:pt x="7966" y="60"/>
                    <a:pt x="7716" y="179"/>
                  </a:cubicBezTo>
                  <a:cubicBezTo>
                    <a:pt x="7454" y="299"/>
                    <a:pt x="7085" y="477"/>
                    <a:pt x="6657" y="715"/>
                  </a:cubicBezTo>
                  <a:cubicBezTo>
                    <a:pt x="5776" y="1192"/>
                    <a:pt x="4621" y="1942"/>
                    <a:pt x="3466" y="2954"/>
                  </a:cubicBezTo>
                  <a:cubicBezTo>
                    <a:pt x="2335" y="3966"/>
                    <a:pt x="1465" y="5037"/>
                    <a:pt x="882" y="5847"/>
                  </a:cubicBezTo>
                  <a:cubicBezTo>
                    <a:pt x="584" y="6252"/>
                    <a:pt x="370" y="6597"/>
                    <a:pt x="227" y="6835"/>
                  </a:cubicBezTo>
                  <a:cubicBezTo>
                    <a:pt x="72" y="7073"/>
                    <a:pt x="1" y="7204"/>
                    <a:pt x="1" y="7204"/>
                  </a:cubicBezTo>
                  <a:lnTo>
                    <a:pt x="1132" y="6073"/>
                  </a:lnTo>
                  <a:cubicBezTo>
                    <a:pt x="1835" y="5394"/>
                    <a:pt x="2811" y="4454"/>
                    <a:pt x="3930" y="3466"/>
                  </a:cubicBezTo>
                  <a:cubicBezTo>
                    <a:pt x="5049" y="2489"/>
                    <a:pt x="6073" y="1608"/>
                    <a:pt x="6847" y="1001"/>
                  </a:cubicBezTo>
                  <a:cubicBezTo>
                    <a:pt x="7621" y="394"/>
                    <a:pt x="8097" y="1"/>
                    <a:pt x="809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411;p59">
              <a:extLst>
                <a:ext uri="{FF2B5EF4-FFF2-40B4-BE49-F238E27FC236}">
                  <a16:creationId xmlns:a16="http://schemas.microsoft.com/office/drawing/2014/main" id="{BBBC772C-C4BA-DB11-3419-C41D24F5286B}"/>
                </a:ext>
              </a:extLst>
            </p:cNvPr>
            <p:cNvSpPr/>
            <p:nvPr/>
          </p:nvSpPr>
          <p:spPr>
            <a:xfrm>
              <a:off x="2904825" y="2081625"/>
              <a:ext cx="61325" cy="47950"/>
            </a:xfrm>
            <a:custGeom>
              <a:avLst/>
              <a:gdLst/>
              <a:ahLst/>
              <a:cxnLst/>
              <a:rect l="l" t="t" r="r" b="b"/>
              <a:pathLst>
                <a:path w="2453" h="1918" extrusionOk="0">
                  <a:moveTo>
                    <a:pt x="2453" y="1"/>
                  </a:moveTo>
                  <a:cubicBezTo>
                    <a:pt x="2453" y="1"/>
                    <a:pt x="1691" y="144"/>
                    <a:pt x="1012" y="680"/>
                  </a:cubicBezTo>
                  <a:cubicBezTo>
                    <a:pt x="322" y="1215"/>
                    <a:pt x="0" y="1918"/>
                    <a:pt x="0" y="1918"/>
                  </a:cubicBezTo>
                  <a:cubicBezTo>
                    <a:pt x="0" y="1918"/>
                    <a:pt x="762" y="1775"/>
                    <a:pt x="1441" y="1239"/>
                  </a:cubicBezTo>
                  <a:cubicBezTo>
                    <a:pt x="2131" y="703"/>
                    <a:pt x="2453" y="1"/>
                    <a:pt x="245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412;p59">
              <a:extLst>
                <a:ext uri="{FF2B5EF4-FFF2-40B4-BE49-F238E27FC236}">
                  <a16:creationId xmlns:a16="http://schemas.microsoft.com/office/drawing/2014/main" id="{CAC783E7-A60F-A912-3211-91C01E83CF00}"/>
                </a:ext>
              </a:extLst>
            </p:cNvPr>
            <p:cNvSpPr/>
            <p:nvPr/>
          </p:nvSpPr>
          <p:spPr>
            <a:xfrm>
              <a:off x="4110925" y="2429900"/>
              <a:ext cx="29200" cy="310775"/>
            </a:xfrm>
            <a:custGeom>
              <a:avLst/>
              <a:gdLst/>
              <a:ahLst/>
              <a:cxnLst/>
              <a:rect l="l" t="t" r="r" b="b"/>
              <a:pathLst>
                <a:path w="1168" h="12431" extrusionOk="0">
                  <a:moveTo>
                    <a:pt x="0" y="0"/>
                  </a:moveTo>
                  <a:cubicBezTo>
                    <a:pt x="0" y="0"/>
                    <a:pt x="24" y="179"/>
                    <a:pt x="48" y="488"/>
                  </a:cubicBezTo>
                  <a:cubicBezTo>
                    <a:pt x="95" y="798"/>
                    <a:pt x="143" y="1262"/>
                    <a:pt x="179" y="1834"/>
                  </a:cubicBezTo>
                  <a:cubicBezTo>
                    <a:pt x="286" y="2941"/>
                    <a:pt x="393" y="4489"/>
                    <a:pt x="417" y="6203"/>
                  </a:cubicBezTo>
                  <a:cubicBezTo>
                    <a:pt x="453" y="7918"/>
                    <a:pt x="405" y="9466"/>
                    <a:pt x="346" y="10597"/>
                  </a:cubicBezTo>
                  <a:cubicBezTo>
                    <a:pt x="322" y="11156"/>
                    <a:pt x="286" y="11621"/>
                    <a:pt x="262" y="11930"/>
                  </a:cubicBezTo>
                  <a:cubicBezTo>
                    <a:pt x="238" y="12252"/>
                    <a:pt x="226" y="12430"/>
                    <a:pt x="226" y="12430"/>
                  </a:cubicBezTo>
                  <a:cubicBezTo>
                    <a:pt x="226" y="12430"/>
                    <a:pt x="274" y="12252"/>
                    <a:pt x="393" y="11942"/>
                  </a:cubicBezTo>
                  <a:cubicBezTo>
                    <a:pt x="476" y="11644"/>
                    <a:pt x="596" y="11204"/>
                    <a:pt x="715" y="10632"/>
                  </a:cubicBezTo>
                  <a:cubicBezTo>
                    <a:pt x="953" y="9525"/>
                    <a:pt x="1167" y="7942"/>
                    <a:pt x="1131" y="6191"/>
                  </a:cubicBezTo>
                  <a:cubicBezTo>
                    <a:pt x="1096" y="4453"/>
                    <a:pt x="822" y="2870"/>
                    <a:pt x="536" y="1774"/>
                  </a:cubicBezTo>
                  <a:cubicBezTo>
                    <a:pt x="405" y="1215"/>
                    <a:pt x="274" y="774"/>
                    <a:pt x="167" y="476"/>
                  </a:cubicBezTo>
                  <a:cubicBezTo>
                    <a:pt x="60" y="167"/>
                    <a:pt x="0" y="0"/>
                    <a:pt x="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413;p59">
              <a:extLst>
                <a:ext uri="{FF2B5EF4-FFF2-40B4-BE49-F238E27FC236}">
                  <a16:creationId xmlns:a16="http://schemas.microsoft.com/office/drawing/2014/main" id="{E0236174-F5C1-5F3F-D246-0DEC7D6AB3BD}"/>
                </a:ext>
              </a:extLst>
            </p:cNvPr>
            <p:cNvSpPr/>
            <p:nvPr/>
          </p:nvSpPr>
          <p:spPr>
            <a:xfrm>
              <a:off x="4076400" y="2491200"/>
              <a:ext cx="20250" cy="146775"/>
            </a:xfrm>
            <a:custGeom>
              <a:avLst/>
              <a:gdLst/>
              <a:ahLst/>
              <a:cxnLst/>
              <a:rect l="l" t="t" r="r" b="b"/>
              <a:pathLst>
                <a:path w="810" h="5871" extrusionOk="0">
                  <a:moveTo>
                    <a:pt x="107" y="1"/>
                  </a:moveTo>
                  <a:cubicBezTo>
                    <a:pt x="107" y="1"/>
                    <a:pt x="72" y="346"/>
                    <a:pt x="48" y="882"/>
                  </a:cubicBezTo>
                  <a:cubicBezTo>
                    <a:pt x="36" y="1418"/>
                    <a:pt x="0" y="2144"/>
                    <a:pt x="48" y="2942"/>
                  </a:cubicBezTo>
                  <a:cubicBezTo>
                    <a:pt x="72" y="3739"/>
                    <a:pt x="167" y="4466"/>
                    <a:pt x="238" y="5002"/>
                  </a:cubicBezTo>
                  <a:cubicBezTo>
                    <a:pt x="298" y="5537"/>
                    <a:pt x="369" y="5871"/>
                    <a:pt x="369" y="5871"/>
                  </a:cubicBezTo>
                  <a:cubicBezTo>
                    <a:pt x="369" y="5871"/>
                    <a:pt x="488" y="5549"/>
                    <a:pt x="607" y="5013"/>
                  </a:cubicBezTo>
                  <a:cubicBezTo>
                    <a:pt x="714" y="4478"/>
                    <a:pt x="810" y="3739"/>
                    <a:pt x="762" y="2918"/>
                  </a:cubicBezTo>
                  <a:cubicBezTo>
                    <a:pt x="714" y="2084"/>
                    <a:pt x="548" y="1358"/>
                    <a:pt x="405" y="834"/>
                  </a:cubicBezTo>
                  <a:cubicBezTo>
                    <a:pt x="238" y="310"/>
                    <a:pt x="107" y="1"/>
                    <a:pt x="10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414;p59">
              <a:extLst>
                <a:ext uri="{FF2B5EF4-FFF2-40B4-BE49-F238E27FC236}">
                  <a16:creationId xmlns:a16="http://schemas.microsoft.com/office/drawing/2014/main" id="{E45C2CB2-4C27-D751-9303-2702AA50087A}"/>
                </a:ext>
              </a:extLst>
            </p:cNvPr>
            <p:cNvSpPr/>
            <p:nvPr/>
          </p:nvSpPr>
          <p:spPr>
            <a:xfrm>
              <a:off x="4038875" y="2531700"/>
              <a:ext cx="19975" cy="78900"/>
            </a:xfrm>
            <a:custGeom>
              <a:avLst/>
              <a:gdLst/>
              <a:ahLst/>
              <a:cxnLst/>
              <a:rect l="l" t="t" r="r" b="b"/>
              <a:pathLst>
                <a:path w="799" h="3156" extrusionOk="0">
                  <a:moveTo>
                    <a:pt x="144" y="0"/>
                  </a:moveTo>
                  <a:cubicBezTo>
                    <a:pt x="144" y="0"/>
                    <a:pt x="84" y="203"/>
                    <a:pt x="60" y="500"/>
                  </a:cubicBezTo>
                  <a:cubicBezTo>
                    <a:pt x="13" y="798"/>
                    <a:pt x="1" y="1179"/>
                    <a:pt x="49" y="1607"/>
                  </a:cubicBezTo>
                  <a:cubicBezTo>
                    <a:pt x="108" y="2048"/>
                    <a:pt x="203" y="2417"/>
                    <a:pt x="310" y="2703"/>
                  </a:cubicBezTo>
                  <a:cubicBezTo>
                    <a:pt x="418" y="2977"/>
                    <a:pt x="501" y="3155"/>
                    <a:pt x="501" y="3155"/>
                  </a:cubicBezTo>
                  <a:cubicBezTo>
                    <a:pt x="501" y="3155"/>
                    <a:pt x="596" y="2977"/>
                    <a:pt x="668" y="2679"/>
                  </a:cubicBezTo>
                  <a:cubicBezTo>
                    <a:pt x="739" y="2393"/>
                    <a:pt x="799" y="1977"/>
                    <a:pt x="763" y="1536"/>
                  </a:cubicBezTo>
                  <a:cubicBezTo>
                    <a:pt x="715" y="1084"/>
                    <a:pt x="549" y="703"/>
                    <a:pt x="418" y="429"/>
                  </a:cubicBezTo>
                  <a:cubicBezTo>
                    <a:pt x="263" y="155"/>
                    <a:pt x="144" y="0"/>
                    <a:pt x="14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415;p59">
              <a:extLst>
                <a:ext uri="{FF2B5EF4-FFF2-40B4-BE49-F238E27FC236}">
                  <a16:creationId xmlns:a16="http://schemas.microsoft.com/office/drawing/2014/main" id="{4C7155F7-180D-336F-F93E-C2D9732AA6C4}"/>
                </a:ext>
              </a:extLst>
            </p:cNvPr>
            <p:cNvSpPr/>
            <p:nvPr/>
          </p:nvSpPr>
          <p:spPr>
            <a:xfrm>
              <a:off x="2709850" y="2941850"/>
              <a:ext cx="126525" cy="184275"/>
            </a:xfrm>
            <a:custGeom>
              <a:avLst/>
              <a:gdLst/>
              <a:ahLst/>
              <a:cxnLst/>
              <a:rect l="l" t="t" r="r" b="b"/>
              <a:pathLst>
                <a:path w="5061" h="7371" extrusionOk="0">
                  <a:moveTo>
                    <a:pt x="1" y="1"/>
                  </a:moveTo>
                  <a:cubicBezTo>
                    <a:pt x="1" y="1"/>
                    <a:pt x="12" y="132"/>
                    <a:pt x="60" y="358"/>
                  </a:cubicBezTo>
                  <a:cubicBezTo>
                    <a:pt x="108" y="584"/>
                    <a:pt x="179" y="906"/>
                    <a:pt x="298" y="1311"/>
                  </a:cubicBezTo>
                  <a:cubicBezTo>
                    <a:pt x="536" y="2108"/>
                    <a:pt x="965" y="3204"/>
                    <a:pt x="1691" y="4251"/>
                  </a:cubicBezTo>
                  <a:cubicBezTo>
                    <a:pt x="2417" y="5311"/>
                    <a:pt x="3287" y="6121"/>
                    <a:pt x="3941" y="6621"/>
                  </a:cubicBezTo>
                  <a:cubicBezTo>
                    <a:pt x="4263" y="6871"/>
                    <a:pt x="4549" y="7073"/>
                    <a:pt x="4751" y="7192"/>
                  </a:cubicBezTo>
                  <a:lnTo>
                    <a:pt x="5061" y="7371"/>
                  </a:lnTo>
                  <a:cubicBezTo>
                    <a:pt x="5061" y="7371"/>
                    <a:pt x="4989" y="7276"/>
                    <a:pt x="4823" y="7097"/>
                  </a:cubicBezTo>
                  <a:cubicBezTo>
                    <a:pt x="4656" y="6930"/>
                    <a:pt x="4453" y="6680"/>
                    <a:pt x="4180" y="6371"/>
                  </a:cubicBezTo>
                  <a:cubicBezTo>
                    <a:pt x="3644" y="5740"/>
                    <a:pt x="2977" y="4871"/>
                    <a:pt x="2275" y="3859"/>
                  </a:cubicBezTo>
                  <a:cubicBezTo>
                    <a:pt x="1596" y="2847"/>
                    <a:pt x="1013" y="1894"/>
                    <a:pt x="620" y="1180"/>
                  </a:cubicBezTo>
                  <a:cubicBezTo>
                    <a:pt x="417" y="822"/>
                    <a:pt x="262" y="525"/>
                    <a:pt x="167" y="310"/>
                  </a:cubicBezTo>
                  <a:cubicBezTo>
                    <a:pt x="60" y="120"/>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416;p59">
              <a:extLst>
                <a:ext uri="{FF2B5EF4-FFF2-40B4-BE49-F238E27FC236}">
                  <a16:creationId xmlns:a16="http://schemas.microsoft.com/office/drawing/2014/main" id="{0360E46D-BD2E-68B8-428C-BC40FDC6D77E}"/>
                </a:ext>
              </a:extLst>
            </p:cNvPr>
            <p:cNvSpPr/>
            <p:nvPr/>
          </p:nvSpPr>
          <p:spPr>
            <a:xfrm>
              <a:off x="2758975" y="2976675"/>
              <a:ext cx="50900" cy="73850"/>
            </a:xfrm>
            <a:custGeom>
              <a:avLst/>
              <a:gdLst/>
              <a:ahLst/>
              <a:cxnLst/>
              <a:rect l="l" t="t" r="r" b="b"/>
              <a:pathLst>
                <a:path w="2036" h="2954" extrusionOk="0">
                  <a:moveTo>
                    <a:pt x="12" y="1"/>
                  </a:moveTo>
                  <a:cubicBezTo>
                    <a:pt x="12" y="1"/>
                    <a:pt x="0" y="227"/>
                    <a:pt x="60" y="572"/>
                  </a:cubicBezTo>
                  <a:cubicBezTo>
                    <a:pt x="119" y="906"/>
                    <a:pt x="262" y="1370"/>
                    <a:pt x="560" y="1799"/>
                  </a:cubicBezTo>
                  <a:cubicBezTo>
                    <a:pt x="857" y="2239"/>
                    <a:pt x="1238" y="2537"/>
                    <a:pt x="1536" y="2716"/>
                  </a:cubicBezTo>
                  <a:cubicBezTo>
                    <a:pt x="1834" y="2894"/>
                    <a:pt x="2036" y="2954"/>
                    <a:pt x="2036" y="2954"/>
                  </a:cubicBezTo>
                  <a:cubicBezTo>
                    <a:pt x="2036" y="2954"/>
                    <a:pt x="1929" y="2739"/>
                    <a:pt x="1786" y="2466"/>
                  </a:cubicBezTo>
                  <a:cubicBezTo>
                    <a:pt x="1619" y="2180"/>
                    <a:pt x="1417" y="1787"/>
                    <a:pt x="1143" y="1406"/>
                  </a:cubicBezTo>
                  <a:cubicBezTo>
                    <a:pt x="881" y="1013"/>
                    <a:pt x="595" y="680"/>
                    <a:pt x="381" y="418"/>
                  </a:cubicBezTo>
                  <a:cubicBezTo>
                    <a:pt x="167" y="168"/>
                    <a:pt x="12" y="1"/>
                    <a:pt x="1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417;p59">
              <a:extLst>
                <a:ext uri="{FF2B5EF4-FFF2-40B4-BE49-F238E27FC236}">
                  <a16:creationId xmlns:a16="http://schemas.microsoft.com/office/drawing/2014/main" id="{C2FB88FF-24AA-E6E1-8E3F-6DF95438EFE8}"/>
                </a:ext>
              </a:extLst>
            </p:cNvPr>
            <p:cNvSpPr/>
            <p:nvPr/>
          </p:nvSpPr>
          <p:spPr>
            <a:xfrm>
              <a:off x="3598350" y="2251900"/>
              <a:ext cx="106000" cy="102425"/>
            </a:xfrm>
            <a:custGeom>
              <a:avLst/>
              <a:gdLst/>
              <a:ahLst/>
              <a:cxnLst/>
              <a:rect l="l" t="t" r="r" b="b"/>
              <a:pathLst>
                <a:path w="4240" h="4097" extrusionOk="0">
                  <a:moveTo>
                    <a:pt x="4239" y="0"/>
                  </a:moveTo>
                  <a:lnTo>
                    <a:pt x="4239" y="0"/>
                  </a:lnTo>
                  <a:cubicBezTo>
                    <a:pt x="4239" y="0"/>
                    <a:pt x="3953" y="203"/>
                    <a:pt x="3513" y="512"/>
                  </a:cubicBezTo>
                  <a:cubicBezTo>
                    <a:pt x="3287" y="679"/>
                    <a:pt x="3025" y="869"/>
                    <a:pt x="2727" y="1072"/>
                  </a:cubicBezTo>
                  <a:cubicBezTo>
                    <a:pt x="2572" y="1179"/>
                    <a:pt x="2430" y="1298"/>
                    <a:pt x="2263" y="1429"/>
                  </a:cubicBezTo>
                  <a:cubicBezTo>
                    <a:pt x="2096" y="1572"/>
                    <a:pt x="1965" y="1751"/>
                    <a:pt x="1858" y="1941"/>
                  </a:cubicBezTo>
                  <a:cubicBezTo>
                    <a:pt x="1751" y="2132"/>
                    <a:pt x="1679" y="2310"/>
                    <a:pt x="1560" y="2441"/>
                  </a:cubicBezTo>
                  <a:cubicBezTo>
                    <a:pt x="1453" y="2584"/>
                    <a:pt x="1310" y="2667"/>
                    <a:pt x="1144" y="2727"/>
                  </a:cubicBezTo>
                  <a:cubicBezTo>
                    <a:pt x="977" y="2798"/>
                    <a:pt x="798" y="2846"/>
                    <a:pt x="667" y="2977"/>
                  </a:cubicBezTo>
                  <a:cubicBezTo>
                    <a:pt x="513" y="3120"/>
                    <a:pt x="489" y="3298"/>
                    <a:pt x="477" y="3429"/>
                  </a:cubicBezTo>
                  <a:cubicBezTo>
                    <a:pt x="441" y="3679"/>
                    <a:pt x="310" y="3858"/>
                    <a:pt x="191" y="3965"/>
                  </a:cubicBezTo>
                  <a:cubicBezTo>
                    <a:pt x="84" y="4072"/>
                    <a:pt x="1" y="4096"/>
                    <a:pt x="1" y="4096"/>
                  </a:cubicBezTo>
                  <a:cubicBezTo>
                    <a:pt x="1" y="4096"/>
                    <a:pt x="84" y="4084"/>
                    <a:pt x="215" y="4013"/>
                  </a:cubicBezTo>
                  <a:cubicBezTo>
                    <a:pt x="358" y="3917"/>
                    <a:pt x="536" y="3739"/>
                    <a:pt x="596" y="3453"/>
                  </a:cubicBezTo>
                  <a:cubicBezTo>
                    <a:pt x="620" y="3310"/>
                    <a:pt x="667" y="3191"/>
                    <a:pt x="775" y="3096"/>
                  </a:cubicBezTo>
                  <a:cubicBezTo>
                    <a:pt x="882" y="3013"/>
                    <a:pt x="1037" y="2965"/>
                    <a:pt x="1215" y="2905"/>
                  </a:cubicBezTo>
                  <a:cubicBezTo>
                    <a:pt x="1382" y="2846"/>
                    <a:pt x="1608" y="2739"/>
                    <a:pt x="1739" y="2584"/>
                  </a:cubicBezTo>
                  <a:cubicBezTo>
                    <a:pt x="1894" y="2417"/>
                    <a:pt x="1977" y="2227"/>
                    <a:pt x="2084" y="2048"/>
                  </a:cubicBezTo>
                  <a:cubicBezTo>
                    <a:pt x="2263" y="1691"/>
                    <a:pt x="2572" y="1465"/>
                    <a:pt x="2858" y="1227"/>
                  </a:cubicBezTo>
                  <a:cubicBezTo>
                    <a:pt x="3120" y="989"/>
                    <a:pt x="3382" y="774"/>
                    <a:pt x="3584" y="596"/>
                  </a:cubicBezTo>
                  <a:cubicBezTo>
                    <a:pt x="3989" y="239"/>
                    <a:pt x="4239" y="0"/>
                    <a:pt x="423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418;p59">
              <a:extLst>
                <a:ext uri="{FF2B5EF4-FFF2-40B4-BE49-F238E27FC236}">
                  <a16:creationId xmlns:a16="http://schemas.microsoft.com/office/drawing/2014/main" id="{CFF97B69-BA6B-D6C9-C096-99DA726BAF94}"/>
                </a:ext>
              </a:extLst>
            </p:cNvPr>
            <p:cNvSpPr/>
            <p:nvPr/>
          </p:nvSpPr>
          <p:spPr>
            <a:xfrm>
              <a:off x="3577525" y="2353400"/>
              <a:ext cx="13125" cy="11025"/>
            </a:xfrm>
            <a:custGeom>
              <a:avLst/>
              <a:gdLst/>
              <a:ahLst/>
              <a:cxnLst/>
              <a:rect l="l" t="t" r="r" b="b"/>
              <a:pathLst>
                <a:path w="525" h="441" extrusionOk="0">
                  <a:moveTo>
                    <a:pt x="405" y="0"/>
                  </a:moveTo>
                  <a:cubicBezTo>
                    <a:pt x="322" y="0"/>
                    <a:pt x="226" y="36"/>
                    <a:pt x="143" y="96"/>
                  </a:cubicBezTo>
                  <a:cubicBezTo>
                    <a:pt x="72" y="167"/>
                    <a:pt x="24" y="250"/>
                    <a:pt x="12" y="322"/>
                  </a:cubicBezTo>
                  <a:cubicBezTo>
                    <a:pt x="0" y="393"/>
                    <a:pt x="0" y="441"/>
                    <a:pt x="0" y="441"/>
                  </a:cubicBezTo>
                  <a:cubicBezTo>
                    <a:pt x="0" y="441"/>
                    <a:pt x="48" y="429"/>
                    <a:pt x="119" y="393"/>
                  </a:cubicBezTo>
                  <a:cubicBezTo>
                    <a:pt x="179" y="369"/>
                    <a:pt x="250" y="322"/>
                    <a:pt x="310" y="274"/>
                  </a:cubicBezTo>
                  <a:cubicBezTo>
                    <a:pt x="369" y="227"/>
                    <a:pt x="417" y="167"/>
                    <a:pt x="465" y="107"/>
                  </a:cubicBezTo>
                  <a:lnTo>
                    <a:pt x="524" y="24"/>
                  </a:lnTo>
                  <a:cubicBezTo>
                    <a:pt x="524" y="24"/>
                    <a:pt x="476" y="0"/>
                    <a:pt x="40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419;p59">
              <a:extLst>
                <a:ext uri="{FF2B5EF4-FFF2-40B4-BE49-F238E27FC236}">
                  <a16:creationId xmlns:a16="http://schemas.microsoft.com/office/drawing/2014/main" id="{7FA420D1-9692-4274-8BD6-189AA3218C14}"/>
                </a:ext>
              </a:extLst>
            </p:cNvPr>
            <p:cNvSpPr/>
            <p:nvPr/>
          </p:nvSpPr>
          <p:spPr>
            <a:xfrm>
              <a:off x="3592700" y="2398650"/>
              <a:ext cx="19375" cy="25900"/>
            </a:xfrm>
            <a:custGeom>
              <a:avLst/>
              <a:gdLst/>
              <a:ahLst/>
              <a:cxnLst/>
              <a:rect l="l" t="t" r="r" b="b"/>
              <a:pathLst>
                <a:path w="775" h="1036" extrusionOk="0">
                  <a:moveTo>
                    <a:pt x="0" y="0"/>
                  </a:moveTo>
                  <a:cubicBezTo>
                    <a:pt x="0" y="0"/>
                    <a:pt x="12" y="83"/>
                    <a:pt x="96" y="191"/>
                  </a:cubicBezTo>
                  <a:cubicBezTo>
                    <a:pt x="167" y="310"/>
                    <a:pt x="298" y="429"/>
                    <a:pt x="417" y="536"/>
                  </a:cubicBezTo>
                  <a:cubicBezTo>
                    <a:pt x="524" y="643"/>
                    <a:pt x="608" y="762"/>
                    <a:pt x="631" y="857"/>
                  </a:cubicBezTo>
                  <a:cubicBezTo>
                    <a:pt x="654" y="958"/>
                    <a:pt x="613" y="1027"/>
                    <a:pt x="608" y="1035"/>
                  </a:cubicBezTo>
                  <a:lnTo>
                    <a:pt x="608" y="1035"/>
                  </a:lnTo>
                  <a:cubicBezTo>
                    <a:pt x="620" y="1031"/>
                    <a:pt x="706" y="1004"/>
                    <a:pt x="727" y="857"/>
                  </a:cubicBezTo>
                  <a:cubicBezTo>
                    <a:pt x="774" y="726"/>
                    <a:pt x="727" y="500"/>
                    <a:pt x="572" y="357"/>
                  </a:cubicBezTo>
                  <a:cubicBezTo>
                    <a:pt x="417" y="226"/>
                    <a:pt x="274" y="167"/>
                    <a:pt x="167" y="107"/>
                  </a:cubicBezTo>
                  <a:cubicBezTo>
                    <a:pt x="60" y="48"/>
                    <a:pt x="0" y="0"/>
                    <a:pt x="0" y="0"/>
                  </a:cubicBezTo>
                  <a:close/>
                  <a:moveTo>
                    <a:pt x="608" y="1035"/>
                  </a:moveTo>
                  <a:lnTo>
                    <a:pt x="608" y="1035"/>
                  </a:lnTo>
                  <a:cubicBezTo>
                    <a:pt x="607" y="1036"/>
                    <a:pt x="606" y="1036"/>
                    <a:pt x="608" y="1036"/>
                  </a:cubicBezTo>
                  <a:cubicBezTo>
                    <a:pt x="608" y="1036"/>
                    <a:pt x="608" y="1036"/>
                    <a:pt x="608" y="103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420;p59">
              <a:extLst>
                <a:ext uri="{FF2B5EF4-FFF2-40B4-BE49-F238E27FC236}">
                  <a16:creationId xmlns:a16="http://schemas.microsoft.com/office/drawing/2014/main" id="{FE019C4A-7BC0-8530-51CB-672A3341C9F7}"/>
                </a:ext>
              </a:extLst>
            </p:cNvPr>
            <p:cNvSpPr/>
            <p:nvPr/>
          </p:nvSpPr>
          <p:spPr>
            <a:xfrm>
              <a:off x="3617100" y="2548050"/>
              <a:ext cx="181000" cy="62325"/>
            </a:xfrm>
            <a:custGeom>
              <a:avLst/>
              <a:gdLst/>
              <a:ahLst/>
              <a:cxnLst/>
              <a:rect l="l" t="t" r="r" b="b"/>
              <a:pathLst>
                <a:path w="7240" h="2493" extrusionOk="0">
                  <a:moveTo>
                    <a:pt x="1" y="1"/>
                  </a:moveTo>
                  <a:cubicBezTo>
                    <a:pt x="1" y="1"/>
                    <a:pt x="334" y="335"/>
                    <a:pt x="834" y="846"/>
                  </a:cubicBezTo>
                  <a:cubicBezTo>
                    <a:pt x="1108" y="1108"/>
                    <a:pt x="1418" y="1406"/>
                    <a:pt x="1763" y="1739"/>
                  </a:cubicBezTo>
                  <a:cubicBezTo>
                    <a:pt x="1846" y="1823"/>
                    <a:pt x="1953" y="1918"/>
                    <a:pt x="2096" y="1977"/>
                  </a:cubicBezTo>
                  <a:cubicBezTo>
                    <a:pt x="2239" y="2037"/>
                    <a:pt x="2370" y="2037"/>
                    <a:pt x="2477" y="2073"/>
                  </a:cubicBezTo>
                  <a:cubicBezTo>
                    <a:pt x="2703" y="2132"/>
                    <a:pt x="2906" y="2299"/>
                    <a:pt x="3192" y="2418"/>
                  </a:cubicBezTo>
                  <a:cubicBezTo>
                    <a:pt x="3301" y="2468"/>
                    <a:pt x="3435" y="2492"/>
                    <a:pt x="3573" y="2492"/>
                  </a:cubicBezTo>
                  <a:cubicBezTo>
                    <a:pt x="3600" y="2492"/>
                    <a:pt x="3628" y="2491"/>
                    <a:pt x="3656" y="2489"/>
                  </a:cubicBezTo>
                  <a:cubicBezTo>
                    <a:pt x="3823" y="2477"/>
                    <a:pt x="3942" y="2406"/>
                    <a:pt x="4061" y="2358"/>
                  </a:cubicBezTo>
                  <a:cubicBezTo>
                    <a:pt x="4287" y="2263"/>
                    <a:pt x="4525" y="2239"/>
                    <a:pt x="4775" y="2227"/>
                  </a:cubicBezTo>
                  <a:cubicBezTo>
                    <a:pt x="4868" y="2223"/>
                    <a:pt x="4959" y="2221"/>
                    <a:pt x="5049" y="2221"/>
                  </a:cubicBezTo>
                  <a:cubicBezTo>
                    <a:pt x="5417" y="2221"/>
                    <a:pt x="5752" y="2254"/>
                    <a:pt x="6049" y="2263"/>
                  </a:cubicBezTo>
                  <a:cubicBezTo>
                    <a:pt x="6799" y="2299"/>
                    <a:pt x="7240" y="2311"/>
                    <a:pt x="7240" y="2311"/>
                  </a:cubicBezTo>
                  <a:cubicBezTo>
                    <a:pt x="7240" y="2311"/>
                    <a:pt x="6799" y="2251"/>
                    <a:pt x="6037" y="2156"/>
                  </a:cubicBezTo>
                  <a:cubicBezTo>
                    <a:pt x="5656" y="2120"/>
                    <a:pt x="5228" y="2037"/>
                    <a:pt x="4739" y="2037"/>
                  </a:cubicBezTo>
                  <a:cubicBezTo>
                    <a:pt x="4501" y="2037"/>
                    <a:pt x="4227" y="2073"/>
                    <a:pt x="3966" y="2156"/>
                  </a:cubicBezTo>
                  <a:cubicBezTo>
                    <a:pt x="3835" y="2204"/>
                    <a:pt x="3716" y="2263"/>
                    <a:pt x="3608" y="2275"/>
                  </a:cubicBezTo>
                  <a:cubicBezTo>
                    <a:pt x="3585" y="2280"/>
                    <a:pt x="3561" y="2283"/>
                    <a:pt x="3536" y="2283"/>
                  </a:cubicBezTo>
                  <a:cubicBezTo>
                    <a:pt x="3449" y="2283"/>
                    <a:pt x="3356" y="2253"/>
                    <a:pt x="3263" y="2216"/>
                  </a:cubicBezTo>
                  <a:cubicBezTo>
                    <a:pt x="3025" y="2132"/>
                    <a:pt x="2799" y="1954"/>
                    <a:pt x="2525" y="1882"/>
                  </a:cubicBezTo>
                  <a:cubicBezTo>
                    <a:pt x="2370" y="1835"/>
                    <a:pt x="2239" y="1846"/>
                    <a:pt x="2144" y="1799"/>
                  </a:cubicBezTo>
                  <a:cubicBezTo>
                    <a:pt x="2061" y="1763"/>
                    <a:pt x="1965" y="1680"/>
                    <a:pt x="1882" y="1608"/>
                  </a:cubicBezTo>
                  <a:cubicBezTo>
                    <a:pt x="1525" y="1287"/>
                    <a:pt x="1191" y="1001"/>
                    <a:pt x="918" y="763"/>
                  </a:cubicBezTo>
                  <a:cubicBezTo>
                    <a:pt x="346" y="299"/>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421;p59">
              <a:extLst>
                <a:ext uri="{FF2B5EF4-FFF2-40B4-BE49-F238E27FC236}">
                  <a16:creationId xmlns:a16="http://schemas.microsoft.com/office/drawing/2014/main" id="{89AEFCCC-729E-C083-DBDE-F0892D7EDDE0}"/>
                </a:ext>
              </a:extLst>
            </p:cNvPr>
            <p:cNvSpPr/>
            <p:nvPr/>
          </p:nvSpPr>
          <p:spPr>
            <a:xfrm>
              <a:off x="3842425" y="2585875"/>
              <a:ext cx="60150" cy="15200"/>
            </a:xfrm>
            <a:custGeom>
              <a:avLst/>
              <a:gdLst/>
              <a:ahLst/>
              <a:cxnLst/>
              <a:rect l="l" t="t" r="r" b="b"/>
              <a:pathLst>
                <a:path w="2406" h="608" extrusionOk="0">
                  <a:moveTo>
                    <a:pt x="1251" y="0"/>
                  </a:moveTo>
                  <a:cubicBezTo>
                    <a:pt x="858" y="0"/>
                    <a:pt x="560" y="179"/>
                    <a:pt x="358" y="238"/>
                  </a:cubicBezTo>
                  <a:cubicBezTo>
                    <a:pt x="144" y="310"/>
                    <a:pt x="1" y="310"/>
                    <a:pt x="1" y="310"/>
                  </a:cubicBezTo>
                  <a:cubicBezTo>
                    <a:pt x="1" y="310"/>
                    <a:pt x="92" y="340"/>
                    <a:pt x="251" y="340"/>
                  </a:cubicBezTo>
                  <a:cubicBezTo>
                    <a:pt x="290" y="340"/>
                    <a:pt x="334" y="338"/>
                    <a:pt x="382" y="333"/>
                  </a:cubicBezTo>
                  <a:cubicBezTo>
                    <a:pt x="620" y="322"/>
                    <a:pt x="901" y="214"/>
                    <a:pt x="1216" y="214"/>
                  </a:cubicBezTo>
                  <a:cubicBezTo>
                    <a:pt x="1231" y="214"/>
                    <a:pt x="1247" y="214"/>
                    <a:pt x="1263" y="214"/>
                  </a:cubicBezTo>
                  <a:cubicBezTo>
                    <a:pt x="1596" y="238"/>
                    <a:pt x="1870" y="322"/>
                    <a:pt x="2084" y="417"/>
                  </a:cubicBezTo>
                  <a:cubicBezTo>
                    <a:pt x="2287" y="512"/>
                    <a:pt x="2406" y="607"/>
                    <a:pt x="2406" y="607"/>
                  </a:cubicBezTo>
                  <a:cubicBezTo>
                    <a:pt x="2406" y="607"/>
                    <a:pt x="2334" y="488"/>
                    <a:pt x="2144" y="322"/>
                  </a:cubicBezTo>
                  <a:cubicBezTo>
                    <a:pt x="1953" y="155"/>
                    <a:pt x="1632" y="0"/>
                    <a:pt x="125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22;p59">
              <a:extLst>
                <a:ext uri="{FF2B5EF4-FFF2-40B4-BE49-F238E27FC236}">
                  <a16:creationId xmlns:a16="http://schemas.microsoft.com/office/drawing/2014/main" id="{C126978A-7FE9-4700-ABE2-B2951E520155}"/>
                </a:ext>
              </a:extLst>
            </p:cNvPr>
            <p:cNvSpPr/>
            <p:nvPr/>
          </p:nvSpPr>
          <p:spPr>
            <a:xfrm>
              <a:off x="3942750" y="2738550"/>
              <a:ext cx="32175" cy="103625"/>
            </a:xfrm>
            <a:custGeom>
              <a:avLst/>
              <a:gdLst/>
              <a:ahLst/>
              <a:cxnLst/>
              <a:rect l="l" t="t" r="r" b="b"/>
              <a:pathLst>
                <a:path w="1287" h="4145" extrusionOk="0">
                  <a:moveTo>
                    <a:pt x="107" y="1"/>
                  </a:moveTo>
                  <a:lnTo>
                    <a:pt x="107" y="1"/>
                  </a:lnTo>
                  <a:cubicBezTo>
                    <a:pt x="107" y="1"/>
                    <a:pt x="60" y="49"/>
                    <a:pt x="36" y="168"/>
                  </a:cubicBezTo>
                  <a:cubicBezTo>
                    <a:pt x="0" y="287"/>
                    <a:pt x="36" y="477"/>
                    <a:pt x="167" y="656"/>
                  </a:cubicBezTo>
                  <a:cubicBezTo>
                    <a:pt x="286" y="846"/>
                    <a:pt x="512" y="989"/>
                    <a:pt x="703" y="1168"/>
                  </a:cubicBezTo>
                  <a:cubicBezTo>
                    <a:pt x="881" y="1346"/>
                    <a:pt x="1000" y="1596"/>
                    <a:pt x="1012" y="1894"/>
                  </a:cubicBezTo>
                  <a:cubicBezTo>
                    <a:pt x="1048" y="2489"/>
                    <a:pt x="881" y="3061"/>
                    <a:pt x="834" y="3466"/>
                  </a:cubicBezTo>
                  <a:cubicBezTo>
                    <a:pt x="774" y="3882"/>
                    <a:pt x="750" y="4144"/>
                    <a:pt x="750" y="4144"/>
                  </a:cubicBezTo>
                  <a:cubicBezTo>
                    <a:pt x="750" y="4144"/>
                    <a:pt x="834" y="3906"/>
                    <a:pt x="953" y="3501"/>
                  </a:cubicBezTo>
                  <a:cubicBezTo>
                    <a:pt x="1012" y="3311"/>
                    <a:pt x="1072" y="3073"/>
                    <a:pt x="1155" y="2799"/>
                  </a:cubicBezTo>
                  <a:cubicBezTo>
                    <a:pt x="1227" y="2513"/>
                    <a:pt x="1286" y="2216"/>
                    <a:pt x="1250" y="1882"/>
                  </a:cubicBezTo>
                  <a:cubicBezTo>
                    <a:pt x="1238" y="1549"/>
                    <a:pt x="1072" y="1203"/>
                    <a:pt x="834" y="1025"/>
                  </a:cubicBezTo>
                  <a:cubicBezTo>
                    <a:pt x="619" y="834"/>
                    <a:pt x="393" y="751"/>
                    <a:pt x="262" y="596"/>
                  </a:cubicBezTo>
                  <a:cubicBezTo>
                    <a:pt x="119" y="453"/>
                    <a:pt x="60" y="287"/>
                    <a:pt x="60" y="180"/>
                  </a:cubicBezTo>
                  <a:cubicBezTo>
                    <a:pt x="60" y="61"/>
                    <a:pt x="107" y="1"/>
                    <a:pt x="10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23;p59">
              <a:extLst>
                <a:ext uri="{FF2B5EF4-FFF2-40B4-BE49-F238E27FC236}">
                  <a16:creationId xmlns:a16="http://schemas.microsoft.com/office/drawing/2014/main" id="{413DE578-3A8B-4B17-1ACA-009311994220}"/>
                </a:ext>
              </a:extLst>
            </p:cNvPr>
            <p:cNvSpPr/>
            <p:nvPr/>
          </p:nvSpPr>
          <p:spPr>
            <a:xfrm>
              <a:off x="3953150" y="2856125"/>
              <a:ext cx="24450" cy="94400"/>
            </a:xfrm>
            <a:custGeom>
              <a:avLst/>
              <a:gdLst/>
              <a:ahLst/>
              <a:cxnLst/>
              <a:rect l="l" t="t" r="r" b="b"/>
              <a:pathLst>
                <a:path w="978" h="3776" extrusionOk="0">
                  <a:moveTo>
                    <a:pt x="299" y="1"/>
                  </a:moveTo>
                  <a:cubicBezTo>
                    <a:pt x="299" y="1"/>
                    <a:pt x="298" y="1"/>
                    <a:pt x="296" y="2"/>
                  </a:cubicBezTo>
                  <a:lnTo>
                    <a:pt x="296" y="2"/>
                  </a:lnTo>
                  <a:cubicBezTo>
                    <a:pt x="301" y="1"/>
                    <a:pt x="302" y="1"/>
                    <a:pt x="299" y="1"/>
                  </a:cubicBezTo>
                  <a:close/>
                  <a:moveTo>
                    <a:pt x="296" y="2"/>
                  </a:moveTo>
                  <a:cubicBezTo>
                    <a:pt x="283" y="6"/>
                    <a:pt x="239" y="22"/>
                    <a:pt x="168" y="84"/>
                  </a:cubicBezTo>
                  <a:cubicBezTo>
                    <a:pt x="72" y="156"/>
                    <a:pt x="1" y="299"/>
                    <a:pt x="1" y="501"/>
                  </a:cubicBezTo>
                  <a:cubicBezTo>
                    <a:pt x="1" y="894"/>
                    <a:pt x="180" y="1370"/>
                    <a:pt x="394" y="1882"/>
                  </a:cubicBezTo>
                  <a:cubicBezTo>
                    <a:pt x="596" y="2382"/>
                    <a:pt x="799" y="2847"/>
                    <a:pt x="870" y="3192"/>
                  </a:cubicBezTo>
                  <a:cubicBezTo>
                    <a:pt x="894" y="3370"/>
                    <a:pt x="906" y="3501"/>
                    <a:pt x="930" y="3609"/>
                  </a:cubicBezTo>
                  <a:cubicBezTo>
                    <a:pt x="942" y="3716"/>
                    <a:pt x="942" y="3775"/>
                    <a:pt x="942" y="3775"/>
                  </a:cubicBezTo>
                  <a:lnTo>
                    <a:pt x="942" y="3597"/>
                  </a:lnTo>
                  <a:cubicBezTo>
                    <a:pt x="953" y="3489"/>
                    <a:pt x="977" y="3335"/>
                    <a:pt x="953" y="3156"/>
                  </a:cubicBezTo>
                  <a:cubicBezTo>
                    <a:pt x="942" y="2799"/>
                    <a:pt x="811" y="2299"/>
                    <a:pt x="584" y="1787"/>
                  </a:cubicBezTo>
                  <a:cubicBezTo>
                    <a:pt x="394" y="1287"/>
                    <a:pt x="156" y="822"/>
                    <a:pt x="108" y="501"/>
                  </a:cubicBezTo>
                  <a:cubicBezTo>
                    <a:pt x="96" y="334"/>
                    <a:pt x="120" y="180"/>
                    <a:pt x="180" y="108"/>
                  </a:cubicBezTo>
                  <a:cubicBezTo>
                    <a:pt x="232" y="45"/>
                    <a:pt x="285" y="9"/>
                    <a:pt x="296" y="2"/>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24;p59">
              <a:extLst>
                <a:ext uri="{FF2B5EF4-FFF2-40B4-BE49-F238E27FC236}">
                  <a16:creationId xmlns:a16="http://schemas.microsoft.com/office/drawing/2014/main" id="{2873E0DB-1110-5FE2-422A-BC49C4FF1CFA}"/>
                </a:ext>
              </a:extLst>
            </p:cNvPr>
            <p:cNvSpPr/>
            <p:nvPr/>
          </p:nvSpPr>
          <p:spPr>
            <a:xfrm>
              <a:off x="3961800" y="2979375"/>
              <a:ext cx="15800" cy="52400"/>
            </a:xfrm>
            <a:custGeom>
              <a:avLst/>
              <a:gdLst/>
              <a:ahLst/>
              <a:cxnLst/>
              <a:rect l="l" t="t" r="r" b="b"/>
              <a:pathLst>
                <a:path w="632" h="2096" extrusionOk="0">
                  <a:moveTo>
                    <a:pt x="631" y="0"/>
                  </a:moveTo>
                  <a:cubicBezTo>
                    <a:pt x="631" y="0"/>
                    <a:pt x="357" y="429"/>
                    <a:pt x="179" y="1024"/>
                  </a:cubicBezTo>
                  <a:cubicBezTo>
                    <a:pt x="95" y="1310"/>
                    <a:pt x="0" y="1607"/>
                    <a:pt x="60" y="1834"/>
                  </a:cubicBezTo>
                  <a:cubicBezTo>
                    <a:pt x="72" y="1941"/>
                    <a:pt x="155" y="2024"/>
                    <a:pt x="191" y="2060"/>
                  </a:cubicBezTo>
                  <a:cubicBezTo>
                    <a:pt x="250" y="2096"/>
                    <a:pt x="286" y="2096"/>
                    <a:pt x="286" y="2096"/>
                  </a:cubicBezTo>
                  <a:lnTo>
                    <a:pt x="226" y="2036"/>
                  </a:lnTo>
                  <a:cubicBezTo>
                    <a:pt x="191" y="2000"/>
                    <a:pt x="179" y="1917"/>
                    <a:pt x="179" y="1834"/>
                  </a:cubicBezTo>
                  <a:cubicBezTo>
                    <a:pt x="179" y="1643"/>
                    <a:pt x="310" y="1405"/>
                    <a:pt x="405" y="1107"/>
                  </a:cubicBezTo>
                  <a:cubicBezTo>
                    <a:pt x="584" y="524"/>
                    <a:pt x="631" y="0"/>
                    <a:pt x="63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425;p59">
              <a:extLst>
                <a:ext uri="{FF2B5EF4-FFF2-40B4-BE49-F238E27FC236}">
                  <a16:creationId xmlns:a16="http://schemas.microsoft.com/office/drawing/2014/main" id="{D1025AC7-374C-38A5-83BA-14FDFAABD505}"/>
                </a:ext>
              </a:extLst>
            </p:cNvPr>
            <p:cNvSpPr/>
            <p:nvPr/>
          </p:nvSpPr>
          <p:spPr>
            <a:xfrm>
              <a:off x="3812375" y="2229200"/>
              <a:ext cx="46750" cy="9325"/>
            </a:xfrm>
            <a:custGeom>
              <a:avLst/>
              <a:gdLst/>
              <a:ahLst/>
              <a:cxnLst/>
              <a:rect l="l" t="t" r="r" b="b"/>
              <a:pathLst>
                <a:path w="1870" h="373" extrusionOk="0">
                  <a:moveTo>
                    <a:pt x="826" y="0"/>
                  </a:moveTo>
                  <a:cubicBezTo>
                    <a:pt x="601" y="0"/>
                    <a:pt x="411" y="25"/>
                    <a:pt x="262" y="75"/>
                  </a:cubicBezTo>
                  <a:cubicBezTo>
                    <a:pt x="96" y="122"/>
                    <a:pt x="0" y="182"/>
                    <a:pt x="0" y="182"/>
                  </a:cubicBezTo>
                  <a:cubicBezTo>
                    <a:pt x="0" y="182"/>
                    <a:pt x="429" y="182"/>
                    <a:pt x="929" y="242"/>
                  </a:cubicBezTo>
                  <a:cubicBezTo>
                    <a:pt x="1441" y="301"/>
                    <a:pt x="1870" y="373"/>
                    <a:pt x="1870" y="373"/>
                  </a:cubicBezTo>
                  <a:cubicBezTo>
                    <a:pt x="1870" y="373"/>
                    <a:pt x="1786" y="301"/>
                    <a:pt x="1631" y="218"/>
                  </a:cubicBezTo>
                  <a:cubicBezTo>
                    <a:pt x="1465" y="122"/>
                    <a:pt x="1250" y="39"/>
                    <a:pt x="965" y="3"/>
                  </a:cubicBezTo>
                  <a:cubicBezTo>
                    <a:pt x="917" y="1"/>
                    <a:pt x="871" y="0"/>
                    <a:pt x="82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426;p59">
              <a:extLst>
                <a:ext uri="{FF2B5EF4-FFF2-40B4-BE49-F238E27FC236}">
                  <a16:creationId xmlns:a16="http://schemas.microsoft.com/office/drawing/2014/main" id="{FF9B63BC-92F4-B67D-6125-8F596B0D7B15}"/>
                </a:ext>
              </a:extLst>
            </p:cNvPr>
            <p:cNvSpPr/>
            <p:nvPr/>
          </p:nvSpPr>
          <p:spPr>
            <a:xfrm>
              <a:off x="3881125" y="2265300"/>
              <a:ext cx="18175" cy="7450"/>
            </a:xfrm>
            <a:custGeom>
              <a:avLst/>
              <a:gdLst/>
              <a:ahLst/>
              <a:cxnLst/>
              <a:rect l="l" t="t" r="r" b="b"/>
              <a:pathLst>
                <a:path w="727" h="298" extrusionOk="0">
                  <a:moveTo>
                    <a:pt x="188" y="1"/>
                  </a:moveTo>
                  <a:cubicBezTo>
                    <a:pt x="80" y="1"/>
                    <a:pt x="1" y="24"/>
                    <a:pt x="1" y="24"/>
                  </a:cubicBezTo>
                  <a:cubicBezTo>
                    <a:pt x="1" y="24"/>
                    <a:pt x="120" y="179"/>
                    <a:pt x="322" y="262"/>
                  </a:cubicBezTo>
                  <a:cubicBezTo>
                    <a:pt x="398" y="289"/>
                    <a:pt x="474" y="297"/>
                    <a:pt x="539" y="297"/>
                  </a:cubicBezTo>
                  <a:cubicBezTo>
                    <a:pt x="648" y="297"/>
                    <a:pt x="727" y="274"/>
                    <a:pt x="727" y="274"/>
                  </a:cubicBezTo>
                  <a:cubicBezTo>
                    <a:pt x="727" y="274"/>
                    <a:pt x="608" y="107"/>
                    <a:pt x="405" y="36"/>
                  </a:cubicBezTo>
                  <a:cubicBezTo>
                    <a:pt x="330" y="9"/>
                    <a:pt x="254" y="1"/>
                    <a:pt x="18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427;p59">
              <a:extLst>
                <a:ext uri="{FF2B5EF4-FFF2-40B4-BE49-F238E27FC236}">
                  <a16:creationId xmlns:a16="http://schemas.microsoft.com/office/drawing/2014/main" id="{CF9FB159-D099-090B-5806-886051BD9BE9}"/>
                </a:ext>
              </a:extLst>
            </p:cNvPr>
            <p:cNvSpPr/>
            <p:nvPr/>
          </p:nvSpPr>
          <p:spPr>
            <a:xfrm>
              <a:off x="2925650" y="2532000"/>
              <a:ext cx="24425" cy="7450"/>
            </a:xfrm>
            <a:custGeom>
              <a:avLst/>
              <a:gdLst/>
              <a:ahLst/>
              <a:cxnLst/>
              <a:rect l="l" t="t" r="r" b="b"/>
              <a:pathLst>
                <a:path w="977" h="298" extrusionOk="0">
                  <a:moveTo>
                    <a:pt x="238" y="1"/>
                  </a:moveTo>
                  <a:cubicBezTo>
                    <a:pt x="98" y="1"/>
                    <a:pt x="1" y="24"/>
                    <a:pt x="1" y="24"/>
                  </a:cubicBezTo>
                  <a:cubicBezTo>
                    <a:pt x="1" y="24"/>
                    <a:pt x="191" y="191"/>
                    <a:pt x="465" y="262"/>
                  </a:cubicBezTo>
                  <a:cubicBezTo>
                    <a:pt x="563" y="289"/>
                    <a:pt x="660" y="297"/>
                    <a:pt x="742" y="297"/>
                  </a:cubicBezTo>
                  <a:cubicBezTo>
                    <a:pt x="879" y="297"/>
                    <a:pt x="977" y="274"/>
                    <a:pt x="977" y="274"/>
                  </a:cubicBezTo>
                  <a:cubicBezTo>
                    <a:pt x="977" y="274"/>
                    <a:pt x="786" y="107"/>
                    <a:pt x="524" y="36"/>
                  </a:cubicBezTo>
                  <a:cubicBezTo>
                    <a:pt x="422" y="9"/>
                    <a:pt x="322" y="1"/>
                    <a:pt x="23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428;p59">
              <a:extLst>
                <a:ext uri="{FF2B5EF4-FFF2-40B4-BE49-F238E27FC236}">
                  <a16:creationId xmlns:a16="http://schemas.microsoft.com/office/drawing/2014/main" id="{C446C028-86EF-C255-96D8-DED685DF4F22}"/>
                </a:ext>
              </a:extLst>
            </p:cNvPr>
            <p:cNvSpPr/>
            <p:nvPr/>
          </p:nvSpPr>
          <p:spPr>
            <a:xfrm>
              <a:off x="2970600" y="2549150"/>
              <a:ext cx="138125" cy="62050"/>
            </a:xfrm>
            <a:custGeom>
              <a:avLst/>
              <a:gdLst/>
              <a:ahLst/>
              <a:cxnLst/>
              <a:rect l="l" t="t" r="r" b="b"/>
              <a:pathLst>
                <a:path w="5525" h="2482" extrusionOk="0">
                  <a:moveTo>
                    <a:pt x="1078" y="1"/>
                  </a:moveTo>
                  <a:cubicBezTo>
                    <a:pt x="1018" y="1"/>
                    <a:pt x="961" y="2"/>
                    <a:pt x="905" y="5"/>
                  </a:cubicBezTo>
                  <a:cubicBezTo>
                    <a:pt x="631" y="17"/>
                    <a:pt x="405" y="52"/>
                    <a:pt x="239" y="64"/>
                  </a:cubicBezTo>
                  <a:cubicBezTo>
                    <a:pt x="96" y="76"/>
                    <a:pt x="0" y="88"/>
                    <a:pt x="0" y="88"/>
                  </a:cubicBezTo>
                  <a:lnTo>
                    <a:pt x="239" y="88"/>
                  </a:lnTo>
                  <a:cubicBezTo>
                    <a:pt x="405" y="88"/>
                    <a:pt x="631" y="88"/>
                    <a:pt x="905" y="112"/>
                  </a:cubicBezTo>
                  <a:cubicBezTo>
                    <a:pt x="1191" y="136"/>
                    <a:pt x="1524" y="171"/>
                    <a:pt x="1858" y="290"/>
                  </a:cubicBezTo>
                  <a:cubicBezTo>
                    <a:pt x="2215" y="386"/>
                    <a:pt x="2560" y="588"/>
                    <a:pt x="2917" y="802"/>
                  </a:cubicBezTo>
                  <a:cubicBezTo>
                    <a:pt x="3608" y="1279"/>
                    <a:pt x="4215" y="1791"/>
                    <a:pt x="4703" y="2076"/>
                  </a:cubicBezTo>
                  <a:cubicBezTo>
                    <a:pt x="4941" y="2219"/>
                    <a:pt x="5156" y="2326"/>
                    <a:pt x="5299" y="2386"/>
                  </a:cubicBezTo>
                  <a:lnTo>
                    <a:pt x="5525" y="2481"/>
                  </a:lnTo>
                  <a:cubicBezTo>
                    <a:pt x="5525" y="2481"/>
                    <a:pt x="5453" y="2433"/>
                    <a:pt x="5299" y="2374"/>
                  </a:cubicBezTo>
                  <a:cubicBezTo>
                    <a:pt x="5168" y="2291"/>
                    <a:pt x="4977" y="2160"/>
                    <a:pt x="4751" y="1993"/>
                  </a:cubicBezTo>
                  <a:cubicBezTo>
                    <a:pt x="4299" y="1660"/>
                    <a:pt x="3751" y="1124"/>
                    <a:pt x="3025" y="624"/>
                  </a:cubicBezTo>
                  <a:cubicBezTo>
                    <a:pt x="2667" y="386"/>
                    <a:pt x="2274" y="195"/>
                    <a:pt x="1905" y="112"/>
                  </a:cubicBezTo>
                  <a:cubicBezTo>
                    <a:pt x="1608" y="25"/>
                    <a:pt x="1326" y="1"/>
                    <a:pt x="107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429;p59">
              <a:extLst>
                <a:ext uri="{FF2B5EF4-FFF2-40B4-BE49-F238E27FC236}">
                  <a16:creationId xmlns:a16="http://schemas.microsoft.com/office/drawing/2014/main" id="{59C73DC9-4C4A-4E6E-FDA1-7F436E0EA6B2}"/>
                </a:ext>
              </a:extLst>
            </p:cNvPr>
            <p:cNvSpPr/>
            <p:nvPr/>
          </p:nvSpPr>
          <p:spPr>
            <a:xfrm>
              <a:off x="3293250" y="2759100"/>
              <a:ext cx="10150" cy="50625"/>
            </a:xfrm>
            <a:custGeom>
              <a:avLst/>
              <a:gdLst/>
              <a:ahLst/>
              <a:cxnLst/>
              <a:rect l="l" t="t" r="r" b="b"/>
              <a:pathLst>
                <a:path w="406" h="2025" extrusionOk="0">
                  <a:moveTo>
                    <a:pt x="406" y="0"/>
                  </a:moveTo>
                  <a:lnTo>
                    <a:pt x="406" y="0"/>
                  </a:lnTo>
                  <a:cubicBezTo>
                    <a:pt x="406" y="1"/>
                    <a:pt x="322" y="96"/>
                    <a:pt x="251" y="274"/>
                  </a:cubicBezTo>
                  <a:cubicBezTo>
                    <a:pt x="179" y="453"/>
                    <a:pt x="84" y="703"/>
                    <a:pt x="48" y="989"/>
                  </a:cubicBezTo>
                  <a:cubicBezTo>
                    <a:pt x="1" y="1286"/>
                    <a:pt x="25" y="1536"/>
                    <a:pt x="60" y="1727"/>
                  </a:cubicBezTo>
                  <a:cubicBezTo>
                    <a:pt x="84" y="1905"/>
                    <a:pt x="132" y="2025"/>
                    <a:pt x="132" y="2025"/>
                  </a:cubicBezTo>
                  <a:cubicBezTo>
                    <a:pt x="132" y="2025"/>
                    <a:pt x="191" y="1584"/>
                    <a:pt x="263" y="1013"/>
                  </a:cubicBezTo>
                  <a:cubicBezTo>
                    <a:pt x="346" y="465"/>
                    <a:pt x="406" y="1"/>
                    <a:pt x="40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30;p59">
              <a:extLst>
                <a:ext uri="{FF2B5EF4-FFF2-40B4-BE49-F238E27FC236}">
                  <a16:creationId xmlns:a16="http://schemas.microsoft.com/office/drawing/2014/main" id="{6D49CAA4-4E9D-F090-45B0-7F46D266422C}"/>
                </a:ext>
              </a:extLst>
            </p:cNvPr>
            <p:cNvSpPr/>
            <p:nvPr/>
          </p:nvSpPr>
          <p:spPr>
            <a:xfrm>
              <a:off x="3281950" y="2821900"/>
              <a:ext cx="14900" cy="58975"/>
            </a:xfrm>
            <a:custGeom>
              <a:avLst/>
              <a:gdLst/>
              <a:ahLst/>
              <a:cxnLst/>
              <a:rect l="l" t="t" r="r" b="b"/>
              <a:pathLst>
                <a:path w="596" h="2359" extrusionOk="0">
                  <a:moveTo>
                    <a:pt x="405" y="1"/>
                  </a:moveTo>
                  <a:cubicBezTo>
                    <a:pt x="405" y="1"/>
                    <a:pt x="322" y="120"/>
                    <a:pt x="274" y="358"/>
                  </a:cubicBezTo>
                  <a:cubicBezTo>
                    <a:pt x="238" y="477"/>
                    <a:pt x="238" y="620"/>
                    <a:pt x="262" y="775"/>
                  </a:cubicBezTo>
                  <a:cubicBezTo>
                    <a:pt x="274" y="929"/>
                    <a:pt x="358" y="1108"/>
                    <a:pt x="358" y="1227"/>
                  </a:cubicBezTo>
                  <a:cubicBezTo>
                    <a:pt x="381" y="1346"/>
                    <a:pt x="286" y="1477"/>
                    <a:pt x="238" y="1632"/>
                  </a:cubicBezTo>
                  <a:cubicBezTo>
                    <a:pt x="179" y="1763"/>
                    <a:pt x="143" y="1894"/>
                    <a:pt x="107" y="2001"/>
                  </a:cubicBezTo>
                  <a:cubicBezTo>
                    <a:pt x="36" y="2227"/>
                    <a:pt x="0" y="2358"/>
                    <a:pt x="0" y="2358"/>
                  </a:cubicBezTo>
                  <a:cubicBezTo>
                    <a:pt x="0" y="2358"/>
                    <a:pt x="96" y="2239"/>
                    <a:pt x="215" y="2060"/>
                  </a:cubicBezTo>
                  <a:cubicBezTo>
                    <a:pt x="274" y="1953"/>
                    <a:pt x="346" y="1846"/>
                    <a:pt x="417" y="1715"/>
                  </a:cubicBezTo>
                  <a:cubicBezTo>
                    <a:pt x="477" y="1584"/>
                    <a:pt x="596" y="1453"/>
                    <a:pt x="596" y="1215"/>
                  </a:cubicBezTo>
                  <a:cubicBezTo>
                    <a:pt x="572" y="989"/>
                    <a:pt x="477" y="870"/>
                    <a:pt x="453" y="739"/>
                  </a:cubicBezTo>
                  <a:cubicBezTo>
                    <a:pt x="417" y="596"/>
                    <a:pt x="393" y="465"/>
                    <a:pt x="393" y="358"/>
                  </a:cubicBezTo>
                  <a:cubicBezTo>
                    <a:pt x="369" y="156"/>
                    <a:pt x="405" y="1"/>
                    <a:pt x="40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431;p59">
              <a:extLst>
                <a:ext uri="{FF2B5EF4-FFF2-40B4-BE49-F238E27FC236}">
                  <a16:creationId xmlns:a16="http://schemas.microsoft.com/office/drawing/2014/main" id="{AA27E54A-51F8-D273-F43D-2A7394392FE0}"/>
                </a:ext>
              </a:extLst>
            </p:cNvPr>
            <p:cNvSpPr/>
            <p:nvPr/>
          </p:nvSpPr>
          <p:spPr>
            <a:xfrm>
              <a:off x="3220925" y="2921025"/>
              <a:ext cx="33950" cy="29500"/>
            </a:xfrm>
            <a:custGeom>
              <a:avLst/>
              <a:gdLst/>
              <a:ahLst/>
              <a:cxnLst/>
              <a:rect l="l" t="t" r="r" b="b"/>
              <a:pathLst>
                <a:path w="1358" h="1180" extrusionOk="0">
                  <a:moveTo>
                    <a:pt x="1358" y="0"/>
                  </a:moveTo>
                  <a:lnTo>
                    <a:pt x="1358" y="0"/>
                  </a:lnTo>
                  <a:cubicBezTo>
                    <a:pt x="1358" y="1"/>
                    <a:pt x="953" y="131"/>
                    <a:pt x="572" y="465"/>
                  </a:cubicBezTo>
                  <a:cubicBezTo>
                    <a:pt x="179" y="786"/>
                    <a:pt x="1" y="1179"/>
                    <a:pt x="1" y="1179"/>
                  </a:cubicBezTo>
                  <a:cubicBezTo>
                    <a:pt x="1" y="1179"/>
                    <a:pt x="358" y="953"/>
                    <a:pt x="715" y="632"/>
                  </a:cubicBezTo>
                  <a:cubicBezTo>
                    <a:pt x="1096" y="310"/>
                    <a:pt x="1358" y="1"/>
                    <a:pt x="135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432;p59">
              <a:extLst>
                <a:ext uri="{FF2B5EF4-FFF2-40B4-BE49-F238E27FC236}">
                  <a16:creationId xmlns:a16="http://schemas.microsoft.com/office/drawing/2014/main" id="{32B4D88C-B5DB-5F79-681F-417FDFD08DF0}"/>
                </a:ext>
              </a:extLst>
            </p:cNvPr>
            <p:cNvSpPr/>
            <p:nvPr/>
          </p:nvSpPr>
          <p:spPr>
            <a:xfrm>
              <a:off x="3182225" y="2972225"/>
              <a:ext cx="17600" cy="43175"/>
            </a:xfrm>
            <a:custGeom>
              <a:avLst/>
              <a:gdLst/>
              <a:ahLst/>
              <a:cxnLst/>
              <a:rect l="l" t="t" r="r" b="b"/>
              <a:pathLst>
                <a:path w="704" h="1727" extrusionOk="0">
                  <a:moveTo>
                    <a:pt x="703" y="0"/>
                  </a:moveTo>
                  <a:cubicBezTo>
                    <a:pt x="703" y="0"/>
                    <a:pt x="441" y="346"/>
                    <a:pt x="239" y="822"/>
                  </a:cubicBezTo>
                  <a:cubicBezTo>
                    <a:pt x="48" y="1298"/>
                    <a:pt x="1" y="1727"/>
                    <a:pt x="1" y="1727"/>
                  </a:cubicBezTo>
                  <a:cubicBezTo>
                    <a:pt x="1" y="1727"/>
                    <a:pt x="275" y="1393"/>
                    <a:pt x="465" y="917"/>
                  </a:cubicBezTo>
                  <a:cubicBezTo>
                    <a:pt x="656" y="429"/>
                    <a:pt x="703" y="0"/>
                    <a:pt x="70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433;p59">
              <a:extLst>
                <a:ext uri="{FF2B5EF4-FFF2-40B4-BE49-F238E27FC236}">
                  <a16:creationId xmlns:a16="http://schemas.microsoft.com/office/drawing/2014/main" id="{440C76B2-EA94-84E7-A9FE-4A723720E5F4}"/>
                </a:ext>
              </a:extLst>
            </p:cNvPr>
            <p:cNvSpPr/>
            <p:nvPr/>
          </p:nvSpPr>
          <p:spPr>
            <a:xfrm>
              <a:off x="3149500" y="3058250"/>
              <a:ext cx="11925" cy="38725"/>
            </a:xfrm>
            <a:custGeom>
              <a:avLst/>
              <a:gdLst/>
              <a:ahLst/>
              <a:cxnLst/>
              <a:rect l="l" t="t" r="r" b="b"/>
              <a:pathLst>
                <a:path w="477" h="1549" extrusionOk="0">
                  <a:moveTo>
                    <a:pt x="405" y="0"/>
                  </a:moveTo>
                  <a:cubicBezTo>
                    <a:pt x="405" y="0"/>
                    <a:pt x="262" y="346"/>
                    <a:pt x="143" y="762"/>
                  </a:cubicBezTo>
                  <a:cubicBezTo>
                    <a:pt x="36" y="1179"/>
                    <a:pt x="0" y="1548"/>
                    <a:pt x="0" y="1548"/>
                  </a:cubicBezTo>
                  <a:cubicBezTo>
                    <a:pt x="0" y="1548"/>
                    <a:pt x="262" y="1262"/>
                    <a:pt x="357" y="822"/>
                  </a:cubicBezTo>
                  <a:cubicBezTo>
                    <a:pt x="476" y="369"/>
                    <a:pt x="405" y="0"/>
                    <a:pt x="40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434;p59">
              <a:extLst>
                <a:ext uri="{FF2B5EF4-FFF2-40B4-BE49-F238E27FC236}">
                  <a16:creationId xmlns:a16="http://schemas.microsoft.com/office/drawing/2014/main" id="{417DB742-A025-C736-18F4-6195CBC1ADD3}"/>
                </a:ext>
              </a:extLst>
            </p:cNvPr>
            <p:cNvSpPr/>
            <p:nvPr/>
          </p:nvSpPr>
          <p:spPr>
            <a:xfrm>
              <a:off x="2819975" y="2257550"/>
              <a:ext cx="77425" cy="50325"/>
            </a:xfrm>
            <a:custGeom>
              <a:avLst/>
              <a:gdLst/>
              <a:ahLst/>
              <a:cxnLst/>
              <a:rect l="l" t="t" r="r" b="b"/>
              <a:pathLst>
                <a:path w="3097" h="2013" extrusionOk="0">
                  <a:moveTo>
                    <a:pt x="1" y="1"/>
                  </a:moveTo>
                  <a:cubicBezTo>
                    <a:pt x="1" y="1"/>
                    <a:pt x="644" y="548"/>
                    <a:pt x="1489" y="1108"/>
                  </a:cubicBezTo>
                  <a:cubicBezTo>
                    <a:pt x="2334" y="1655"/>
                    <a:pt x="3096" y="2013"/>
                    <a:pt x="3096" y="2013"/>
                  </a:cubicBezTo>
                  <a:cubicBezTo>
                    <a:pt x="3096" y="2013"/>
                    <a:pt x="2465" y="1477"/>
                    <a:pt x="1608" y="905"/>
                  </a:cubicBezTo>
                  <a:cubicBezTo>
                    <a:pt x="763" y="358"/>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435;p59">
              <a:extLst>
                <a:ext uri="{FF2B5EF4-FFF2-40B4-BE49-F238E27FC236}">
                  <a16:creationId xmlns:a16="http://schemas.microsoft.com/office/drawing/2014/main" id="{3A537FDE-CB06-7491-A1E5-E01BF568E69B}"/>
                </a:ext>
              </a:extLst>
            </p:cNvPr>
            <p:cNvSpPr/>
            <p:nvPr/>
          </p:nvSpPr>
          <p:spPr>
            <a:xfrm>
              <a:off x="2892025" y="2280175"/>
              <a:ext cx="9850" cy="16100"/>
            </a:xfrm>
            <a:custGeom>
              <a:avLst/>
              <a:gdLst/>
              <a:ahLst/>
              <a:cxnLst/>
              <a:rect l="l" t="t" r="r" b="b"/>
              <a:pathLst>
                <a:path w="394" h="644" extrusionOk="0">
                  <a:moveTo>
                    <a:pt x="36" y="0"/>
                  </a:moveTo>
                  <a:cubicBezTo>
                    <a:pt x="36" y="0"/>
                    <a:pt x="0" y="203"/>
                    <a:pt x="95" y="381"/>
                  </a:cubicBezTo>
                  <a:cubicBezTo>
                    <a:pt x="179" y="560"/>
                    <a:pt x="357" y="643"/>
                    <a:pt x="357" y="643"/>
                  </a:cubicBezTo>
                  <a:cubicBezTo>
                    <a:pt x="357" y="643"/>
                    <a:pt x="393" y="453"/>
                    <a:pt x="298" y="274"/>
                  </a:cubicBezTo>
                  <a:cubicBezTo>
                    <a:pt x="214" y="96"/>
                    <a:pt x="36" y="0"/>
                    <a:pt x="3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436;p59">
              <a:extLst>
                <a:ext uri="{FF2B5EF4-FFF2-40B4-BE49-F238E27FC236}">
                  <a16:creationId xmlns:a16="http://schemas.microsoft.com/office/drawing/2014/main" id="{0C5E8126-AF74-DC45-C43F-79E74F334C0A}"/>
                </a:ext>
              </a:extLst>
            </p:cNvPr>
            <p:cNvSpPr/>
            <p:nvPr/>
          </p:nvSpPr>
          <p:spPr>
            <a:xfrm>
              <a:off x="2883675" y="2218850"/>
              <a:ext cx="9250" cy="42900"/>
            </a:xfrm>
            <a:custGeom>
              <a:avLst/>
              <a:gdLst/>
              <a:ahLst/>
              <a:cxnLst/>
              <a:rect l="l" t="t" r="r" b="b"/>
              <a:pathLst>
                <a:path w="370" h="1716" extrusionOk="0">
                  <a:moveTo>
                    <a:pt x="370" y="1"/>
                  </a:moveTo>
                  <a:cubicBezTo>
                    <a:pt x="370" y="1"/>
                    <a:pt x="298" y="72"/>
                    <a:pt x="239" y="215"/>
                  </a:cubicBezTo>
                  <a:cubicBezTo>
                    <a:pt x="144" y="358"/>
                    <a:pt x="60" y="572"/>
                    <a:pt x="25" y="822"/>
                  </a:cubicBezTo>
                  <a:cubicBezTo>
                    <a:pt x="1" y="1072"/>
                    <a:pt x="25" y="1298"/>
                    <a:pt x="72" y="1465"/>
                  </a:cubicBezTo>
                  <a:cubicBezTo>
                    <a:pt x="120" y="1620"/>
                    <a:pt x="156" y="1715"/>
                    <a:pt x="156" y="1715"/>
                  </a:cubicBezTo>
                  <a:cubicBezTo>
                    <a:pt x="156" y="1715"/>
                    <a:pt x="191" y="1310"/>
                    <a:pt x="251" y="846"/>
                  </a:cubicBezTo>
                  <a:cubicBezTo>
                    <a:pt x="298" y="406"/>
                    <a:pt x="370" y="1"/>
                    <a:pt x="37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437;p59">
              <a:extLst>
                <a:ext uri="{FF2B5EF4-FFF2-40B4-BE49-F238E27FC236}">
                  <a16:creationId xmlns:a16="http://schemas.microsoft.com/office/drawing/2014/main" id="{BA340640-243D-8E96-42E3-DCCF8ACCC75D}"/>
                </a:ext>
              </a:extLst>
            </p:cNvPr>
            <p:cNvSpPr/>
            <p:nvPr/>
          </p:nvSpPr>
          <p:spPr>
            <a:xfrm>
              <a:off x="3017025" y="1898575"/>
              <a:ext cx="325075" cy="144975"/>
            </a:xfrm>
            <a:custGeom>
              <a:avLst/>
              <a:gdLst/>
              <a:ahLst/>
              <a:cxnLst/>
              <a:rect l="l" t="t" r="r" b="b"/>
              <a:pathLst>
                <a:path w="13003" h="5799" extrusionOk="0">
                  <a:moveTo>
                    <a:pt x="13002" y="1"/>
                  </a:moveTo>
                  <a:lnTo>
                    <a:pt x="13002" y="1"/>
                  </a:lnTo>
                  <a:cubicBezTo>
                    <a:pt x="13002" y="1"/>
                    <a:pt x="12984" y="25"/>
                    <a:pt x="12965" y="86"/>
                  </a:cubicBezTo>
                  <a:lnTo>
                    <a:pt x="12965" y="86"/>
                  </a:lnTo>
                  <a:cubicBezTo>
                    <a:pt x="12988" y="29"/>
                    <a:pt x="13002" y="1"/>
                    <a:pt x="13002" y="1"/>
                  </a:cubicBezTo>
                  <a:close/>
                  <a:moveTo>
                    <a:pt x="12965" y="86"/>
                  </a:moveTo>
                  <a:lnTo>
                    <a:pt x="12965" y="86"/>
                  </a:lnTo>
                  <a:cubicBezTo>
                    <a:pt x="12959" y="102"/>
                    <a:pt x="12951" y="122"/>
                    <a:pt x="12943" y="143"/>
                  </a:cubicBezTo>
                  <a:cubicBezTo>
                    <a:pt x="12918" y="193"/>
                    <a:pt x="12890" y="253"/>
                    <a:pt x="12850" y="320"/>
                  </a:cubicBezTo>
                  <a:lnTo>
                    <a:pt x="12850" y="320"/>
                  </a:lnTo>
                  <a:cubicBezTo>
                    <a:pt x="12891" y="263"/>
                    <a:pt x="12920" y="214"/>
                    <a:pt x="12943" y="179"/>
                  </a:cubicBezTo>
                  <a:cubicBezTo>
                    <a:pt x="12950" y="141"/>
                    <a:pt x="12958" y="110"/>
                    <a:pt x="12965" y="86"/>
                  </a:cubicBezTo>
                  <a:close/>
                  <a:moveTo>
                    <a:pt x="12850" y="320"/>
                  </a:moveTo>
                  <a:lnTo>
                    <a:pt x="12850" y="320"/>
                  </a:lnTo>
                  <a:cubicBezTo>
                    <a:pt x="12808" y="379"/>
                    <a:pt x="12754" y="446"/>
                    <a:pt x="12681" y="513"/>
                  </a:cubicBezTo>
                  <a:cubicBezTo>
                    <a:pt x="12431" y="798"/>
                    <a:pt x="11931" y="1048"/>
                    <a:pt x="11276" y="1203"/>
                  </a:cubicBezTo>
                  <a:cubicBezTo>
                    <a:pt x="10943" y="1286"/>
                    <a:pt x="10574" y="1334"/>
                    <a:pt x="10181" y="1453"/>
                  </a:cubicBezTo>
                  <a:cubicBezTo>
                    <a:pt x="9800" y="1572"/>
                    <a:pt x="9371" y="1727"/>
                    <a:pt x="9014" y="2037"/>
                  </a:cubicBezTo>
                  <a:cubicBezTo>
                    <a:pt x="8835" y="2179"/>
                    <a:pt x="8669" y="2394"/>
                    <a:pt x="8573" y="2632"/>
                  </a:cubicBezTo>
                  <a:cubicBezTo>
                    <a:pt x="8478" y="2858"/>
                    <a:pt x="8442" y="3108"/>
                    <a:pt x="8335" y="3287"/>
                  </a:cubicBezTo>
                  <a:cubicBezTo>
                    <a:pt x="8240" y="3477"/>
                    <a:pt x="8026" y="3489"/>
                    <a:pt x="7764" y="3525"/>
                  </a:cubicBezTo>
                  <a:cubicBezTo>
                    <a:pt x="7621" y="3537"/>
                    <a:pt x="7478" y="3596"/>
                    <a:pt x="7359" y="3692"/>
                  </a:cubicBezTo>
                  <a:cubicBezTo>
                    <a:pt x="7252" y="3775"/>
                    <a:pt x="7168" y="3882"/>
                    <a:pt x="7073" y="3989"/>
                  </a:cubicBezTo>
                  <a:cubicBezTo>
                    <a:pt x="6775" y="4394"/>
                    <a:pt x="6359" y="4656"/>
                    <a:pt x="5918" y="4823"/>
                  </a:cubicBezTo>
                  <a:cubicBezTo>
                    <a:pt x="5466" y="5001"/>
                    <a:pt x="5001" y="5073"/>
                    <a:pt x="4561" y="5144"/>
                  </a:cubicBezTo>
                  <a:cubicBezTo>
                    <a:pt x="3668" y="5263"/>
                    <a:pt x="2858" y="5382"/>
                    <a:pt x="2192" y="5477"/>
                  </a:cubicBezTo>
                  <a:cubicBezTo>
                    <a:pt x="834" y="5680"/>
                    <a:pt x="1" y="5799"/>
                    <a:pt x="1" y="5799"/>
                  </a:cubicBezTo>
                  <a:cubicBezTo>
                    <a:pt x="1" y="5799"/>
                    <a:pt x="858" y="5727"/>
                    <a:pt x="2203" y="5597"/>
                  </a:cubicBezTo>
                  <a:cubicBezTo>
                    <a:pt x="2894" y="5513"/>
                    <a:pt x="3692" y="5442"/>
                    <a:pt x="4585" y="5335"/>
                  </a:cubicBezTo>
                  <a:cubicBezTo>
                    <a:pt x="5037" y="5275"/>
                    <a:pt x="5513" y="5204"/>
                    <a:pt x="5990" y="5025"/>
                  </a:cubicBezTo>
                  <a:cubicBezTo>
                    <a:pt x="6454" y="4858"/>
                    <a:pt x="6930" y="4561"/>
                    <a:pt x="7252" y="4132"/>
                  </a:cubicBezTo>
                  <a:cubicBezTo>
                    <a:pt x="7418" y="3930"/>
                    <a:pt x="7585" y="3775"/>
                    <a:pt x="7799" y="3751"/>
                  </a:cubicBezTo>
                  <a:cubicBezTo>
                    <a:pt x="7918" y="3715"/>
                    <a:pt x="8061" y="3715"/>
                    <a:pt x="8192" y="3668"/>
                  </a:cubicBezTo>
                  <a:cubicBezTo>
                    <a:pt x="8335" y="3632"/>
                    <a:pt x="8454" y="3513"/>
                    <a:pt x="8538" y="3394"/>
                  </a:cubicBezTo>
                  <a:cubicBezTo>
                    <a:pt x="8680" y="3132"/>
                    <a:pt x="8680" y="2894"/>
                    <a:pt x="8776" y="2691"/>
                  </a:cubicBezTo>
                  <a:cubicBezTo>
                    <a:pt x="8847" y="2501"/>
                    <a:pt x="8978" y="2322"/>
                    <a:pt x="9133" y="2168"/>
                  </a:cubicBezTo>
                  <a:cubicBezTo>
                    <a:pt x="9442" y="1870"/>
                    <a:pt x="9847" y="1715"/>
                    <a:pt x="10216" y="1584"/>
                  </a:cubicBezTo>
                  <a:cubicBezTo>
                    <a:pt x="10585" y="1453"/>
                    <a:pt x="10955" y="1394"/>
                    <a:pt x="11288" y="1286"/>
                  </a:cubicBezTo>
                  <a:cubicBezTo>
                    <a:pt x="11943" y="1096"/>
                    <a:pt x="12443" y="822"/>
                    <a:pt x="12705" y="524"/>
                  </a:cubicBezTo>
                  <a:cubicBezTo>
                    <a:pt x="12767" y="450"/>
                    <a:pt x="12814" y="382"/>
                    <a:pt x="12850" y="32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438;p59">
              <a:extLst>
                <a:ext uri="{FF2B5EF4-FFF2-40B4-BE49-F238E27FC236}">
                  <a16:creationId xmlns:a16="http://schemas.microsoft.com/office/drawing/2014/main" id="{7FAD950B-F386-BF84-79FF-11579A18569A}"/>
                </a:ext>
              </a:extLst>
            </p:cNvPr>
            <p:cNvSpPr/>
            <p:nvPr/>
          </p:nvSpPr>
          <p:spPr>
            <a:xfrm>
              <a:off x="3341475" y="1874775"/>
              <a:ext cx="20275" cy="12225"/>
            </a:xfrm>
            <a:custGeom>
              <a:avLst/>
              <a:gdLst/>
              <a:ahLst/>
              <a:cxnLst/>
              <a:rect l="l" t="t" r="r" b="b"/>
              <a:pathLst>
                <a:path w="811" h="489" extrusionOk="0">
                  <a:moveTo>
                    <a:pt x="810" y="0"/>
                  </a:moveTo>
                  <a:cubicBezTo>
                    <a:pt x="810" y="0"/>
                    <a:pt x="560" y="0"/>
                    <a:pt x="346" y="143"/>
                  </a:cubicBezTo>
                  <a:cubicBezTo>
                    <a:pt x="120" y="286"/>
                    <a:pt x="1" y="488"/>
                    <a:pt x="1" y="488"/>
                  </a:cubicBezTo>
                  <a:cubicBezTo>
                    <a:pt x="1" y="488"/>
                    <a:pt x="239" y="476"/>
                    <a:pt x="465" y="345"/>
                  </a:cubicBezTo>
                  <a:cubicBezTo>
                    <a:pt x="691" y="203"/>
                    <a:pt x="810" y="0"/>
                    <a:pt x="8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439;p59">
              <a:extLst>
                <a:ext uri="{FF2B5EF4-FFF2-40B4-BE49-F238E27FC236}">
                  <a16:creationId xmlns:a16="http://schemas.microsoft.com/office/drawing/2014/main" id="{15880E88-1269-F8DE-9399-BC8511CE0AF5}"/>
                </a:ext>
              </a:extLst>
            </p:cNvPr>
            <p:cNvSpPr/>
            <p:nvPr/>
          </p:nvSpPr>
          <p:spPr>
            <a:xfrm>
              <a:off x="3360525" y="1852150"/>
              <a:ext cx="8975" cy="14300"/>
            </a:xfrm>
            <a:custGeom>
              <a:avLst/>
              <a:gdLst/>
              <a:ahLst/>
              <a:cxnLst/>
              <a:rect l="l" t="t" r="r" b="b"/>
              <a:pathLst>
                <a:path w="359" h="572" extrusionOk="0">
                  <a:moveTo>
                    <a:pt x="358" y="0"/>
                  </a:moveTo>
                  <a:cubicBezTo>
                    <a:pt x="358" y="0"/>
                    <a:pt x="358" y="0"/>
                    <a:pt x="358" y="0"/>
                  </a:cubicBezTo>
                  <a:lnTo>
                    <a:pt x="358" y="0"/>
                  </a:lnTo>
                  <a:cubicBezTo>
                    <a:pt x="358" y="0"/>
                    <a:pt x="358" y="0"/>
                    <a:pt x="358" y="0"/>
                  </a:cubicBezTo>
                  <a:close/>
                  <a:moveTo>
                    <a:pt x="358" y="0"/>
                  </a:moveTo>
                  <a:cubicBezTo>
                    <a:pt x="347" y="4"/>
                    <a:pt x="163" y="35"/>
                    <a:pt x="96" y="215"/>
                  </a:cubicBezTo>
                  <a:cubicBezTo>
                    <a:pt x="1" y="405"/>
                    <a:pt x="132" y="572"/>
                    <a:pt x="132" y="572"/>
                  </a:cubicBezTo>
                  <a:lnTo>
                    <a:pt x="191" y="488"/>
                  </a:lnTo>
                  <a:cubicBezTo>
                    <a:pt x="227" y="441"/>
                    <a:pt x="274" y="381"/>
                    <a:pt x="298" y="310"/>
                  </a:cubicBezTo>
                  <a:cubicBezTo>
                    <a:pt x="310" y="226"/>
                    <a:pt x="334" y="155"/>
                    <a:pt x="346" y="95"/>
                  </a:cubicBezTo>
                  <a:cubicBezTo>
                    <a:pt x="357" y="39"/>
                    <a:pt x="358" y="4"/>
                    <a:pt x="35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440;p59">
              <a:extLst>
                <a:ext uri="{FF2B5EF4-FFF2-40B4-BE49-F238E27FC236}">
                  <a16:creationId xmlns:a16="http://schemas.microsoft.com/office/drawing/2014/main" id="{112C0BBA-A920-DB20-12B1-A725F1A61DEC}"/>
                </a:ext>
              </a:extLst>
            </p:cNvPr>
            <p:cNvSpPr/>
            <p:nvPr/>
          </p:nvSpPr>
          <p:spPr>
            <a:xfrm>
              <a:off x="3643300" y="1914050"/>
              <a:ext cx="105100" cy="200950"/>
            </a:xfrm>
            <a:custGeom>
              <a:avLst/>
              <a:gdLst/>
              <a:ahLst/>
              <a:cxnLst/>
              <a:rect l="l" t="t" r="r" b="b"/>
              <a:pathLst>
                <a:path w="4204" h="8038" extrusionOk="0">
                  <a:moveTo>
                    <a:pt x="155" y="1"/>
                  </a:moveTo>
                  <a:lnTo>
                    <a:pt x="155" y="1"/>
                  </a:lnTo>
                  <a:cubicBezTo>
                    <a:pt x="155" y="1"/>
                    <a:pt x="142" y="21"/>
                    <a:pt x="125" y="61"/>
                  </a:cubicBezTo>
                  <a:lnTo>
                    <a:pt x="125" y="61"/>
                  </a:lnTo>
                  <a:lnTo>
                    <a:pt x="155" y="1"/>
                  </a:lnTo>
                  <a:close/>
                  <a:moveTo>
                    <a:pt x="125" y="61"/>
                  </a:moveTo>
                  <a:lnTo>
                    <a:pt x="108" y="96"/>
                  </a:lnTo>
                  <a:cubicBezTo>
                    <a:pt x="96" y="156"/>
                    <a:pt x="48" y="251"/>
                    <a:pt x="36" y="394"/>
                  </a:cubicBezTo>
                  <a:cubicBezTo>
                    <a:pt x="1" y="656"/>
                    <a:pt x="60" y="1120"/>
                    <a:pt x="477" y="1429"/>
                  </a:cubicBezTo>
                  <a:cubicBezTo>
                    <a:pt x="691" y="1584"/>
                    <a:pt x="965" y="1644"/>
                    <a:pt x="1251" y="1668"/>
                  </a:cubicBezTo>
                  <a:cubicBezTo>
                    <a:pt x="1536" y="1703"/>
                    <a:pt x="1822" y="1763"/>
                    <a:pt x="2096" y="1894"/>
                  </a:cubicBezTo>
                  <a:cubicBezTo>
                    <a:pt x="2382" y="2013"/>
                    <a:pt x="2668" y="2180"/>
                    <a:pt x="2977" y="2334"/>
                  </a:cubicBezTo>
                  <a:cubicBezTo>
                    <a:pt x="3132" y="2418"/>
                    <a:pt x="3275" y="2489"/>
                    <a:pt x="3441" y="2572"/>
                  </a:cubicBezTo>
                  <a:lnTo>
                    <a:pt x="3680" y="2692"/>
                  </a:lnTo>
                  <a:cubicBezTo>
                    <a:pt x="3751" y="2739"/>
                    <a:pt x="3858" y="2787"/>
                    <a:pt x="3870" y="2811"/>
                  </a:cubicBezTo>
                  <a:cubicBezTo>
                    <a:pt x="3918" y="2846"/>
                    <a:pt x="3846" y="3096"/>
                    <a:pt x="3846" y="3275"/>
                  </a:cubicBezTo>
                  <a:cubicBezTo>
                    <a:pt x="3822" y="3477"/>
                    <a:pt x="3846" y="3644"/>
                    <a:pt x="3870" y="3823"/>
                  </a:cubicBezTo>
                  <a:cubicBezTo>
                    <a:pt x="3918" y="4192"/>
                    <a:pt x="3989" y="4501"/>
                    <a:pt x="3989" y="4811"/>
                  </a:cubicBezTo>
                  <a:cubicBezTo>
                    <a:pt x="4001" y="5430"/>
                    <a:pt x="3882" y="6001"/>
                    <a:pt x="3822" y="6478"/>
                  </a:cubicBezTo>
                  <a:cubicBezTo>
                    <a:pt x="3751" y="6954"/>
                    <a:pt x="3727" y="7359"/>
                    <a:pt x="3739" y="7621"/>
                  </a:cubicBezTo>
                  <a:cubicBezTo>
                    <a:pt x="3751" y="7895"/>
                    <a:pt x="3787" y="8037"/>
                    <a:pt x="3787" y="8037"/>
                  </a:cubicBezTo>
                  <a:cubicBezTo>
                    <a:pt x="3787" y="8037"/>
                    <a:pt x="3763" y="7895"/>
                    <a:pt x="3787" y="7597"/>
                  </a:cubicBezTo>
                  <a:cubicBezTo>
                    <a:pt x="3799" y="7323"/>
                    <a:pt x="3846" y="6954"/>
                    <a:pt x="3941" y="6478"/>
                  </a:cubicBezTo>
                  <a:cubicBezTo>
                    <a:pt x="4037" y="6013"/>
                    <a:pt x="4180" y="5454"/>
                    <a:pt x="4180" y="4799"/>
                  </a:cubicBezTo>
                  <a:cubicBezTo>
                    <a:pt x="4203" y="4466"/>
                    <a:pt x="4144" y="4144"/>
                    <a:pt x="4096" y="3799"/>
                  </a:cubicBezTo>
                  <a:cubicBezTo>
                    <a:pt x="4084" y="3632"/>
                    <a:pt x="4061" y="3454"/>
                    <a:pt x="4061" y="3287"/>
                  </a:cubicBezTo>
                  <a:cubicBezTo>
                    <a:pt x="4061" y="3203"/>
                    <a:pt x="4084" y="3132"/>
                    <a:pt x="4096" y="3037"/>
                  </a:cubicBezTo>
                  <a:cubicBezTo>
                    <a:pt x="4108" y="2965"/>
                    <a:pt x="4156" y="2811"/>
                    <a:pt x="4049" y="2680"/>
                  </a:cubicBezTo>
                  <a:cubicBezTo>
                    <a:pt x="3941" y="2561"/>
                    <a:pt x="3858" y="2549"/>
                    <a:pt x="3787" y="2501"/>
                  </a:cubicBezTo>
                  <a:lnTo>
                    <a:pt x="3549" y="2382"/>
                  </a:lnTo>
                  <a:cubicBezTo>
                    <a:pt x="3382" y="2299"/>
                    <a:pt x="3215" y="2215"/>
                    <a:pt x="3072" y="2144"/>
                  </a:cubicBezTo>
                  <a:cubicBezTo>
                    <a:pt x="2751" y="2001"/>
                    <a:pt x="2453" y="1846"/>
                    <a:pt x="2156" y="1715"/>
                  </a:cubicBezTo>
                  <a:cubicBezTo>
                    <a:pt x="1548" y="1429"/>
                    <a:pt x="905" y="1608"/>
                    <a:pt x="536" y="1346"/>
                  </a:cubicBezTo>
                  <a:cubicBezTo>
                    <a:pt x="155" y="1084"/>
                    <a:pt x="48" y="656"/>
                    <a:pt x="60" y="406"/>
                  </a:cubicBezTo>
                  <a:cubicBezTo>
                    <a:pt x="60" y="275"/>
                    <a:pt x="96" y="179"/>
                    <a:pt x="108" y="108"/>
                  </a:cubicBezTo>
                  <a:cubicBezTo>
                    <a:pt x="114" y="90"/>
                    <a:pt x="120" y="74"/>
                    <a:pt x="125" y="6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441;p59">
              <a:extLst>
                <a:ext uri="{FF2B5EF4-FFF2-40B4-BE49-F238E27FC236}">
                  <a16:creationId xmlns:a16="http://schemas.microsoft.com/office/drawing/2014/main" id="{C5C0B94C-EF92-4473-9F54-3B07C0E686FD}"/>
                </a:ext>
              </a:extLst>
            </p:cNvPr>
            <p:cNvSpPr/>
            <p:nvPr/>
          </p:nvSpPr>
          <p:spPr>
            <a:xfrm>
              <a:off x="3786175" y="2089575"/>
              <a:ext cx="178625" cy="76025"/>
            </a:xfrm>
            <a:custGeom>
              <a:avLst/>
              <a:gdLst/>
              <a:ahLst/>
              <a:cxnLst/>
              <a:rect l="l" t="t" r="r" b="b"/>
              <a:pathLst>
                <a:path w="7145" h="3041" extrusionOk="0">
                  <a:moveTo>
                    <a:pt x="1419" y="0"/>
                  </a:moveTo>
                  <a:cubicBezTo>
                    <a:pt x="1333" y="0"/>
                    <a:pt x="1241" y="16"/>
                    <a:pt x="1144" y="52"/>
                  </a:cubicBezTo>
                  <a:cubicBezTo>
                    <a:pt x="774" y="207"/>
                    <a:pt x="524" y="385"/>
                    <a:pt x="310" y="409"/>
                  </a:cubicBezTo>
                  <a:cubicBezTo>
                    <a:pt x="278" y="415"/>
                    <a:pt x="248" y="417"/>
                    <a:pt x="221" y="417"/>
                  </a:cubicBezTo>
                  <a:cubicBezTo>
                    <a:pt x="86" y="417"/>
                    <a:pt x="12" y="361"/>
                    <a:pt x="2" y="361"/>
                  </a:cubicBezTo>
                  <a:cubicBezTo>
                    <a:pt x="1" y="361"/>
                    <a:pt x="1" y="361"/>
                    <a:pt x="1" y="362"/>
                  </a:cubicBezTo>
                  <a:lnTo>
                    <a:pt x="1" y="362"/>
                  </a:lnTo>
                  <a:cubicBezTo>
                    <a:pt x="1" y="361"/>
                    <a:pt x="1" y="361"/>
                    <a:pt x="1" y="361"/>
                  </a:cubicBezTo>
                  <a:cubicBezTo>
                    <a:pt x="12" y="361"/>
                    <a:pt x="107" y="446"/>
                    <a:pt x="289" y="446"/>
                  </a:cubicBezTo>
                  <a:cubicBezTo>
                    <a:pt x="300" y="446"/>
                    <a:pt x="311" y="446"/>
                    <a:pt x="322" y="445"/>
                  </a:cubicBezTo>
                  <a:cubicBezTo>
                    <a:pt x="548" y="421"/>
                    <a:pt x="834" y="266"/>
                    <a:pt x="1191" y="159"/>
                  </a:cubicBezTo>
                  <a:cubicBezTo>
                    <a:pt x="1265" y="140"/>
                    <a:pt x="1340" y="126"/>
                    <a:pt x="1415" y="126"/>
                  </a:cubicBezTo>
                  <a:cubicBezTo>
                    <a:pt x="1523" y="126"/>
                    <a:pt x="1629" y="154"/>
                    <a:pt x="1727" y="231"/>
                  </a:cubicBezTo>
                  <a:cubicBezTo>
                    <a:pt x="1894" y="350"/>
                    <a:pt x="2048" y="540"/>
                    <a:pt x="2227" y="719"/>
                  </a:cubicBezTo>
                  <a:cubicBezTo>
                    <a:pt x="2406" y="897"/>
                    <a:pt x="2584" y="1100"/>
                    <a:pt x="2787" y="1290"/>
                  </a:cubicBezTo>
                  <a:cubicBezTo>
                    <a:pt x="2870" y="1374"/>
                    <a:pt x="2989" y="1516"/>
                    <a:pt x="3179" y="1540"/>
                  </a:cubicBezTo>
                  <a:cubicBezTo>
                    <a:pt x="3211" y="1542"/>
                    <a:pt x="3240" y="1543"/>
                    <a:pt x="3267" y="1543"/>
                  </a:cubicBezTo>
                  <a:cubicBezTo>
                    <a:pt x="3321" y="1543"/>
                    <a:pt x="3366" y="1540"/>
                    <a:pt x="3406" y="1540"/>
                  </a:cubicBezTo>
                  <a:cubicBezTo>
                    <a:pt x="3465" y="1540"/>
                    <a:pt x="3513" y="1546"/>
                    <a:pt x="3560" y="1576"/>
                  </a:cubicBezTo>
                  <a:cubicBezTo>
                    <a:pt x="3644" y="1636"/>
                    <a:pt x="3739" y="1755"/>
                    <a:pt x="3834" y="1850"/>
                  </a:cubicBezTo>
                  <a:cubicBezTo>
                    <a:pt x="3941" y="1969"/>
                    <a:pt x="4096" y="2052"/>
                    <a:pt x="4239" y="2088"/>
                  </a:cubicBezTo>
                  <a:cubicBezTo>
                    <a:pt x="4357" y="2121"/>
                    <a:pt x="4474" y="2134"/>
                    <a:pt x="4587" y="2134"/>
                  </a:cubicBezTo>
                  <a:cubicBezTo>
                    <a:pt x="4758" y="2134"/>
                    <a:pt x="4922" y="2105"/>
                    <a:pt x="5073" y="2076"/>
                  </a:cubicBezTo>
                  <a:cubicBezTo>
                    <a:pt x="5311" y="2028"/>
                    <a:pt x="5549" y="1957"/>
                    <a:pt x="5763" y="1945"/>
                  </a:cubicBezTo>
                  <a:cubicBezTo>
                    <a:pt x="5777" y="1942"/>
                    <a:pt x="5791" y="1941"/>
                    <a:pt x="5805" y="1941"/>
                  </a:cubicBezTo>
                  <a:cubicBezTo>
                    <a:pt x="5963" y="1941"/>
                    <a:pt x="6085" y="2121"/>
                    <a:pt x="6227" y="2231"/>
                  </a:cubicBezTo>
                  <a:cubicBezTo>
                    <a:pt x="6787" y="2731"/>
                    <a:pt x="7144" y="3040"/>
                    <a:pt x="7144" y="3040"/>
                  </a:cubicBezTo>
                  <a:cubicBezTo>
                    <a:pt x="7144" y="3040"/>
                    <a:pt x="6823" y="2707"/>
                    <a:pt x="6323" y="2195"/>
                  </a:cubicBezTo>
                  <a:cubicBezTo>
                    <a:pt x="6263" y="2124"/>
                    <a:pt x="6192" y="2052"/>
                    <a:pt x="6120" y="1969"/>
                  </a:cubicBezTo>
                  <a:cubicBezTo>
                    <a:pt x="6037" y="1886"/>
                    <a:pt x="5906" y="1826"/>
                    <a:pt x="5775" y="1826"/>
                  </a:cubicBezTo>
                  <a:cubicBezTo>
                    <a:pt x="5525" y="1826"/>
                    <a:pt x="5299" y="1886"/>
                    <a:pt x="5049" y="1909"/>
                  </a:cubicBezTo>
                  <a:cubicBezTo>
                    <a:pt x="4911" y="1928"/>
                    <a:pt x="4776" y="1944"/>
                    <a:pt x="4644" y="1944"/>
                  </a:cubicBezTo>
                  <a:cubicBezTo>
                    <a:pt x="4526" y="1944"/>
                    <a:pt x="4411" y="1931"/>
                    <a:pt x="4299" y="1897"/>
                  </a:cubicBezTo>
                  <a:cubicBezTo>
                    <a:pt x="4192" y="1874"/>
                    <a:pt x="4096" y="1814"/>
                    <a:pt x="4001" y="1719"/>
                  </a:cubicBezTo>
                  <a:cubicBezTo>
                    <a:pt x="3918" y="1636"/>
                    <a:pt x="3834" y="1493"/>
                    <a:pt x="3680" y="1397"/>
                  </a:cubicBezTo>
                  <a:cubicBezTo>
                    <a:pt x="3675" y="1397"/>
                    <a:pt x="3671" y="1397"/>
                    <a:pt x="3667" y="1397"/>
                  </a:cubicBezTo>
                  <a:cubicBezTo>
                    <a:pt x="2612" y="1397"/>
                    <a:pt x="2227" y="0"/>
                    <a:pt x="141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442;p59">
              <a:extLst>
                <a:ext uri="{FF2B5EF4-FFF2-40B4-BE49-F238E27FC236}">
                  <a16:creationId xmlns:a16="http://schemas.microsoft.com/office/drawing/2014/main" id="{C07652A0-ED09-F78F-2749-AD118AEE91D5}"/>
                </a:ext>
              </a:extLst>
            </p:cNvPr>
            <p:cNvSpPr/>
            <p:nvPr/>
          </p:nvSpPr>
          <p:spPr>
            <a:xfrm>
              <a:off x="3989475" y="2177475"/>
              <a:ext cx="39200" cy="67600"/>
            </a:xfrm>
            <a:custGeom>
              <a:avLst/>
              <a:gdLst/>
              <a:ahLst/>
              <a:cxnLst/>
              <a:rect l="l" t="t" r="r" b="b"/>
              <a:pathLst>
                <a:path w="1568" h="2704" extrusionOk="0">
                  <a:moveTo>
                    <a:pt x="0" y="1"/>
                  </a:moveTo>
                  <a:cubicBezTo>
                    <a:pt x="1" y="1"/>
                    <a:pt x="346" y="632"/>
                    <a:pt x="893" y="1334"/>
                  </a:cubicBezTo>
                  <a:cubicBezTo>
                    <a:pt x="1155" y="1668"/>
                    <a:pt x="1382" y="1989"/>
                    <a:pt x="1441" y="2251"/>
                  </a:cubicBezTo>
                  <a:cubicBezTo>
                    <a:pt x="1465" y="2382"/>
                    <a:pt x="1465" y="2501"/>
                    <a:pt x="1453" y="2584"/>
                  </a:cubicBezTo>
                  <a:cubicBezTo>
                    <a:pt x="1445" y="2633"/>
                    <a:pt x="1437" y="2671"/>
                    <a:pt x="1432" y="2690"/>
                  </a:cubicBezTo>
                  <a:lnTo>
                    <a:pt x="1432" y="2690"/>
                  </a:lnTo>
                  <a:cubicBezTo>
                    <a:pt x="1459" y="2647"/>
                    <a:pt x="1568" y="2503"/>
                    <a:pt x="1548" y="2239"/>
                  </a:cubicBezTo>
                  <a:cubicBezTo>
                    <a:pt x="1548" y="1930"/>
                    <a:pt x="1346" y="1525"/>
                    <a:pt x="1072" y="1179"/>
                  </a:cubicBezTo>
                  <a:cubicBezTo>
                    <a:pt x="536" y="501"/>
                    <a:pt x="1" y="1"/>
                    <a:pt x="0" y="1"/>
                  </a:cubicBezTo>
                  <a:close/>
                  <a:moveTo>
                    <a:pt x="1432" y="2690"/>
                  </a:moveTo>
                  <a:cubicBezTo>
                    <a:pt x="1427" y="2699"/>
                    <a:pt x="1425" y="2703"/>
                    <a:pt x="1429" y="2703"/>
                  </a:cubicBezTo>
                  <a:cubicBezTo>
                    <a:pt x="1429" y="2703"/>
                    <a:pt x="1430" y="2699"/>
                    <a:pt x="1432" y="269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443;p59">
              <a:extLst>
                <a:ext uri="{FF2B5EF4-FFF2-40B4-BE49-F238E27FC236}">
                  <a16:creationId xmlns:a16="http://schemas.microsoft.com/office/drawing/2014/main" id="{DB905694-2791-E871-362B-B154CD6E60EC}"/>
                </a:ext>
              </a:extLst>
            </p:cNvPr>
            <p:cNvSpPr/>
            <p:nvPr/>
          </p:nvSpPr>
          <p:spPr>
            <a:xfrm>
              <a:off x="3973100" y="2259050"/>
              <a:ext cx="40500" cy="10550"/>
            </a:xfrm>
            <a:custGeom>
              <a:avLst/>
              <a:gdLst/>
              <a:ahLst/>
              <a:cxnLst/>
              <a:rect l="l" t="t" r="r" b="b"/>
              <a:pathLst>
                <a:path w="1620" h="422" extrusionOk="0">
                  <a:moveTo>
                    <a:pt x="1620" y="0"/>
                  </a:moveTo>
                  <a:cubicBezTo>
                    <a:pt x="1620" y="0"/>
                    <a:pt x="1227" y="71"/>
                    <a:pt x="798" y="167"/>
                  </a:cubicBezTo>
                  <a:cubicBezTo>
                    <a:pt x="370" y="274"/>
                    <a:pt x="1" y="357"/>
                    <a:pt x="1" y="357"/>
                  </a:cubicBezTo>
                  <a:cubicBezTo>
                    <a:pt x="1" y="357"/>
                    <a:pt x="84" y="393"/>
                    <a:pt x="239" y="405"/>
                  </a:cubicBezTo>
                  <a:cubicBezTo>
                    <a:pt x="303" y="416"/>
                    <a:pt x="384" y="421"/>
                    <a:pt x="475" y="421"/>
                  </a:cubicBezTo>
                  <a:cubicBezTo>
                    <a:pt x="587" y="421"/>
                    <a:pt x="715" y="413"/>
                    <a:pt x="846" y="393"/>
                  </a:cubicBezTo>
                  <a:cubicBezTo>
                    <a:pt x="1084" y="322"/>
                    <a:pt x="1275" y="238"/>
                    <a:pt x="1406" y="155"/>
                  </a:cubicBezTo>
                  <a:cubicBezTo>
                    <a:pt x="1548" y="71"/>
                    <a:pt x="1620" y="0"/>
                    <a:pt x="162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444;p59">
              <a:extLst>
                <a:ext uri="{FF2B5EF4-FFF2-40B4-BE49-F238E27FC236}">
                  <a16:creationId xmlns:a16="http://schemas.microsoft.com/office/drawing/2014/main" id="{8D31C8D5-2776-BBF7-B9C4-DA988F1C1EF6}"/>
                </a:ext>
              </a:extLst>
            </p:cNvPr>
            <p:cNvSpPr/>
            <p:nvPr/>
          </p:nvSpPr>
          <p:spPr>
            <a:xfrm>
              <a:off x="2862850" y="2550450"/>
              <a:ext cx="45275" cy="6275"/>
            </a:xfrm>
            <a:custGeom>
              <a:avLst/>
              <a:gdLst/>
              <a:ahLst/>
              <a:cxnLst/>
              <a:rect l="l" t="t" r="r" b="b"/>
              <a:pathLst>
                <a:path w="1811" h="251" extrusionOk="0">
                  <a:moveTo>
                    <a:pt x="1810" y="0"/>
                  </a:moveTo>
                  <a:cubicBezTo>
                    <a:pt x="1810" y="0"/>
                    <a:pt x="1381" y="12"/>
                    <a:pt x="905" y="12"/>
                  </a:cubicBezTo>
                  <a:cubicBezTo>
                    <a:pt x="417" y="12"/>
                    <a:pt x="0" y="0"/>
                    <a:pt x="0" y="0"/>
                  </a:cubicBezTo>
                  <a:lnTo>
                    <a:pt x="0" y="0"/>
                  </a:lnTo>
                  <a:cubicBezTo>
                    <a:pt x="0" y="0"/>
                    <a:pt x="84" y="60"/>
                    <a:pt x="250" y="131"/>
                  </a:cubicBezTo>
                  <a:cubicBezTo>
                    <a:pt x="417" y="191"/>
                    <a:pt x="631" y="250"/>
                    <a:pt x="905" y="250"/>
                  </a:cubicBezTo>
                  <a:cubicBezTo>
                    <a:pt x="1167" y="250"/>
                    <a:pt x="1393" y="179"/>
                    <a:pt x="1560" y="119"/>
                  </a:cubicBezTo>
                  <a:cubicBezTo>
                    <a:pt x="1727" y="60"/>
                    <a:pt x="1810" y="0"/>
                    <a:pt x="18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445;p59">
              <a:extLst>
                <a:ext uri="{FF2B5EF4-FFF2-40B4-BE49-F238E27FC236}">
                  <a16:creationId xmlns:a16="http://schemas.microsoft.com/office/drawing/2014/main" id="{44F98495-7809-EDDE-0878-1D00284ABEEB}"/>
                </a:ext>
              </a:extLst>
            </p:cNvPr>
            <p:cNvSpPr/>
            <p:nvPr/>
          </p:nvSpPr>
          <p:spPr>
            <a:xfrm>
              <a:off x="2828025" y="2538825"/>
              <a:ext cx="20250" cy="17800"/>
            </a:xfrm>
            <a:custGeom>
              <a:avLst/>
              <a:gdLst/>
              <a:ahLst/>
              <a:cxnLst/>
              <a:rect l="l" t="t" r="r" b="b"/>
              <a:pathLst>
                <a:path w="810" h="712" extrusionOk="0">
                  <a:moveTo>
                    <a:pt x="60" y="1"/>
                  </a:moveTo>
                  <a:cubicBezTo>
                    <a:pt x="60" y="1"/>
                    <a:pt x="24" y="60"/>
                    <a:pt x="0" y="168"/>
                  </a:cubicBezTo>
                  <a:cubicBezTo>
                    <a:pt x="0" y="287"/>
                    <a:pt x="48" y="465"/>
                    <a:pt x="203" y="584"/>
                  </a:cubicBezTo>
                  <a:cubicBezTo>
                    <a:pt x="313" y="677"/>
                    <a:pt x="446" y="712"/>
                    <a:pt x="555" y="712"/>
                  </a:cubicBezTo>
                  <a:cubicBezTo>
                    <a:pt x="587" y="712"/>
                    <a:pt x="616" y="709"/>
                    <a:pt x="643" y="703"/>
                  </a:cubicBezTo>
                  <a:cubicBezTo>
                    <a:pt x="762" y="668"/>
                    <a:pt x="810" y="608"/>
                    <a:pt x="810" y="608"/>
                  </a:cubicBezTo>
                  <a:cubicBezTo>
                    <a:pt x="810" y="608"/>
                    <a:pt x="738" y="608"/>
                    <a:pt x="643" y="584"/>
                  </a:cubicBezTo>
                  <a:cubicBezTo>
                    <a:pt x="536" y="549"/>
                    <a:pt x="453" y="489"/>
                    <a:pt x="346" y="406"/>
                  </a:cubicBezTo>
                  <a:cubicBezTo>
                    <a:pt x="238" y="334"/>
                    <a:pt x="167" y="239"/>
                    <a:pt x="119" y="156"/>
                  </a:cubicBezTo>
                  <a:cubicBezTo>
                    <a:pt x="84" y="72"/>
                    <a:pt x="60" y="1"/>
                    <a:pt x="6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446;p59">
              <a:extLst>
                <a:ext uri="{FF2B5EF4-FFF2-40B4-BE49-F238E27FC236}">
                  <a16:creationId xmlns:a16="http://schemas.microsoft.com/office/drawing/2014/main" id="{605F20F5-7756-A51E-4E55-E46EB7A432F8}"/>
                </a:ext>
              </a:extLst>
            </p:cNvPr>
            <p:cNvSpPr/>
            <p:nvPr/>
          </p:nvSpPr>
          <p:spPr>
            <a:xfrm>
              <a:off x="2681575" y="2253975"/>
              <a:ext cx="80975" cy="205400"/>
            </a:xfrm>
            <a:custGeom>
              <a:avLst/>
              <a:gdLst/>
              <a:ahLst/>
              <a:cxnLst/>
              <a:rect l="l" t="t" r="r" b="b"/>
              <a:pathLst>
                <a:path w="3239" h="8216" extrusionOk="0">
                  <a:moveTo>
                    <a:pt x="3239" y="1"/>
                  </a:moveTo>
                  <a:lnTo>
                    <a:pt x="3156" y="84"/>
                  </a:lnTo>
                  <a:lnTo>
                    <a:pt x="3156" y="84"/>
                  </a:lnTo>
                  <a:lnTo>
                    <a:pt x="3239" y="1"/>
                  </a:lnTo>
                  <a:close/>
                  <a:moveTo>
                    <a:pt x="3155" y="84"/>
                  </a:moveTo>
                  <a:lnTo>
                    <a:pt x="3155" y="84"/>
                  </a:lnTo>
                  <a:cubicBezTo>
                    <a:pt x="3151" y="88"/>
                    <a:pt x="3147" y="92"/>
                    <a:pt x="3143" y="96"/>
                  </a:cubicBezTo>
                  <a:lnTo>
                    <a:pt x="3143" y="96"/>
                  </a:lnTo>
                  <a:cubicBezTo>
                    <a:pt x="3143" y="96"/>
                    <a:pt x="3143" y="96"/>
                    <a:pt x="3144" y="96"/>
                  </a:cubicBezTo>
                  <a:lnTo>
                    <a:pt x="3155" y="84"/>
                  </a:lnTo>
                  <a:close/>
                  <a:moveTo>
                    <a:pt x="3143" y="96"/>
                  </a:moveTo>
                  <a:cubicBezTo>
                    <a:pt x="3060" y="144"/>
                    <a:pt x="2977" y="203"/>
                    <a:pt x="2846" y="274"/>
                  </a:cubicBezTo>
                  <a:cubicBezTo>
                    <a:pt x="2572" y="429"/>
                    <a:pt x="2144" y="513"/>
                    <a:pt x="1632" y="727"/>
                  </a:cubicBezTo>
                  <a:cubicBezTo>
                    <a:pt x="1393" y="846"/>
                    <a:pt x="1120" y="1001"/>
                    <a:pt x="941" y="1298"/>
                  </a:cubicBezTo>
                  <a:cubicBezTo>
                    <a:pt x="739" y="1620"/>
                    <a:pt x="786" y="1989"/>
                    <a:pt x="762" y="2334"/>
                  </a:cubicBezTo>
                  <a:cubicBezTo>
                    <a:pt x="762" y="2513"/>
                    <a:pt x="727" y="2668"/>
                    <a:pt x="643" y="2811"/>
                  </a:cubicBezTo>
                  <a:cubicBezTo>
                    <a:pt x="560" y="2941"/>
                    <a:pt x="405" y="3013"/>
                    <a:pt x="239" y="3144"/>
                  </a:cubicBezTo>
                  <a:cubicBezTo>
                    <a:pt x="143" y="3227"/>
                    <a:pt x="72" y="3322"/>
                    <a:pt x="48" y="3442"/>
                  </a:cubicBezTo>
                  <a:cubicBezTo>
                    <a:pt x="0" y="3561"/>
                    <a:pt x="48" y="3739"/>
                    <a:pt x="143" y="3834"/>
                  </a:cubicBezTo>
                  <a:cubicBezTo>
                    <a:pt x="250" y="3918"/>
                    <a:pt x="346" y="3965"/>
                    <a:pt x="381" y="4013"/>
                  </a:cubicBezTo>
                  <a:cubicBezTo>
                    <a:pt x="429" y="4061"/>
                    <a:pt x="441" y="4120"/>
                    <a:pt x="441" y="4215"/>
                  </a:cubicBezTo>
                  <a:cubicBezTo>
                    <a:pt x="441" y="4311"/>
                    <a:pt x="441" y="4430"/>
                    <a:pt x="477" y="4549"/>
                  </a:cubicBezTo>
                  <a:cubicBezTo>
                    <a:pt x="489" y="4668"/>
                    <a:pt x="560" y="4775"/>
                    <a:pt x="643" y="4858"/>
                  </a:cubicBezTo>
                  <a:cubicBezTo>
                    <a:pt x="798" y="5025"/>
                    <a:pt x="1012" y="5120"/>
                    <a:pt x="1203" y="5168"/>
                  </a:cubicBezTo>
                  <a:cubicBezTo>
                    <a:pt x="1620" y="5275"/>
                    <a:pt x="1989" y="5204"/>
                    <a:pt x="2334" y="5263"/>
                  </a:cubicBezTo>
                  <a:cubicBezTo>
                    <a:pt x="2501" y="5275"/>
                    <a:pt x="2667" y="5335"/>
                    <a:pt x="2786" y="5418"/>
                  </a:cubicBezTo>
                  <a:cubicBezTo>
                    <a:pt x="2906" y="5489"/>
                    <a:pt x="2882" y="5585"/>
                    <a:pt x="2798" y="5716"/>
                  </a:cubicBezTo>
                  <a:cubicBezTo>
                    <a:pt x="2703" y="5835"/>
                    <a:pt x="2584" y="5930"/>
                    <a:pt x="2525" y="6097"/>
                  </a:cubicBezTo>
                  <a:cubicBezTo>
                    <a:pt x="2465" y="6251"/>
                    <a:pt x="2465" y="6406"/>
                    <a:pt x="2489" y="6549"/>
                  </a:cubicBezTo>
                  <a:cubicBezTo>
                    <a:pt x="2513" y="6823"/>
                    <a:pt x="2632" y="7049"/>
                    <a:pt x="2727" y="7240"/>
                  </a:cubicBezTo>
                  <a:cubicBezTo>
                    <a:pt x="2810" y="7430"/>
                    <a:pt x="2882" y="7597"/>
                    <a:pt x="2929" y="7752"/>
                  </a:cubicBezTo>
                  <a:cubicBezTo>
                    <a:pt x="2977" y="7894"/>
                    <a:pt x="2977" y="8014"/>
                    <a:pt x="2977" y="8097"/>
                  </a:cubicBezTo>
                  <a:cubicBezTo>
                    <a:pt x="2977" y="8014"/>
                    <a:pt x="2977" y="7894"/>
                    <a:pt x="2941" y="7752"/>
                  </a:cubicBezTo>
                  <a:cubicBezTo>
                    <a:pt x="2917" y="7597"/>
                    <a:pt x="2858" y="7418"/>
                    <a:pt x="2763" y="7228"/>
                  </a:cubicBezTo>
                  <a:cubicBezTo>
                    <a:pt x="2691" y="7037"/>
                    <a:pt x="2584" y="6799"/>
                    <a:pt x="2572" y="6537"/>
                  </a:cubicBezTo>
                  <a:cubicBezTo>
                    <a:pt x="2572" y="6406"/>
                    <a:pt x="2572" y="6275"/>
                    <a:pt x="2632" y="6156"/>
                  </a:cubicBezTo>
                  <a:cubicBezTo>
                    <a:pt x="2679" y="6037"/>
                    <a:pt x="2798" y="5942"/>
                    <a:pt x="2906" y="5811"/>
                  </a:cubicBezTo>
                  <a:cubicBezTo>
                    <a:pt x="2965" y="5751"/>
                    <a:pt x="3025" y="5668"/>
                    <a:pt x="3025" y="5549"/>
                  </a:cubicBezTo>
                  <a:cubicBezTo>
                    <a:pt x="3025" y="5430"/>
                    <a:pt x="2929" y="5323"/>
                    <a:pt x="2858" y="5263"/>
                  </a:cubicBezTo>
                  <a:cubicBezTo>
                    <a:pt x="2703" y="5144"/>
                    <a:pt x="2513" y="5085"/>
                    <a:pt x="2334" y="5049"/>
                  </a:cubicBezTo>
                  <a:cubicBezTo>
                    <a:pt x="1965" y="4977"/>
                    <a:pt x="1572" y="5037"/>
                    <a:pt x="1239" y="4930"/>
                  </a:cubicBezTo>
                  <a:cubicBezTo>
                    <a:pt x="1060" y="4894"/>
                    <a:pt x="893" y="4799"/>
                    <a:pt x="774" y="4680"/>
                  </a:cubicBezTo>
                  <a:cubicBezTo>
                    <a:pt x="655" y="4561"/>
                    <a:pt x="643" y="4418"/>
                    <a:pt x="643" y="4192"/>
                  </a:cubicBezTo>
                  <a:cubicBezTo>
                    <a:pt x="643" y="4084"/>
                    <a:pt x="620" y="3942"/>
                    <a:pt x="524" y="3834"/>
                  </a:cubicBezTo>
                  <a:cubicBezTo>
                    <a:pt x="417" y="3727"/>
                    <a:pt x="310" y="3680"/>
                    <a:pt x="262" y="3644"/>
                  </a:cubicBezTo>
                  <a:cubicBezTo>
                    <a:pt x="179" y="3561"/>
                    <a:pt x="239" y="3406"/>
                    <a:pt x="358" y="3299"/>
                  </a:cubicBezTo>
                  <a:cubicBezTo>
                    <a:pt x="489" y="3192"/>
                    <a:pt x="703" y="3084"/>
                    <a:pt x="798" y="2894"/>
                  </a:cubicBezTo>
                  <a:cubicBezTo>
                    <a:pt x="917" y="2703"/>
                    <a:pt x="941" y="2489"/>
                    <a:pt x="953" y="2310"/>
                  </a:cubicBezTo>
                  <a:cubicBezTo>
                    <a:pt x="965" y="1965"/>
                    <a:pt x="917" y="1620"/>
                    <a:pt x="1072" y="1370"/>
                  </a:cubicBezTo>
                  <a:cubicBezTo>
                    <a:pt x="1215" y="1096"/>
                    <a:pt x="1453" y="929"/>
                    <a:pt x="1691" y="810"/>
                  </a:cubicBezTo>
                  <a:cubicBezTo>
                    <a:pt x="2167" y="572"/>
                    <a:pt x="2620" y="453"/>
                    <a:pt x="2870" y="298"/>
                  </a:cubicBezTo>
                  <a:cubicBezTo>
                    <a:pt x="2992" y="221"/>
                    <a:pt x="3083" y="153"/>
                    <a:pt x="3143" y="96"/>
                  </a:cubicBezTo>
                  <a:close/>
                  <a:moveTo>
                    <a:pt x="2977" y="8097"/>
                  </a:moveTo>
                  <a:cubicBezTo>
                    <a:pt x="2965" y="8168"/>
                    <a:pt x="2965" y="8216"/>
                    <a:pt x="2965" y="8216"/>
                  </a:cubicBezTo>
                  <a:cubicBezTo>
                    <a:pt x="2965" y="8216"/>
                    <a:pt x="2977" y="8168"/>
                    <a:pt x="2977" y="8097"/>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447;p59">
              <a:extLst>
                <a:ext uri="{FF2B5EF4-FFF2-40B4-BE49-F238E27FC236}">
                  <a16:creationId xmlns:a16="http://schemas.microsoft.com/office/drawing/2014/main" id="{6F9DF44D-C645-ADBC-7B35-7BF25C3EB2EC}"/>
                </a:ext>
              </a:extLst>
            </p:cNvPr>
            <p:cNvSpPr/>
            <p:nvPr/>
          </p:nvSpPr>
          <p:spPr>
            <a:xfrm>
              <a:off x="2775025" y="2251850"/>
              <a:ext cx="36350" cy="10200"/>
            </a:xfrm>
            <a:custGeom>
              <a:avLst/>
              <a:gdLst/>
              <a:ahLst/>
              <a:cxnLst/>
              <a:rect l="l" t="t" r="r" b="b"/>
              <a:pathLst>
                <a:path w="1454" h="408" extrusionOk="0">
                  <a:moveTo>
                    <a:pt x="448" y="1"/>
                  </a:moveTo>
                  <a:cubicBezTo>
                    <a:pt x="361" y="1"/>
                    <a:pt x="282" y="10"/>
                    <a:pt x="215" y="26"/>
                  </a:cubicBezTo>
                  <a:cubicBezTo>
                    <a:pt x="84" y="50"/>
                    <a:pt x="1" y="86"/>
                    <a:pt x="1" y="86"/>
                  </a:cubicBezTo>
                  <a:cubicBezTo>
                    <a:pt x="1" y="86"/>
                    <a:pt x="334" y="169"/>
                    <a:pt x="727" y="264"/>
                  </a:cubicBezTo>
                  <a:cubicBezTo>
                    <a:pt x="1108" y="348"/>
                    <a:pt x="1454" y="407"/>
                    <a:pt x="1454" y="407"/>
                  </a:cubicBezTo>
                  <a:cubicBezTo>
                    <a:pt x="1454" y="407"/>
                    <a:pt x="1394" y="336"/>
                    <a:pt x="1275" y="264"/>
                  </a:cubicBezTo>
                  <a:cubicBezTo>
                    <a:pt x="1156" y="181"/>
                    <a:pt x="977" y="86"/>
                    <a:pt x="775" y="38"/>
                  </a:cubicBezTo>
                  <a:cubicBezTo>
                    <a:pt x="660" y="12"/>
                    <a:pt x="549" y="1"/>
                    <a:pt x="44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448;p59">
              <a:extLst>
                <a:ext uri="{FF2B5EF4-FFF2-40B4-BE49-F238E27FC236}">
                  <a16:creationId xmlns:a16="http://schemas.microsoft.com/office/drawing/2014/main" id="{1CE049ED-7B1C-2A74-6652-916401EFDD0F}"/>
                </a:ext>
              </a:extLst>
            </p:cNvPr>
            <p:cNvSpPr/>
            <p:nvPr/>
          </p:nvSpPr>
          <p:spPr>
            <a:xfrm>
              <a:off x="2835450" y="2655825"/>
              <a:ext cx="167625" cy="327425"/>
            </a:xfrm>
            <a:custGeom>
              <a:avLst/>
              <a:gdLst/>
              <a:ahLst/>
              <a:cxnLst/>
              <a:rect l="l" t="t" r="r" b="b"/>
              <a:pathLst>
                <a:path w="6705" h="13097" extrusionOk="0">
                  <a:moveTo>
                    <a:pt x="692" y="0"/>
                  </a:moveTo>
                  <a:cubicBezTo>
                    <a:pt x="691" y="0"/>
                    <a:pt x="681" y="11"/>
                    <a:pt x="665" y="37"/>
                  </a:cubicBezTo>
                  <a:lnTo>
                    <a:pt x="665" y="37"/>
                  </a:lnTo>
                  <a:lnTo>
                    <a:pt x="692" y="0"/>
                  </a:lnTo>
                  <a:close/>
                  <a:moveTo>
                    <a:pt x="665" y="37"/>
                  </a:moveTo>
                  <a:lnTo>
                    <a:pt x="596" y="131"/>
                  </a:lnTo>
                  <a:cubicBezTo>
                    <a:pt x="537" y="214"/>
                    <a:pt x="465" y="357"/>
                    <a:pt x="382" y="536"/>
                  </a:cubicBezTo>
                  <a:cubicBezTo>
                    <a:pt x="215" y="905"/>
                    <a:pt x="37" y="1465"/>
                    <a:pt x="25" y="2179"/>
                  </a:cubicBezTo>
                  <a:cubicBezTo>
                    <a:pt x="1" y="2893"/>
                    <a:pt x="180" y="3774"/>
                    <a:pt x="739" y="4584"/>
                  </a:cubicBezTo>
                  <a:cubicBezTo>
                    <a:pt x="1287" y="5382"/>
                    <a:pt x="2204" y="5929"/>
                    <a:pt x="3073" y="6560"/>
                  </a:cubicBezTo>
                  <a:cubicBezTo>
                    <a:pt x="3501" y="6882"/>
                    <a:pt x="3906" y="7215"/>
                    <a:pt x="4192" y="7620"/>
                  </a:cubicBezTo>
                  <a:cubicBezTo>
                    <a:pt x="4335" y="7811"/>
                    <a:pt x="4430" y="8037"/>
                    <a:pt x="4454" y="8251"/>
                  </a:cubicBezTo>
                  <a:cubicBezTo>
                    <a:pt x="4502" y="8477"/>
                    <a:pt x="4490" y="8715"/>
                    <a:pt x="4502" y="8954"/>
                  </a:cubicBezTo>
                  <a:cubicBezTo>
                    <a:pt x="4502" y="9192"/>
                    <a:pt x="4525" y="9430"/>
                    <a:pt x="4621" y="9656"/>
                  </a:cubicBezTo>
                  <a:cubicBezTo>
                    <a:pt x="4704" y="9882"/>
                    <a:pt x="4835" y="10073"/>
                    <a:pt x="4990" y="10216"/>
                  </a:cubicBezTo>
                  <a:cubicBezTo>
                    <a:pt x="5287" y="10513"/>
                    <a:pt x="5597" y="10751"/>
                    <a:pt x="5823" y="11025"/>
                  </a:cubicBezTo>
                  <a:cubicBezTo>
                    <a:pt x="6276" y="11561"/>
                    <a:pt x="6478" y="12109"/>
                    <a:pt x="6585" y="12478"/>
                  </a:cubicBezTo>
                  <a:cubicBezTo>
                    <a:pt x="6692" y="12871"/>
                    <a:pt x="6692" y="13097"/>
                    <a:pt x="6692" y="13097"/>
                  </a:cubicBezTo>
                  <a:cubicBezTo>
                    <a:pt x="6692" y="13097"/>
                    <a:pt x="6704" y="12883"/>
                    <a:pt x="6645" y="12478"/>
                  </a:cubicBezTo>
                  <a:cubicBezTo>
                    <a:pt x="6573" y="12097"/>
                    <a:pt x="6395" y="11513"/>
                    <a:pt x="5942" y="10942"/>
                  </a:cubicBezTo>
                  <a:cubicBezTo>
                    <a:pt x="5716" y="10668"/>
                    <a:pt x="5406" y="10406"/>
                    <a:pt x="5144" y="10108"/>
                  </a:cubicBezTo>
                  <a:cubicBezTo>
                    <a:pt x="5002" y="9954"/>
                    <a:pt x="4883" y="9787"/>
                    <a:pt x="4811" y="9596"/>
                  </a:cubicBezTo>
                  <a:cubicBezTo>
                    <a:pt x="4740" y="9406"/>
                    <a:pt x="4728" y="9180"/>
                    <a:pt x="4728" y="8954"/>
                  </a:cubicBezTo>
                  <a:cubicBezTo>
                    <a:pt x="4728" y="8727"/>
                    <a:pt x="4728" y="8477"/>
                    <a:pt x="4692" y="8227"/>
                  </a:cubicBezTo>
                  <a:cubicBezTo>
                    <a:pt x="4644" y="7953"/>
                    <a:pt x="4549" y="7703"/>
                    <a:pt x="4394" y="7477"/>
                  </a:cubicBezTo>
                  <a:cubicBezTo>
                    <a:pt x="4097" y="7037"/>
                    <a:pt x="3668" y="6691"/>
                    <a:pt x="3239" y="6370"/>
                  </a:cubicBezTo>
                  <a:cubicBezTo>
                    <a:pt x="2346" y="5739"/>
                    <a:pt x="1454" y="5215"/>
                    <a:pt x="918" y="4465"/>
                  </a:cubicBezTo>
                  <a:cubicBezTo>
                    <a:pt x="382" y="3715"/>
                    <a:pt x="180" y="2881"/>
                    <a:pt x="156" y="2179"/>
                  </a:cubicBezTo>
                  <a:cubicBezTo>
                    <a:pt x="144" y="1465"/>
                    <a:pt x="275" y="917"/>
                    <a:pt x="418" y="548"/>
                  </a:cubicBezTo>
                  <a:cubicBezTo>
                    <a:pt x="501" y="357"/>
                    <a:pt x="561" y="214"/>
                    <a:pt x="620" y="131"/>
                  </a:cubicBezTo>
                  <a:cubicBezTo>
                    <a:pt x="636" y="88"/>
                    <a:pt x="652" y="57"/>
                    <a:pt x="665" y="37"/>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449;p59">
              <a:extLst>
                <a:ext uri="{FF2B5EF4-FFF2-40B4-BE49-F238E27FC236}">
                  <a16:creationId xmlns:a16="http://schemas.microsoft.com/office/drawing/2014/main" id="{79AF6DD5-E61B-EEF0-ACF3-9BC1F7DF154D}"/>
                </a:ext>
              </a:extLst>
            </p:cNvPr>
            <p:cNvSpPr/>
            <p:nvPr/>
          </p:nvSpPr>
          <p:spPr>
            <a:xfrm>
              <a:off x="2991725" y="2989475"/>
              <a:ext cx="34850" cy="190525"/>
            </a:xfrm>
            <a:custGeom>
              <a:avLst/>
              <a:gdLst/>
              <a:ahLst/>
              <a:cxnLst/>
              <a:rect l="l" t="t" r="r" b="b"/>
              <a:pathLst>
                <a:path w="1394" h="7621" extrusionOk="0">
                  <a:moveTo>
                    <a:pt x="25" y="1"/>
                  </a:moveTo>
                  <a:cubicBezTo>
                    <a:pt x="25" y="1"/>
                    <a:pt x="25" y="441"/>
                    <a:pt x="1" y="1156"/>
                  </a:cubicBezTo>
                  <a:lnTo>
                    <a:pt x="1" y="2430"/>
                  </a:lnTo>
                  <a:lnTo>
                    <a:pt x="1" y="2787"/>
                  </a:lnTo>
                  <a:cubicBezTo>
                    <a:pt x="25" y="2906"/>
                    <a:pt x="1" y="3049"/>
                    <a:pt x="84" y="3204"/>
                  </a:cubicBezTo>
                  <a:cubicBezTo>
                    <a:pt x="156" y="3358"/>
                    <a:pt x="322" y="3442"/>
                    <a:pt x="358" y="3501"/>
                  </a:cubicBezTo>
                  <a:cubicBezTo>
                    <a:pt x="417" y="3561"/>
                    <a:pt x="417" y="3680"/>
                    <a:pt x="406" y="3811"/>
                  </a:cubicBezTo>
                  <a:cubicBezTo>
                    <a:pt x="394" y="3930"/>
                    <a:pt x="382" y="4109"/>
                    <a:pt x="453" y="4251"/>
                  </a:cubicBezTo>
                  <a:cubicBezTo>
                    <a:pt x="525" y="4406"/>
                    <a:pt x="596" y="4490"/>
                    <a:pt x="644" y="4597"/>
                  </a:cubicBezTo>
                  <a:cubicBezTo>
                    <a:pt x="739" y="4787"/>
                    <a:pt x="703" y="5049"/>
                    <a:pt x="703" y="5287"/>
                  </a:cubicBezTo>
                  <a:cubicBezTo>
                    <a:pt x="703" y="5775"/>
                    <a:pt x="810" y="6204"/>
                    <a:pt x="929" y="6549"/>
                  </a:cubicBezTo>
                  <a:cubicBezTo>
                    <a:pt x="1048" y="6895"/>
                    <a:pt x="1168" y="7157"/>
                    <a:pt x="1251" y="7335"/>
                  </a:cubicBezTo>
                  <a:cubicBezTo>
                    <a:pt x="1346" y="7514"/>
                    <a:pt x="1394" y="7621"/>
                    <a:pt x="1394" y="7621"/>
                  </a:cubicBezTo>
                  <a:cubicBezTo>
                    <a:pt x="1394" y="7621"/>
                    <a:pt x="1358" y="7514"/>
                    <a:pt x="1275" y="7311"/>
                  </a:cubicBezTo>
                  <a:cubicBezTo>
                    <a:pt x="1215" y="7133"/>
                    <a:pt x="1120" y="6847"/>
                    <a:pt x="1037" y="6502"/>
                  </a:cubicBezTo>
                  <a:cubicBezTo>
                    <a:pt x="953" y="6156"/>
                    <a:pt x="870" y="5740"/>
                    <a:pt x="894" y="5287"/>
                  </a:cubicBezTo>
                  <a:cubicBezTo>
                    <a:pt x="918" y="5061"/>
                    <a:pt x="953" y="4787"/>
                    <a:pt x="858" y="4513"/>
                  </a:cubicBezTo>
                  <a:cubicBezTo>
                    <a:pt x="810" y="4370"/>
                    <a:pt x="715" y="4275"/>
                    <a:pt x="679" y="4168"/>
                  </a:cubicBezTo>
                  <a:cubicBezTo>
                    <a:pt x="632" y="4073"/>
                    <a:pt x="632" y="3954"/>
                    <a:pt x="644" y="3823"/>
                  </a:cubicBezTo>
                  <a:cubicBezTo>
                    <a:pt x="644" y="3704"/>
                    <a:pt x="679" y="3513"/>
                    <a:pt x="560" y="3358"/>
                  </a:cubicBezTo>
                  <a:cubicBezTo>
                    <a:pt x="417" y="3216"/>
                    <a:pt x="322" y="3180"/>
                    <a:pt x="286" y="3097"/>
                  </a:cubicBezTo>
                  <a:cubicBezTo>
                    <a:pt x="215" y="2930"/>
                    <a:pt x="239" y="2632"/>
                    <a:pt x="215" y="2406"/>
                  </a:cubicBezTo>
                  <a:cubicBezTo>
                    <a:pt x="179" y="1954"/>
                    <a:pt x="156" y="1513"/>
                    <a:pt x="120" y="1156"/>
                  </a:cubicBezTo>
                  <a:cubicBezTo>
                    <a:pt x="60" y="441"/>
                    <a:pt x="25" y="1"/>
                    <a:pt x="2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450;p59">
              <a:extLst>
                <a:ext uri="{FF2B5EF4-FFF2-40B4-BE49-F238E27FC236}">
                  <a16:creationId xmlns:a16="http://schemas.microsoft.com/office/drawing/2014/main" id="{CFD34A95-9478-F377-51A3-8A3244DE488A}"/>
                </a:ext>
              </a:extLst>
            </p:cNvPr>
            <p:cNvSpPr/>
            <p:nvPr/>
          </p:nvSpPr>
          <p:spPr>
            <a:xfrm>
              <a:off x="3134600" y="2622475"/>
              <a:ext cx="119700" cy="101225"/>
            </a:xfrm>
            <a:custGeom>
              <a:avLst/>
              <a:gdLst/>
              <a:ahLst/>
              <a:cxnLst/>
              <a:rect l="l" t="t" r="r" b="b"/>
              <a:pathLst>
                <a:path w="4788" h="4049" extrusionOk="0">
                  <a:moveTo>
                    <a:pt x="1" y="1"/>
                  </a:moveTo>
                  <a:lnTo>
                    <a:pt x="1" y="1"/>
                  </a:lnTo>
                  <a:cubicBezTo>
                    <a:pt x="1" y="1"/>
                    <a:pt x="84" y="60"/>
                    <a:pt x="215" y="167"/>
                  </a:cubicBezTo>
                  <a:cubicBezTo>
                    <a:pt x="346" y="286"/>
                    <a:pt x="525" y="453"/>
                    <a:pt x="703" y="691"/>
                  </a:cubicBezTo>
                  <a:cubicBezTo>
                    <a:pt x="882" y="929"/>
                    <a:pt x="1060" y="1227"/>
                    <a:pt x="1179" y="1596"/>
                  </a:cubicBezTo>
                  <a:cubicBezTo>
                    <a:pt x="1239" y="1775"/>
                    <a:pt x="1287" y="1965"/>
                    <a:pt x="1334" y="2191"/>
                  </a:cubicBezTo>
                  <a:cubicBezTo>
                    <a:pt x="1370" y="2418"/>
                    <a:pt x="1429" y="2656"/>
                    <a:pt x="1608" y="2858"/>
                  </a:cubicBezTo>
                  <a:cubicBezTo>
                    <a:pt x="1787" y="3072"/>
                    <a:pt x="2025" y="3156"/>
                    <a:pt x="2239" y="3239"/>
                  </a:cubicBezTo>
                  <a:cubicBezTo>
                    <a:pt x="2442" y="3310"/>
                    <a:pt x="2644" y="3382"/>
                    <a:pt x="2834" y="3441"/>
                  </a:cubicBezTo>
                  <a:cubicBezTo>
                    <a:pt x="3204" y="3572"/>
                    <a:pt x="3561" y="3680"/>
                    <a:pt x="3846" y="3775"/>
                  </a:cubicBezTo>
                  <a:cubicBezTo>
                    <a:pt x="4430" y="3953"/>
                    <a:pt x="4787" y="4049"/>
                    <a:pt x="4787" y="4049"/>
                  </a:cubicBezTo>
                  <a:cubicBezTo>
                    <a:pt x="4787" y="4049"/>
                    <a:pt x="4442" y="3906"/>
                    <a:pt x="3870" y="3632"/>
                  </a:cubicBezTo>
                  <a:cubicBezTo>
                    <a:pt x="3596" y="3513"/>
                    <a:pt x="3263" y="3382"/>
                    <a:pt x="2894" y="3239"/>
                  </a:cubicBezTo>
                  <a:cubicBezTo>
                    <a:pt x="2715" y="3156"/>
                    <a:pt x="2525" y="3084"/>
                    <a:pt x="2311" y="3013"/>
                  </a:cubicBezTo>
                  <a:cubicBezTo>
                    <a:pt x="2120" y="2941"/>
                    <a:pt x="1930" y="2846"/>
                    <a:pt x="1787" y="2703"/>
                  </a:cubicBezTo>
                  <a:cubicBezTo>
                    <a:pt x="1525" y="2382"/>
                    <a:pt x="1525" y="1906"/>
                    <a:pt x="1358" y="1525"/>
                  </a:cubicBezTo>
                  <a:cubicBezTo>
                    <a:pt x="1215" y="1132"/>
                    <a:pt x="989" y="822"/>
                    <a:pt x="775" y="596"/>
                  </a:cubicBezTo>
                  <a:cubicBezTo>
                    <a:pt x="572" y="382"/>
                    <a:pt x="382" y="227"/>
                    <a:pt x="227" y="143"/>
                  </a:cubicBezTo>
                  <a:cubicBezTo>
                    <a:pt x="96" y="48"/>
                    <a:pt x="1" y="1"/>
                    <a:pt x="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51;p59">
              <a:extLst>
                <a:ext uri="{FF2B5EF4-FFF2-40B4-BE49-F238E27FC236}">
                  <a16:creationId xmlns:a16="http://schemas.microsoft.com/office/drawing/2014/main" id="{D0AE5C36-7F4A-CB96-265C-877DF0194D7C}"/>
                </a:ext>
              </a:extLst>
            </p:cNvPr>
            <p:cNvSpPr/>
            <p:nvPr/>
          </p:nvSpPr>
          <p:spPr>
            <a:xfrm>
              <a:off x="3231350" y="2851075"/>
              <a:ext cx="103300" cy="133075"/>
            </a:xfrm>
            <a:custGeom>
              <a:avLst/>
              <a:gdLst/>
              <a:ahLst/>
              <a:cxnLst/>
              <a:rect l="l" t="t" r="r" b="b"/>
              <a:pathLst>
                <a:path w="4132" h="5323" extrusionOk="0">
                  <a:moveTo>
                    <a:pt x="4132" y="1"/>
                  </a:moveTo>
                  <a:cubicBezTo>
                    <a:pt x="4132" y="1"/>
                    <a:pt x="4108" y="84"/>
                    <a:pt x="4084" y="286"/>
                  </a:cubicBezTo>
                  <a:cubicBezTo>
                    <a:pt x="4048" y="441"/>
                    <a:pt x="4001" y="715"/>
                    <a:pt x="3917" y="1013"/>
                  </a:cubicBezTo>
                  <a:cubicBezTo>
                    <a:pt x="3739" y="1620"/>
                    <a:pt x="3370" y="2429"/>
                    <a:pt x="2715" y="3120"/>
                  </a:cubicBezTo>
                  <a:cubicBezTo>
                    <a:pt x="2393" y="3477"/>
                    <a:pt x="2036" y="3763"/>
                    <a:pt x="1679" y="3989"/>
                  </a:cubicBezTo>
                  <a:cubicBezTo>
                    <a:pt x="1346" y="4215"/>
                    <a:pt x="1000" y="4394"/>
                    <a:pt x="727" y="4584"/>
                  </a:cubicBezTo>
                  <a:cubicBezTo>
                    <a:pt x="465" y="4775"/>
                    <a:pt x="286" y="4954"/>
                    <a:pt x="167" y="5108"/>
                  </a:cubicBezTo>
                  <a:cubicBezTo>
                    <a:pt x="48" y="5239"/>
                    <a:pt x="0" y="5323"/>
                    <a:pt x="0" y="5323"/>
                  </a:cubicBezTo>
                  <a:cubicBezTo>
                    <a:pt x="0" y="5323"/>
                    <a:pt x="48" y="5239"/>
                    <a:pt x="179" y="5120"/>
                  </a:cubicBezTo>
                  <a:cubicBezTo>
                    <a:pt x="310" y="4989"/>
                    <a:pt x="524" y="4834"/>
                    <a:pt x="798" y="4668"/>
                  </a:cubicBezTo>
                  <a:cubicBezTo>
                    <a:pt x="1060" y="4513"/>
                    <a:pt x="1417" y="4358"/>
                    <a:pt x="1786" y="4156"/>
                  </a:cubicBezTo>
                  <a:cubicBezTo>
                    <a:pt x="2167" y="3941"/>
                    <a:pt x="2548" y="3656"/>
                    <a:pt x="2893" y="3287"/>
                  </a:cubicBezTo>
                  <a:cubicBezTo>
                    <a:pt x="3572" y="2548"/>
                    <a:pt x="3917" y="1679"/>
                    <a:pt x="4036" y="1036"/>
                  </a:cubicBezTo>
                  <a:cubicBezTo>
                    <a:pt x="4108" y="727"/>
                    <a:pt x="4132" y="465"/>
                    <a:pt x="4132" y="286"/>
                  </a:cubicBezTo>
                  <a:lnTo>
                    <a:pt x="4132"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52;p59">
              <a:extLst>
                <a:ext uri="{FF2B5EF4-FFF2-40B4-BE49-F238E27FC236}">
                  <a16:creationId xmlns:a16="http://schemas.microsoft.com/office/drawing/2014/main" id="{0652F5C2-278A-68D4-AF2D-69210D16F4C6}"/>
                </a:ext>
              </a:extLst>
            </p:cNvPr>
            <p:cNvSpPr/>
            <p:nvPr/>
          </p:nvSpPr>
          <p:spPr>
            <a:xfrm>
              <a:off x="3301900" y="2895725"/>
              <a:ext cx="39600" cy="58650"/>
            </a:xfrm>
            <a:custGeom>
              <a:avLst/>
              <a:gdLst/>
              <a:ahLst/>
              <a:cxnLst/>
              <a:rect l="l" t="t" r="r" b="b"/>
              <a:pathLst>
                <a:path w="1584" h="2346" extrusionOk="0">
                  <a:moveTo>
                    <a:pt x="1584" y="0"/>
                  </a:moveTo>
                  <a:cubicBezTo>
                    <a:pt x="1584" y="1"/>
                    <a:pt x="1548" y="143"/>
                    <a:pt x="1405" y="405"/>
                  </a:cubicBezTo>
                  <a:cubicBezTo>
                    <a:pt x="1310" y="620"/>
                    <a:pt x="1143" y="941"/>
                    <a:pt x="917" y="1263"/>
                  </a:cubicBezTo>
                  <a:cubicBezTo>
                    <a:pt x="691" y="1596"/>
                    <a:pt x="476" y="1858"/>
                    <a:pt x="298" y="2048"/>
                  </a:cubicBezTo>
                  <a:cubicBezTo>
                    <a:pt x="119" y="2239"/>
                    <a:pt x="0" y="2346"/>
                    <a:pt x="0" y="2346"/>
                  </a:cubicBezTo>
                  <a:cubicBezTo>
                    <a:pt x="0" y="2346"/>
                    <a:pt x="143" y="2286"/>
                    <a:pt x="369" y="2144"/>
                  </a:cubicBezTo>
                  <a:cubicBezTo>
                    <a:pt x="595" y="1989"/>
                    <a:pt x="869" y="1739"/>
                    <a:pt x="1107" y="1393"/>
                  </a:cubicBezTo>
                  <a:cubicBezTo>
                    <a:pt x="1345" y="1060"/>
                    <a:pt x="1465" y="703"/>
                    <a:pt x="1524" y="429"/>
                  </a:cubicBezTo>
                  <a:cubicBezTo>
                    <a:pt x="1584" y="167"/>
                    <a:pt x="1584" y="1"/>
                    <a:pt x="158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53;p59">
              <a:extLst>
                <a:ext uri="{FF2B5EF4-FFF2-40B4-BE49-F238E27FC236}">
                  <a16:creationId xmlns:a16="http://schemas.microsoft.com/office/drawing/2014/main" id="{A474B6C6-1AE8-38AA-DAF6-6F42CFA7DF76}"/>
                </a:ext>
              </a:extLst>
            </p:cNvPr>
            <p:cNvSpPr/>
            <p:nvPr/>
          </p:nvSpPr>
          <p:spPr>
            <a:xfrm>
              <a:off x="3531375" y="2505800"/>
              <a:ext cx="61350" cy="90875"/>
            </a:xfrm>
            <a:custGeom>
              <a:avLst/>
              <a:gdLst/>
              <a:ahLst/>
              <a:cxnLst/>
              <a:rect l="l" t="t" r="r" b="b"/>
              <a:pathLst>
                <a:path w="2454" h="3635" extrusionOk="0">
                  <a:moveTo>
                    <a:pt x="798" y="0"/>
                  </a:moveTo>
                  <a:cubicBezTo>
                    <a:pt x="798" y="0"/>
                    <a:pt x="644" y="227"/>
                    <a:pt x="406" y="608"/>
                  </a:cubicBezTo>
                  <a:cubicBezTo>
                    <a:pt x="346" y="703"/>
                    <a:pt x="287" y="798"/>
                    <a:pt x="203" y="917"/>
                  </a:cubicBezTo>
                  <a:cubicBezTo>
                    <a:pt x="144" y="1024"/>
                    <a:pt x="60" y="1131"/>
                    <a:pt x="13" y="1322"/>
                  </a:cubicBezTo>
                  <a:cubicBezTo>
                    <a:pt x="1" y="1429"/>
                    <a:pt x="25" y="1548"/>
                    <a:pt x="84" y="1620"/>
                  </a:cubicBezTo>
                  <a:cubicBezTo>
                    <a:pt x="144" y="1691"/>
                    <a:pt x="227" y="1751"/>
                    <a:pt x="287" y="1798"/>
                  </a:cubicBezTo>
                  <a:cubicBezTo>
                    <a:pt x="406" y="1893"/>
                    <a:pt x="501" y="1989"/>
                    <a:pt x="608" y="2132"/>
                  </a:cubicBezTo>
                  <a:cubicBezTo>
                    <a:pt x="798" y="2393"/>
                    <a:pt x="953" y="2679"/>
                    <a:pt x="1132" y="2929"/>
                  </a:cubicBezTo>
                  <a:cubicBezTo>
                    <a:pt x="1310" y="3179"/>
                    <a:pt x="1513" y="3382"/>
                    <a:pt x="1727" y="3501"/>
                  </a:cubicBezTo>
                  <a:cubicBezTo>
                    <a:pt x="1900" y="3602"/>
                    <a:pt x="2072" y="3634"/>
                    <a:pt x="2200" y="3634"/>
                  </a:cubicBezTo>
                  <a:cubicBezTo>
                    <a:pt x="2223" y="3634"/>
                    <a:pt x="2244" y="3633"/>
                    <a:pt x="2263" y="3632"/>
                  </a:cubicBezTo>
                  <a:cubicBezTo>
                    <a:pt x="2394" y="3620"/>
                    <a:pt x="2453" y="3584"/>
                    <a:pt x="2453" y="3584"/>
                  </a:cubicBezTo>
                  <a:lnTo>
                    <a:pt x="2453" y="3584"/>
                  </a:lnTo>
                  <a:cubicBezTo>
                    <a:pt x="2453" y="3584"/>
                    <a:pt x="2427" y="3589"/>
                    <a:pt x="2371" y="3589"/>
                  </a:cubicBezTo>
                  <a:cubicBezTo>
                    <a:pt x="2342" y="3589"/>
                    <a:pt x="2307" y="3588"/>
                    <a:pt x="2263" y="3584"/>
                  </a:cubicBezTo>
                  <a:cubicBezTo>
                    <a:pt x="2144" y="3572"/>
                    <a:pt x="1977" y="3525"/>
                    <a:pt x="1799" y="3394"/>
                  </a:cubicBezTo>
                  <a:cubicBezTo>
                    <a:pt x="1620" y="3275"/>
                    <a:pt x="1453" y="3084"/>
                    <a:pt x="1310" y="2822"/>
                  </a:cubicBezTo>
                  <a:cubicBezTo>
                    <a:pt x="1156" y="2584"/>
                    <a:pt x="1025" y="2274"/>
                    <a:pt x="798" y="1989"/>
                  </a:cubicBezTo>
                  <a:cubicBezTo>
                    <a:pt x="703" y="1846"/>
                    <a:pt x="560" y="1715"/>
                    <a:pt x="417" y="1620"/>
                  </a:cubicBezTo>
                  <a:cubicBezTo>
                    <a:pt x="263" y="1536"/>
                    <a:pt x="191" y="1453"/>
                    <a:pt x="203" y="1358"/>
                  </a:cubicBezTo>
                  <a:cubicBezTo>
                    <a:pt x="227" y="1250"/>
                    <a:pt x="298" y="1119"/>
                    <a:pt x="358" y="1000"/>
                  </a:cubicBezTo>
                  <a:cubicBezTo>
                    <a:pt x="406" y="881"/>
                    <a:pt x="465" y="774"/>
                    <a:pt x="501" y="667"/>
                  </a:cubicBezTo>
                  <a:cubicBezTo>
                    <a:pt x="703" y="250"/>
                    <a:pt x="798" y="0"/>
                    <a:pt x="79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54;p59">
              <a:extLst>
                <a:ext uri="{FF2B5EF4-FFF2-40B4-BE49-F238E27FC236}">
                  <a16:creationId xmlns:a16="http://schemas.microsoft.com/office/drawing/2014/main" id="{394F6E52-C7D5-830D-3BBB-9AAECA305067}"/>
                </a:ext>
              </a:extLst>
            </p:cNvPr>
            <p:cNvSpPr/>
            <p:nvPr/>
          </p:nvSpPr>
          <p:spPr>
            <a:xfrm>
              <a:off x="3501325" y="2521275"/>
              <a:ext cx="39000" cy="64900"/>
            </a:xfrm>
            <a:custGeom>
              <a:avLst/>
              <a:gdLst/>
              <a:ahLst/>
              <a:cxnLst/>
              <a:rect l="l" t="t" r="r" b="b"/>
              <a:pathLst>
                <a:path w="1560" h="2596" extrusionOk="0">
                  <a:moveTo>
                    <a:pt x="24" y="0"/>
                  </a:moveTo>
                  <a:cubicBezTo>
                    <a:pt x="24" y="1"/>
                    <a:pt x="0" y="179"/>
                    <a:pt x="36" y="465"/>
                  </a:cubicBezTo>
                  <a:cubicBezTo>
                    <a:pt x="72" y="751"/>
                    <a:pt x="203" y="1132"/>
                    <a:pt x="453" y="1489"/>
                  </a:cubicBezTo>
                  <a:cubicBezTo>
                    <a:pt x="715" y="1846"/>
                    <a:pt x="988" y="2132"/>
                    <a:pt x="1203" y="2310"/>
                  </a:cubicBezTo>
                  <a:cubicBezTo>
                    <a:pt x="1429" y="2489"/>
                    <a:pt x="1560" y="2596"/>
                    <a:pt x="1560" y="2596"/>
                  </a:cubicBezTo>
                  <a:cubicBezTo>
                    <a:pt x="1560" y="2596"/>
                    <a:pt x="1453" y="2465"/>
                    <a:pt x="1286" y="2227"/>
                  </a:cubicBezTo>
                  <a:cubicBezTo>
                    <a:pt x="1131" y="2001"/>
                    <a:pt x="905" y="1703"/>
                    <a:pt x="667" y="1358"/>
                  </a:cubicBezTo>
                  <a:cubicBezTo>
                    <a:pt x="429" y="1012"/>
                    <a:pt x="250" y="691"/>
                    <a:pt x="155" y="441"/>
                  </a:cubicBezTo>
                  <a:cubicBezTo>
                    <a:pt x="60" y="179"/>
                    <a:pt x="24" y="1"/>
                    <a:pt x="2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55;p59">
              <a:extLst>
                <a:ext uri="{FF2B5EF4-FFF2-40B4-BE49-F238E27FC236}">
                  <a16:creationId xmlns:a16="http://schemas.microsoft.com/office/drawing/2014/main" id="{E1F53082-C33D-3471-8FF6-63788C9B6C52}"/>
                </a:ext>
              </a:extLst>
            </p:cNvPr>
            <p:cNvSpPr/>
            <p:nvPr/>
          </p:nvSpPr>
          <p:spPr>
            <a:xfrm>
              <a:off x="2866425" y="2238200"/>
              <a:ext cx="101225" cy="116500"/>
            </a:xfrm>
            <a:custGeom>
              <a:avLst/>
              <a:gdLst/>
              <a:ahLst/>
              <a:cxnLst/>
              <a:rect l="l" t="t" r="r" b="b"/>
              <a:pathLst>
                <a:path w="4049" h="4660" extrusionOk="0">
                  <a:moveTo>
                    <a:pt x="3977" y="1"/>
                  </a:moveTo>
                  <a:cubicBezTo>
                    <a:pt x="3977" y="1"/>
                    <a:pt x="3941" y="417"/>
                    <a:pt x="3882" y="1084"/>
                  </a:cubicBezTo>
                  <a:cubicBezTo>
                    <a:pt x="3858" y="1429"/>
                    <a:pt x="3858" y="1846"/>
                    <a:pt x="3810" y="2263"/>
                  </a:cubicBezTo>
                  <a:cubicBezTo>
                    <a:pt x="3798" y="2346"/>
                    <a:pt x="3751" y="2394"/>
                    <a:pt x="3655" y="2429"/>
                  </a:cubicBezTo>
                  <a:cubicBezTo>
                    <a:pt x="3560" y="2453"/>
                    <a:pt x="3441" y="2453"/>
                    <a:pt x="3286" y="2549"/>
                  </a:cubicBezTo>
                  <a:cubicBezTo>
                    <a:pt x="3143" y="2632"/>
                    <a:pt x="3084" y="2799"/>
                    <a:pt x="3060" y="2930"/>
                  </a:cubicBezTo>
                  <a:cubicBezTo>
                    <a:pt x="3036" y="3084"/>
                    <a:pt x="3036" y="3203"/>
                    <a:pt x="3024" y="3322"/>
                  </a:cubicBezTo>
                  <a:cubicBezTo>
                    <a:pt x="2965" y="3799"/>
                    <a:pt x="2572" y="4144"/>
                    <a:pt x="2203" y="4323"/>
                  </a:cubicBezTo>
                  <a:cubicBezTo>
                    <a:pt x="1810" y="4513"/>
                    <a:pt x="1417" y="4525"/>
                    <a:pt x="1084" y="4525"/>
                  </a:cubicBezTo>
                  <a:cubicBezTo>
                    <a:pt x="762" y="4513"/>
                    <a:pt x="488" y="4477"/>
                    <a:pt x="298" y="4454"/>
                  </a:cubicBezTo>
                  <a:cubicBezTo>
                    <a:pt x="107" y="4418"/>
                    <a:pt x="0" y="4406"/>
                    <a:pt x="0" y="4406"/>
                  </a:cubicBezTo>
                  <a:lnTo>
                    <a:pt x="0" y="4406"/>
                  </a:lnTo>
                  <a:cubicBezTo>
                    <a:pt x="0" y="4406"/>
                    <a:pt x="107" y="4430"/>
                    <a:pt x="286" y="4477"/>
                  </a:cubicBezTo>
                  <a:cubicBezTo>
                    <a:pt x="465" y="4525"/>
                    <a:pt x="726" y="4585"/>
                    <a:pt x="1072" y="4632"/>
                  </a:cubicBezTo>
                  <a:cubicBezTo>
                    <a:pt x="1189" y="4648"/>
                    <a:pt x="1315" y="4659"/>
                    <a:pt x="1447" y="4659"/>
                  </a:cubicBezTo>
                  <a:cubicBezTo>
                    <a:pt x="1704" y="4659"/>
                    <a:pt x="1984" y="4619"/>
                    <a:pt x="2274" y="4501"/>
                  </a:cubicBezTo>
                  <a:cubicBezTo>
                    <a:pt x="2703" y="4323"/>
                    <a:pt x="3167" y="3930"/>
                    <a:pt x="3263" y="3346"/>
                  </a:cubicBezTo>
                  <a:cubicBezTo>
                    <a:pt x="3310" y="3072"/>
                    <a:pt x="3274" y="2810"/>
                    <a:pt x="3429" y="2727"/>
                  </a:cubicBezTo>
                  <a:cubicBezTo>
                    <a:pt x="3489" y="2680"/>
                    <a:pt x="3608" y="2668"/>
                    <a:pt x="3739" y="2620"/>
                  </a:cubicBezTo>
                  <a:cubicBezTo>
                    <a:pt x="3810" y="2608"/>
                    <a:pt x="3882" y="2560"/>
                    <a:pt x="3929" y="2501"/>
                  </a:cubicBezTo>
                  <a:cubicBezTo>
                    <a:pt x="3989" y="2441"/>
                    <a:pt x="4001" y="2370"/>
                    <a:pt x="4025" y="2310"/>
                  </a:cubicBezTo>
                  <a:cubicBezTo>
                    <a:pt x="4048" y="1834"/>
                    <a:pt x="4025" y="1441"/>
                    <a:pt x="4025" y="1108"/>
                  </a:cubicBezTo>
                  <a:cubicBezTo>
                    <a:pt x="3989" y="417"/>
                    <a:pt x="3977" y="1"/>
                    <a:pt x="397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456;p59">
              <a:extLst>
                <a:ext uri="{FF2B5EF4-FFF2-40B4-BE49-F238E27FC236}">
                  <a16:creationId xmlns:a16="http://schemas.microsoft.com/office/drawing/2014/main" id="{E50C72C1-DE95-18F7-F55B-A519EE508374}"/>
                </a:ext>
              </a:extLst>
            </p:cNvPr>
            <p:cNvSpPr/>
            <p:nvPr/>
          </p:nvSpPr>
          <p:spPr>
            <a:xfrm>
              <a:off x="2961975" y="2262900"/>
              <a:ext cx="25325" cy="52850"/>
            </a:xfrm>
            <a:custGeom>
              <a:avLst/>
              <a:gdLst/>
              <a:ahLst/>
              <a:cxnLst/>
              <a:rect l="l" t="t" r="r" b="b"/>
              <a:pathLst>
                <a:path w="1013" h="2114" extrusionOk="0">
                  <a:moveTo>
                    <a:pt x="1012" y="1"/>
                  </a:moveTo>
                  <a:cubicBezTo>
                    <a:pt x="1012" y="1"/>
                    <a:pt x="976" y="13"/>
                    <a:pt x="917" y="37"/>
                  </a:cubicBezTo>
                  <a:cubicBezTo>
                    <a:pt x="857" y="84"/>
                    <a:pt x="762" y="144"/>
                    <a:pt x="691" y="251"/>
                  </a:cubicBezTo>
                  <a:cubicBezTo>
                    <a:pt x="619" y="358"/>
                    <a:pt x="536" y="501"/>
                    <a:pt x="524" y="679"/>
                  </a:cubicBezTo>
                  <a:cubicBezTo>
                    <a:pt x="500" y="870"/>
                    <a:pt x="572" y="1060"/>
                    <a:pt x="619" y="1227"/>
                  </a:cubicBezTo>
                  <a:cubicBezTo>
                    <a:pt x="714" y="1537"/>
                    <a:pt x="536" y="1822"/>
                    <a:pt x="357" y="1953"/>
                  </a:cubicBezTo>
                  <a:cubicBezTo>
                    <a:pt x="262" y="2037"/>
                    <a:pt x="167" y="2061"/>
                    <a:pt x="107" y="2084"/>
                  </a:cubicBezTo>
                  <a:cubicBezTo>
                    <a:pt x="63" y="2093"/>
                    <a:pt x="26" y="2096"/>
                    <a:pt x="9" y="2096"/>
                  </a:cubicBezTo>
                  <a:lnTo>
                    <a:pt x="9" y="2096"/>
                  </a:lnTo>
                  <a:cubicBezTo>
                    <a:pt x="6" y="2095"/>
                    <a:pt x="4" y="2095"/>
                    <a:pt x="2" y="2095"/>
                  </a:cubicBezTo>
                  <a:cubicBezTo>
                    <a:pt x="1" y="2095"/>
                    <a:pt x="0" y="2095"/>
                    <a:pt x="0" y="2096"/>
                  </a:cubicBezTo>
                  <a:cubicBezTo>
                    <a:pt x="0" y="2096"/>
                    <a:pt x="3" y="2096"/>
                    <a:pt x="9" y="2096"/>
                  </a:cubicBezTo>
                  <a:lnTo>
                    <a:pt x="9" y="2096"/>
                  </a:lnTo>
                  <a:cubicBezTo>
                    <a:pt x="27" y="2100"/>
                    <a:pt x="73" y="2114"/>
                    <a:pt x="142" y="2114"/>
                  </a:cubicBezTo>
                  <a:cubicBezTo>
                    <a:pt x="211" y="2114"/>
                    <a:pt x="304" y="2100"/>
                    <a:pt x="417" y="2049"/>
                  </a:cubicBezTo>
                  <a:cubicBezTo>
                    <a:pt x="536" y="1989"/>
                    <a:pt x="691" y="1906"/>
                    <a:pt x="774" y="1739"/>
                  </a:cubicBezTo>
                  <a:cubicBezTo>
                    <a:pt x="881" y="1584"/>
                    <a:pt x="893" y="1346"/>
                    <a:pt x="834" y="1156"/>
                  </a:cubicBezTo>
                  <a:cubicBezTo>
                    <a:pt x="774" y="965"/>
                    <a:pt x="714" y="810"/>
                    <a:pt x="714" y="679"/>
                  </a:cubicBezTo>
                  <a:cubicBezTo>
                    <a:pt x="714" y="549"/>
                    <a:pt x="750" y="418"/>
                    <a:pt x="798" y="310"/>
                  </a:cubicBezTo>
                  <a:cubicBezTo>
                    <a:pt x="834" y="203"/>
                    <a:pt x="893" y="120"/>
                    <a:pt x="941" y="72"/>
                  </a:cubicBezTo>
                  <a:lnTo>
                    <a:pt x="1012"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57;p59">
              <a:extLst>
                <a:ext uri="{FF2B5EF4-FFF2-40B4-BE49-F238E27FC236}">
                  <a16:creationId xmlns:a16="http://schemas.microsoft.com/office/drawing/2014/main" id="{2C108DD6-67C7-222A-63C0-5082F826B1AB}"/>
                </a:ext>
              </a:extLst>
            </p:cNvPr>
            <p:cNvSpPr/>
            <p:nvPr/>
          </p:nvSpPr>
          <p:spPr>
            <a:xfrm>
              <a:off x="3109000" y="1947700"/>
              <a:ext cx="270900" cy="134400"/>
            </a:xfrm>
            <a:custGeom>
              <a:avLst/>
              <a:gdLst/>
              <a:ahLst/>
              <a:cxnLst/>
              <a:rect l="l" t="t" r="r" b="b"/>
              <a:pathLst>
                <a:path w="10836" h="5376" extrusionOk="0">
                  <a:moveTo>
                    <a:pt x="10835" y="0"/>
                  </a:moveTo>
                  <a:lnTo>
                    <a:pt x="9407" y="1310"/>
                  </a:lnTo>
                  <a:cubicBezTo>
                    <a:pt x="9181" y="1512"/>
                    <a:pt x="8942" y="1727"/>
                    <a:pt x="8692" y="1965"/>
                  </a:cubicBezTo>
                  <a:cubicBezTo>
                    <a:pt x="8573" y="2060"/>
                    <a:pt x="8442" y="2203"/>
                    <a:pt x="8311" y="2322"/>
                  </a:cubicBezTo>
                  <a:cubicBezTo>
                    <a:pt x="8168" y="2441"/>
                    <a:pt x="8026" y="2560"/>
                    <a:pt x="7859" y="2584"/>
                  </a:cubicBezTo>
                  <a:cubicBezTo>
                    <a:pt x="7829" y="2590"/>
                    <a:pt x="7798" y="2592"/>
                    <a:pt x="7767" y="2592"/>
                  </a:cubicBezTo>
                  <a:cubicBezTo>
                    <a:pt x="7526" y="2592"/>
                    <a:pt x="7232" y="2447"/>
                    <a:pt x="6902" y="2447"/>
                  </a:cubicBezTo>
                  <a:cubicBezTo>
                    <a:pt x="6822" y="2447"/>
                    <a:pt x="6740" y="2456"/>
                    <a:pt x="6656" y="2477"/>
                  </a:cubicBezTo>
                  <a:cubicBezTo>
                    <a:pt x="6192" y="2572"/>
                    <a:pt x="5811" y="2881"/>
                    <a:pt x="5513" y="3227"/>
                  </a:cubicBezTo>
                  <a:cubicBezTo>
                    <a:pt x="5216" y="3584"/>
                    <a:pt x="4990" y="3965"/>
                    <a:pt x="4716" y="4286"/>
                  </a:cubicBezTo>
                  <a:cubicBezTo>
                    <a:pt x="4454" y="4608"/>
                    <a:pt x="4144" y="4846"/>
                    <a:pt x="3799" y="5001"/>
                  </a:cubicBezTo>
                  <a:cubicBezTo>
                    <a:pt x="3404" y="5168"/>
                    <a:pt x="3003" y="5226"/>
                    <a:pt x="2625" y="5226"/>
                  </a:cubicBezTo>
                  <a:cubicBezTo>
                    <a:pt x="2330" y="5226"/>
                    <a:pt x="2049" y="5191"/>
                    <a:pt x="1799" y="5144"/>
                  </a:cubicBezTo>
                  <a:cubicBezTo>
                    <a:pt x="1239" y="5025"/>
                    <a:pt x="787" y="4846"/>
                    <a:pt x="477" y="4751"/>
                  </a:cubicBezTo>
                  <a:cubicBezTo>
                    <a:pt x="168" y="4632"/>
                    <a:pt x="1" y="4572"/>
                    <a:pt x="1" y="4572"/>
                  </a:cubicBezTo>
                  <a:lnTo>
                    <a:pt x="1" y="4572"/>
                  </a:lnTo>
                  <a:cubicBezTo>
                    <a:pt x="1" y="4572"/>
                    <a:pt x="168" y="4644"/>
                    <a:pt x="465" y="4775"/>
                  </a:cubicBezTo>
                  <a:cubicBezTo>
                    <a:pt x="775" y="4905"/>
                    <a:pt x="1203" y="5108"/>
                    <a:pt x="1787" y="5251"/>
                  </a:cubicBezTo>
                  <a:cubicBezTo>
                    <a:pt x="2080" y="5318"/>
                    <a:pt x="2421" y="5376"/>
                    <a:pt x="2786" y="5376"/>
                  </a:cubicBezTo>
                  <a:cubicBezTo>
                    <a:pt x="3132" y="5376"/>
                    <a:pt x="3500" y="5324"/>
                    <a:pt x="3870" y="5179"/>
                  </a:cubicBezTo>
                  <a:cubicBezTo>
                    <a:pt x="4239" y="5048"/>
                    <a:pt x="4597" y="4775"/>
                    <a:pt x="4882" y="4429"/>
                  </a:cubicBezTo>
                  <a:cubicBezTo>
                    <a:pt x="5168" y="4108"/>
                    <a:pt x="5406" y="3715"/>
                    <a:pt x="5692" y="3393"/>
                  </a:cubicBezTo>
                  <a:cubicBezTo>
                    <a:pt x="5966" y="3060"/>
                    <a:pt x="6311" y="2798"/>
                    <a:pt x="6704" y="2703"/>
                  </a:cubicBezTo>
                  <a:cubicBezTo>
                    <a:pt x="6774" y="2689"/>
                    <a:pt x="6847" y="2682"/>
                    <a:pt x="6920" y="2682"/>
                  </a:cubicBezTo>
                  <a:cubicBezTo>
                    <a:pt x="7033" y="2682"/>
                    <a:pt x="7148" y="2698"/>
                    <a:pt x="7264" y="2727"/>
                  </a:cubicBezTo>
                  <a:cubicBezTo>
                    <a:pt x="7397" y="2752"/>
                    <a:pt x="7547" y="2782"/>
                    <a:pt x="7703" y="2782"/>
                  </a:cubicBezTo>
                  <a:cubicBezTo>
                    <a:pt x="7770" y="2782"/>
                    <a:pt x="7838" y="2777"/>
                    <a:pt x="7907" y="2762"/>
                  </a:cubicBezTo>
                  <a:cubicBezTo>
                    <a:pt x="8133" y="2703"/>
                    <a:pt x="8288" y="2572"/>
                    <a:pt x="8430" y="2441"/>
                  </a:cubicBezTo>
                  <a:lnTo>
                    <a:pt x="8811" y="2048"/>
                  </a:lnTo>
                  <a:lnTo>
                    <a:pt x="9502" y="1369"/>
                  </a:lnTo>
                  <a:cubicBezTo>
                    <a:pt x="10335" y="512"/>
                    <a:pt x="10835" y="0"/>
                    <a:pt x="1083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458;p59">
              <a:extLst>
                <a:ext uri="{FF2B5EF4-FFF2-40B4-BE49-F238E27FC236}">
                  <a16:creationId xmlns:a16="http://schemas.microsoft.com/office/drawing/2014/main" id="{281B0FE0-9177-687F-E26E-107F9AAF496F}"/>
                </a:ext>
              </a:extLst>
            </p:cNvPr>
            <p:cNvSpPr/>
            <p:nvPr/>
          </p:nvSpPr>
          <p:spPr>
            <a:xfrm>
              <a:off x="3293850" y="1989950"/>
              <a:ext cx="95875" cy="39625"/>
            </a:xfrm>
            <a:custGeom>
              <a:avLst/>
              <a:gdLst/>
              <a:ahLst/>
              <a:cxnLst/>
              <a:rect l="l" t="t" r="r" b="b"/>
              <a:pathLst>
                <a:path w="3835" h="1585" extrusionOk="0">
                  <a:moveTo>
                    <a:pt x="3834" y="1"/>
                  </a:moveTo>
                  <a:cubicBezTo>
                    <a:pt x="3834" y="1"/>
                    <a:pt x="3775" y="1"/>
                    <a:pt x="3656" y="25"/>
                  </a:cubicBezTo>
                  <a:cubicBezTo>
                    <a:pt x="3549" y="25"/>
                    <a:pt x="3382" y="48"/>
                    <a:pt x="3191" y="108"/>
                  </a:cubicBezTo>
                  <a:cubicBezTo>
                    <a:pt x="3013" y="179"/>
                    <a:pt x="2787" y="287"/>
                    <a:pt x="2584" y="465"/>
                  </a:cubicBezTo>
                  <a:cubicBezTo>
                    <a:pt x="2477" y="560"/>
                    <a:pt x="2382" y="656"/>
                    <a:pt x="2298" y="775"/>
                  </a:cubicBezTo>
                  <a:cubicBezTo>
                    <a:pt x="2227" y="882"/>
                    <a:pt x="2144" y="989"/>
                    <a:pt x="2048" y="1037"/>
                  </a:cubicBezTo>
                  <a:cubicBezTo>
                    <a:pt x="1941" y="1072"/>
                    <a:pt x="1787" y="1108"/>
                    <a:pt x="1656" y="1132"/>
                  </a:cubicBezTo>
                  <a:cubicBezTo>
                    <a:pt x="1525" y="1168"/>
                    <a:pt x="1382" y="1191"/>
                    <a:pt x="1275" y="1227"/>
                  </a:cubicBezTo>
                  <a:cubicBezTo>
                    <a:pt x="1036" y="1287"/>
                    <a:pt x="810" y="1346"/>
                    <a:pt x="620" y="1406"/>
                  </a:cubicBezTo>
                  <a:cubicBezTo>
                    <a:pt x="227" y="1513"/>
                    <a:pt x="1" y="1584"/>
                    <a:pt x="1" y="1584"/>
                  </a:cubicBezTo>
                  <a:cubicBezTo>
                    <a:pt x="1" y="1584"/>
                    <a:pt x="239" y="1549"/>
                    <a:pt x="632" y="1513"/>
                  </a:cubicBezTo>
                  <a:cubicBezTo>
                    <a:pt x="810" y="1477"/>
                    <a:pt x="1048" y="1453"/>
                    <a:pt x="1298" y="1406"/>
                  </a:cubicBezTo>
                  <a:cubicBezTo>
                    <a:pt x="1429" y="1370"/>
                    <a:pt x="1572" y="1358"/>
                    <a:pt x="1703" y="1334"/>
                  </a:cubicBezTo>
                  <a:cubicBezTo>
                    <a:pt x="1834" y="1299"/>
                    <a:pt x="1989" y="1299"/>
                    <a:pt x="2144" y="1227"/>
                  </a:cubicBezTo>
                  <a:cubicBezTo>
                    <a:pt x="2322" y="1156"/>
                    <a:pt x="2418" y="989"/>
                    <a:pt x="2489" y="882"/>
                  </a:cubicBezTo>
                  <a:cubicBezTo>
                    <a:pt x="2560" y="763"/>
                    <a:pt x="2644" y="679"/>
                    <a:pt x="2727" y="584"/>
                  </a:cubicBezTo>
                  <a:cubicBezTo>
                    <a:pt x="2894" y="406"/>
                    <a:pt x="3084" y="287"/>
                    <a:pt x="3251" y="203"/>
                  </a:cubicBezTo>
                  <a:cubicBezTo>
                    <a:pt x="3418" y="108"/>
                    <a:pt x="3561" y="60"/>
                    <a:pt x="3668" y="37"/>
                  </a:cubicBezTo>
                  <a:cubicBezTo>
                    <a:pt x="3775" y="25"/>
                    <a:pt x="3834" y="1"/>
                    <a:pt x="383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459;p59">
              <a:extLst>
                <a:ext uri="{FF2B5EF4-FFF2-40B4-BE49-F238E27FC236}">
                  <a16:creationId xmlns:a16="http://schemas.microsoft.com/office/drawing/2014/main" id="{0E7BAA79-5A74-6428-F466-E1C19FDA3AB3}"/>
                </a:ext>
              </a:extLst>
            </p:cNvPr>
            <p:cNvSpPr/>
            <p:nvPr/>
          </p:nvSpPr>
          <p:spPr>
            <a:xfrm>
              <a:off x="3836475" y="1876850"/>
              <a:ext cx="347400" cy="375075"/>
            </a:xfrm>
            <a:custGeom>
              <a:avLst/>
              <a:gdLst/>
              <a:ahLst/>
              <a:cxnLst/>
              <a:rect l="l" t="t" r="r" b="b"/>
              <a:pathLst>
                <a:path w="13896" h="15003" extrusionOk="0">
                  <a:moveTo>
                    <a:pt x="1" y="0"/>
                  </a:moveTo>
                  <a:cubicBezTo>
                    <a:pt x="1" y="1"/>
                    <a:pt x="239" y="167"/>
                    <a:pt x="679" y="453"/>
                  </a:cubicBezTo>
                  <a:cubicBezTo>
                    <a:pt x="906" y="596"/>
                    <a:pt x="1191" y="762"/>
                    <a:pt x="1489" y="989"/>
                  </a:cubicBezTo>
                  <a:cubicBezTo>
                    <a:pt x="1787" y="1191"/>
                    <a:pt x="2144" y="1429"/>
                    <a:pt x="2513" y="1715"/>
                  </a:cubicBezTo>
                  <a:cubicBezTo>
                    <a:pt x="2906" y="2001"/>
                    <a:pt x="3299" y="2298"/>
                    <a:pt x="3739" y="2656"/>
                  </a:cubicBezTo>
                  <a:cubicBezTo>
                    <a:pt x="4168" y="2989"/>
                    <a:pt x="4596" y="3382"/>
                    <a:pt x="5073" y="3787"/>
                  </a:cubicBezTo>
                  <a:cubicBezTo>
                    <a:pt x="6001" y="4596"/>
                    <a:pt x="6978" y="5537"/>
                    <a:pt x="7942" y="6585"/>
                  </a:cubicBezTo>
                  <a:cubicBezTo>
                    <a:pt x="8918" y="7620"/>
                    <a:pt x="9776" y="8680"/>
                    <a:pt x="10526" y="9656"/>
                  </a:cubicBezTo>
                  <a:cubicBezTo>
                    <a:pt x="10895" y="10168"/>
                    <a:pt x="11252" y="10633"/>
                    <a:pt x="11550" y="11085"/>
                  </a:cubicBezTo>
                  <a:cubicBezTo>
                    <a:pt x="11859" y="11538"/>
                    <a:pt x="12121" y="11966"/>
                    <a:pt x="12383" y="12371"/>
                  </a:cubicBezTo>
                  <a:cubicBezTo>
                    <a:pt x="12633" y="12764"/>
                    <a:pt x="12848" y="13133"/>
                    <a:pt x="13038" y="13454"/>
                  </a:cubicBezTo>
                  <a:cubicBezTo>
                    <a:pt x="13229" y="13776"/>
                    <a:pt x="13395" y="14050"/>
                    <a:pt x="13514" y="14288"/>
                  </a:cubicBezTo>
                  <a:cubicBezTo>
                    <a:pt x="13764" y="14752"/>
                    <a:pt x="13895" y="15002"/>
                    <a:pt x="13895" y="15002"/>
                  </a:cubicBezTo>
                  <a:cubicBezTo>
                    <a:pt x="13895" y="15002"/>
                    <a:pt x="13800" y="14740"/>
                    <a:pt x="13633" y="14288"/>
                  </a:cubicBezTo>
                  <a:cubicBezTo>
                    <a:pt x="13538" y="14038"/>
                    <a:pt x="13419" y="13740"/>
                    <a:pt x="13252" y="13395"/>
                  </a:cubicBezTo>
                  <a:cubicBezTo>
                    <a:pt x="13098" y="13050"/>
                    <a:pt x="12931" y="12657"/>
                    <a:pt x="12705" y="12240"/>
                  </a:cubicBezTo>
                  <a:cubicBezTo>
                    <a:pt x="12478" y="11800"/>
                    <a:pt x="12240" y="11347"/>
                    <a:pt x="11966" y="10871"/>
                  </a:cubicBezTo>
                  <a:cubicBezTo>
                    <a:pt x="11693" y="10371"/>
                    <a:pt x="11371" y="9883"/>
                    <a:pt x="11026" y="9347"/>
                  </a:cubicBezTo>
                  <a:cubicBezTo>
                    <a:pt x="10311" y="8311"/>
                    <a:pt x="9466" y="7204"/>
                    <a:pt x="8478" y="6132"/>
                  </a:cubicBezTo>
                  <a:cubicBezTo>
                    <a:pt x="7490" y="5061"/>
                    <a:pt x="6454" y="4144"/>
                    <a:pt x="5478" y="3346"/>
                  </a:cubicBezTo>
                  <a:cubicBezTo>
                    <a:pt x="4966" y="2965"/>
                    <a:pt x="4489" y="2608"/>
                    <a:pt x="4037" y="2298"/>
                  </a:cubicBezTo>
                  <a:cubicBezTo>
                    <a:pt x="3573" y="1965"/>
                    <a:pt x="3120" y="1703"/>
                    <a:pt x="2727" y="1441"/>
                  </a:cubicBezTo>
                  <a:cubicBezTo>
                    <a:pt x="2322" y="1179"/>
                    <a:pt x="1929" y="989"/>
                    <a:pt x="1608" y="810"/>
                  </a:cubicBezTo>
                  <a:cubicBezTo>
                    <a:pt x="1275" y="608"/>
                    <a:pt x="977" y="477"/>
                    <a:pt x="739" y="358"/>
                  </a:cubicBezTo>
                  <a:cubicBezTo>
                    <a:pt x="263" y="120"/>
                    <a:pt x="1" y="1"/>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460;p59">
              <a:extLst>
                <a:ext uri="{FF2B5EF4-FFF2-40B4-BE49-F238E27FC236}">
                  <a16:creationId xmlns:a16="http://schemas.microsoft.com/office/drawing/2014/main" id="{B396CD6C-97C3-EE20-0691-D4C8494D4E24}"/>
                </a:ext>
              </a:extLst>
            </p:cNvPr>
            <p:cNvSpPr/>
            <p:nvPr/>
          </p:nvSpPr>
          <p:spPr>
            <a:xfrm>
              <a:off x="4055550" y="1968825"/>
              <a:ext cx="92000" cy="101525"/>
            </a:xfrm>
            <a:custGeom>
              <a:avLst/>
              <a:gdLst/>
              <a:ahLst/>
              <a:cxnLst/>
              <a:rect l="l" t="t" r="r" b="b"/>
              <a:pathLst>
                <a:path w="3680" h="4061" extrusionOk="0">
                  <a:moveTo>
                    <a:pt x="1" y="0"/>
                  </a:moveTo>
                  <a:cubicBezTo>
                    <a:pt x="1" y="1"/>
                    <a:pt x="167" y="286"/>
                    <a:pt x="465" y="679"/>
                  </a:cubicBezTo>
                  <a:cubicBezTo>
                    <a:pt x="751" y="1084"/>
                    <a:pt x="1167" y="1632"/>
                    <a:pt x="1668" y="2191"/>
                  </a:cubicBezTo>
                  <a:cubicBezTo>
                    <a:pt x="2168" y="2739"/>
                    <a:pt x="2680" y="3215"/>
                    <a:pt x="3049" y="3537"/>
                  </a:cubicBezTo>
                  <a:cubicBezTo>
                    <a:pt x="3430" y="3870"/>
                    <a:pt x="3680" y="4060"/>
                    <a:pt x="3680" y="4060"/>
                  </a:cubicBezTo>
                  <a:cubicBezTo>
                    <a:pt x="3680" y="4060"/>
                    <a:pt x="3573" y="3763"/>
                    <a:pt x="3323" y="3322"/>
                  </a:cubicBezTo>
                  <a:cubicBezTo>
                    <a:pt x="3084" y="2870"/>
                    <a:pt x="2715" y="2275"/>
                    <a:pt x="2191" y="1715"/>
                  </a:cubicBezTo>
                  <a:cubicBezTo>
                    <a:pt x="1668" y="1143"/>
                    <a:pt x="1120" y="715"/>
                    <a:pt x="703" y="429"/>
                  </a:cubicBezTo>
                  <a:cubicBezTo>
                    <a:pt x="286" y="143"/>
                    <a:pt x="1" y="1"/>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461;p59">
              <a:extLst>
                <a:ext uri="{FF2B5EF4-FFF2-40B4-BE49-F238E27FC236}">
                  <a16:creationId xmlns:a16="http://schemas.microsoft.com/office/drawing/2014/main" id="{94099294-7875-B68B-0AB1-47740970DF38}"/>
                </a:ext>
              </a:extLst>
            </p:cNvPr>
            <p:cNvSpPr/>
            <p:nvPr/>
          </p:nvSpPr>
          <p:spPr>
            <a:xfrm>
              <a:off x="4118050" y="1960500"/>
              <a:ext cx="47075" cy="58950"/>
            </a:xfrm>
            <a:custGeom>
              <a:avLst/>
              <a:gdLst/>
              <a:ahLst/>
              <a:cxnLst/>
              <a:rect l="l" t="t" r="r" b="b"/>
              <a:pathLst>
                <a:path w="1883" h="2358" extrusionOk="0">
                  <a:moveTo>
                    <a:pt x="1" y="0"/>
                  </a:moveTo>
                  <a:cubicBezTo>
                    <a:pt x="1" y="0"/>
                    <a:pt x="49" y="203"/>
                    <a:pt x="168" y="453"/>
                  </a:cubicBezTo>
                  <a:cubicBezTo>
                    <a:pt x="287" y="703"/>
                    <a:pt x="465" y="1048"/>
                    <a:pt x="715" y="1357"/>
                  </a:cubicBezTo>
                  <a:cubicBezTo>
                    <a:pt x="965" y="1667"/>
                    <a:pt x="1263" y="1929"/>
                    <a:pt x="1489" y="2084"/>
                  </a:cubicBezTo>
                  <a:cubicBezTo>
                    <a:pt x="1715" y="2262"/>
                    <a:pt x="1882" y="2358"/>
                    <a:pt x="1882" y="2358"/>
                  </a:cubicBezTo>
                  <a:cubicBezTo>
                    <a:pt x="1882" y="2358"/>
                    <a:pt x="1858" y="2167"/>
                    <a:pt x="1775" y="1881"/>
                  </a:cubicBezTo>
                  <a:cubicBezTo>
                    <a:pt x="1680" y="1607"/>
                    <a:pt x="1537" y="1238"/>
                    <a:pt x="1263" y="917"/>
                  </a:cubicBezTo>
                  <a:cubicBezTo>
                    <a:pt x="1001" y="584"/>
                    <a:pt x="692" y="357"/>
                    <a:pt x="430" y="214"/>
                  </a:cubicBezTo>
                  <a:cubicBezTo>
                    <a:pt x="180" y="60"/>
                    <a:pt x="1" y="0"/>
                    <a:pt x="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462;p59">
              <a:extLst>
                <a:ext uri="{FF2B5EF4-FFF2-40B4-BE49-F238E27FC236}">
                  <a16:creationId xmlns:a16="http://schemas.microsoft.com/office/drawing/2014/main" id="{4004ABC8-A8D0-F143-CB92-14AAA41A6649}"/>
                </a:ext>
              </a:extLst>
            </p:cNvPr>
            <p:cNvSpPr/>
            <p:nvPr/>
          </p:nvSpPr>
          <p:spPr>
            <a:xfrm>
              <a:off x="2483025" y="1774950"/>
              <a:ext cx="1815750" cy="1529175"/>
            </a:xfrm>
            <a:custGeom>
              <a:avLst/>
              <a:gdLst/>
              <a:ahLst/>
              <a:cxnLst/>
              <a:rect l="l" t="t" r="r" b="b"/>
              <a:pathLst>
                <a:path w="72630" h="61167" extrusionOk="0">
                  <a:moveTo>
                    <a:pt x="62423" y="3596"/>
                  </a:moveTo>
                  <a:cubicBezTo>
                    <a:pt x="62491" y="3596"/>
                    <a:pt x="62561" y="3614"/>
                    <a:pt x="62616" y="3660"/>
                  </a:cubicBezTo>
                  <a:cubicBezTo>
                    <a:pt x="62687" y="3707"/>
                    <a:pt x="62735" y="3803"/>
                    <a:pt x="62759" y="3886"/>
                  </a:cubicBezTo>
                  <a:lnTo>
                    <a:pt x="64199" y="18090"/>
                  </a:lnTo>
                  <a:cubicBezTo>
                    <a:pt x="64199" y="18209"/>
                    <a:pt x="64247" y="18304"/>
                    <a:pt x="64283" y="18412"/>
                  </a:cubicBezTo>
                  <a:lnTo>
                    <a:pt x="71879" y="33652"/>
                  </a:lnTo>
                  <a:cubicBezTo>
                    <a:pt x="71939" y="33771"/>
                    <a:pt x="71915" y="33902"/>
                    <a:pt x="71831" y="34009"/>
                  </a:cubicBezTo>
                  <a:lnTo>
                    <a:pt x="68593" y="37819"/>
                  </a:lnTo>
                  <a:cubicBezTo>
                    <a:pt x="68545" y="37866"/>
                    <a:pt x="68498" y="37926"/>
                    <a:pt x="68474" y="37985"/>
                  </a:cubicBezTo>
                  <a:lnTo>
                    <a:pt x="63735" y="46820"/>
                  </a:lnTo>
                  <a:cubicBezTo>
                    <a:pt x="63723" y="46832"/>
                    <a:pt x="63723" y="46856"/>
                    <a:pt x="63711" y="46867"/>
                  </a:cubicBezTo>
                  <a:lnTo>
                    <a:pt x="59877" y="51999"/>
                  </a:lnTo>
                  <a:cubicBezTo>
                    <a:pt x="59818" y="52094"/>
                    <a:pt x="59735" y="52130"/>
                    <a:pt x="59627" y="52130"/>
                  </a:cubicBezTo>
                  <a:cubicBezTo>
                    <a:pt x="59508" y="52130"/>
                    <a:pt x="59425" y="52094"/>
                    <a:pt x="59366" y="52011"/>
                  </a:cubicBezTo>
                  <a:lnTo>
                    <a:pt x="58389" y="50856"/>
                  </a:lnTo>
                  <a:cubicBezTo>
                    <a:pt x="58318" y="50761"/>
                    <a:pt x="58294" y="50630"/>
                    <a:pt x="58330" y="50523"/>
                  </a:cubicBezTo>
                  <a:lnTo>
                    <a:pt x="59306" y="47879"/>
                  </a:lnTo>
                  <a:cubicBezTo>
                    <a:pt x="59377" y="47653"/>
                    <a:pt x="59377" y="47415"/>
                    <a:pt x="59282" y="47213"/>
                  </a:cubicBezTo>
                  <a:lnTo>
                    <a:pt x="57722" y="43188"/>
                  </a:lnTo>
                  <a:cubicBezTo>
                    <a:pt x="57699" y="43117"/>
                    <a:pt x="57699" y="43022"/>
                    <a:pt x="57722" y="42950"/>
                  </a:cubicBezTo>
                  <a:lnTo>
                    <a:pt x="58473" y="40902"/>
                  </a:lnTo>
                  <a:cubicBezTo>
                    <a:pt x="58544" y="40664"/>
                    <a:pt x="58532" y="40390"/>
                    <a:pt x="58425" y="40176"/>
                  </a:cubicBezTo>
                  <a:lnTo>
                    <a:pt x="57318" y="37902"/>
                  </a:lnTo>
                  <a:cubicBezTo>
                    <a:pt x="57306" y="37878"/>
                    <a:pt x="57294" y="37819"/>
                    <a:pt x="57294" y="37771"/>
                  </a:cubicBezTo>
                  <a:lnTo>
                    <a:pt x="57258" y="34366"/>
                  </a:lnTo>
                  <a:cubicBezTo>
                    <a:pt x="57258" y="34306"/>
                    <a:pt x="57258" y="34247"/>
                    <a:pt x="57246" y="34187"/>
                  </a:cubicBezTo>
                  <a:lnTo>
                    <a:pt x="57139" y="33699"/>
                  </a:lnTo>
                  <a:cubicBezTo>
                    <a:pt x="57080" y="33413"/>
                    <a:pt x="56889" y="33175"/>
                    <a:pt x="56627" y="33044"/>
                  </a:cubicBezTo>
                  <a:cubicBezTo>
                    <a:pt x="56484" y="32985"/>
                    <a:pt x="56353" y="32949"/>
                    <a:pt x="56222" y="32949"/>
                  </a:cubicBezTo>
                  <a:cubicBezTo>
                    <a:pt x="56067" y="32949"/>
                    <a:pt x="55925" y="32997"/>
                    <a:pt x="55817" y="33092"/>
                  </a:cubicBezTo>
                  <a:lnTo>
                    <a:pt x="55627" y="33187"/>
                  </a:lnTo>
                  <a:cubicBezTo>
                    <a:pt x="55579" y="33219"/>
                    <a:pt x="55521" y="33235"/>
                    <a:pt x="55466" y="33235"/>
                  </a:cubicBezTo>
                  <a:cubicBezTo>
                    <a:pt x="55439" y="33235"/>
                    <a:pt x="55413" y="33231"/>
                    <a:pt x="55389" y="33223"/>
                  </a:cubicBezTo>
                  <a:cubicBezTo>
                    <a:pt x="55195" y="33159"/>
                    <a:pt x="54932" y="33128"/>
                    <a:pt x="54605" y="33128"/>
                  </a:cubicBezTo>
                  <a:cubicBezTo>
                    <a:pt x="53825" y="33128"/>
                    <a:pt x="52677" y="33304"/>
                    <a:pt x="51210" y="33640"/>
                  </a:cubicBezTo>
                  <a:cubicBezTo>
                    <a:pt x="50840" y="33724"/>
                    <a:pt x="50469" y="33762"/>
                    <a:pt x="50101" y="33762"/>
                  </a:cubicBezTo>
                  <a:cubicBezTo>
                    <a:pt x="47301" y="33762"/>
                    <a:pt x="44650" y="31563"/>
                    <a:pt x="43840" y="30806"/>
                  </a:cubicBezTo>
                  <a:cubicBezTo>
                    <a:pt x="43745" y="30723"/>
                    <a:pt x="43721" y="30604"/>
                    <a:pt x="43745" y="30484"/>
                  </a:cubicBezTo>
                  <a:lnTo>
                    <a:pt x="44566" y="27258"/>
                  </a:lnTo>
                  <a:cubicBezTo>
                    <a:pt x="44626" y="27032"/>
                    <a:pt x="44602" y="26782"/>
                    <a:pt x="44483" y="26567"/>
                  </a:cubicBezTo>
                  <a:lnTo>
                    <a:pt x="42887" y="23698"/>
                  </a:lnTo>
                  <a:cubicBezTo>
                    <a:pt x="42816" y="23567"/>
                    <a:pt x="42828" y="23400"/>
                    <a:pt x="42947" y="23293"/>
                  </a:cubicBezTo>
                  <a:lnTo>
                    <a:pt x="46352" y="20186"/>
                  </a:lnTo>
                  <a:lnTo>
                    <a:pt x="49186" y="18066"/>
                  </a:lnTo>
                  <a:cubicBezTo>
                    <a:pt x="49221" y="18042"/>
                    <a:pt x="49281" y="18007"/>
                    <a:pt x="49340" y="18007"/>
                  </a:cubicBezTo>
                  <a:lnTo>
                    <a:pt x="55055" y="17495"/>
                  </a:lnTo>
                  <a:cubicBezTo>
                    <a:pt x="55073" y="17488"/>
                    <a:pt x="55090" y="17485"/>
                    <a:pt x="55108" y="17485"/>
                  </a:cubicBezTo>
                  <a:cubicBezTo>
                    <a:pt x="55150" y="17485"/>
                    <a:pt x="55192" y="17502"/>
                    <a:pt x="55234" y="17519"/>
                  </a:cubicBezTo>
                  <a:lnTo>
                    <a:pt x="57794" y="18828"/>
                  </a:lnTo>
                  <a:cubicBezTo>
                    <a:pt x="57935" y="18909"/>
                    <a:pt x="58093" y="18938"/>
                    <a:pt x="58246" y="18938"/>
                  </a:cubicBezTo>
                  <a:cubicBezTo>
                    <a:pt x="58274" y="18938"/>
                    <a:pt x="58302" y="18937"/>
                    <a:pt x="58330" y="18935"/>
                  </a:cubicBezTo>
                  <a:lnTo>
                    <a:pt x="59580" y="18804"/>
                  </a:lnTo>
                  <a:cubicBezTo>
                    <a:pt x="59901" y="18769"/>
                    <a:pt x="60163" y="18578"/>
                    <a:pt x="60318" y="18304"/>
                  </a:cubicBezTo>
                  <a:cubicBezTo>
                    <a:pt x="60449" y="18042"/>
                    <a:pt x="60461" y="17709"/>
                    <a:pt x="60318" y="17435"/>
                  </a:cubicBezTo>
                  <a:lnTo>
                    <a:pt x="60151" y="17114"/>
                  </a:lnTo>
                  <a:cubicBezTo>
                    <a:pt x="60056" y="16959"/>
                    <a:pt x="59937" y="16816"/>
                    <a:pt x="59782" y="16733"/>
                  </a:cubicBezTo>
                  <a:lnTo>
                    <a:pt x="58270" y="15864"/>
                  </a:lnTo>
                  <a:cubicBezTo>
                    <a:pt x="58246" y="15852"/>
                    <a:pt x="58211" y="15828"/>
                    <a:pt x="58199" y="15804"/>
                  </a:cubicBezTo>
                  <a:lnTo>
                    <a:pt x="57770" y="15375"/>
                  </a:lnTo>
                  <a:cubicBezTo>
                    <a:pt x="57585" y="15190"/>
                    <a:pt x="57343" y="15101"/>
                    <a:pt x="57098" y="15101"/>
                  </a:cubicBezTo>
                  <a:cubicBezTo>
                    <a:pt x="57044" y="15101"/>
                    <a:pt x="56990" y="15105"/>
                    <a:pt x="56937" y="15114"/>
                  </a:cubicBezTo>
                  <a:lnTo>
                    <a:pt x="55639" y="15316"/>
                  </a:lnTo>
                  <a:cubicBezTo>
                    <a:pt x="55621" y="15319"/>
                    <a:pt x="55605" y="15321"/>
                    <a:pt x="55589" y="15321"/>
                  </a:cubicBezTo>
                  <a:cubicBezTo>
                    <a:pt x="55550" y="15321"/>
                    <a:pt x="55514" y="15312"/>
                    <a:pt x="55472" y="15304"/>
                  </a:cubicBezTo>
                  <a:lnTo>
                    <a:pt x="54734" y="15030"/>
                  </a:lnTo>
                  <a:cubicBezTo>
                    <a:pt x="54651" y="15006"/>
                    <a:pt x="54591" y="14947"/>
                    <a:pt x="54555" y="14875"/>
                  </a:cubicBezTo>
                  <a:lnTo>
                    <a:pt x="54282" y="14352"/>
                  </a:lnTo>
                  <a:cubicBezTo>
                    <a:pt x="54114" y="14032"/>
                    <a:pt x="53786" y="13844"/>
                    <a:pt x="53444" y="13844"/>
                  </a:cubicBezTo>
                  <a:cubicBezTo>
                    <a:pt x="53301" y="13844"/>
                    <a:pt x="53156" y="13877"/>
                    <a:pt x="53019" y="13947"/>
                  </a:cubicBezTo>
                  <a:lnTo>
                    <a:pt x="52769" y="14078"/>
                  </a:lnTo>
                  <a:cubicBezTo>
                    <a:pt x="52722" y="14101"/>
                    <a:pt x="52671" y="14113"/>
                    <a:pt x="52622" y="14113"/>
                  </a:cubicBezTo>
                  <a:cubicBezTo>
                    <a:pt x="52573" y="14113"/>
                    <a:pt x="52525" y="14101"/>
                    <a:pt x="52484" y="14078"/>
                  </a:cubicBezTo>
                  <a:lnTo>
                    <a:pt x="51841" y="13780"/>
                  </a:lnTo>
                  <a:cubicBezTo>
                    <a:pt x="51718" y="13721"/>
                    <a:pt x="51580" y="13691"/>
                    <a:pt x="51441" y="13691"/>
                  </a:cubicBezTo>
                  <a:cubicBezTo>
                    <a:pt x="51271" y="13691"/>
                    <a:pt x="51098" y="13736"/>
                    <a:pt x="50948" y="13828"/>
                  </a:cubicBezTo>
                  <a:cubicBezTo>
                    <a:pt x="50686" y="13994"/>
                    <a:pt x="50519" y="14292"/>
                    <a:pt x="50507" y="14602"/>
                  </a:cubicBezTo>
                  <a:lnTo>
                    <a:pt x="50483" y="15054"/>
                  </a:lnTo>
                  <a:cubicBezTo>
                    <a:pt x="50472" y="15125"/>
                    <a:pt x="50460" y="15197"/>
                    <a:pt x="50400" y="15256"/>
                  </a:cubicBezTo>
                  <a:cubicBezTo>
                    <a:pt x="50091" y="15602"/>
                    <a:pt x="49269" y="16411"/>
                    <a:pt x="48328" y="16614"/>
                  </a:cubicBezTo>
                  <a:cubicBezTo>
                    <a:pt x="48285" y="16622"/>
                    <a:pt x="48241" y="16626"/>
                    <a:pt x="48198" y="16626"/>
                  </a:cubicBezTo>
                  <a:cubicBezTo>
                    <a:pt x="47494" y="16626"/>
                    <a:pt x="46738" y="15597"/>
                    <a:pt x="46435" y="15137"/>
                  </a:cubicBezTo>
                  <a:cubicBezTo>
                    <a:pt x="46376" y="15054"/>
                    <a:pt x="46364" y="14959"/>
                    <a:pt x="46400" y="14875"/>
                  </a:cubicBezTo>
                  <a:cubicBezTo>
                    <a:pt x="46412" y="14780"/>
                    <a:pt x="46471" y="14709"/>
                    <a:pt x="46566" y="14661"/>
                  </a:cubicBezTo>
                  <a:lnTo>
                    <a:pt x="48317" y="13744"/>
                  </a:lnTo>
                  <a:cubicBezTo>
                    <a:pt x="48495" y="13637"/>
                    <a:pt x="48638" y="13482"/>
                    <a:pt x="48733" y="13292"/>
                  </a:cubicBezTo>
                  <a:lnTo>
                    <a:pt x="49805" y="10923"/>
                  </a:lnTo>
                  <a:cubicBezTo>
                    <a:pt x="49852" y="10827"/>
                    <a:pt x="49864" y="10720"/>
                    <a:pt x="49876" y="10613"/>
                  </a:cubicBezTo>
                  <a:lnTo>
                    <a:pt x="49971" y="9649"/>
                  </a:lnTo>
                  <a:cubicBezTo>
                    <a:pt x="49995" y="9351"/>
                    <a:pt x="49876" y="9065"/>
                    <a:pt x="49674" y="8875"/>
                  </a:cubicBezTo>
                  <a:cubicBezTo>
                    <a:pt x="49496" y="8717"/>
                    <a:pt x="49278" y="8624"/>
                    <a:pt x="49039" y="8624"/>
                  </a:cubicBezTo>
                  <a:cubicBezTo>
                    <a:pt x="48989" y="8624"/>
                    <a:pt x="48939" y="8628"/>
                    <a:pt x="48888" y="8637"/>
                  </a:cubicBezTo>
                  <a:lnTo>
                    <a:pt x="48150" y="8756"/>
                  </a:lnTo>
                  <a:cubicBezTo>
                    <a:pt x="48130" y="8758"/>
                    <a:pt x="48111" y="8760"/>
                    <a:pt x="48092" y="8760"/>
                  </a:cubicBezTo>
                  <a:cubicBezTo>
                    <a:pt x="48032" y="8760"/>
                    <a:pt x="47975" y="8744"/>
                    <a:pt x="47912" y="8708"/>
                  </a:cubicBezTo>
                  <a:lnTo>
                    <a:pt x="47185" y="8232"/>
                  </a:lnTo>
                  <a:cubicBezTo>
                    <a:pt x="47029" y="8132"/>
                    <a:pt x="46851" y="8083"/>
                    <a:pt x="46674" y="8083"/>
                  </a:cubicBezTo>
                  <a:cubicBezTo>
                    <a:pt x="46556" y="8083"/>
                    <a:pt x="46438" y="8105"/>
                    <a:pt x="46328" y="8148"/>
                  </a:cubicBezTo>
                  <a:lnTo>
                    <a:pt x="46126" y="8220"/>
                  </a:lnTo>
                  <a:cubicBezTo>
                    <a:pt x="46089" y="8229"/>
                    <a:pt x="46050" y="8235"/>
                    <a:pt x="46011" y="8235"/>
                  </a:cubicBezTo>
                  <a:cubicBezTo>
                    <a:pt x="45949" y="8235"/>
                    <a:pt x="45886" y="8221"/>
                    <a:pt x="45828" y="8184"/>
                  </a:cubicBezTo>
                  <a:cubicBezTo>
                    <a:pt x="45745" y="8125"/>
                    <a:pt x="45685" y="8041"/>
                    <a:pt x="45673" y="7934"/>
                  </a:cubicBezTo>
                  <a:lnTo>
                    <a:pt x="45447" y="5839"/>
                  </a:lnTo>
                  <a:cubicBezTo>
                    <a:pt x="45435" y="5684"/>
                    <a:pt x="45507" y="5553"/>
                    <a:pt x="45638" y="5493"/>
                  </a:cubicBezTo>
                  <a:lnTo>
                    <a:pt x="49079" y="3957"/>
                  </a:lnTo>
                  <a:cubicBezTo>
                    <a:pt x="49120" y="3940"/>
                    <a:pt x="49168" y="3931"/>
                    <a:pt x="49215" y="3931"/>
                  </a:cubicBezTo>
                  <a:cubicBezTo>
                    <a:pt x="49263" y="3931"/>
                    <a:pt x="49311" y="3940"/>
                    <a:pt x="49352" y="3957"/>
                  </a:cubicBezTo>
                  <a:lnTo>
                    <a:pt x="51817" y="5124"/>
                  </a:lnTo>
                  <a:cubicBezTo>
                    <a:pt x="51948" y="5176"/>
                    <a:pt x="52078" y="5210"/>
                    <a:pt x="52214" y="5210"/>
                  </a:cubicBezTo>
                  <a:cubicBezTo>
                    <a:pt x="52263" y="5210"/>
                    <a:pt x="52314" y="5205"/>
                    <a:pt x="52365" y="5196"/>
                  </a:cubicBezTo>
                  <a:lnTo>
                    <a:pt x="62366" y="3600"/>
                  </a:lnTo>
                  <a:cubicBezTo>
                    <a:pt x="62385" y="3598"/>
                    <a:pt x="62404" y="3596"/>
                    <a:pt x="62423" y="3596"/>
                  </a:cubicBezTo>
                  <a:close/>
                  <a:moveTo>
                    <a:pt x="62475" y="2955"/>
                  </a:moveTo>
                  <a:cubicBezTo>
                    <a:pt x="62422" y="2955"/>
                    <a:pt x="62370" y="2959"/>
                    <a:pt x="62318" y="2969"/>
                  </a:cubicBezTo>
                  <a:lnTo>
                    <a:pt x="52317" y="4553"/>
                  </a:lnTo>
                  <a:cubicBezTo>
                    <a:pt x="52300" y="4560"/>
                    <a:pt x="52281" y="4563"/>
                    <a:pt x="52262" y="4563"/>
                  </a:cubicBezTo>
                  <a:cubicBezTo>
                    <a:pt x="52217" y="4563"/>
                    <a:pt x="52169" y="4546"/>
                    <a:pt x="52127" y="4529"/>
                  </a:cubicBezTo>
                  <a:lnTo>
                    <a:pt x="49674" y="3362"/>
                  </a:lnTo>
                  <a:cubicBezTo>
                    <a:pt x="49543" y="3303"/>
                    <a:pt x="49409" y="3273"/>
                    <a:pt x="49275" y="3273"/>
                  </a:cubicBezTo>
                  <a:cubicBezTo>
                    <a:pt x="49141" y="3273"/>
                    <a:pt x="49007" y="3303"/>
                    <a:pt x="48876" y="3362"/>
                  </a:cubicBezTo>
                  <a:lnTo>
                    <a:pt x="45411" y="4946"/>
                  </a:lnTo>
                  <a:cubicBezTo>
                    <a:pt x="45042" y="5124"/>
                    <a:pt x="44816" y="5505"/>
                    <a:pt x="44864" y="5910"/>
                  </a:cubicBezTo>
                  <a:lnTo>
                    <a:pt x="45090" y="8006"/>
                  </a:lnTo>
                  <a:cubicBezTo>
                    <a:pt x="45114" y="8291"/>
                    <a:pt x="45280" y="8565"/>
                    <a:pt x="45530" y="8708"/>
                  </a:cubicBezTo>
                  <a:cubicBezTo>
                    <a:pt x="45678" y="8799"/>
                    <a:pt x="45851" y="8845"/>
                    <a:pt x="46021" y="8845"/>
                  </a:cubicBezTo>
                  <a:cubicBezTo>
                    <a:pt x="46140" y="8845"/>
                    <a:pt x="46257" y="8823"/>
                    <a:pt x="46364" y="8779"/>
                  </a:cubicBezTo>
                  <a:lnTo>
                    <a:pt x="46554" y="8708"/>
                  </a:lnTo>
                  <a:cubicBezTo>
                    <a:pt x="46594" y="8690"/>
                    <a:pt x="46633" y="8683"/>
                    <a:pt x="46671" y="8683"/>
                  </a:cubicBezTo>
                  <a:cubicBezTo>
                    <a:pt x="46737" y="8683"/>
                    <a:pt x="46799" y="8706"/>
                    <a:pt x="46852" y="8744"/>
                  </a:cubicBezTo>
                  <a:lnTo>
                    <a:pt x="47590" y="9220"/>
                  </a:lnTo>
                  <a:cubicBezTo>
                    <a:pt x="47736" y="9311"/>
                    <a:pt x="47910" y="9367"/>
                    <a:pt x="48090" y="9367"/>
                  </a:cubicBezTo>
                  <a:cubicBezTo>
                    <a:pt x="48145" y="9367"/>
                    <a:pt x="48201" y="9362"/>
                    <a:pt x="48257" y="9351"/>
                  </a:cubicBezTo>
                  <a:lnTo>
                    <a:pt x="48983" y="9232"/>
                  </a:lnTo>
                  <a:cubicBezTo>
                    <a:pt x="49001" y="9230"/>
                    <a:pt x="49018" y="9229"/>
                    <a:pt x="49035" y="9229"/>
                  </a:cubicBezTo>
                  <a:cubicBezTo>
                    <a:pt x="49124" y="9229"/>
                    <a:pt x="49209" y="9255"/>
                    <a:pt x="49269" y="9315"/>
                  </a:cubicBezTo>
                  <a:cubicBezTo>
                    <a:pt x="49340" y="9375"/>
                    <a:pt x="49388" y="9482"/>
                    <a:pt x="49376" y="9589"/>
                  </a:cubicBezTo>
                  <a:lnTo>
                    <a:pt x="49281" y="10553"/>
                  </a:lnTo>
                  <a:cubicBezTo>
                    <a:pt x="49281" y="10589"/>
                    <a:pt x="49269" y="10625"/>
                    <a:pt x="49257" y="10661"/>
                  </a:cubicBezTo>
                  <a:lnTo>
                    <a:pt x="48186" y="13030"/>
                  </a:lnTo>
                  <a:cubicBezTo>
                    <a:pt x="48150" y="13089"/>
                    <a:pt x="48090" y="13149"/>
                    <a:pt x="48031" y="13173"/>
                  </a:cubicBezTo>
                  <a:lnTo>
                    <a:pt x="46281" y="14101"/>
                  </a:lnTo>
                  <a:cubicBezTo>
                    <a:pt x="46042" y="14221"/>
                    <a:pt x="45864" y="14435"/>
                    <a:pt x="45804" y="14697"/>
                  </a:cubicBezTo>
                  <a:cubicBezTo>
                    <a:pt x="45721" y="14947"/>
                    <a:pt x="45769" y="15209"/>
                    <a:pt x="45923" y="15435"/>
                  </a:cubicBezTo>
                  <a:cubicBezTo>
                    <a:pt x="46462" y="16276"/>
                    <a:pt x="47255" y="17205"/>
                    <a:pt x="48161" y="17205"/>
                  </a:cubicBezTo>
                  <a:cubicBezTo>
                    <a:pt x="48255" y="17205"/>
                    <a:pt x="48351" y="17195"/>
                    <a:pt x="48447" y="17173"/>
                  </a:cubicBezTo>
                  <a:cubicBezTo>
                    <a:pt x="49555" y="16935"/>
                    <a:pt x="50483" y="16018"/>
                    <a:pt x="50841" y="15625"/>
                  </a:cubicBezTo>
                  <a:cubicBezTo>
                    <a:pt x="50995" y="15471"/>
                    <a:pt x="51067" y="15256"/>
                    <a:pt x="51079" y="15030"/>
                  </a:cubicBezTo>
                  <a:lnTo>
                    <a:pt x="51103" y="14590"/>
                  </a:lnTo>
                  <a:cubicBezTo>
                    <a:pt x="51114" y="14482"/>
                    <a:pt x="51174" y="14375"/>
                    <a:pt x="51257" y="14316"/>
                  </a:cubicBezTo>
                  <a:cubicBezTo>
                    <a:pt x="51314" y="14284"/>
                    <a:pt x="51370" y="14270"/>
                    <a:pt x="51427" y="14270"/>
                  </a:cubicBezTo>
                  <a:cubicBezTo>
                    <a:pt x="51478" y="14270"/>
                    <a:pt x="51528" y="14281"/>
                    <a:pt x="51579" y="14304"/>
                  </a:cubicBezTo>
                  <a:lnTo>
                    <a:pt x="52210" y="14602"/>
                  </a:lnTo>
                  <a:cubicBezTo>
                    <a:pt x="52338" y="14660"/>
                    <a:pt x="52477" y="14689"/>
                    <a:pt x="52615" y="14689"/>
                  </a:cubicBezTo>
                  <a:cubicBezTo>
                    <a:pt x="52760" y="14689"/>
                    <a:pt x="52903" y="14657"/>
                    <a:pt x="53031" y="14590"/>
                  </a:cubicBezTo>
                  <a:lnTo>
                    <a:pt x="53281" y="14459"/>
                  </a:lnTo>
                  <a:cubicBezTo>
                    <a:pt x="53332" y="14433"/>
                    <a:pt x="53385" y="14421"/>
                    <a:pt x="53436" y="14421"/>
                  </a:cubicBezTo>
                  <a:cubicBezTo>
                    <a:pt x="53555" y="14421"/>
                    <a:pt x="53667" y="14485"/>
                    <a:pt x="53734" y="14602"/>
                  </a:cubicBezTo>
                  <a:lnTo>
                    <a:pt x="53996" y="15125"/>
                  </a:lnTo>
                  <a:cubicBezTo>
                    <a:pt x="54115" y="15352"/>
                    <a:pt x="54293" y="15506"/>
                    <a:pt x="54520" y="15590"/>
                  </a:cubicBezTo>
                  <a:lnTo>
                    <a:pt x="55270" y="15852"/>
                  </a:lnTo>
                  <a:cubicBezTo>
                    <a:pt x="55367" y="15892"/>
                    <a:pt x="55476" y="15911"/>
                    <a:pt x="55588" y="15911"/>
                  </a:cubicBezTo>
                  <a:cubicBezTo>
                    <a:pt x="55640" y="15911"/>
                    <a:pt x="55693" y="15907"/>
                    <a:pt x="55746" y="15899"/>
                  </a:cubicBezTo>
                  <a:lnTo>
                    <a:pt x="57032" y="15685"/>
                  </a:lnTo>
                  <a:cubicBezTo>
                    <a:pt x="57051" y="15681"/>
                    <a:pt x="57070" y="15679"/>
                    <a:pt x="57089" y="15679"/>
                  </a:cubicBezTo>
                  <a:cubicBezTo>
                    <a:pt x="57176" y="15679"/>
                    <a:pt x="57259" y="15721"/>
                    <a:pt x="57318" y="15780"/>
                  </a:cubicBezTo>
                  <a:lnTo>
                    <a:pt x="57746" y="16209"/>
                  </a:lnTo>
                  <a:cubicBezTo>
                    <a:pt x="57806" y="16280"/>
                    <a:pt x="57889" y="16328"/>
                    <a:pt x="57961" y="16376"/>
                  </a:cubicBezTo>
                  <a:lnTo>
                    <a:pt x="59461" y="17233"/>
                  </a:lnTo>
                  <a:cubicBezTo>
                    <a:pt x="59520" y="17269"/>
                    <a:pt x="59568" y="17316"/>
                    <a:pt x="59592" y="17376"/>
                  </a:cubicBezTo>
                  <a:lnTo>
                    <a:pt x="59758" y="17685"/>
                  </a:lnTo>
                  <a:cubicBezTo>
                    <a:pt x="59818" y="17792"/>
                    <a:pt x="59818" y="17888"/>
                    <a:pt x="59758" y="17995"/>
                  </a:cubicBezTo>
                  <a:cubicBezTo>
                    <a:pt x="59711" y="18102"/>
                    <a:pt x="59616" y="18162"/>
                    <a:pt x="59508" y="18173"/>
                  </a:cubicBezTo>
                  <a:lnTo>
                    <a:pt x="58258" y="18304"/>
                  </a:lnTo>
                  <a:cubicBezTo>
                    <a:pt x="58237" y="18311"/>
                    <a:pt x="58217" y="18314"/>
                    <a:pt x="58198" y="18314"/>
                  </a:cubicBezTo>
                  <a:cubicBezTo>
                    <a:pt x="58152" y="18314"/>
                    <a:pt x="58110" y="18297"/>
                    <a:pt x="58068" y="18281"/>
                  </a:cubicBezTo>
                  <a:lnTo>
                    <a:pt x="55508" y="16971"/>
                  </a:lnTo>
                  <a:cubicBezTo>
                    <a:pt x="55367" y="16890"/>
                    <a:pt x="55218" y="16861"/>
                    <a:pt x="55067" y="16861"/>
                  </a:cubicBezTo>
                  <a:cubicBezTo>
                    <a:pt x="55039" y="16861"/>
                    <a:pt x="55012" y="16862"/>
                    <a:pt x="54984" y="16864"/>
                  </a:cubicBezTo>
                  <a:lnTo>
                    <a:pt x="49269" y="17388"/>
                  </a:lnTo>
                  <a:cubicBezTo>
                    <a:pt x="49102" y="17400"/>
                    <a:pt x="48924" y="17459"/>
                    <a:pt x="48793" y="17566"/>
                  </a:cubicBezTo>
                  <a:lnTo>
                    <a:pt x="45959" y="19674"/>
                  </a:lnTo>
                  <a:cubicBezTo>
                    <a:pt x="45935" y="19697"/>
                    <a:pt x="45923" y="19721"/>
                    <a:pt x="45888" y="19733"/>
                  </a:cubicBezTo>
                  <a:lnTo>
                    <a:pt x="42494" y="22829"/>
                  </a:lnTo>
                  <a:cubicBezTo>
                    <a:pt x="42173" y="23115"/>
                    <a:pt x="42090" y="23591"/>
                    <a:pt x="42304" y="23984"/>
                  </a:cubicBezTo>
                  <a:lnTo>
                    <a:pt x="43899" y="26853"/>
                  </a:lnTo>
                  <a:cubicBezTo>
                    <a:pt x="43935" y="26924"/>
                    <a:pt x="43935" y="27020"/>
                    <a:pt x="43923" y="27091"/>
                  </a:cubicBezTo>
                  <a:lnTo>
                    <a:pt x="43102" y="30318"/>
                  </a:lnTo>
                  <a:cubicBezTo>
                    <a:pt x="43030" y="30663"/>
                    <a:pt x="43137" y="31008"/>
                    <a:pt x="43387" y="31246"/>
                  </a:cubicBezTo>
                  <a:cubicBezTo>
                    <a:pt x="44258" y="32033"/>
                    <a:pt x="47057" y="34361"/>
                    <a:pt x="50072" y="34361"/>
                  </a:cubicBezTo>
                  <a:cubicBezTo>
                    <a:pt x="50480" y="34361"/>
                    <a:pt x="50893" y="34318"/>
                    <a:pt x="51305" y="34223"/>
                  </a:cubicBezTo>
                  <a:cubicBezTo>
                    <a:pt x="53044" y="33822"/>
                    <a:pt x="54030" y="33724"/>
                    <a:pt x="54581" y="33724"/>
                  </a:cubicBezTo>
                  <a:cubicBezTo>
                    <a:pt x="54898" y="33724"/>
                    <a:pt x="55071" y="33756"/>
                    <a:pt x="55163" y="33782"/>
                  </a:cubicBezTo>
                  <a:cubicBezTo>
                    <a:pt x="55251" y="33813"/>
                    <a:pt x="55341" y="33828"/>
                    <a:pt x="55430" y="33828"/>
                  </a:cubicBezTo>
                  <a:cubicBezTo>
                    <a:pt x="55583" y="33828"/>
                    <a:pt x="55735" y="33786"/>
                    <a:pt x="55877" y="33711"/>
                  </a:cubicBezTo>
                  <a:lnTo>
                    <a:pt x="56067" y="33604"/>
                  </a:lnTo>
                  <a:cubicBezTo>
                    <a:pt x="56118" y="33572"/>
                    <a:pt x="56175" y="33558"/>
                    <a:pt x="56229" y="33558"/>
                  </a:cubicBezTo>
                  <a:cubicBezTo>
                    <a:pt x="56278" y="33558"/>
                    <a:pt x="56326" y="33569"/>
                    <a:pt x="56365" y="33592"/>
                  </a:cubicBezTo>
                  <a:cubicBezTo>
                    <a:pt x="56460" y="33640"/>
                    <a:pt x="56532" y="33723"/>
                    <a:pt x="56544" y="33830"/>
                  </a:cubicBezTo>
                  <a:lnTo>
                    <a:pt x="56651" y="34318"/>
                  </a:lnTo>
                  <a:lnTo>
                    <a:pt x="56651" y="34378"/>
                  </a:lnTo>
                  <a:lnTo>
                    <a:pt x="56687" y="37795"/>
                  </a:lnTo>
                  <a:cubicBezTo>
                    <a:pt x="56687" y="37926"/>
                    <a:pt x="56710" y="38069"/>
                    <a:pt x="56770" y="38188"/>
                  </a:cubicBezTo>
                  <a:lnTo>
                    <a:pt x="57877" y="40450"/>
                  </a:lnTo>
                  <a:cubicBezTo>
                    <a:pt x="57913" y="40533"/>
                    <a:pt x="57913" y="40617"/>
                    <a:pt x="57889" y="40712"/>
                  </a:cubicBezTo>
                  <a:lnTo>
                    <a:pt x="57139" y="42760"/>
                  </a:lnTo>
                  <a:cubicBezTo>
                    <a:pt x="57068" y="42986"/>
                    <a:pt x="57068" y="43224"/>
                    <a:pt x="57163" y="43427"/>
                  </a:cubicBezTo>
                  <a:lnTo>
                    <a:pt x="58723" y="47451"/>
                  </a:lnTo>
                  <a:cubicBezTo>
                    <a:pt x="58746" y="47522"/>
                    <a:pt x="58746" y="47618"/>
                    <a:pt x="58723" y="47689"/>
                  </a:cubicBezTo>
                  <a:lnTo>
                    <a:pt x="57758" y="50332"/>
                  </a:lnTo>
                  <a:cubicBezTo>
                    <a:pt x="57639" y="50654"/>
                    <a:pt x="57711" y="51011"/>
                    <a:pt x="57913" y="51261"/>
                  </a:cubicBezTo>
                  <a:lnTo>
                    <a:pt x="58889" y="52416"/>
                  </a:lnTo>
                  <a:cubicBezTo>
                    <a:pt x="59080" y="52642"/>
                    <a:pt x="59330" y="52761"/>
                    <a:pt x="59616" y="52761"/>
                  </a:cubicBezTo>
                  <a:cubicBezTo>
                    <a:pt x="59627" y="52761"/>
                    <a:pt x="59639" y="52761"/>
                    <a:pt x="59699" y="52737"/>
                  </a:cubicBezTo>
                  <a:cubicBezTo>
                    <a:pt x="59985" y="52737"/>
                    <a:pt x="60258" y="52594"/>
                    <a:pt x="60437" y="52356"/>
                  </a:cubicBezTo>
                  <a:lnTo>
                    <a:pt x="64259" y="47225"/>
                  </a:lnTo>
                  <a:cubicBezTo>
                    <a:pt x="64283" y="47177"/>
                    <a:pt x="64307" y="47153"/>
                    <a:pt x="64330" y="47106"/>
                  </a:cubicBezTo>
                  <a:lnTo>
                    <a:pt x="69069" y="38271"/>
                  </a:lnTo>
                  <a:cubicBezTo>
                    <a:pt x="69081" y="38247"/>
                    <a:pt x="69093" y="38223"/>
                    <a:pt x="69105" y="38212"/>
                  </a:cubicBezTo>
                  <a:lnTo>
                    <a:pt x="72355" y="34378"/>
                  </a:lnTo>
                  <a:cubicBezTo>
                    <a:pt x="72593" y="34104"/>
                    <a:pt x="72629" y="33699"/>
                    <a:pt x="72474" y="33354"/>
                  </a:cubicBezTo>
                  <a:lnTo>
                    <a:pt x="64878" y="18114"/>
                  </a:lnTo>
                  <a:cubicBezTo>
                    <a:pt x="64866" y="18066"/>
                    <a:pt x="64854" y="18042"/>
                    <a:pt x="64854" y="17995"/>
                  </a:cubicBezTo>
                  <a:lnTo>
                    <a:pt x="63402" y="3803"/>
                  </a:lnTo>
                  <a:cubicBezTo>
                    <a:pt x="63390" y="3541"/>
                    <a:pt x="63259" y="3303"/>
                    <a:pt x="63045" y="3148"/>
                  </a:cubicBezTo>
                  <a:cubicBezTo>
                    <a:pt x="62884" y="3025"/>
                    <a:pt x="62678" y="2955"/>
                    <a:pt x="62475" y="2955"/>
                  </a:cubicBezTo>
                  <a:close/>
                  <a:moveTo>
                    <a:pt x="27341" y="619"/>
                  </a:moveTo>
                  <a:cubicBezTo>
                    <a:pt x="27356" y="619"/>
                    <a:pt x="27370" y="621"/>
                    <a:pt x="27385" y="624"/>
                  </a:cubicBezTo>
                  <a:lnTo>
                    <a:pt x="36125" y="2029"/>
                  </a:lnTo>
                  <a:cubicBezTo>
                    <a:pt x="36220" y="2040"/>
                    <a:pt x="36303" y="2088"/>
                    <a:pt x="36351" y="2160"/>
                  </a:cubicBezTo>
                  <a:cubicBezTo>
                    <a:pt x="36398" y="2231"/>
                    <a:pt x="36410" y="2326"/>
                    <a:pt x="36398" y="2410"/>
                  </a:cubicBezTo>
                  <a:lnTo>
                    <a:pt x="35779" y="5136"/>
                  </a:lnTo>
                  <a:cubicBezTo>
                    <a:pt x="35767" y="5243"/>
                    <a:pt x="35696" y="5327"/>
                    <a:pt x="35589" y="5374"/>
                  </a:cubicBezTo>
                  <a:lnTo>
                    <a:pt x="33446" y="6231"/>
                  </a:lnTo>
                  <a:cubicBezTo>
                    <a:pt x="33374" y="6267"/>
                    <a:pt x="33303" y="6315"/>
                    <a:pt x="33243" y="6351"/>
                  </a:cubicBezTo>
                  <a:lnTo>
                    <a:pt x="31541" y="7625"/>
                  </a:lnTo>
                  <a:cubicBezTo>
                    <a:pt x="31493" y="7648"/>
                    <a:pt x="31457" y="7684"/>
                    <a:pt x="31422" y="7720"/>
                  </a:cubicBezTo>
                  <a:lnTo>
                    <a:pt x="29743" y="9470"/>
                  </a:lnTo>
                  <a:cubicBezTo>
                    <a:pt x="29695" y="9506"/>
                    <a:pt x="29636" y="9541"/>
                    <a:pt x="29576" y="9553"/>
                  </a:cubicBezTo>
                  <a:lnTo>
                    <a:pt x="20623" y="11446"/>
                  </a:lnTo>
                  <a:cubicBezTo>
                    <a:pt x="20361" y="11506"/>
                    <a:pt x="20158" y="11637"/>
                    <a:pt x="20027" y="11851"/>
                  </a:cubicBezTo>
                  <a:lnTo>
                    <a:pt x="17956" y="14911"/>
                  </a:lnTo>
                  <a:lnTo>
                    <a:pt x="16765" y="16638"/>
                  </a:lnTo>
                  <a:cubicBezTo>
                    <a:pt x="16598" y="16876"/>
                    <a:pt x="16551" y="17161"/>
                    <a:pt x="16634" y="17423"/>
                  </a:cubicBezTo>
                  <a:lnTo>
                    <a:pt x="17527" y="20721"/>
                  </a:lnTo>
                  <a:cubicBezTo>
                    <a:pt x="17551" y="20817"/>
                    <a:pt x="17527" y="20924"/>
                    <a:pt x="17467" y="21019"/>
                  </a:cubicBezTo>
                  <a:lnTo>
                    <a:pt x="16955" y="21638"/>
                  </a:lnTo>
                  <a:cubicBezTo>
                    <a:pt x="16899" y="21719"/>
                    <a:pt x="16803" y="21762"/>
                    <a:pt x="16707" y="21762"/>
                  </a:cubicBezTo>
                  <a:cubicBezTo>
                    <a:pt x="16662" y="21762"/>
                    <a:pt x="16616" y="21752"/>
                    <a:pt x="16574" y="21733"/>
                  </a:cubicBezTo>
                  <a:lnTo>
                    <a:pt x="15705" y="21340"/>
                  </a:lnTo>
                  <a:cubicBezTo>
                    <a:pt x="15681" y="21329"/>
                    <a:pt x="15646" y="21329"/>
                    <a:pt x="15622" y="21317"/>
                  </a:cubicBezTo>
                  <a:lnTo>
                    <a:pt x="12062" y="20102"/>
                  </a:lnTo>
                  <a:cubicBezTo>
                    <a:pt x="11968" y="20069"/>
                    <a:pt x="11866" y="20051"/>
                    <a:pt x="11763" y="20051"/>
                  </a:cubicBezTo>
                  <a:cubicBezTo>
                    <a:pt x="11644" y="20051"/>
                    <a:pt x="11522" y="20075"/>
                    <a:pt x="11407" y="20126"/>
                  </a:cubicBezTo>
                  <a:lnTo>
                    <a:pt x="9859" y="20745"/>
                  </a:lnTo>
                  <a:cubicBezTo>
                    <a:pt x="9574" y="20852"/>
                    <a:pt x="9359" y="21102"/>
                    <a:pt x="9300" y="21412"/>
                  </a:cubicBezTo>
                  <a:lnTo>
                    <a:pt x="9085" y="22400"/>
                  </a:lnTo>
                  <a:cubicBezTo>
                    <a:pt x="9014" y="22710"/>
                    <a:pt x="9121" y="23043"/>
                    <a:pt x="9335" y="23257"/>
                  </a:cubicBezTo>
                  <a:cubicBezTo>
                    <a:pt x="9517" y="23439"/>
                    <a:pt x="9769" y="23537"/>
                    <a:pt x="10022" y="23537"/>
                  </a:cubicBezTo>
                  <a:cubicBezTo>
                    <a:pt x="10083" y="23537"/>
                    <a:pt x="10144" y="23531"/>
                    <a:pt x="10205" y="23519"/>
                  </a:cubicBezTo>
                  <a:lnTo>
                    <a:pt x="11502" y="23245"/>
                  </a:lnTo>
                  <a:cubicBezTo>
                    <a:pt x="11530" y="23237"/>
                    <a:pt x="11557" y="23233"/>
                    <a:pt x="11584" y="23233"/>
                  </a:cubicBezTo>
                  <a:cubicBezTo>
                    <a:pt x="11709" y="23233"/>
                    <a:pt x="11822" y="23318"/>
                    <a:pt x="11871" y="23436"/>
                  </a:cubicBezTo>
                  <a:lnTo>
                    <a:pt x="12241" y="24377"/>
                  </a:lnTo>
                  <a:cubicBezTo>
                    <a:pt x="12276" y="24472"/>
                    <a:pt x="12276" y="24555"/>
                    <a:pt x="12229" y="24650"/>
                  </a:cubicBezTo>
                  <a:lnTo>
                    <a:pt x="11502" y="26091"/>
                  </a:lnTo>
                  <a:cubicBezTo>
                    <a:pt x="11395" y="26282"/>
                    <a:pt x="11360" y="26508"/>
                    <a:pt x="11407" y="26710"/>
                  </a:cubicBezTo>
                  <a:cubicBezTo>
                    <a:pt x="11407" y="26734"/>
                    <a:pt x="11419" y="26746"/>
                    <a:pt x="11419" y="26758"/>
                  </a:cubicBezTo>
                  <a:lnTo>
                    <a:pt x="12348" y="29270"/>
                  </a:lnTo>
                  <a:cubicBezTo>
                    <a:pt x="12419" y="29591"/>
                    <a:pt x="12645" y="29842"/>
                    <a:pt x="12943" y="29949"/>
                  </a:cubicBezTo>
                  <a:lnTo>
                    <a:pt x="13979" y="30627"/>
                  </a:lnTo>
                  <a:cubicBezTo>
                    <a:pt x="14003" y="30639"/>
                    <a:pt x="14027" y="30639"/>
                    <a:pt x="14062" y="30663"/>
                  </a:cubicBezTo>
                  <a:cubicBezTo>
                    <a:pt x="14148" y="30689"/>
                    <a:pt x="14221" y="30708"/>
                    <a:pt x="14300" y="30708"/>
                  </a:cubicBezTo>
                  <a:cubicBezTo>
                    <a:pt x="14331" y="30708"/>
                    <a:pt x="14362" y="30705"/>
                    <a:pt x="14396" y="30699"/>
                  </a:cubicBezTo>
                  <a:lnTo>
                    <a:pt x="15812" y="30604"/>
                  </a:lnTo>
                  <a:cubicBezTo>
                    <a:pt x="16027" y="30580"/>
                    <a:pt x="16229" y="30496"/>
                    <a:pt x="16384" y="30365"/>
                  </a:cubicBezTo>
                  <a:lnTo>
                    <a:pt x="17848" y="29044"/>
                  </a:lnTo>
                  <a:cubicBezTo>
                    <a:pt x="17896" y="29008"/>
                    <a:pt x="17944" y="28984"/>
                    <a:pt x="18003" y="28960"/>
                  </a:cubicBezTo>
                  <a:lnTo>
                    <a:pt x="18146" y="28937"/>
                  </a:lnTo>
                  <a:lnTo>
                    <a:pt x="18146" y="28937"/>
                  </a:lnTo>
                  <a:cubicBezTo>
                    <a:pt x="18134" y="28996"/>
                    <a:pt x="18134" y="29068"/>
                    <a:pt x="18134" y="29127"/>
                  </a:cubicBezTo>
                  <a:cubicBezTo>
                    <a:pt x="18134" y="29425"/>
                    <a:pt x="18289" y="29699"/>
                    <a:pt x="18527" y="29877"/>
                  </a:cubicBezTo>
                  <a:lnTo>
                    <a:pt x="18646" y="29961"/>
                  </a:lnTo>
                  <a:cubicBezTo>
                    <a:pt x="18789" y="30068"/>
                    <a:pt x="18968" y="30127"/>
                    <a:pt x="19146" y="30139"/>
                  </a:cubicBezTo>
                  <a:lnTo>
                    <a:pt x="21230" y="30223"/>
                  </a:lnTo>
                  <a:cubicBezTo>
                    <a:pt x="21301" y="30223"/>
                    <a:pt x="21385" y="30270"/>
                    <a:pt x="21444" y="30318"/>
                  </a:cubicBezTo>
                  <a:lnTo>
                    <a:pt x="22456" y="31223"/>
                  </a:lnTo>
                  <a:cubicBezTo>
                    <a:pt x="22551" y="31330"/>
                    <a:pt x="22706" y="31401"/>
                    <a:pt x="22849" y="31449"/>
                  </a:cubicBezTo>
                  <a:lnTo>
                    <a:pt x="27171" y="32509"/>
                  </a:lnTo>
                  <a:cubicBezTo>
                    <a:pt x="27278" y="32532"/>
                    <a:pt x="27350" y="32592"/>
                    <a:pt x="27397" y="32687"/>
                  </a:cubicBezTo>
                  <a:lnTo>
                    <a:pt x="28088" y="34116"/>
                  </a:lnTo>
                  <a:cubicBezTo>
                    <a:pt x="28124" y="34175"/>
                    <a:pt x="28147" y="34235"/>
                    <a:pt x="28195" y="34271"/>
                  </a:cubicBezTo>
                  <a:lnTo>
                    <a:pt x="29600" y="36080"/>
                  </a:lnTo>
                  <a:cubicBezTo>
                    <a:pt x="29695" y="36223"/>
                    <a:pt x="29850" y="36330"/>
                    <a:pt x="30029" y="36390"/>
                  </a:cubicBezTo>
                  <a:lnTo>
                    <a:pt x="34255" y="37842"/>
                  </a:lnTo>
                  <a:cubicBezTo>
                    <a:pt x="34386" y="37890"/>
                    <a:pt x="34458" y="38009"/>
                    <a:pt x="34481" y="38128"/>
                  </a:cubicBezTo>
                  <a:cubicBezTo>
                    <a:pt x="34565" y="39438"/>
                    <a:pt x="33708" y="40498"/>
                    <a:pt x="33327" y="40902"/>
                  </a:cubicBezTo>
                  <a:cubicBezTo>
                    <a:pt x="33184" y="41069"/>
                    <a:pt x="33088" y="41271"/>
                    <a:pt x="33077" y="41510"/>
                  </a:cubicBezTo>
                  <a:cubicBezTo>
                    <a:pt x="33005" y="43665"/>
                    <a:pt x="32338" y="45081"/>
                    <a:pt x="32136" y="45474"/>
                  </a:cubicBezTo>
                  <a:cubicBezTo>
                    <a:pt x="32112" y="45510"/>
                    <a:pt x="32064" y="45558"/>
                    <a:pt x="32017" y="45582"/>
                  </a:cubicBezTo>
                  <a:lnTo>
                    <a:pt x="29433" y="47189"/>
                  </a:lnTo>
                  <a:cubicBezTo>
                    <a:pt x="29255" y="47308"/>
                    <a:pt x="29124" y="47475"/>
                    <a:pt x="29040" y="47689"/>
                  </a:cubicBezTo>
                  <a:lnTo>
                    <a:pt x="27254" y="52785"/>
                  </a:lnTo>
                  <a:cubicBezTo>
                    <a:pt x="27231" y="52844"/>
                    <a:pt x="27195" y="52892"/>
                    <a:pt x="27159" y="52940"/>
                  </a:cubicBezTo>
                  <a:lnTo>
                    <a:pt x="24956" y="54797"/>
                  </a:lnTo>
                  <a:cubicBezTo>
                    <a:pt x="24778" y="54952"/>
                    <a:pt x="24659" y="55166"/>
                    <a:pt x="24623" y="55404"/>
                  </a:cubicBezTo>
                  <a:lnTo>
                    <a:pt x="24492" y="56619"/>
                  </a:lnTo>
                  <a:lnTo>
                    <a:pt x="24492" y="56702"/>
                  </a:lnTo>
                  <a:lnTo>
                    <a:pt x="24444" y="58119"/>
                  </a:lnTo>
                  <a:cubicBezTo>
                    <a:pt x="24444" y="58369"/>
                    <a:pt x="24540" y="58607"/>
                    <a:pt x="24695" y="58786"/>
                  </a:cubicBezTo>
                  <a:lnTo>
                    <a:pt x="25802" y="59976"/>
                  </a:lnTo>
                  <a:cubicBezTo>
                    <a:pt x="25885" y="60083"/>
                    <a:pt x="25909" y="60214"/>
                    <a:pt x="25861" y="60333"/>
                  </a:cubicBezTo>
                  <a:cubicBezTo>
                    <a:pt x="25813" y="60459"/>
                    <a:pt x="25695" y="60537"/>
                    <a:pt x="25563" y="60537"/>
                  </a:cubicBezTo>
                  <a:cubicBezTo>
                    <a:pt x="25532" y="60537"/>
                    <a:pt x="25500" y="60533"/>
                    <a:pt x="25468" y="60524"/>
                  </a:cubicBezTo>
                  <a:lnTo>
                    <a:pt x="24183" y="60190"/>
                  </a:lnTo>
                  <a:cubicBezTo>
                    <a:pt x="24099" y="60167"/>
                    <a:pt x="24040" y="60131"/>
                    <a:pt x="24004" y="60071"/>
                  </a:cubicBezTo>
                  <a:lnTo>
                    <a:pt x="20968" y="55916"/>
                  </a:lnTo>
                  <a:cubicBezTo>
                    <a:pt x="20253" y="55023"/>
                    <a:pt x="20158" y="53547"/>
                    <a:pt x="20146" y="52951"/>
                  </a:cubicBezTo>
                  <a:cubicBezTo>
                    <a:pt x="20146" y="52701"/>
                    <a:pt x="20039" y="52475"/>
                    <a:pt x="19861" y="52297"/>
                  </a:cubicBezTo>
                  <a:cubicBezTo>
                    <a:pt x="19337" y="51820"/>
                    <a:pt x="19265" y="50892"/>
                    <a:pt x="19265" y="50749"/>
                  </a:cubicBezTo>
                  <a:lnTo>
                    <a:pt x="19432" y="46856"/>
                  </a:lnTo>
                  <a:cubicBezTo>
                    <a:pt x="19444" y="46451"/>
                    <a:pt x="19194" y="46082"/>
                    <a:pt x="18801" y="45927"/>
                  </a:cubicBezTo>
                  <a:cubicBezTo>
                    <a:pt x="18360" y="45748"/>
                    <a:pt x="18194" y="45284"/>
                    <a:pt x="18194" y="45284"/>
                  </a:cubicBezTo>
                  <a:lnTo>
                    <a:pt x="17884" y="43772"/>
                  </a:lnTo>
                  <a:cubicBezTo>
                    <a:pt x="17825" y="43462"/>
                    <a:pt x="17610" y="43200"/>
                    <a:pt x="17313" y="43081"/>
                  </a:cubicBezTo>
                  <a:cubicBezTo>
                    <a:pt x="13907" y="41652"/>
                    <a:pt x="13157" y="38593"/>
                    <a:pt x="13038" y="37985"/>
                  </a:cubicBezTo>
                  <a:cubicBezTo>
                    <a:pt x="13026" y="37938"/>
                    <a:pt x="13026" y="37890"/>
                    <a:pt x="13038" y="37842"/>
                  </a:cubicBezTo>
                  <a:lnTo>
                    <a:pt x="13503" y="35699"/>
                  </a:lnTo>
                  <a:lnTo>
                    <a:pt x="14443" y="32866"/>
                  </a:lnTo>
                  <a:cubicBezTo>
                    <a:pt x="14562" y="32509"/>
                    <a:pt x="14455" y="32116"/>
                    <a:pt x="14193" y="31866"/>
                  </a:cubicBezTo>
                  <a:lnTo>
                    <a:pt x="12360" y="30199"/>
                  </a:lnTo>
                  <a:cubicBezTo>
                    <a:pt x="12324" y="30187"/>
                    <a:pt x="12312" y="30163"/>
                    <a:pt x="12300" y="30139"/>
                  </a:cubicBezTo>
                  <a:lnTo>
                    <a:pt x="11300" y="28579"/>
                  </a:lnTo>
                  <a:cubicBezTo>
                    <a:pt x="11288" y="28556"/>
                    <a:pt x="11288" y="28544"/>
                    <a:pt x="11276" y="28532"/>
                  </a:cubicBezTo>
                  <a:cubicBezTo>
                    <a:pt x="11169" y="28282"/>
                    <a:pt x="10776" y="27603"/>
                    <a:pt x="9276" y="26865"/>
                  </a:cubicBezTo>
                  <a:cubicBezTo>
                    <a:pt x="8157" y="26293"/>
                    <a:pt x="7550" y="25210"/>
                    <a:pt x="7299" y="24615"/>
                  </a:cubicBezTo>
                  <a:cubicBezTo>
                    <a:pt x="7144" y="24271"/>
                    <a:pt x="6814" y="24051"/>
                    <a:pt x="6442" y="24051"/>
                  </a:cubicBezTo>
                  <a:cubicBezTo>
                    <a:pt x="6415" y="24051"/>
                    <a:pt x="6387" y="24053"/>
                    <a:pt x="6359" y="24055"/>
                  </a:cubicBezTo>
                  <a:lnTo>
                    <a:pt x="3013" y="24317"/>
                  </a:lnTo>
                  <a:cubicBezTo>
                    <a:pt x="3004" y="24318"/>
                    <a:pt x="2994" y="24318"/>
                    <a:pt x="2985" y="24318"/>
                  </a:cubicBezTo>
                  <a:cubicBezTo>
                    <a:pt x="2862" y="24318"/>
                    <a:pt x="2735" y="24248"/>
                    <a:pt x="2680" y="24127"/>
                  </a:cubicBezTo>
                  <a:lnTo>
                    <a:pt x="715" y="19709"/>
                  </a:lnTo>
                  <a:cubicBezTo>
                    <a:pt x="680" y="19602"/>
                    <a:pt x="692" y="19471"/>
                    <a:pt x="751" y="19376"/>
                  </a:cubicBezTo>
                  <a:lnTo>
                    <a:pt x="7716" y="9196"/>
                  </a:lnTo>
                  <a:cubicBezTo>
                    <a:pt x="7740" y="9137"/>
                    <a:pt x="7788" y="9113"/>
                    <a:pt x="7847" y="9077"/>
                  </a:cubicBezTo>
                  <a:lnTo>
                    <a:pt x="27207" y="659"/>
                  </a:lnTo>
                  <a:cubicBezTo>
                    <a:pt x="27251" y="633"/>
                    <a:pt x="27296" y="619"/>
                    <a:pt x="27341" y="619"/>
                  </a:cubicBezTo>
                  <a:close/>
                  <a:moveTo>
                    <a:pt x="27315" y="0"/>
                  </a:moveTo>
                  <a:cubicBezTo>
                    <a:pt x="27193" y="0"/>
                    <a:pt x="27072" y="27"/>
                    <a:pt x="26957" y="76"/>
                  </a:cubicBezTo>
                  <a:lnTo>
                    <a:pt x="7597" y="8494"/>
                  </a:lnTo>
                  <a:cubicBezTo>
                    <a:pt x="7430" y="8553"/>
                    <a:pt x="7299" y="8672"/>
                    <a:pt x="7192" y="8827"/>
                  </a:cubicBezTo>
                  <a:lnTo>
                    <a:pt x="227" y="19007"/>
                  </a:lnTo>
                  <a:cubicBezTo>
                    <a:pt x="37" y="19269"/>
                    <a:pt x="1" y="19614"/>
                    <a:pt x="144" y="19912"/>
                  </a:cubicBezTo>
                  <a:lnTo>
                    <a:pt x="2108" y="24329"/>
                  </a:lnTo>
                  <a:cubicBezTo>
                    <a:pt x="2256" y="24669"/>
                    <a:pt x="2608" y="24890"/>
                    <a:pt x="2980" y="24890"/>
                  </a:cubicBezTo>
                  <a:cubicBezTo>
                    <a:pt x="2999" y="24890"/>
                    <a:pt x="3018" y="24890"/>
                    <a:pt x="3037" y="24889"/>
                  </a:cubicBezTo>
                  <a:lnTo>
                    <a:pt x="6395" y="24615"/>
                  </a:lnTo>
                  <a:cubicBezTo>
                    <a:pt x="6526" y="24615"/>
                    <a:pt x="6657" y="24686"/>
                    <a:pt x="6716" y="24829"/>
                  </a:cubicBezTo>
                  <a:cubicBezTo>
                    <a:pt x="7014" y="25496"/>
                    <a:pt x="7704" y="26734"/>
                    <a:pt x="8990" y="27365"/>
                  </a:cubicBezTo>
                  <a:cubicBezTo>
                    <a:pt x="10419" y="28079"/>
                    <a:pt x="10657" y="28651"/>
                    <a:pt x="10693" y="28710"/>
                  </a:cubicBezTo>
                  <a:cubicBezTo>
                    <a:pt x="10705" y="28770"/>
                    <a:pt x="10740" y="28818"/>
                    <a:pt x="10764" y="28877"/>
                  </a:cubicBezTo>
                  <a:lnTo>
                    <a:pt x="11764" y="30449"/>
                  </a:lnTo>
                  <a:cubicBezTo>
                    <a:pt x="11812" y="30520"/>
                    <a:pt x="11871" y="30580"/>
                    <a:pt x="11931" y="30639"/>
                  </a:cubicBezTo>
                  <a:lnTo>
                    <a:pt x="13741" y="32306"/>
                  </a:lnTo>
                  <a:cubicBezTo>
                    <a:pt x="13836" y="32401"/>
                    <a:pt x="13872" y="32532"/>
                    <a:pt x="13836" y="32651"/>
                  </a:cubicBezTo>
                  <a:lnTo>
                    <a:pt x="12884" y="35497"/>
                  </a:lnTo>
                  <a:cubicBezTo>
                    <a:pt x="12872" y="35533"/>
                    <a:pt x="12848" y="35557"/>
                    <a:pt x="12848" y="35592"/>
                  </a:cubicBezTo>
                  <a:lnTo>
                    <a:pt x="12383" y="37700"/>
                  </a:lnTo>
                  <a:cubicBezTo>
                    <a:pt x="12372" y="37819"/>
                    <a:pt x="12360" y="37950"/>
                    <a:pt x="12383" y="38069"/>
                  </a:cubicBezTo>
                  <a:cubicBezTo>
                    <a:pt x="12514" y="38724"/>
                    <a:pt x="13324" y="42093"/>
                    <a:pt x="17039" y="43641"/>
                  </a:cubicBezTo>
                  <a:cubicBezTo>
                    <a:pt x="17134" y="43688"/>
                    <a:pt x="17229" y="43772"/>
                    <a:pt x="17241" y="43879"/>
                  </a:cubicBezTo>
                  <a:lnTo>
                    <a:pt x="17575" y="45427"/>
                  </a:lnTo>
                  <a:cubicBezTo>
                    <a:pt x="17586" y="45451"/>
                    <a:pt x="17813" y="46201"/>
                    <a:pt x="18551" y="46475"/>
                  </a:cubicBezTo>
                  <a:cubicBezTo>
                    <a:pt x="18706" y="46546"/>
                    <a:pt x="18789" y="46665"/>
                    <a:pt x="18789" y="46808"/>
                  </a:cubicBezTo>
                  <a:lnTo>
                    <a:pt x="18622" y="50713"/>
                  </a:lnTo>
                  <a:lnTo>
                    <a:pt x="18622" y="50808"/>
                  </a:lnTo>
                  <a:cubicBezTo>
                    <a:pt x="18634" y="51023"/>
                    <a:pt x="18741" y="52106"/>
                    <a:pt x="19420" y="52737"/>
                  </a:cubicBezTo>
                  <a:cubicBezTo>
                    <a:pt x="19491" y="52797"/>
                    <a:pt x="19515" y="52868"/>
                    <a:pt x="19515" y="52951"/>
                  </a:cubicBezTo>
                  <a:cubicBezTo>
                    <a:pt x="19515" y="53606"/>
                    <a:pt x="19634" y="55261"/>
                    <a:pt x="20456" y="56285"/>
                  </a:cubicBezTo>
                  <a:lnTo>
                    <a:pt x="23492" y="60441"/>
                  </a:lnTo>
                  <a:cubicBezTo>
                    <a:pt x="23623" y="60619"/>
                    <a:pt x="23802" y="60738"/>
                    <a:pt x="24016" y="60798"/>
                  </a:cubicBezTo>
                  <a:lnTo>
                    <a:pt x="25314" y="61143"/>
                  </a:lnTo>
                  <a:cubicBezTo>
                    <a:pt x="25385" y="61155"/>
                    <a:pt x="25468" y="61167"/>
                    <a:pt x="25552" y="61167"/>
                  </a:cubicBezTo>
                  <a:cubicBezTo>
                    <a:pt x="25921" y="61167"/>
                    <a:pt x="26278" y="60952"/>
                    <a:pt x="26421" y="60595"/>
                  </a:cubicBezTo>
                  <a:cubicBezTo>
                    <a:pt x="26576" y="60250"/>
                    <a:pt x="26504" y="59845"/>
                    <a:pt x="26242" y="59583"/>
                  </a:cubicBezTo>
                  <a:lnTo>
                    <a:pt x="25147" y="58393"/>
                  </a:lnTo>
                  <a:cubicBezTo>
                    <a:pt x="25087" y="58309"/>
                    <a:pt x="25052" y="58238"/>
                    <a:pt x="25052" y="58155"/>
                  </a:cubicBezTo>
                  <a:lnTo>
                    <a:pt x="25099" y="56702"/>
                  </a:lnTo>
                  <a:lnTo>
                    <a:pt x="25230" y="55499"/>
                  </a:lnTo>
                  <a:cubicBezTo>
                    <a:pt x="25254" y="55428"/>
                    <a:pt x="25290" y="55357"/>
                    <a:pt x="25349" y="55297"/>
                  </a:cubicBezTo>
                  <a:lnTo>
                    <a:pt x="27588" y="53356"/>
                  </a:lnTo>
                  <a:cubicBezTo>
                    <a:pt x="27719" y="53249"/>
                    <a:pt x="27814" y="53118"/>
                    <a:pt x="27873" y="52951"/>
                  </a:cubicBezTo>
                  <a:lnTo>
                    <a:pt x="29636" y="47856"/>
                  </a:lnTo>
                  <a:cubicBezTo>
                    <a:pt x="29659" y="47772"/>
                    <a:pt x="29719" y="47713"/>
                    <a:pt x="29778" y="47677"/>
                  </a:cubicBezTo>
                  <a:lnTo>
                    <a:pt x="32362" y="46046"/>
                  </a:lnTo>
                  <a:cubicBezTo>
                    <a:pt x="32517" y="45963"/>
                    <a:pt x="32636" y="45843"/>
                    <a:pt x="32707" y="45689"/>
                  </a:cubicBezTo>
                  <a:cubicBezTo>
                    <a:pt x="32993" y="45177"/>
                    <a:pt x="33624" y="43700"/>
                    <a:pt x="33719" y="41486"/>
                  </a:cubicBezTo>
                  <a:cubicBezTo>
                    <a:pt x="33719" y="41391"/>
                    <a:pt x="33743" y="41319"/>
                    <a:pt x="33803" y="41260"/>
                  </a:cubicBezTo>
                  <a:cubicBezTo>
                    <a:pt x="34243" y="40795"/>
                    <a:pt x="35232" y="39581"/>
                    <a:pt x="35136" y="38033"/>
                  </a:cubicBezTo>
                  <a:cubicBezTo>
                    <a:pt x="35112" y="37652"/>
                    <a:pt x="34862" y="37331"/>
                    <a:pt x="34505" y="37211"/>
                  </a:cubicBezTo>
                  <a:lnTo>
                    <a:pt x="30279" y="35747"/>
                  </a:lnTo>
                  <a:cubicBezTo>
                    <a:pt x="30219" y="35735"/>
                    <a:pt x="30171" y="35687"/>
                    <a:pt x="30136" y="35652"/>
                  </a:cubicBezTo>
                  <a:lnTo>
                    <a:pt x="28731" y="33842"/>
                  </a:lnTo>
                  <a:cubicBezTo>
                    <a:pt x="28719" y="33830"/>
                    <a:pt x="28719" y="33806"/>
                    <a:pt x="28707" y="33782"/>
                  </a:cubicBezTo>
                  <a:lnTo>
                    <a:pt x="28004" y="32354"/>
                  </a:lnTo>
                  <a:cubicBezTo>
                    <a:pt x="27885" y="32104"/>
                    <a:pt x="27647" y="31925"/>
                    <a:pt x="27373" y="31854"/>
                  </a:cubicBezTo>
                  <a:lnTo>
                    <a:pt x="23063" y="30794"/>
                  </a:lnTo>
                  <a:cubicBezTo>
                    <a:pt x="23004" y="30782"/>
                    <a:pt x="22956" y="30746"/>
                    <a:pt x="22909" y="30723"/>
                  </a:cubicBezTo>
                  <a:lnTo>
                    <a:pt x="21897" y="29818"/>
                  </a:lnTo>
                  <a:cubicBezTo>
                    <a:pt x="21742" y="29675"/>
                    <a:pt x="21527" y="29591"/>
                    <a:pt x="21301" y="29580"/>
                  </a:cubicBezTo>
                  <a:lnTo>
                    <a:pt x="19206" y="29484"/>
                  </a:lnTo>
                  <a:cubicBezTo>
                    <a:pt x="19146" y="29484"/>
                    <a:pt x="19087" y="29472"/>
                    <a:pt x="19027" y="29425"/>
                  </a:cubicBezTo>
                  <a:lnTo>
                    <a:pt x="18908" y="29341"/>
                  </a:lnTo>
                  <a:cubicBezTo>
                    <a:pt x="18825" y="29282"/>
                    <a:pt x="18777" y="29187"/>
                    <a:pt x="18777" y="29080"/>
                  </a:cubicBezTo>
                  <a:cubicBezTo>
                    <a:pt x="18765" y="28984"/>
                    <a:pt x="18801" y="28877"/>
                    <a:pt x="18896" y="28818"/>
                  </a:cubicBezTo>
                  <a:lnTo>
                    <a:pt x="19063" y="28687"/>
                  </a:lnTo>
                  <a:cubicBezTo>
                    <a:pt x="19182" y="28591"/>
                    <a:pt x="19206" y="28448"/>
                    <a:pt x="19146" y="28306"/>
                  </a:cubicBezTo>
                  <a:cubicBezTo>
                    <a:pt x="19097" y="28207"/>
                    <a:pt x="18991" y="28142"/>
                    <a:pt x="18876" y="28142"/>
                  </a:cubicBezTo>
                  <a:cubicBezTo>
                    <a:pt x="18851" y="28142"/>
                    <a:pt x="18826" y="28145"/>
                    <a:pt x="18801" y="28151"/>
                  </a:cubicBezTo>
                  <a:lnTo>
                    <a:pt x="17896" y="28341"/>
                  </a:lnTo>
                  <a:cubicBezTo>
                    <a:pt x="17729" y="28389"/>
                    <a:pt x="17586" y="28460"/>
                    <a:pt x="17467" y="28568"/>
                  </a:cubicBezTo>
                  <a:lnTo>
                    <a:pt x="15991" y="29889"/>
                  </a:lnTo>
                  <a:cubicBezTo>
                    <a:pt x="15943" y="29949"/>
                    <a:pt x="15872" y="29972"/>
                    <a:pt x="15801" y="29972"/>
                  </a:cubicBezTo>
                  <a:lnTo>
                    <a:pt x="14384" y="30080"/>
                  </a:lnTo>
                  <a:lnTo>
                    <a:pt x="14300" y="30080"/>
                  </a:lnTo>
                  <a:lnTo>
                    <a:pt x="13265" y="29413"/>
                  </a:lnTo>
                  <a:cubicBezTo>
                    <a:pt x="13253" y="29401"/>
                    <a:pt x="13229" y="29401"/>
                    <a:pt x="13193" y="29377"/>
                  </a:cubicBezTo>
                  <a:cubicBezTo>
                    <a:pt x="13086" y="29341"/>
                    <a:pt x="13003" y="29246"/>
                    <a:pt x="12967" y="29127"/>
                  </a:cubicBezTo>
                  <a:cubicBezTo>
                    <a:pt x="12967" y="29115"/>
                    <a:pt x="12955" y="29103"/>
                    <a:pt x="12955" y="29080"/>
                  </a:cubicBezTo>
                  <a:lnTo>
                    <a:pt x="12038" y="26579"/>
                  </a:lnTo>
                  <a:cubicBezTo>
                    <a:pt x="12014" y="26520"/>
                    <a:pt x="12038" y="26448"/>
                    <a:pt x="12062" y="26389"/>
                  </a:cubicBezTo>
                  <a:lnTo>
                    <a:pt x="12788" y="24948"/>
                  </a:lnTo>
                  <a:cubicBezTo>
                    <a:pt x="12907" y="24710"/>
                    <a:pt x="12931" y="24424"/>
                    <a:pt x="12824" y="24174"/>
                  </a:cubicBezTo>
                  <a:lnTo>
                    <a:pt x="12455" y="23234"/>
                  </a:lnTo>
                  <a:cubicBezTo>
                    <a:pt x="12300" y="22862"/>
                    <a:pt x="11940" y="22634"/>
                    <a:pt x="11559" y="22634"/>
                  </a:cubicBezTo>
                  <a:cubicBezTo>
                    <a:pt x="11501" y="22634"/>
                    <a:pt x="11442" y="22639"/>
                    <a:pt x="11383" y="22650"/>
                  </a:cubicBezTo>
                  <a:lnTo>
                    <a:pt x="10086" y="22924"/>
                  </a:lnTo>
                  <a:cubicBezTo>
                    <a:pt x="10064" y="22929"/>
                    <a:pt x="10041" y="22931"/>
                    <a:pt x="10019" y="22931"/>
                  </a:cubicBezTo>
                  <a:cubicBezTo>
                    <a:pt x="9932" y="22931"/>
                    <a:pt x="9845" y="22895"/>
                    <a:pt x="9788" y="22829"/>
                  </a:cubicBezTo>
                  <a:cubicBezTo>
                    <a:pt x="9716" y="22757"/>
                    <a:pt x="9669" y="22638"/>
                    <a:pt x="9693" y="22531"/>
                  </a:cubicBezTo>
                  <a:lnTo>
                    <a:pt x="9907" y="21555"/>
                  </a:lnTo>
                  <a:cubicBezTo>
                    <a:pt x="9919" y="21448"/>
                    <a:pt x="9990" y="21364"/>
                    <a:pt x="10097" y="21317"/>
                  </a:cubicBezTo>
                  <a:lnTo>
                    <a:pt x="11645" y="20686"/>
                  </a:lnTo>
                  <a:cubicBezTo>
                    <a:pt x="11675" y="20674"/>
                    <a:pt x="11714" y="20668"/>
                    <a:pt x="11754" y="20668"/>
                  </a:cubicBezTo>
                  <a:cubicBezTo>
                    <a:pt x="11794" y="20668"/>
                    <a:pt x="11836" y="20674"/>
                    <a:pt x="11871" y="20686"/>
                  </a:cubicBezTo>
                  <a:lnTo>
                    <a:pt x="15455" y="21912"/>
                  </a:lnTo>
                  <a:lnTo>
                    <a:pt x="16324" y="22293"/>
                  </a:lnTo>
                  <a:cubicBezTo>
                    <a:pt x="16445" y="22349"/>
                    <a:pt x="16574" y="22376"/>
                    <a:pt x="16702" y="22376"/>
                  </a:cubicBezTo>
                  <a:cubicBezTo>
                    <a:pt x="16979" y="22376"/>
                    <a:pt x="17253" y="22251"/>
                    <a:pt x="17432" y="22031"/>
                  </a:cubicBezTo>
                  <a:lnTo>
                    <a:pt x="17944" y="21400"/>
                  </a:lnTo>
                  <a:cubicBezTo>
                    <a:pt x="18134" y="21162"/>
                    <a:pt x="18194" y="20852"/>
                    <a:pt x="18122" y="20555"/>
                  </a:cubicBezTo>
                  <a:lnTo>
                    <a:pt x="17229" y="17269"/>
                  </a:lnTo>
                  <a:cubicBezTo>
                    <a:pt x="17194" y="17173"/>
                    <a:pt x="17217" y="17078"/>
                    <a:pt x="17277" y="16995"/>
                  </a:cubicBezTo>
                  <a:lnTo>
                    <a:pt x="18468" y="15256"/>
                  </a:lnTo>
                  <a:lnTo>
                    <a:pt x="20527" y="12196"/>
                  </a:lnTo>
                  <a:cubicBezTo>
                    <a:pt x="20575" y="12113"/>
                    <a:pt x="20646" y="12077"/>
                    <a:pt x="20742" y="12054"/>
                  </a:cubicBezTo>
                  <a:lnTo>
                    <a:pt x="29695" y="10172"/>
                  </a:lnTo>
                  <a:cubicBezTo>
                    <a:pt x="29898" y="10125"/>
                    <a:pt x="30052" y="10030"/>
                    <a:pt x="30195" y="9899"/>
                  </a:cubicBezTo>
                  <a:lnTo>
                    <a:pt x="31838" y="8136"/>
                  </a:lnTo>
                  <a:cubicBezTo>
                    <a:pt x="31862" y="8136"/>
                    <a:pt x="31874" y="8125"/>
                    <a:pt x="31886" y="8113"/>
                  </a:cubicBezTo>
                  <a:lnTo>
                    <a:pt x="33588" y="6851"/>
                  </a:lnTo>
                  <a:cubicBezTo>
                    <a:pt x="33612" y="6827"/>
                    <a:pt x="33624" y="6815"/>
                    <a:pt x="33660" y="6803"/>
                  </a:cubicBezTo>
                  <a:lnTo>
                    <a:pt x="35803" y="5934"/>
                  </a:lnTo>
                  <a:cubicBezTo>
                    <a:pt x="36089" y="5815"/>
                    <a:pt x="36291" y="5565"/>
                    <a:pt x="36363" y="5267"/>
                  </a:cubicBezTo>
                  <a:lnTo>
                    <a:pt x="36982" y="2541"/>
                  </a:lnTo>
                  <a:cubicBezTo>
                    <a:pt x="37041" y="2291"/>
                    <a:pt x="36994" y="2029"/>
                    <a:pt x="36839" y="1814"/>
                  </a:cubicBezTo>
                  <a:cubicBezTo>
                    <a:pt x="36708" y="1612"/>
                    <a:pt x="36470" y="1457"/>
                    <a:pt x="36220" y="1409"/>
                  </a:cubicBezTo>
                  <a:lnTo>
                    <a:pt x="27481" y="16"/>
                  </a:lnTo>
                  <a:cubicBezTo>
                    <a:pt x="27425" y="5"/>
                    <a:pt x="27370" y="0"/>
                    <a:pt x="2731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17188;p59">
            <a:extLst>
              <a:ext uri="{FF2B5EF4-FFF2-40B4-BE49-F238E27FC236}">
                <a16:creationId xmlns:a16="http://schemas.microsoft.com/office/drawing/2014/main" id="{491C4A65-863C-091B-811F-4FD3F2C44AF7}"/>
              </a:ext>
            </a:extLst>
          </p:cNvPr>
          <p:cNvGrpSpPr/>
          <p:nvPr/>
        </p:nvGrpSpPr>
        <p:grpSpPr>
          <a:xfrm flipH="1">
            <a:off x="7030891" y="1372717"/>
            <a:ext cx="3512857" cy="2398417"/>
            <a:chOff x="2993825" y="1633600"/>
            <a:chExt cx="2381275" cy="1625825"/>
          </a:xfrm>
        </p:grpSpPr>
        <p:sp>
          <p:nvSpPr>
            <p:cNvPr id="549" name="Google Shape;17189;p59">
              <a:extLst>
                <a:ext uri="{FF2B5EF4-FFF2-40B4-BE49-F238E27FC236}">
                  <a16:creationId xmlns:a16="http://schemas.microsoft.com/office/drawing/2014/main" id="{CD3CC57C-7A3C-C674-658F-5256983C547A}"/>
                </a:ext>
              </a:extLst>
            </p:cNvPr>
            <p:cNvSpPr/>
            <p:nvPr/>
          </p:nvSpPr>
          <p:spPr>
            <a:xfrm>
              <a:off x="2993825" y="1797200"/>
              <a:ext cx="983775" cy="949725"/>
            </a:xfrm>
            <a:custGeom>
              <a:avLst/>
              <a:gdLst/>
              <a:ahLst/>
              <a:cxnLst/>
              <a:rect l="l" t="t" r="r" b="b"/>
              <a:pathLst>
                <a:path w="39351" h="37989" extrusionOk="0">
                  <a:moveTo>
                    <a:pt x="24803" y="1"/>
                  </a:moveTo>
                  <a:cubicBezTo>
                    <a:pt x="24324" y="1"/>
                    <a:pt x="23849" y="173"/>
                    <a:pt x="23479" y="496"/>
                  </a:cubicBezTo>
                  <a:lnTo>
                    <a:pt x="893" y="19903"/>
                  </a:lnTo>
                  <a:cubicBezTo>
                    <a:pt x="274" y="20427"/>
                    <a:pt x="0" y="21212"/>
                    <a:pt x="143" y="21998"/>
                  </a:cubicBezTo>
                  <a:cubicBezTo>
                    <a:pt x="274" y="22796"/>
                    <a:pt x="810" y="23427"/>
                    <a:pt x="1560" y="23725"/>
                  </a:cubicBezTo>
                  <a:lnTo>
                    <a:pt x="38660" y="37869"/>
                  </a:lnTo>
                  <a:lnTo>
                    <a:pt x="38695" y="37929"/>
                  </a:lnTo>
                  <a:cubicBezTo>
                    <a:pt x="38910" y="37941"/>
                    <a:pt x="39124" y="37976"/>
                    <a:pt x="39350" y="37988"/>
                  </a:cubicBezTo>
                  <a:lnTo>
                    <a:pt x="39172" y="37536"/>
                  </a:lnTo>
                  <a:cubicBezTo>
                    <a:pt x="39136" y="37464"/>
                    <a:pt x="39076" y="37393"/>
                    <a:pt x="38981" y="37357"/>
                  </a:cubicBezTo>
                  <a:lnTo>
                    <a:pt x="1762" y="23177"/>
                  </a:lnTo>
                  <a:cubicBezTo>
                    <a:pt x="1215" y="22975"/>
                    <a:pt x="810" y="22498"/>
                    <a:pt x="726" y="21915"/>
                  </a:cubicBezTo>
                  <a:cubicBezTo>
                    <a:pt x="619" y="21332"/>
                    <a:pt x="834" y="20748"/>
                    <a:pt x="1274" y="20367"/>
                  </a:cubicBezTo>
                  <a:lnTo>
                    <a:pt x="23848" y="948"/>
                  </a:lnTo>
                  <a:cubicBezTo>
                    <a:pt x="24119" y="717"/>
                    <a:pt x="24459" y="593"/>
                    <a:pt x="24804" y="593"/>
                  </a:cubicBezTo>
                  <a:cubicBezTo>
                    <a:pt x="24975" y="593"/>
                    <a:pt x="25147" y="623"/>
                    <a:pt x="25313" y="686"/>
                  </a:cubicBezTo>
                  <a:lnTo>
                    <a:pt x="25944" y="924"/>
                  </a:lnTo>
                  <a:cubicBezTo>
                    <a:pt x="25981" y="939"/>
                    <a:pt x="26020" y="945"/>
                    <a:pt x="26058" y="945"/>
                  </a:cubicBezTo>
                  <a:cubicBezTo>
                    <a:pt x="26178" y="945"/>
                    <a:pt x="26291" y="878"/>
                    <a:pt x="26337" y="769"/>
                  </a:cubicBezTo>
                  <a:cubicBezTo>
                    <a:pt x="26396" y="615"/>
                    <a:pt x="26325" y="436"/>
                    <a:pt x="26170" y="377"/>
                  </a:cubicBezTo>
                  <a:lnTo>
                    <a:pt x="25527" y="138"/>
                  </a:lnTo>
                  <a:cubicBezTo>
                    <a:pt x="25293" y="46"/>
                    <a:pt x="25047" y="1"/>
                    <a:pt x="2480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7190;p59">
              <a:extLst>
                <a:ext uri="{FF2B5EF4-FFF2-40B4-BE49-F238E27FC236}">
                  <a16:creationId xmlns:a16="http://schemas.microsoft.com/office/drawing/2014/main" id="{9A22A4DA-4E23-4D9B-D439-F52AC0677C12}"/>
                </a:ext>
              </a:extLst>
            </p:cNvPr>
            <p:cNvSpPr/>
            <p:nvPr/>
          </p:nvSpPr>
          <p:spPr>
            <a:xfrm>
              <a:off x="4368625" y="2394275"/>
              <a:ext cx="1006475" cy="865150"/>
            </a:xfrm>
            <a:custGeom>
              <a:avLst/>
              <a:gdLst/>
              <a:ahLst/>
              <a:cxnLst/>
              <a:rect l="l" t="t" r="r" b="b"/>
              <a:pathLst>
                <a:path w="40259" h="34606" extrusionOk="0">
                  <a:moveTo>
                    <a:pt x="32813" y="1"/>
                  </a:moveTo>
                  <a:cubicBezTo>
                    <a:pt x="32695" y="1"/>
                    <a:pt x="32577" y="76"/>
                    <a:pt x="32531" y="187"/>
                  </a:cubicBezTo>
                  <a:cubicBezTo>
                    <a:pt x="32471" y="342"/>
                    <a:pt x="32543" y="520"/>
                    <a:pt x="32698" y="580"/>
                  </a:cubicBezTo>
                  <a:lnTo>
                    <a:pt x="34579" y="1294"/>
                  </a:lnTo>
                  <a:cubicBezTo>
                    <a:pt x="34865" y="1389"/>
                    <a:pt x="35079" y="1651"/>
                    <a:pt x="35115" y="1961"/>
                  </a:cubicBezTo>
                  <a:lnTo>
                    <a:pt x="39556" y="32381"/>
                  </a:lnTo>
                  <a:cubicBezTo>
                    <a:pt x="39627" y="32881"/>
                    <a:pt x="39437" y="33382"/>
                    <a:pt x="39032" y="33703"/>
                  </a:cubicBezTo>
                  <a:cubicBezTo>
                    <a:pt x="38770" y="33918"/>
                    <a:pt x="38464" y="34024"/>
                    <a:pt x="38152" y="34024"/>
                  </a:cubicBezTo>
                  <a:cubicBezTo>
                    <a:pt x="37981" y="34024"/>
                    <a:pt x="37807" y="33992"/>
                    <a:pt x="37639" y="33929"/>
                  </a:cubicBezTo>
                  <a:lnTo>
                    <a:pt x="991" y="19951"/>
                  </a:lnTo>
                  <a:cubicBezTo>
                    <a:pt x="961" y="19933"/>
                    <a:pt x="929" y="19925"/>
                    <a:pt x="893" y="19925"/>
                  </a:cubicBezTo>
                  <a:cubicBezTo>
                    <a:pt x="857" y="19925"/>
                    <a:pt x="819" y="19933"/>
                    <a:pt x="777" y="19951"/>
                  </a:cubicBezTo>
                  <a:lnTo>
                    <a:pt x="289" y="20130"/>
                  </a:lnTo>
                  <a:cubicBezTo>
                    <a:pt x="486" y="20196"/>
                    <a:pt x="1047" y="20494"/>
                    <a:pt x="930" y="20494"/>
                  </a:cubicBezTo>
                  <a:cubicBezTo>
                    <a:pt x="920" y="20494"/>
                    <a:pt x="905" y="20492"/>
                    <a:pt x="884" y="20487"/>
                  </a:cubicBezTo>
                  <a:cubicBezTo>
                    <a:pt x="389" y="20382"/>
                    <a:pt x="62" y="20304"/>
                    <a:pt x="9" y="20304"/>
                  </a:cubicBezTo>
                  <a:cubicBezTo>
                    <a:pt x="2" y="20304"/>
                    <a:pt x="0" y="20306"/>
                    <a:pt x="3" y="20308"/>
                  </a:cubicBezTo>
                  <a:lnTo>
                    <a:pt x="37424" y="34477"/>
                  </a:lnTo>
                  <a:cubicBezTo>
                    <a:pt x="37655" y="34564"/>
                    <a:pt x="37896" y="34606"/>
                    <a:pt x="38136" y="34606"/>
                  </a:cubicBezTo>
                  <a:cubicBezTo>
                    <a:pt x="38588" y="34606"/>
                    <a:pt x="39035" y="34455"/>
                    <a:pt x="39401" y="34167"/>
                  </a:cubicBezTo>
                  <a:cubicBezTo>
                    <a:pt x="39984" y="33703"/>
                    <a:pt x="40258" y="33001"/>
                    <a:pt x="40151" y="32286"/>
                  </a:cubicBezTo>
                  <a:lnTo>
                    <a:pt x="35710" y="1866"/>
                  </a:lnTo>
                  <a:cubicBezTo>
                    <a:pt x="35638" y="1354"/>
                    <a:pt x="35293" y="913"/>
                    <a:pt x="34805" y="735"/>
                  </a:cubicBezTo>
                  <a:lnTo>
                    <a:pt x="32912" y="20"/>
                  </a:lnTo>
                  <a:cubicBezTo>
                    <a:pt x="32880" y="7"/>
                    <a:pt x="32846" y="1"/>
                    <a:pt x="328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7191;p59">
              <a:extLst>
                <a:ext uri="{FF2B5EF4-FFF2-40B4-BE49-F238E27FC236}">
                  <a16:creationId xmlns:a16="http://schemas.microsoft.com/office/drawing/2014/main" id="{19D60CFA-7ED4-48B5-1229-FD92E0111956}"/>
                </a:ext>
              </a:extLst>
            </p:cNvPr>
            <p:cNvSpPr/>
            <p:nvPr/>
          </p:nvSpPr>
          <p:spPr>
            <a:xfrm>
              <a:off x="3958525" y="2730625"/>
              <a:ext cx="439350" cy="179125"/>
            </a:xfrm>
            <a:custGeom>
              <a:avLst/>
              <a:gdLst/>
              <a:ahLst/>
              <a:cxnLst/>
              <a:rect l="l" t="t" r="r" b="b"/>
              <a:pathLst>
                <a:path w="17574" h="7165" extrusionOk="0">
                  <a:moveTo>
                    <a:pt x="324" y="1"/>
                  </a:moveTo>
                  <a:cubicBezTo>
                    <a:pt x="291" y="1"/>
                    <a:pt x="258" y="7"/>
                    <a:pt x="226" y="20"/>
                  </a:cubicBezTo>
                  <a:cubicBezTo>
                    <a:pt x="72" y="68"/>
                    <a:pt x="0" y="235"/>
                    <a:pt x="60" y="377"/>
                  </a:cubicBezTo>
                  <a:cubicBezTo>
                    <a:pt x="84" y="461"/>
                    <a:pt x="857" y="2437"/>
                    <a:pt x="3394" y="4247"/>
                  </a:cubicBezTo>
                  <a:cubicBezTo>
                    <a:pt x="5358" y="5652"/>
                    <a:pt x="8716" y="7164"/>
                    <a:pt x="14121" y="7164"/>
                  </a:cubicBezTo>
                  <a:cubicBezTo>
                    <a:pt x="15121" y="7164"/>
                    <a:pt x="16169" y="7128"/>
                    <a:pt x="17300" y="7033"/>
                  </a:cubicBezTo>
                  <a:cubicBezTo>
                    <a:pt x="17455" y="7021"/>
                    <a:pt x="17574" y="6866"/>
                    <a:pt x="17562" y="6724"/>
                  </a:cubicBezTo>
                  <a:cubicBezTo>
                    <a:pt x="17551" y="6582"/>
                    <a:pt x="17421" y="6470"/>
                    <a:pt x="17289" y="6470"/>
                  </a:cubicBezTo>
                  <a:cubicBezTo>
                    <a:pt x="17277" y="6470"/>
                    <a:pt x="17265" y="6471"/>
                    <a:pt x="17252" y="6473"/>
                  </a:cubicBezTo>
                  <a:cubicBezTo>
                    <a:pt x="16150" y="6580"/>
                    <a:pt x="15118" y="6629"/>
                    <a:pt x="14154" y="6629"/>
                  </a:cubicBezTo>
                  <a:cubicBezTo>
                    <a:pt x="8892" y="6629"/>
                    <a:pt x="5632" y="5179"/>
                    <a:pt x="3751" y="3830"/>
                  </a:cubicBezTo>
                  <a:cubicBezTo>
                    <a:pt x="1334" y="2104"/>
                    <a:pt x="584" y="199"/>
                    <a:pt x="584" y="187"/>
                  </a:cubicBezTo>
                  <a:cubicBezTo>
                    <a:pt x="547" y="76"/>
                    <a:pt x="438" y="1"/>
                    <a:pt x="3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7192;p59">
              <a:extLst>
                <a:ext uri="{FF2B5EF4-FFF2-40B4-BE49-F238E27FC236}">
                  <a16:creationId xmlns:a16="http://schemas.microsoft.com/office/drawing/2014/main" id="{D447ED96-A94A-5464-C03D-8664465AEBB3}"/>
                </a:ext>
              </a:extLst>
            </p:cNvPr>
            <p:cNvSpPr/>
            <p:nvPr/>
          </p:nvSpPr>
          <p:spPr>
            <a:xfrm>
              <a:off x="3057225" y="1740925"/>
              <a:ext cx="2275300" cy="1454350"/>
            </a:xfrm>
            <a:custGeom>
              <a:avLst/>
              <a:gdLst/>
              <a:ahLst/>
              <a:cxnLst/>
              <a:rect l="l" t="t" r="r" b="b"/>
              <a:pathLst>
                <a:path w="91012" h="58174" extrusionOk="0">
                  <a:moveTo>
                    <a:pt x="30008" y="1"/>
                  </a:moveTo>
                  <a:cubicBezTo>
                    <a:pt x="29974" y="1"/>
                    <a:pt x="29940" y="7"/>
                    <a:pt x="29909" y="20"/>
                  </a:cubicBezTo>
                  <a:lnTo>
                    <a:pt x="22562" y="2961"/>
                  </a:lnTo>
                  <a:cubicBezTo>
                    <a:pt x="22539" y="2973"/>
                    <a:pt x="22503" y="2985"/>
                    <a:pt x="22479" y="3020"/>
                  </a:cubicBezTo>
                  <a:lnTo>
                    <a:pt x="107" y="23737"/>
                  </a:lnTo>
                  <a:cubicBezTo>
                    <a:pt x="48" y="23797"/>
                    <a:pt x="0" y="23892"/>
                    <a:pt x="24" y="23987"/>
                  </a:cubicBezTo>
                  <a:cubicBezTo>
                    <a:pt x="36" y="24071"/>
                    <a:pt x="95" y="24166"/>
                    <a:pt x="167" y="24214"/>
                  </a:cubicBezTo>
                  <a:cubicBezTo>
                    <a:pt x="5739" y="27381"/>
                    <a:pt x="12716" y="29155"/>
                    <a:pt x="19467" y="30857"/>
                  </a:cubicBezTo>
                  <a:cubicBezTo>
                    <a:pt x="22146" y="31548"/>
                    <a:pt x="24694" y="32191"/>
                    <a:pt x="27075" y="32905"/>
                  </a:cubicBezTo>
                  <a:cubicBezTo>
                    <a:pt x="35278" y="35358"/>
                    <a:pt x="38517" y="39513"/>
                    <a:pt x="38553" y="39549"/>
                  </a:cubicBezTo>
                  <a:cubicBezTo>
                    <a:pt x="38600" y="39596"/>
                    <a:pt x="38636" y="39644"/>
                    <a:pt x="38684" y="39656"/>
                  </a:cubicBezTo>
                  <a:cubicBezTo>
                    <a:pt x="38717" y="39673"/>
                    <a:pt x="38752" y="39681"/>
                    <a:pt x="38791" y="39681"/>
                  </a:cubicBezTo>
                  <a:cubicBezTo>
                    <a:pt x="38835" y="39681"/>
                    <a:pt x="38882" y="39670"/>
                    <a:pt x="38934" y="39644"/>
                  </a:cubicBezTo>
                  <a:cubicBezTo>
                    <a:pt x="38958" y="39639"/>
                    <a:pt x="40087" y="39241"/>
                    <a:pt x="41841" y="39241"/>
                  </a:cubicBezTo>
                  <a:cubicBezTo>
                    <a:pt x="44409" y="39241"/>
                    <a:pt x="48318" y="40096"/>
                    <a:pt x="52054" y="44299"/>
                  </a:cubicBezTo>
                  <a:cubicBezTo>
                    <a:pt x="52109" y="44372"/>
                    <a:pt x="52191" y="44403"/>
                    <a:pt x="52275" y="44403"/>
                  </a:cubicBezTo>
                  <a:cubicBezTo>
                    <a:pt x="52301" y="44403"/>
                    <a:pt x="52327" y="44400"/>
                    <a:pt x="52352" y="44395"/>
                  </a:cubicBezTo>
                  <a:cubicBezTo>
                    <a:pt x="52362" y="44395"/>
                    <a:pt x="53342" y="44119"/>
                    <a:pt x="55054" y="44119"/>
                  </a:cubicBezTo>
                  <a:cubicBezTo>
                    <a:pt x="55446" y="44119"/>
                    <a:pt x="55875" y="44133"/>
                    <a:pt x="56340" y="44168"/>
                  </a:cubicBezTo>
                  <a:cubicBezTo>
                    <a:pt x="58638" y="44347"/>
                    <a:pt x="62306" y="45073"/>
                    <a:pt x="66699" y="47585"/>
                  </a:cubicBezTo>
                  <a:cubicBezTo>
                    <a:pt x="73986" y="51753"/>
                    <a:pt x="83308" y="56741"/>
                    <a:pt x="90654" y="58170"/>
                  </a:cubicBezTo>
                  <a:cubicBezTo>
                    <a:pt x="90670" y="58172"/>
                    <a:pt x="90686" y="58173"/>
                    <a:pt x="90701" y="58173"/>
                  </a:cubicBezTo>
                  <a:cubicBezTo>
                    <a:pt x="90777" y="58173"/>
                    <a:pt x="90845" y="58148"/>
                    <a:pt x="90904" y="58099"/>
                  </a:cubicBezTo>
                  <a:cubicBezTo>
                    <a:pt x="90964" y="58039"/>
                    <a:pt x="91011" y="57932"/>
                    <a:pt x="91000" y="57849"/>
                  </a:cubicBezTo>
                  <a:lnTo>
                    <a:pt x="87249" y="27666"/>
                  </a:lnTo>
                  <a:cubicBezTo>
                    <a:pt x="87237" y="27559"/>
                    <a:pt x="87154" y="27464"/>
                    <a:pt x="87059" y="27428"/>
                  </a:cubicBezTo>
                  <a:lnTo>
                    <a:pt x="85356" y="26785"/>
                  </a:lnTo>
                  <a:cubicBezTo>
                    <a:pt x="85314" y="26770"/>
                    <a:pt x="85272" y="26763"/>
                    <a:pt x="85233" y="26763"/>
                  </a:cubicBezTo>
                  <a:cubicBezTo>
                    <a:pt x="85117" y="26763"/>
                    <a:pt x="85019" y="26828"/>
                    <a:pt x="84975" y="26952"/>
                  </a:cubicBezTo>
                  <a:cubicBezTo>
                    <a:pt x="84904" y="27107"/>
                    <a:pt x="84987" y="27273"/>
                    <a:pt x="85130" y="27333"/>
                  </a:cubicBezTo>
                  <a:lnTo>
                    <a:pt x="86654" y="27916"/>
                  </a:lnTo>
                  <a:lnTo>
                    <a:pt x="90333" y="57515"/>
                  </a:lnTo>
                  <a:cubicBezTo>
                    <a:pt x="83106" y="56003"/>
                    <a:pt x="74057" y="51157"/>
                    <a:pt x="66949" y="47085"/>
                  </a:cubicBezTo>
                  <a:cubicBezTo>
                    <a:pt x="61809" y="44147"/>
                    <a:pt x="57623" y="43531"/>
                    <a:pt x="55029" y="43531"/>
                  </a:cubicBezTo>
                  <a:cubicBezTo>
                    <a:pt x="53639" y="43531"/>
                    <a:pt x="52706" y="43708"/>
                    <a:pt x="52328" y="43799"/>
                  </a:cubicBezTo>
                  <a:cubicBezTo>
                    <a:pt x="48508" y="39553"/>
                    <a:pt x="44480" y="38670"/>
                    <a:pt x="41802" y="38670"/>
                  </a:cubicBezTo>
                  <a:cubicBezTo>
                    <a:pt x="40366" y="38670"/>
                    <a:pt x="39318" y="38924"/>
                    <a:pt x="38898" y="39049"/>
                  </a:cubicBezTo>
                  <a:cubicBezTo>
                    <a:pt x="38207" y="38227"/>
                    <a:pt x="34826" y="34632"/>
                    <a:pt x="27254" y="32346"/>
                  </a:cubicBezTo>
                  <a:cubicBezTo>
                    <a:pt x="24848" y="31619"/>
                    <a:pt x="22312" y="30976"/>
                    <a:pt x="19622" y="30298"/>
                  </a:cubicBezTo>
                  <a:cubicBezTo>
                    <a:pt x="13037" y="28631"/>
                    <a:pt x="6251" y="26904"/>
                    <a:pt x="810" y="23892"/>
                  </a:cubicBezTo>
                  <a:lnTo>
                    <a:pt x="22836" y="3497"/>
                  </a:lnTo>
                  <a:lnTo>
                    <a:pt x="30123" y="580"/>
                  </a:lnTo>
                  <a:cubicBezTo>
                    <a:pt x="30278" y="520"/>
                    <a:pt x="30349" y="342"/>
                    <a:pt x="30290" y="187"/>
                  </a:cubicBezTo>
                  <a:cubicBezTo>
                    <a:pt x="30243" y="76"/>
                    <a:pt x="30125" y="1"/>
                    <a:pt x="3000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7193;p59">
              <a:extLst>
                <a:ext uri="{FF2B5EF4-FFF2-40B4-BE49-F238E27FC236}">
                  <a16:creationId xmlns:a16="http://schemas.microsoft.com/office/drawing/2014/main" id="{8E3C220D-C9F8-BAD3-09E8-EEFF5D6BE6FF}"/>
                </a:ext>
              </a:extLst>
            </p:cNvPr>
            <p:cNvSpPr/>
            <p:nvPr/>
          </p:nvSpPr>
          <p:spPr>
            <a:xfrm>
              <a:off x="3485250" y="1633600"/>
              <a:ext cx="996575" cy="1082100"/>
            </a:xfrm>
            <a:custGeom>
              <a:avLst/>
              <a:gdLst/>
              <a:ahLst/>
              <a:cxnLst/>
              <a:rect l="l" t="t" r="r" b="b"/>
              <a:pathLst>
                <a:path w="39863" h="43284" extrusionOk="0">
                  <a:moveTo>
                    <a:pt x="18657" y="789"/>
                  </a:moveTo>
                  <a:cubicBezTo>
                    <a:pt x="20336" y="3694"/>
                    <a:pt x="23360" y="4551"/>
                    <a:pt x="27147" y="5635"/>
                  </a:cubicBezTo>
                  <a:cubicBezTo>
                    <a:pt x="28956" y="6159"/>
                    <a:pt x="31028" y="6742"/>
                    <a:pt x="33135" y="7647"/>
                  </a:cubicBezTo>
                  <a:cubicBezTo>
                    <a:pt x="36410" y="9028"/>
                    <a:pt x="37898" y="11040"/>
                    <a:pt x="38565" y="12469"/>
                  </a:cubicBezTo>
                  <a:cubicBezTo>
                    <a:pt x="39196" y="13874"/>
                    <a:pt x="39219" y="15017"/>
                    <a:pt x="39219" y="15243"/>
                  </a:cubicBezTo>
                  <a:lnTo>
                    <a:pt x="29171" y="41722"/>
                  </a:lnTo>
                  <a:cubicBezTo>
                    <a:pt x="28147" y="35507"/>
                    <a:pt x="21729" y="32400"/>
                    <a:pt x="16002" y="30209"/>
                  </a:cubicBezTo>
                  <a:cubicBezTo>
                    <a:pt x="15109" y="29876"/>
                    <a:pt x="14216" y="29542"/>
                    <a:pt x="13359" y="29233"/>
                  </a:cubicBezTo>
                  <a:cubicBezTo>
                    <a:pt x="11930" y="28709"/>
                    <a:pt x="10585" y="28221"/>
                    <a:pt x="9525" y="27745"/>
                  </a:cubicBezTo>
                  <a:cubicBezTo>
                    <a:pt x="4548" y="25506"/>
                    <a:pt x="1370" y="21494"/>
                    <a:pt x="679" y="20577"/>
                  </a:cubicBezTo>
                  <a:lnTo>
                    <a:pt x="18657" y="789"/>
                  </a:lnTo>
                  <a:close/>
                  <a:moveTo>
                    <a:pt x="18706" y="0"/>
                  </a:moveTo>
                  <a:cubicBezTo>
                    <a:pt x="18627" y="0"/>
                    <a:pt x="18552" y="27"/>
                    <a:pt x="18503" y="86"/>
                  </a:cubicBezTo>
                  <a:lnTo>
                    <a:pt x="107" y="20363"/>
                  </a:lnTo>
                  <a:cubicBezTo>
                    <a:pt x="0" y="20470"/>
                    <a:pt x="0" y="20613"/>
                    <a:pt x="72" y="20732"/>
                  </a:cubicBezTo>
                  <a:cubicBezTo>
                    <a:pt x="107" y="20779"/>
                    <a:pt x="3536" y="25709"/>
                    <a:pt x="9287" y="28280"/>
                  </a:cubicBezTo>
                  <a:cubicBezTo>
                    <a:pt x="10359" y="28769"/>
                    <a:pt x="11728" y="29257"/>
                    <a:pt x="13169" y="29781"/>
                  </a:cubicBezTo>
                  <a:cubicBezTo>
                    <a:pt x="19586" y="32102"/>
                    <a:pt x="28361" y="35293"/>
                    <a:pt x="28718" y="42985"/>
                  </a:cubicBezTo>
                  <a:cubicBezTo>
                    <a:pt x="28742" y="43104"/>
                    <a:pt x="28813" y="43211"/>
                    <a:pt x="28921" y="43246"/>
                  </a:cubicBezTo>
                  <a:cubicBezTo>
                    <a:pt x="28932" y="43270"/>
                    <a:pt x="28944" y="43270"/>
                    <a:pt x="28980" y="43282"/>
                  </a:cubicBezTo>
                  <a:cubicBezTo>
                    <a:pt x="28990" y="43283"/>
                    <a:pt x="29001" y="43283"/>
                    <a:pt x="29011" y="43283"/>
                  </a:cubicBezTo>
                  <a:cubicBezTo>
                    <a:pt x="29141" y="43283"/>
                    <a:pt x="29257" y="43213"/>
                    <a:pt x="29302" y="43092"/>
                  </a:cubicBezTo>
                  <a:lnTo>
                    <a:pt x="39791" y="15410"/>
                  </a:lnTo>
                  <a:cubicBezTo>
                    <a:pt x="39791" y="15374"/>
                    <a:pt x="39815" y="15350"/>
                    <a:pt x="39815" y="15314"/>
                  </a:cubicBezTo>
                  <a:cubicBezTo>
                    <a:pt x="39815" y="15267"/>
                    <a:pt x="39862" y="13945"/>
                    <a:pt x="39112" y="12266"/>
                  </a:cubicBezTo>
                  <a:cubicBezTo>
                    <a:pt x="38398" y="10731"/>
                    <a:pt x="36838" y="8587"/>
                    <a:pt x="33362" y="7111"/>
                  </a:cubicBezTo>
                  <a:cubicBezTo>
                    <a:pt x="31207" y="6194"/>
                    <a:pt x="29123" y="5599"/>
                    <a:pt x="27289" y="5075"/>
                  </a:cubicBezTo>
                  <a:cubicBezTo>
                    <a:pt x="23479" y="3992"/>
                    <a:pt x="20491" y="3146"/>
                    <a:pt x="18979" y="170"/>
                  </a:cubicBezTo>
                  <a:cubicBezTo>
                    <a:pt x="18931" y="74"/>
                    <a:pt x="18836" y="15"/>
                    <a:pt x="18753" y="3"/>
                  </a:cubicBezTo>
                  <a:cubicBezTo>
                    <a:pt x="18737" y="1"/>
                    <a:pt x="18722" y="0"/>
                    <a:pt x="1870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7194;p59">
              <a:extLst>
                <a:ext uri="{FF2B5EF4-FFF2-40B4-BE49-F238E27FC236}">
                  <a16:creationId xmlns:a16="http://schemas.microsoft.com/office/drawing/2014/main" id="{9CFC855C-1311-BD4C-2C57-44A95E77759D}"/>
                </a:ext>
              </a:extLst>
            </p:cNvPr>
            <p:cNvSpPr/>
            <p:nvPr/>
          </p:nvSpPr>
          <p:spPr>
            <a:xfrm>
              <a:off x="3311700" y="1721675"/>
              <a:ext cx="1869025" cy="1141400"/>
            </a:xfrm>
            <a:custGeom>
              <a:avLst/>
              <a:gdLst/>
              <a:ahLst/>
              <a:cxnLst/>
              <a:rect l="l" t="t" r="r" b="b"/>
              <a:pathLst>
                <a:path w="74761" h="45656" extrusionOk="0">
                  <a:moveTo>
                    <a:pt x="20822" y="0"/>
                  </a:moveTo>
                  <a:cubicBezTo>
                    <a:pt x="20741" y="0"/>
                    <a:pt x="20658" y="32"/>
                    <a:pt x="20599" y="100"/>
                  </a:cubicBezTo>
                  <a:lnTo>
                    <a:pt x="108" y="21007"/>
                  </a:lnTo>
                  <a:cubicBezTo>
                    <a:pt x="37" y="21078"/>
                    <a:pt x="1" y="21185"/>
                    <a:pt x="37" y="21293"/>
                  </a:cubicBezTo>
                  <a:cubicBezTo>
                    <a:pt x="60" y="21388"/>
                    <a:pt x="144" y="21471"/>
                    <a:pt x="239" y="21495"/>
                  </a:cubicBezTo>
                  <a:cubicBezTo>
                    <a:pt x="418" y="21543"/>
                    <a:pt x="18384" y="25948"/>
                    <a:pt x="25968" y="29544"/>
                  </a:cubicBezTo>
                  <a:cubicBezTo>
                    <a:pt x="34946" y="33818"/>
                    <a:pt x="35648" y="39414"/>
                    <a:pt x="35660" y="39473"/>
                  </a:cubicBezTo>
                  <a:cubicBezTo>
                    <a:pt x="35672" y="39593"/>
                    <a:pt x="35755" y="39676"/>
                    <a:pt x="35851" y="39712"/>
                  </a:cubicBezTo>
                  <a:cubicBezTo>
                    <a:pt x="35874" y="39712"/>
                    <a:pt x="35886" y="39723"/>
                    <a:pt x="35886" y="39723"/>
                  </a:cubicBezTo>
                  <a:cubicBezTo>
                    <a:pt x="35910" y="39731"/>
                    <a:pt x="35934" y="39734"/>
                    <a:pt x="35958" y="39734"/>
                  </a:cubicBezTo>
                  <a:cubicBezTo>
                    <a:pt x="36054" y="39734"/>
                    <a:pt x="36148" y="39679"/>
                    <a:pt x="36196" y="39593"/>
                  </a:cubicBezTo>
                  <a:cubicBezTo>
                    <a:pt x="36236" y="39532"/>
                    <a:pt x="39574" y="34504"/>
                    <a:pt x="46985" y="34504"/>
                  </a:cubicBezTo>
                  <a:cubicBezTo>
                    <a:pt x="48378" y="34504"/>
                    <a:pt x="49916" y="34682"/>
                    <a:pt x="51603" y="35104"/>
                  </a:cubicBezTo>
                  <a:cubicBezTo>
                    <a:pt x="56806" y="36414"/>
                    <a:pt x="59806" y="38509"/>
                    <a:pt x="62687" y="40533"/>
                  </a:cubicBezTo>
                  <a:cubicBezTo>
                    <a:pt x="65878" y="42760"/>
                    <a:pt x="68867" y="44879"/>
                    <a:pt x="74415" y="45653"/>
                  </a:cubicBezTo>
                  <a:cubicBezTo>
                    <a:pt x="74431" y="45655"/>
                    <a:pt x="74446" y="45656"/>
                    <a:pt x="74462" y="45656"/>
                  </a:cubicBezTo>
                  <a:cubicBezTo>
                    <a:pt x="74537" y="45656"/>
                    <a:pt x="74604" y="45631"/>
                    <a:pt x="74653" y="45581"/>
                  </a:cubicBezTo>
                  <a:cubicBezTo>
                    <a:pt x="74713" y="45522"/>
                    <a:pt x="74760" y="45427"/>
                    <a:pt x="74748" y="45343"/>
                  </a:cubicBezTo>
                  <a:lnTo>
                    <a:pt x="72391" y="18411"/>
                  </a:lnTo>
                  <a:cubicBezTo>
                    <a:pt x="72391" y="18340"/>
                    <a:pt x="72355" y="18268"/>
                    <a:pt x="72272" y="18209"/>
                  </a:cubicBezTo>
                  <a:cubicBezTo>
                    <a:pt x="72223" y="18169"/>
                    <a:pt x="72157" y="18146"/>
                    <a:pt x="72095" y="18146"/>
                  </a:cubicBezTo>
                  <a:cubicBezTo>
                    <a:pt x="72082" y="18146"/>
                    <a:pt x="72070" y="18147"/>
                    <a:pt x="72058" y="18149"/>
                  </a:cubicBezTo>
                  <a:cubicBezTo>
                    <a:pt x="72058" y="18149"/>
                    <a:pt x="72053" y="18150"/>
                    <a:pt x="72043" y="18150"/>
                  </a:cubicBezTo>
                  <a:cubicBezTo>
                    <a:pt x="71984" y="18150"/>
                    <a:pt x="71746" y="18141"/>
                    <a:pt x="71307" y="18018"/>
                  </a:cubicBezTo>
                  <a:lnTo>
                    <a:pt x="71307" y="18018"/>
                  </a:lnTo>
                  <a:cubicBezTo>
                    <a:pt x="71319" y="18221"/>
                    <a:pt x="71343" y="18435"/>
                    <a:pt x="71343" y="18638"/>
                  </a:cubicBezTo>
                  <a:cubicBezTo>
                    <a:pt x="71546" y="18685"/>
                    <a:pt x="71712" y="18709"/>
                    <a:pt x="71831" y="18733"/>
                  </a:cubicBezTo>
                  <a:lnTo>
                    <a:pt x="74141" y="45022"/>
                  </a:lnTo>
                  <a:cubicBezTo>
                    <a:pt x="68962" y="44224"/>
                    <a:pt x="66069" y="42200"/>
                    <a:pt x="63033" y="40057"/>
                  </a:cubicBezTo>
                  <a:cubicBezTo>
                    <a:pt x="60104" y="37985"/>
                    <a:pt x="57056" y="35854"/>
                    <a:pt x="51734" y="34532"/>
                  </a:cubicBezTo>
                  <a:cubicBezTo>
                    <a:pt x="49999" y="34099"/>
                    <a:pt x="48415" y="33916"/>
                    <a:pt x="46977" y="33916"/>
                  </a:cubicBezTo>
                  <a:cubicBezTo>
                    <a:pt x="40711" y="33916"/>
                    <a:pt x="37224" y="37391"/>
                    <a:pt x="36101" y="38747"/>
                  </a:cubicBezTo>
                  <a:cubicBezTo>
                    <a:pt x="35648" y="37080"/>
                    <a:pt x="33779" y="32604"/>
                    <a:pt x="26219" y="29008"/>
                  </a:cubicBezTo>
                  <a:cubicBezTo>
                    <a:pt x="19289" y="25722"/>
                    <a:pt x="3859" y="21793"/>
                    <a:pt x="870" y="21031"/>
                  </a:cubicBezTo>
                  <a:lnTo>
                    <a:pt x="20873" y="647"/>
                  </a:lnTo>
                  <a:lnTo>
                    <a:pt x="21897" y="1028"/>
                  </a:lnTo>
                  <a:cubicBezTo>
                    <a:pt x="21934" y="1043"/>
                    <a:pt x="21972" y="1049"/>
                    <a:pt x="22010" y="1049"/>
                  </a:cubicBezTo>
                  <a:cubicBezTo>
                    <a:pt x="22130" y="1049"/>
                    <a:pt x="22244" y="982"/>
                    <a:pt x="22289" y="873"/>
                  </a:cubicBezTo>
                  <a:cubicBezTo>
                    <a:pt x="22349" y="719"/>
                    <a:pt x="22266" y="540"/>
                    <a:pt x="22123" y="481"/>
                  </a:cubicBezTo>
                  <a:lnTo>
                    <a:pt x="20920" y="16"/>
                  </a:lnTo>
                  <a:cubicBezTo>
                    <a:pt x="20889" y="6"/>
                    <a:pt x="20856" y="0"/>
                    <a:pt x="208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7195;p59">
              <a:extLst>
                <a:ext uri="{FF2B5EF4-FFF2-40B4-BE49-F238E27FC236}">
                  <a16:creationId xmlns:a16="http://schemas.microsoft.com/office/drawing/2014/main" id="{2C61C269-3767-6F8A-6159-8BB387EB3FEB}"/>
                </a:ext>
              </a:extLst>
            </p:cNvPr>
            <p:cNvSpPr/>
            <p:nvPr/>
          </p:nvSpPr>
          <p:spPr>
            <a:xfrm>
              <a:off x="4413925" y="2274875"/>
              <a:ext cx="808775" cy="689050"/>
            </a:xfrm>
            <a:custGeom>
              <a:avLst/>
              <a:gdLst/>
              <a:ahLst/>
              <a:cxnLst/>
              <a:rect l="l" t="t" r="r" b="b"/>
              <a:pathLst>
                <a:path w="32351" h="27562" extrusionOk="0">
                  <a:moveTo>
                    <a:pt x="28375" y="1"/>
                  </a:moveTo>
                  <a:cubicBezTo>
                    <a:pt x="28260" y="1"/>
                    <a:pt x="28145" y="71"/>
                    <a:pt x="28100" y="189"/>
                  </a:cubicBezTo>
                  <a:cubicBezTo>
                    <a:pt x="28040" y="331"/>
                    <a:pt x="28111" y="510"/>
                    <a:pt x="28266" y="570"/>
                  </a:cubicBezTo>
                  <a:lnTo>
                    <a:pt x="29171" y="915"/>
                  </a:lnTo>
                  <a:lnTo>
                    <a:pt x="31695" y="26704"/>
                  </a:lnTo>
                  <a:cubicBezTo>
                    <a:pt x="29897" y="25608"/>
                    <a:pt x="23718" y="21846"/>
                    <a:pt x="19301" y="19084"/>
                  </a:cubicBezTo>
                  <a:lnTo>
                    <a:pt x="18956" y="18881"/>
                  </a:lnTo>
                  <a:cubicBezTo>
                    <a:pt x="15279" y="16597"/>
                    <a:pt x="9015" y="12701"/>
                    <a:pt x="2404" y="12701"/>
                  </a:cubicBezTo>
                  <a:cubicBezTo>
                    <a:pt x="1607" y="12701"/>
                    <a:pt x="804" y="12758"/>
                    <a:pt x="1" y="12881"/>
                  </a:cubicBezTo>
                  <a:cubicBezTo>
                    <a:pt x="84" y="12893"/>
                    <a:pt x="179" y="12916"/>
                    <a:pt x="263" y="12916"/>
                  </a:cubicBezTo>
                  <a:cubicBezTo>
                    <a:pt x="1382" y="12952"/>
                    <a:pt x="2501" y="13107"/>
                    <a:pt x="3573" y="13333"/>
                  </a:cubicBezTo>
                  <a:cubicBezTo>
                    <a:pt x="9597" y="13750"/>
                    <a:pt x="15253" y="17262"/>
                    <a:pt x="18646" y="19369"/>
                  </a:cubicBezTo>
                  <a:lnTo>
                    <a:pt x="18991" y="19584"/>
                  </a:lnTo>
                  <a:cubicBezTo>
                    <a:pt x="24194" y="22810"/>
                    <a:pt x="31826" y="27466"/>
                    <a:pt x="31910" y="27513"/>
                  </a:cubicBezTo>
                  <a:cubicBezTo>
                    <a:pt x="31921" y="27525"/>
                    <a:pt x="31933" y="27525"/>
                    <a:pt x="31945" y="27537"/>
                  </a:cubicBezTo>
                  <a:cubicBezTo>
                    <a:pt x="31987" y="27553"/>
                    <a:pt x="32026" y="27562"/>
                    <a:pt x="32065" y="27562"/>
                  </a:cubicBezTo>
                  <a:cubicBezTo>
                    <a:pt x="32116" y="27562"/>
                    <a:pt x="32165" y="27547"/>
                    <a:pt x="32219" y="27513"/>
                  </a:cubicBezTo>
                  <a:cubicBezTo>
                    <a:pt x="32314" y="27478"/>
                    <a:pt x="32350" y="27370"/>
                    <a:pt x="32350" y="27263"/>
                  </a:cubicBezTo>
                  <a:lnTo>
                    <a:pt x="29755" y="689"/>
                  </a:lnTo>
                  <a:cubicBezTo>
                    <a:pt x="29731" y="593"/>
                    <a:pt x="29659" y="486"/>
                    <a:pt x="29552" y="439"/>
                  </a:cubicBezTo>
                  <a:lnTo>
                    <a:pt x="28481" y="22"/>
                  </a:lnTo>
                  <a:cubicBezTo>
                    <a:pt x="28447" y="8"/>
                    <a:pt x="28411" y="1"/>
                    <a:pt x="283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7196;p59">
              <a:extLst>
                <a:ext uri="{FF2B5EF4-FFF2-40B4-BE49-F238E27FC236}">
                  <a16:creationId xmlns:a16="http://schemas.microsoft.com/office/drawing/2014/main" id="{E30326F9-66AF-C091-69E9-7D94954F1D67}"/>
                </a:ext>
              </a:extLst>
            </p:cNvPr>
            <p:cNvSpPr/>
            <p:nvPr/>
          </p:nvSpPr>
          <p:spPr>
            <a:xfrm>
              <a:off x="4333875" y="2339225"/>
              <a:ext cx="928400" cy="733100"/>
            </a:xfrm>
            <a:custGeom>
              <a:avLst/>
              <a:gdLst/>
              <a:ahLst/>
              <a:cxnLst/>
              <a:rect l="l" t="t" r="r" b="b"/>
              <a:pathLst>
                <a:path w="37136" h="29324" extrusionOk="0">
                  <a:moveTo>
                    <a:pt x="32851" y="0"/>
                  </a:moveTo>
                  <a:cubicBezTo>
                    <a:pt x="32728" y="0"/>
                    <a:pt x="32610" y="75"/>
                    <a:pt x="32564" y="186"/>
                  </a:cubicBezTo>
                  <a:cubicBezTo>
                    <a:pt x="32504" y="341"/>
                    <a:pt x="32576" y="520"/>
                    <a:pt x="32730" y="579"/>
                  </a:cubicBezTo>
                  <a:lnTo>
                    <a:pt x="33623" y="913"/>
                  </a:lnTo>
                  <a:lnTo>
                    <a:pt x="36469" y="28618"/>
                  </a:lnTo>
                  <a:cubicBezTo>
                    <a:pt x="34885" y="28095"/>
                    <a:pt x="32873" y="26952"/>
                    <a:pt x="28885" y="24654"/>
                  </a:cubicBezTo>
                  <a:cubicBezTo>
                    <a:pt x="26313" y="23177"/>
                    <a:pt x="22789" y="21153"/>
                    <a:pt x="18014" y="18534"/>
                  </a:cubicBezTo>
                  <a:cubicBezTo>
                    <a:pt x="12629" y="15575"/>
                    <a:pt x="8230" y="14713"/>
                    <a:pt x="4928" y="14713"/>
                  </a:cubicBezTo>
                  <a:cubicBezTo>
                    <a:pt x="2835" y="14713"/>
                    <a:pt x="1183" y="15059"/>
                    <a:pt x="0" y="15438"/>
                  </a:cubicBezTo>
                  <a:cubicBezTo>
                    <a:pt x="636" y="15368"/>
                    <a:pt x="1276" y="15335"/>
                    <a:pt x="1917" y="15335"/>
                  </a:cubicBezTo>
                  <a:cubicBezTo>
                    <a:pt x="2464" y="15335"/>
                    <a:pt x="3012" y="15359"/>
                    <a:pt x="3560" y="15402"/>
                  </a:cubicBezTo>
                  <a:cubicBezTo>
                    <a:pt x="4005" y="15368"/>
                    <a:pt x="4475" y="15348"/>
                    <a:pt x="4970" y="15348"/>
                  </a:cubicBezTo>
                  <a:cubicBezTo>
                    <a:pt x="8190" y="15348"/>
                    <a:pt x="12475" y="16179"/>
                    <a:pt x="17717" y="19058"/>
                  </a:cubicBezTo>
                  <a:cubicBezTo>
                    <a:pt x="22491" y="21677"/>
                    <a:pt x="26003" y="23701"/>
                    <a:pt x="28575" y="25177"/>
                  </a:cubicBezTo>
                  <a:cubicBezTo>
                    <a:pt x="32968" y="27690"/>
                    <a:pt x="34957" y="28833"/>
                    <a:pt x="36707" y="29309"/>
                  </a:cubicBezTo>
                  <a:cubicBezTo>
                    <a:pt x="36730" y="29319"/>
                    <a:pt x="36755" y="29323"/>
                    <a:pt x="36780" y="29323"/>
                  </a:cubicBezTo>
                  <a:cubicBezTo>
                    <a:pt x="36847" y="29323"/>
                    <a:pt x="36917" y="29293"/>
                    <a:pt x="36969" y="29249"/>
                  </a:cubicBezTo>
                  <a:cubicBezTo>
                    <a:pt x="37088" y="29166"/>
                    <a:pt x="37136" y="29071"/>
                    <a:pt x="37124" y="28987"/>
                  </a:cubicBezTo>
                  <a:lnTo>
                    <a:pt x="34207" y="674"/>
                  </a:lnTo>
                  <a:cubicBezTo>
                    <a:pt x="34183" y="579"/>
                    <a:pt x="34111" y="472"/>
                    <a:pt x="34004" y="424"/>
                  </a:cubicBezTo>
                  <a:lnTo>
                    <a:pt x="32957" y="20"/>
                  </a:lnTo>
                  <a:cubicBezTo>
                    <a:pt x="32922" y="6"/>
                    <a:pt x="32886" y="0"/>
                    <a:pt x="3285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7197;p59">
              <a:extLst>
                <a:ext uri="{FF2B5EF4-FFF2-40B4-BE49-F238E27FC236}">
                  <a16:creationId xmlns:a16="http://schemas.microsoft.com/office/drawing/2014/main" id="{6533A352-CFF3-E72F-42CA-99B52A45E4FD}"/>
                </a:ext>
              </a:extLst>
            </p:cNvPr>
            <p:cNvSpPr/>
            <p:nvPr/>
          </p:nvSpPr>
          <p:spPr>
            <a:xfrm>
              <a:off x="4202600" y="2700450"/>
              <a:ext cx="14300" cy="27725"/>
            </a:xfrm>
            <a:custGeom>
              <a:avLst/>
              <a:gdLst/>
              <a:ahLst/>
              <a:cxnLst/>
              <a:rect l="l" t="t" r="r" b="b"/>
              <a:pathLst>
                <a:path w="572" h="1109" extrusionOk="0">
                  <a:moveTo>
                    <a:pt x="429" y="1"/>
                  </a:moveTo>
                  <a:cubicBezTo>
                    <a:pt x="429" y="1"/>
                    <a:pt x="179" y="203"/>
                    <a:pt x="84" y="501"/>
                  </a:cubicBezTo>
                  <a:cubicBezTo>
                    <a:pt x="0" y="799"/>
                    <a:pt x="72" y="1108"/>
                    <a:pt x="72" y="1108"/>
                  </a:cubicBezTo>
                  <a:cubicBezTo>
                    <a:pt x="72" y="1108"/>
                    <a:pt x="358" y="930"/>
                    <a:pt x="477" y="620"/>
                  </a:cubicBezTo>
                  <a:cubicBezTo>
                    <a:pt x="572" y="299"/>
                    <a:pt x="429" y="1"/>
                    <a:pt x="42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7198;p59">
              <a:extLst>
                <a:ext uri="{FF2B5EF4-FFF2-40B4-BE49-F238E27FC236}">
                  <a16:creationId xmlns:a16="http://schemas.microsoft.com/office/drawing/2014/main" id="{10BC5B20-B9D1-EBB5-5B07-1456E773BA58}"/>
                </a:ext>
              </a:extLst>
            </p:cNvPr>
            <p:cNvSpPr/>
            <p:nvPr/>
          </p:nvSpPr>
          <p:spPr>
            <a:xfrm>
              <a:off x="4206475" y="2638450"/>
              <a:ext cx="387575" cy="89425"/>
            </a:xfrm>
            <a:custGeom>
              <a:avLst/>
              <a:gdLst/>
              <a:ahLst/>
              <a:cxnLst/>
              <a:rect l="l" t="t" r="r" b="b"/>
              <a:pathLst>
                <a:path w="15503" h="3577" extrusionOk="0">
                  <a:moveTo>
                    <a:pt x="9434" y="1"/>
                  </a:moveTo>
                  <a:cubicBezTo>
                    <a:pt x="8761" y="1"/>
                    <a:pt x="8053" y="36"/>
                    <a:pt x="7322" y="124"/>
                  </a:cubicBezTo>
                  <a:cubicBezTo>
                    <a:pt x="5048" y="385"/>
                    <a:pt x="3084" y="1195"/>
                    <a:pt x="1846" y="2029"/>
                  </a:cubicBezTo>
                  <a:cubicBezTo>
                    <a:pt x="1226" y="2445"/>
                    <a:pt x="762" y="2838"/>
                    <a:pt x="464" y="3112"/>
                  </a:cubicBezTo>
                  <a:cubicBezTo>
                    <a:pt x="298" y="3267"/>
                    <a:pt x="203" y="3386"/>
                    <a:pt x="119" y="3457"/>
                  </a:cubicBezTo>
                  <a:lnTo>
                    <a:pt x="0" y="3576"/>
                  </a:lnTo>
                  <a:cubicBezTo>
                    <a:pt x="0" y="3576"/>
                    <a:pt x="48" y="3553"/>
                    <a:pt x="143" y="3469"/>
                  </a:cubicBezTo>
                  <a:cubicBezTo>
                    <a:pt x="226" y="3410"/>
                    <a:pt x="345" y="3291"/>
                    <a:pt x="512" y="3172"/>
                  </a:cubicBezTo>
                  <a:cubicBezTo>
                    <a:pt x="845" y="2910"/>
                    <a:pt x="1334" y="2564"/>
                    <a:pt x="1977" y="2207"/>
                  </a:cubicBezTo>
                  <a:cubicBezTo>
                    <a:pt x="3239" y="1481"/>
                    <a:pt x="5167" y="790"/>
                    <a:pt x="7394" y="528"/>
                  </a:cubicBezTo>
                  <a:cubicBezTo>
                    <a:pt x="8321" y="414"/>
                    <a:pt x="9217" y="372"/>
                    <a:pt x="10054" y="372"/>
                  </a:cubicBezTo>
                  <a:cubicBezTo>
                    <a:pt x="11215" y="372"/>
                    <a:pt x="12263" y="452"/>
                    <a:pt x="13121" y="528"/>
                  </a:cubicBezTo>
                  <a:cubicBezTo>
                    <a:pt x="13847" y="600"/>
                    <a:pt x="14442" y="671"/>
                    <a:pt x="14859" y="719"/>
                  </a:cubicBezTo>
                  <a:cubicBezTo>
                    <a:pt x="15276" y="766"/>
                    <a:pt x="15502" y="790"/>
                    <a:pt x="15502" y="790"/>
                  </a:cubicBezTo>
                  <a:cubicBezTo>
                    <a:pt x="15502" y="790"/>
                    <a:pt x="15276" y="755"/>
                    <a:pt x="14859" y="647"/>
                  </a:cubicBezTo>
                  <a:cubicBezTo>
                    <a:pt x="14454" y="552"/>
                    <a:pt x="13859" y="433"/>
                    <a:pt x="13133" y="314"/>
                  </a:cubicBezTo>
                  <a:cubicBezTo>
                    <a:pt x="12137" y="160"/>
                    <a:pt x="10865" y="1"/>
                    <a:pt x="94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7199;p59">
              <a:extLst>
                <a:ext uri="{FF2B5EF4-FFF2-40B4-BE49-F238E27FC236}">
                  <a16:creationId xmlns:a16="http://schemas.microsoft.com/office/drawing/2014/main" id="{72C23470-F0C8-95EE-90B6-8B0BE833E546}"/>
                </a:ext>
              </a:extLst>
            </p:cNvPr>
            <p:cNvSpPr/>
            <p:nvPr/>
          </p:nvSpPr>
          <p:spPr>
            <a:xfrm>
              <a:off x="4214500" y="2662975"/>
              <a:ext cx="385500" cy="66375"/>
            </a:xfrm>
            <a:custGeom>
              <a:avLst/>
              <a:gdLst/>
              <a:ahLst/>
              <a:cxnLst/>
              <a:rect l="l" t="t" r="r" b="b"/>
              <a:pathLst>
                <a:path w="15420" h="2655" extrusionOk="0">
                  <a:moveTo>
                    <a:pt x="9494" y="1"/>
                  </a:moveTo>
                  <a:cubicBezTo>
                    <a:pt x="8863" y="1"/>
                    <a:pt x="8199" y="33"/>
                    <a:pt x="7513" y="107"/>
                  </a:cubicBezTo>
                  <a:cubicBezTo>
                    <a:pt x="6430" y="238"/>
                    <a:pt x="5382" y="464"/>
                    <a:pt x="4465" y="714"/>
                  </a:cubicBezTo>
                  <a:cubicBezTo>
                    <a:pt x="4001" y="857"/>
                    <a:pt x="3572" y="988"/>
                    <a:pt x="3168" y="1131"/>
                  </a:cubicBezTo>
                  <a:cubicBezTo>
                    <a:pt x="2763" y="1286"/>
                    <a:pt x="2394" y="1429"/>
                    <a:pt x="2072" y="1583"/>
                  </a:cubicBezTo>
                  <a:cubicBezTo>
                    <a:pt x="1739" y="1714"/>
                    <a:pt x="1441" y="1881"/>
                    <a:pt x="1191" y="2000"/>
                  </a:cubicBezTo>
                  <a:cubicBezTo>
                    <a:pt x="917" y="2119"/>
                    <a:pt x="715" y="2238"/>
                    <a:pt x="536" y="2345"/>
                  </a:cubicBezTo>
                  <a:cubicBezTo>
                    <a:pt x="191" y="2548"/>
                    <a:pt x="1" y="2655"/>
                    <a:pt x="1" y="2655"/>
                  </a:cubicBezTo>
                  <a:cubicBezTo>
                    <a:pt x="1" y="2655"/>
                    <a:pt x="191" y="2572"/>
                    <a:pt x="560" y="2405"/>
                  </a:cubicBezTo>
                  <a:cubicBezTo>
                    <a:pt x="739" y="2333"/>
                    <a:pt x="965" y="2226"/>
                    <a:pt x="1239" y="2119"/>
                  </a:cubicBezTo>
                  <a:cubicBezTo>
                    <a:pt x="1501" y="2012"/>
                    <a:pt x="1798" y="1893"/>
                    <a:pt x="2144" y="1774"/>
                  </a:cubicBezTo>
                  <a:cubicBezTo>
                    <a:pt x="2489" y="1655"/>
                    <a:pt x="2858" y="1524"/>
                    <a:pt x="3263" y="1405"/>
                  </a:cubicBezTo>
                  <a:cubicBezTo>
                    <a:pt x="3656" y="1274"/>
                    <a:pt x="4096" y="1167"/>
                    <a:pt x="4549" y="1048"/>
                  </a:cubicBezTo>
                  <a:cubicBezTo>
                    <a:pt x="5477" y="821"/>
                    <a:pt x="6490" y="631"/>
                    <a:pt x="7573" y="512"/>
                  </a:cubicBezTo>
                  <a:cubicBezTo>
                    <a:pt x="8525" y="418"/>
                    <a:pt x="9449" y="379"/>
                    <a:pt x="10298" y="379"/>
                  </a:cubicBezTo>
                  <a:cubicBezTo>
                    <a:pt x="10415" y="379"/>
                    <a:pt x="10531" y="379"/>
                    <a:pt x="10645" y="381"/>
                  </a:cubicBezTo>
                  <a:cubicBezTo>
                    <a:pt x="11121" y="393"/>
                    <a:pt x="11562" y="393"/>
                    <a:pt x="11978" y="440"/>
                  </a:cubicBezTo>
                  <a:cubicBezTo>
                    <a:pt x="12395" y="464"/>
                    <a:pt x="12776" y="512"/>
                    <a:pt x="13145" y="559"/>
                  </a:cubicBezTo>
                  <a:cubicBezTo>
                    <a:pt x="13502" y="607"/>
                    <a:pt x="13812" y="667"/>
                    <a:pt x="14098" y="702"/>
                  </a:cubicBezTo>
                  <a:cubicBezTo>
                    <a:pt x="14371" y="750"/>
                    <a:pt x="14610" y="798"/>
                    <a:pt x="14812" y="845"/>
                  </a:cubicBezTo>
                  <a:cubicBezTo>
                    <a:pt x="15193" y="917"/>
                    <a:pt x="15419" y="964"/>
                    <a:pt x="15419" y="964"/>
                  </a:cubicBezTo>
                  <a:cubicBezTo>
                    <a:pt x="15419" y="964"/>
                    <a:pt x="15205" y="905"/>
                    <a:pt x="14812" y="762"/>
                  </a:cubicBezTo>
                  <a:cubicBezTo>
                    <a:pt x="14610" y="702"/>
                    <a:pt x="14371" y="631"/>
                    <a:pt x="14098" y="571"/>
                  </a:cubicBezTo>
                  <a:cubicBezTo>
                    <a:pt x="13812" y="512"/>
                    <a:pt x="13502" y="417"/>
                    <a:pt x="13145" y="357"/>
                  </a:cubicBezTo>
                  <a:cubicBezTo>
                    <a:pt x="12800" y="286"/>
                    <a:pt x="12395" y="214"/>
                    <a:pt x="11978" y="166"/>
                  </a:cubicBezTo>
                  <a:cubicBezTo>
                    <a:pt x="11562" y="95"/>
                    <a:pt x="11097" y="59"/>
                    <a:pt x="10621" y="36"/>
                  </a:cubicBezTo>
                  <a:cubicBezTo>
                    <a:pt x="10259" y="13"/>
                    <a:pt x="9882" y="1"/>
                    <a:pt x="949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7200;p59">
              <a:extLst>
                <a:ext uri="{FF2B5EF4-FFF2-40B4-BE49-F238E27FC236}">
                  <a16:creationId xmlns:a16="http://schemas.microsoft.com/office/drawing/2014/main" id="{98681E36-EE7C-2909-E28A-8319BD5B5E67}"/>
                </a:ext>
              </a:extLst>
            </p:cNvPr>
            <p:cNvSpPr/>
            <p:nvPr/>
          </p:nvSpPr>
          <p:spPr>
            <a:xfrm>
              <a:off x="4234450" y="2716000"/>
              <a:ext cx="105700" cy="28250"/>
            </a:xfrm>
            <a:custGeom>
              <a:avLst/>
              <a:gdLst/>
              <a:ahLst/>
              <a:cxnLst/>
              <a:rect l="l" t="t" r="r" b="b"/>
              <a:pathLst>
                <a:path w="4228" h="1130" extrusionOk="0">
                  <a:moveTo>
                    <a:pt x="3016" y="1"/>
                  </a:moveTo>
                  <a:cubicBezTo>
                    <a:pt x="2706" y="1"/>
                    <a:pt x="2358" y="28"/>
                    <a:pt x="2001" y="105"/>
                  </a:cubicBezTo>
                  <a:cubicBezTo>
                    <a:pt x="1370" y="248"/>
                    <a:pt x="869" y="510"/>
                    <a:pt x="524" y="724"/>
                  </a:cubicBezTo>
                  <a:cubicBezTo>
                    <a:pt x="179" y="951"/>
                    <a:pt x="0" y="1129"/>
                    <a:pt x="0" y="1129"/>
                  </a:cubicBezTo>
                  <a:cubicBezTo>
                    <a:pt x="0" y="1129"/>
                    <a:pt x="238" y="1046"/>
                    <a:pt x="619" y="903"/>
                  </a:cubicBezTo>
                  <a:cubicBezTo>
                    <a:pt x="1000" y="772"/>
                    <a:pt x="1512" y="629"/>
                    <a:pt x="2084" y="486"/>
                  </a:cubicBezTo>
                  <a:cubicBezTo>
                    <a:pt x="2667" y="367"/>
                    <a:pt x="3191" y="284"/>
                    <a:pt x="3596" y="236"/>
                  </a:cubicBezTo>
                  <a:cubicBezTo>
                    <a:pt x="3977" y="189"/>
                    <a:pt x="4227" y="177"/>
                    <a:pt x="4227" y="177"/>
                  </a:cubicBezTo>
                  <a:cubicBezTo>
                    <a:pt x="4227" y="177"/>
                    <a:pt x="3989" y="105"/>
                    <a:pt x="3596" y="34"/>
                  </a:cubicBezTo>
                  <a:cubicBezTo>
                    <a:pt x="3429" y="14"/>
                    <a:pt x="3232" y="1"/>
                    <a:pt x="301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7201;p59">
              <a:extLst>
                <a:ext uri="{FF2B5EF4-FFF2-40B4-BE49-F238E27FC236}">
                  <a16:creationId xmlns:a16="http://schemas.microsoft.com/office/drawing/2014/main" id="{24EDC39C-7CFB-24DD-18B8-71D085AD15E3}"/>
                </a:ext>
              </a:extLst>
            </p:cNvPr>
            <p:cNvSpPr/>
            <p:nvPr/>
          </p:nvSpPr>
          <p:spPr>
            <a:xfrm>
              <a:off x="4262425" y="2738575"/>
              <a:ext cx="74450" cy="14600"/>
            </a:xfrm>
            <a:custGeom>
              <a:avLst/>
              <a:gdLst/>
              <a:ahLst/>
              <a:cxnLst/>
              <a:rect l="l" t="t" r="r" b="b"/>
              <a:pathLst>
                <a:path w="2978" h="584" extrusionOk="0">
                  <a:moveTo>
                    <a:pt x="1950" y="0"/>
                  </a:moveTo>
                  <a:cubicBezTo>
                    <a:pt x="1789" y="0"/>
                    <a:pt x="1616" y="11"/>
                    <a:pt x="1441" y="36"/>
                  </a:cubicBezTo>
                  <a:cubicBezTo>
                    <a:pt x="1024" y="95"/>
                    <a:pt x="655" y="238"/>
                    <a:pt x="405" y="357"/>
                  </a:cubicBezTo>
                  <a:cubicBezTo>
                    <a:pt x="143" y="476"/>
                    <a:pt x="1" y="583"/>
                    <a:pt x="1" y="583"/>
                  </a:cubicBezTo>
                  <a:cubicBezTo>
                    <a:pt x="1" y="583"/>
                    <a:pt x="179" y="571"/>
                    <a:pt x="441" y="536"/>
                  </a:cubicBezTo>
                  <a:cubicBezTo>
                    <a:pt x="715" y="512"/>
                    <a:pt x="1084" y="476"/>
                    <a:pt x="1489" y="417"/>
                  </a:cubicBezTo>
                  <a:cubicBezTo>
                    <a:pt x="1894" y="357"/>
                    <a:pt x="2263" y="286"/>
                    <a:pt x="2525" y="238"/>
                  </a:cubicBezTo>
                  <a:cubicBezTo>
                    <a:pt x="2798" y="202"/>
                    <a:pt x="2977" y="155"/>
                    <a:pt x="2977" y="155"/>
                  </a:cubicBezTo>
                  <a:cubicBezTo>
                    <a:pt x="2977" y="155"/>
                    <a:pt x="2798" y="95"/>
                    <a:pt x="2525" y="48"/>
                  </a:cubicBezTo>
                  <a:cubicBezTo>
                    <a:pt x="2373" y="20"/>
                    <a:pt x="2173" y="0"/>
                    <a:pt x="195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7202;p59">
              <a:extLst>
                <a:ext uri="{FF2B5EF4-FFF2-40B4-BE49-F238E27FC236}">
                  <a16:creationId xmlns:a16="http://schemas.microsoft.com/office/drawing/2014/main" id="{9866EA44-B9EA-BA15-3343-72BA9CEE576E}"/>
                </a:ext>
              </a:extLst>
            </p:cNvPr>
            <p:cNvSpPr/>
            <p:nvPr/>
          </p:nvSpPr>
          <p:spPr>
            <a:xfrm>
              <a:off x="4302900" y="2756125"/>
              <a:ext cx="473000" cy="113125"/>
            </a:xfrm>
            <a:custGeom>
              <a:avLst/>
              <a:gdLst/>
              <a:ahLst/>
              <a:cxnLst/>
              <a:rect l="l" t="t" r="r" b="b"/>
              <a:pathLst>
                <a:path w="18920" h="4525" extrusionOk="0">
                  <a:moveTo>
                    <a:pt x="6002" y="0"/>
                  </a:moveTo>
                  <a:cubicBezTo>
                    <a:pt x="5406" y="12"/>
                    <a:pt x="4847" y="12"/>
                    <a:pt x="4311" y="72"/>
                  </a:cubicBezTo>
                  <a:cubicBezTo>
                    <a:pt x="4049" y="108"/>
                    <a:pt x="3787" y="119"/>
                    <a:pt x="3549" y="155"/>
                  </a:cubicBezTo>
                  <a:cubicBezTo>
                    <a:pt x="3311" y="191"/>
                    <a:pt x="3073" y="227"/>
                    <a:pt x="2846" y="250"/>
                  </a:cubicBezTo>
                  <a:cubicBezTo>
                    <a:pt x="2406" y="310"/>
                    <a:pt x="2013" y="405"/>
                    <a:pt x="1656" y="477"/>
                  </a:cubicBezTo>
                  <a:cubicBezTo>
                    <a:pt x="1299" y="536"/>
                    <a:pt x="1001" y="608"/>
                    <a:pt x="763" y="691"/>
                  </a:cubicBezTo>
                  <a:cubicBezTo>
                    <a:pt x="275" y="822"/>
                    <a:pt x="1" y="893"/>
                    <a:pt x="1" y="893"/>
                  </a:cubicBezTo>
                  <a:cubicBezTo>
                    <a:pt x="1" y="893"/>
                    <a:pt x="287" y="834"/>
                    <a:pt x="775" y="751"/>
                  </a:cubicBezTo>
                  <a:cubicBezTo>
                    <a:pt x="1037" y="703"/>
                    <a:pt x="1334" y="643"/>
                    <a:pt x="1691" y="596"/>
                  </a:cubicBezTo>
                  <a:cubicBezTo>
                    <a:pt x="2049" y="548"/>
                    <a:pt x="2442" y="477"/>
                    <a:pt x="2894" y="453"/>
                  </a:cubicBezTo>
                  <a:cubicBezTo>
                    <a:pt x="3120" y="429"/>
                    <a:pt x="3358" y="405"/>
                    <a:pt x="3596" y="393"/>
                  </a:cubicBezTo>
                  <a:cubicBezTo>
                    <a:pt x="3835" y="370"/>
                    <a:pt x="4085" y="370"/>
                    <a:pt x="4347" y="358"/>
                  </a:cubicBezTo>
                  <a:cubicBezTo>
                    <a:pt x="4525" y="350"/>
                    <a:pt x="4706" y="347"/>
                    <a:pt x="4891" y="347"/>
                  </a:cubicBezTo>
                  <a:cubicBezTo>
                    <a:pt x="5259" y="347"/>
                    <a:pt x="5640" y="358"/>
                    <a:pt x="6037" y="358"/>
                  </a:cubicBezTo>
                  <a:cubicBezTo>
                    <a:pt x="7204" y="417"/>
                    <a:pt x="8502" y="536"/>
                    <a:pt x="9835" y="786"/>
                  </a:cubicBezTo>
                  <a:cubicBezTo>
                    <a:pt x="11169" y="1060"/>
                    <a:pt x="12419" y="1417"/>
                    <a:pt x="13526" y="1798"/>
                  </a:cubicBezTo>
                  <a:cubicBezTo>
                    <a:pt x="14086" y="2013"/>
                    <a:pt x="14622" y="2203"/>
                    <a:pt x="15098" y="2429"/>
                  </a:cubicBezTo>
                  <a:cubicBezTo>
                    <a:pt x="15336" y="2536"/>
                    <a:pt x="15574" y="2632"/>
                    <a:pt x="15788" y="2739"/>
                  </a:cubicBezTo>
                  <a:cubicBezTo>
                    <a:pt x="16003" y="2846"/>
                    <a:pt x="16229" y="2953"/>
                    <a:pt x="16419" y="3048"/>
                  </a:cubicBezTo>
                  <a:cubicBezTo>
                    <a:pt x="16824" y="3251"/>
                    <a:pt x="17170" y="3453"/>
                    <a:pt x="17479" y="3632"/>
                  </a:cubicBezTo>
                  <a:cubicBezTo>
                    <a:pt x="17789" y="3810"/>
                    <a:pt x="18051" y="3977"/>
                    <a:pt x="18265" y="4108"/>
                  </a:cubicBezTo>
                  <a:cubicBezTo>
                    <a:pt x="18682" y="4382"/>
                    <a:pt x="18920" y="4525"/>
                    <a:pt x="18920" y="4525"/>
                  </a:cubicBezTo>
                  <a:cubicBezTo>
                    <a:pt x="18920" y="4525"/>
                    <a:pt x="18694" y="4358"/>
                    <a:pt x="18217" y="4001"/>
                  </a:cubicBezTo>
                  <a:cubicBezTo>
                    <a:pt x="18027" y="3858"/>
                    <a:pt x="17777" y="3679"/>
                    <a:pt x="17479" y="3477"/>
                  </a:cubicBezTo>
                  <a:cubicBezTo>
                    <a:pt x="17181" y="3287"/>
                    <a:pt x="16848" y="3048"/>
                    <a:pt x="16455" y="2846"/>
                  </a:cubicBezTo>
                  <a:cubicBezTo>
                    <a:pt x="16253" y="2727"/>
                    <a:pt x="16050" y="2608"/>
                    <a:pt x="15836" y="2489"/>
                  </a:cubicBezTo>
                  <a:cubicBezTo>
                    <a:pt x="15634" y="2370"/>
                    <a:pt x="15396" y="2263"/>
                    <a:pt x="15157" y="2144"/>
                  </a:cubicBezTo>
                  <a:cubicBezTo>
                    <a:pt x="14693" y="1905"/>
                    <a:pt x="14157" y="1703"/>
                    <a:pt x="13610" y="1465"/>
                  </a:cubicBezTo>
                  <a:cubicBezTo>
                    <a:pt x="12490" y="1024"/>
                    <a:pt x="11228" y="643"/>
                    <a:pt x="9871" y="370"/>
                  </a:cubicBezTo>
                  <a:cubicBezTo>
                    <a:pt x="8514" y="119"/>
                    <a:pt x="7192" y="12"/>
                    <a:pt x="60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7203;p59">
              <a:extLst>
                <a:ext uri="{FF2B5EF4-FFF2-40B4-BE49-F238E27FC236}">
                  <a16:creationId xmlns:a16="http://schemas.microsoft.com/office/drawing/2014/main" id="{EB3E99E3-3115-BABB-F3CC-9CA4746F2B16}"/>
                </a:ext>
              </a:extLst>
            </p:cNvPr>
            <p:cNvSpPr/>
            <p:nvPr/>
          </p:nvSpPr>
          <p:spPr>
            <a:xfrm>
              <a:off x="4331475" y="2783675"/>
              <a:ext cx="317625" cy="61175"/>
            </a:xfrm>
            <a:custGeom>
              <a:avLst/>
              <a:gdLst/>
              <a:ahLst/>
              <a:cxnLst/>
              <a:rect l="l" t="t" r="r" b="b"/>
              <a:pathLst>
                <a:path w="12705" h="2447" extrusionOk="0">
                  <a:moveTo>
                    <a:pt x="4710" y="0"/>
                  </a:moveTo>
                  <a:cubicBezTo>
                    <a:pt x="4454" y="0"/>
                    <a:pt x="4205" y="7"/>
                    <a:pt x="3966" y="18"/>
                  </a:cubicBezTo>
                  <a:cubicBezTo>
                    <a:pt x="3156" y="65"/>
                    <a:pt x="2442" y="149"/>
                    <a:pt x="1870" y="268"/>
                  </a:cubicBezTo>
                  <a:cubicBezTo>
                    <a:pt x="1572" y="315"/>
                    <a:pt x="1310" y="387"/>
                    <a:pt x="1072" y="446"/>
                  </a:cubicBezTo>
                  <a:cubicBezTo>
                    <a:pt x="858" y="494"/>
                    <a:pt x="656" y="553"/>
                    <a:pt x="501" y="613"/>
                  </a:cubicBezTo>
                  <a:lnTo>
                    <a:pt x="1" y="780"/>
                  </a:lnTo>
                  <a:cubicBezTo>
                    <a:pt x="1" y="780"/>
                    <a:pt x="179" y="732"/>
                    <a:pt x="513" y="672"/>
                  </a:cubicBezTo>
                  <a:cubicBezTo>
                    <a:pt x="679" y="637"/>
                    <a:pt x="870" y="601"/>
                    <a:pt x="1108" y="565"/>
                  </a:cubicBezTo>
                  <a:cubicBezTo>
                    <a:pt x="1334" y="530"/>
                    <a:pt x="1596" y="494"/>
                    <a:pt x="1894" y="458"/>
                  </a:cubicBezTo>
                  <a:cubicBezTo>
                    <a:pt x="2477" y="387"/>
                    <a:pt x="3192" y="339"/>
                    <a:pt x="3966" y="339"/>
                  </a:cubicBezTo>
                  <a:cubicBezTo>
                    <a:pt x="4751" y="339"/>
                    <a:pt x="5609" y="387"/>
                    <a:pt x="6502" y="506"/>
                  </a:cubicBezTo>
                  <a:cubicBezTo>
                    <a:pt x="7395" y="625"/>
                    <a:pt x="8228" y="803"/>
                    <a:pt x="8978" y="994"/>
                  </a:cubicBezTo>
                  <a:cubicBezTo>
                    <a:pt x="9728" y="1208"/>
                    <a:pt x="10395" y="1423"/>
                    <a:pt x="10943" y="1649"/>
                  </a:cubicBezTo>
                  <a:cubicBezTo>
                    <a:pt x="11228" y="1756"/>
                    <a:pt x="11466" y="1875"/>
                    <a:pt x="11693" y="1958"/>
                  </a:cubicBezTo>
                  <a:cubicBezTo>
                    <a:pt x="11919" y="2054"/>
                    <a:pt x="12098" y="2149"/>
                    <a:pt x="12240" y="2220"/>
                  </a:cubicBezTo>
                  <a:cubicBezTo>
                    <a:pt x="12538" y="2363"/>
                    <a:pt x="12705" y="2446"/>
                    <a:pt x="12705" y="2446"/>
                  </a:cubicBezTo>
                  <a:cubicBezTo>
                    <a:pt x="12705" y="2446"/>
                    <a:pt x="12550" y="2351"/>
                    <a:pt x="12264" y="2161"/>
                  </a:cubicBezTo>
                  <a:cubicBezTo>
                    <a:pt x="12133" y="2065"/>
                    <a:pt x="11955" y="1958"/>
                    <a:pt x="11752" y="1839"/>
                  </a:cubicBezTo>
                  <a:cubicBezTo>
                    <a:pt x="11538" y="1744"/>
                    <a:pt x="11300" y="1589"/>
                    <a:pt x="11038" y="1470"/>
                  </a:cubicBezTo>
                  <a:cubicBezTo>
                    <a:pt x="10502" y="1208"/>
                    <a:pt x="9847" y="934"/>
                    <a:pt x="9085" y="684"/>
                  </a:cubicBezTo>
                  <a:cubicBezTo>
                    <a:pt x="8323" y="446"/>
                    <a:pt x="7466" y="232"/>
                    <a:pt x="6549" y="125"/>
                  </a:cubicBezTo>
                  <a:cubicBezTo>
                    <a:pt x="5912" y="34"/>
                    <a:pt x="5292" y="0"/>
                    <a:pt x="47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7204;p59">
              <a:extLst>
                <a:ext uri="{FF2B5EF4-FFF2-40B4-BE49-F238E27FC236}">
                  <a16:creationId xmlns:a16="http://schemas.microsoft.com/office/drawing/2014/main" id="{22ADC7B4-3AE1-A218-62CE-39FA61E75D70}"/>
                </a:ext>
              </a:extLst>
            </p:cNvPr>
            <p:cNvSpPr/>
            <p:nvPr/>
          </p:nvSpPr>
          <p:spPr>
            <a:xfrm>
              <a:off x="4752075" y="2896925"/>
              <a:ext cx="521225" cy="225350"/>
            </a:xfrm>
            <a:custGeom>
              <a:avLst/>
              <a:gdLst/>
              <a:ahLst/>
              <a:cxnLst/>
              <a:rect l="l" t="t" r="r" b="b"/>
              <a:pathLst>
                <a:path w="20849" h="9014" extrusionOk="0">
                  <a:moveTo>
                    <a:pt x="0" y="0"/>
                  </a:moveTo>
                  <a:cubicBezTo>
                    <a:pt x="1" y="0"/>
                    <a:pt x="1144" y="572"/>
                    <a:pt x="2989" y="1500"/>
                  </a:cubicBezTo>
                  <a:cubicBezTo>
                    <a:pt x="4822" y="2441"/>
                    <a:pt x="7370" y="3715"/>
                    <a:pt x="10180" y="5144"/>
                  </a:cubicBezTo>
                  <a:cubicBezTo>
                    <a:pt x="11585" y="5846"/>
                    <a:pt x="12907" y="6549"/>
                    <a:pt x="14157" y="7120"/>
                  </a:cubicBezTo>
                  <a:cubicBezTo>
                    <a:pt x="15395" y="7691"/>
                    <a:pt x="16550" y="8156"/>
                    <a:pt x="17550" y="8430"/>
                  </a:cubicBezTo>
                  <a:cubicBezTo>
                    <a:pt x="18550" y="8727"/>
                    <a:pt x="19360" y="8882"/>
                    <a:pt x="19943" y="8942"/>
                  </a:cubicBezTo>
                  <a:cubicBezTo>
                    <a:pt x="20241" y="8989"/>
                    <a:pt x="20467" y="8989"/>
                    <a:pt x="20610" y="9001"/>
                  </a:cubicBezTo>
                  <a:cubicBezTo>
                    <a:pt x="20777" y="9013"/>
                    <a:pt x="20848" y="9013"/>
                    <a:pt x="20848" y="9013"/>
                  </a:cubicBezTo>
                  <a:cubicBezTo>
                    <a:pt x="20848" y="9013"/>
                    <a:pt x="20777" y="9013"/>
                    <a:pt x="20634" y="8989"/>
                  </a:cubicBezTo>
                  <a:cubicBezTo>
                    <a:pt x="20479" y="8965"/>
                    <a:pt x="20253" y="8942"/>
                    <a:pt x="19979" y="8882"/>
                  </a:cubicBezTo>
                  <a:cubicBezTo>
                    <a:pt x="19407" y="8787"/>
                    <a:pt x="18586" y="8596"/>
                    <a:pt x="17622" y="8251"/>
                  </a:cubicBezTo>
                  <a:cubicBezTo>
                    <a:pt x="16645" y="7918"/>
                    <a:pt x="15526" y="7441"/>
                    <a:pt x="14300" y="6822"/>
                  </a:cubicBezTo>
                  <a:cubicBezTo>
                    <a:pt x="13085" y="6215"/>
                    <a:pt x="11764" y="5501"/>
                    <a:pt x="10359" y="4786"/>
                  </a:cubicBezTo>
                  <a:cubicBezTo>
                    <a:pt x="7549" y="3358"/>
                    <a:pt x="4953" y="2155"/>
                    <a:pt x="3072" y="1322"/>
                  </a:cubicBezTo>
                  <a:cubicBezTo>
                    <a:pt x="1191" y="476"/>
                    <a:pt x="1"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7205;p59">
              <a:extLst>
                <a:ext uri="{FF2B5EF4-FFF2-40B4-BE49-F238E27FC236}">
                  <a16:creationId xmlns:a16="http://schemas.microsoft.com/office/drawing/2014/main" id="{3542EAD1-B530-031F-FE28-B81783281995}"/>
                </a:ext>
              </a:extLst>
            </p:cNvPr>
            <p:cNvSpPr/>
            <p:nvPr/>
          </p:nvSpPr>
          <p:spPr>
            <a:xfrm>
              <a:off x="4671700" y="2720700"/>
              <a:ext cx="519425" cy="273575"/>
            </a:xfrm>
            <a:custGeom>
              <a:avLst/>
              <a:gdLst/>
              <a:ahLst/>
              <a:cxnLst/>
              <a:rect l="l" t="t" r="r" b="b"/>
              <a:pathLst>
                <a:path w="20777" h="10943" extrusionOk="0">
                  <a:moveTo>
                    <a:pt x="1" y="1"/>
                  </a:moveTo>
                  <a:lnTo>
                    <a:pt x="1" y="1"/>
                  </a:lnTo>
                  <a:cubicBezTo>
                    <a:pt x="1" y="1"/>
                    <a:pt x="322" y="96"/>
                    <a:pt x="894" y="274"/>
                  </a:cubicBezTo>
                  <a:cubicBezTo>
                    <a:pt x="1036" y="322"/>
                    <a:pt x="1191" y="382"/>
                    <a:pt x="1370" y="417"/>
                  </a:cubicBezTo>
                  <a:cubicBezTo>
                    <a:pt x="1537" y="477"/>
                    <a:pt x="1727" y="560"/>
                    <a:pt x="1918" y="632"/>
                  </a:cubicBezTo>
                  <a:cubicBezTo>
                    <a:pt x="2310" y="798"/>
                    <a:pt x="2763" y="941"/>
                    <a:pt x="3239" y="1179"/>
                  </a:cubicBezTo>
                  <a:cubicBezTo>
                    <a:pt x="3477" y="1286"/>
                    <a:pt x="3739" y="1406"/>
                    <a:pt x="4001" y="1525"/>
                  </a:cubicBezTo>
                  <a:cubicBezTo>
                    <a:pt x="4275" y="1644"/>
                    <a:pt x="4525" y="1787"/>
                    <a:pt x="4811" y="1941"/>
                  </a:cubicBezTo>
                  <a:cubicBezTo>
                    <a:pt x="5370" y="2227"/>
                    <a:pt x="5942" y="2560"/>
                    <a:pt x="6549" y="2918"/>
                  </a:cubicBezTo>
                  <a:cubicBezTo>
                    <a:pt x="7752" y="3656"/>
                    <a:pt x="9037" y="4513"/>
                    <a:pt x="10383" y="5418"/>
                  </a:cubicBezTo>
                  <a:cubicBezTo>
                    <a:pt x="11740" y="6335"/>
                    <a:pt x="13038" y="7192"/>
                    <a:pt x="14240" y="7942"/>
                  </a:cubicBezTo>
                  <a:cubicBezTo>
                    <a:pt x="14848" y="8299"/>
                    <a:pt x="15419" y="8633"/>
                    <a:pt x="15979" y="8930"/>
                  </a:cubicBezTo>
                  <a:cubicBezTo>
                    <a:pt x="16265" y="9085"/>
                    <a:pt x="16515" y="9228"/>
                    <a:pt x="16788" y="9371"/>
                  </a:cubicBezTo>
                  <a:cubicBezTo>
                    <a:pt x="17050" y="9490"/>
                    <a:pt x="17312" y="9609"/>
                    <a:pt x="17550" y="9728"/>
                  </a:cubicBezTo>
                  <a:cubicBezTo>
                    <a:pt x="18027" y="9966"/>
                    <a:pt x="18491" y="10121"/>
                    <a:pt x="18872" y="10288"/>
                  </a:cubicBezTo>
                  <a:cubicBezTo>
                    <a:pt x="19063" y="10383"/>
                    <a:pt x="19241" y="10454"/>
                    <a:pt x="19420" y="10514"/>
                  </a:cubicBezTo>
                  <a:cubicBezTo>
                    <a:pt x="19598" y="10573"/>
                    <a:pt x="19753" y="10621"/>
                    <a:pt x="19896" y="10657"/>
                  </a:cubicBezTo>
                  <a:cubicBezTo>
                    <a:pt x="20467" y="10835"/>
                    <a:pt x="20777" y="10942"/>
                    <a:pt x="20777" y="10942"/>
                  </a:cubicBezTo>
                  <a:cubicBezTo>
                    <a:pt x="20777" y="10942"/>
                    <a:pt x="20479" y="10823"/>
                    <a:pt x="19932" y="10585"/>
                  </a:cubicBezTo>
                  <a:cubicBezTo>
                    <a:pt x="19789" y="10526"/>
                    <a:pt x="19634" y="10466"/>
                    <a:pt x="19467" y="10407"/>
                  </a:cubicBezTo>
                  <a:cubicBezTo>
                    <a:pt x="19301" y="10335"/>
                    <a:pt x="19122" y="10240"/>
                    <a:pt x="18932" y="10157"/>
                  </a:cubicBezTo>
                  <a:cubicBezTo>
                    <a:pt x="18539" y="9978"/>
                    <a:pt x="18098" y="9799"/>
                    <a:pt x="17634" y="9526"/>
                  </a:cubicBezTo>
                  <a:cubicBezTo>
                    <a:pt x="17396" y="9407"/>
                    <a:pt x="17146" y="9276"/>
                    <a:pt x="16896" y="9145"/>
                  </a:cubicBezTo>
                  <a:cubicBezTo>
                    <a:pt x="16622" y="8990"/>
                    <a:pt x="16372" y="8847"/>
                    <a:pt x="16098" y="8680"/>
                  </a:cubicBezTo>
                  <a:cubicBezTo>
                    <a:pt x="15562" y="8383"/>
                    <a:pt x="15002" y="8013"/>
                    <a:pt x="14407" y="7644"/>
                  </a:cubicBezTo>
                  <a:cubicBezTo>
                    <a:pt x="13217" y="6870"/>
                    <a:pt x="11954" y="6001"/>
                    <a:pt x="10597" y="5085"/>
                  </a:cubicBezTo>
                  <a:cubicBezTo>
                    <a:pt x="9252" y="4168"/>
                    <a:pt x="7942" y="3334"/>
                    <a:pt x="6716" y="2620"/>
                  </a:cubicBezTo>
                  <a:cubicBezTo>
                    <a:pt x="6085" y="2287"/>
                    <a:pt x="5501" y="1953"/>
                    <a:pt x="4930" y="1691"/>
                  </a:cubicBezTo>
                  <a:cubicBezTo>
                    <a:pt x="4644" y="1548"/>
                    <a:pt x="4370" y="1417"/>
                    <a:pt x="4108" y="1298"/>
                  </a:cubicBezTo>
                  <a:cubicBezTo>
                    <a:pt x="3834" y="1191"/>
                    <a:pt x="3584" y="1096"/>
                    <a:pt x="3334" y="989"/>
                  </a:cubicBezTo>
                  <a:cubicBezTo>
                    <a:pt x="2846" y="774"/>
                    <a:pt x="2370" y="644"/>
                    <a:pt x="1965" y="513"/>
                  </a:cubicBezTo>
                  <a:cubicBezTo>
                    <a:pt x="1751" y="453"/>
                    <a:pt x="1572" y="382"/>
                    <a:pt x="1394" y="334"/>
                  </a:cubicBezTo>
                  <a:cubicBezTo>
                    <a:pt x="1215" y="286"/>
                    <a:pt x="1060" y="239"/>
                    <a:pt x="905" y="215"/>
                  </a:cubicBezTo>
                  <a:cubicBezTo>
                    <a:pt x="322" y="84"/>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7206;p59">
              <a:extLst>
                <a:ext uri="{FF2B5EF4-FFF2-40B4-BE49-F238E27FC236}">
                  <a16:creationId xmlns:a16="http://schemas.microsoft.com/office/drawing/2014/main" id="{D62E3742-97C2-4498-0052-2409B8E7E0BA}"/>
                </a:ext>
              </a:extLst>
            </p:cNvPr>
            <p:cNvSpPr/>
            <p:nvPr/>
          </p:nvSpPr>
          <p:spPr>
            <a:xfrm>
              <a:off x="4713075" y="2707000"/>
              <a:ext cx="304225" cy="181000"/>
            </a:xfrm>
            <a:custGeom>
              <a:avLst/>
              <a:gdLst/>
              <a:ahLst/>
              <a:cxnLst/>
              <a:rect l="l" t="t" r="r" b="b"/>
              <a:pathLst>
                <a:path w="12169" h="7240" extrusionOk="0">
                  <a:moveTo>
                    <a:pt x="1" y="1"/>
                  </a:moveTo>
                  <a:lnTo>
                    <a:pt x="501" y="251"/>
                  </a:lnTo>
                  <a:cubicBezTo>
                    <a:pt x="834" y="406"/>
                    <a:pt x="1286" y="644"/>
                    <a:pt x="1858" y="941"/>
                  </a:cubicBezTo>
                  <a:cubicBezTo>
                    <a:pt x="3001" y="1537"/>
                    <a:pt x="4549" y="2382"/>
                    <a:pt x="6228" y="3382"/>
                  </a:cubicBezTo>
                  <a:cubicBezTo>
                    <a:pt x="7918" y="4382"/>
                    <a:pt x="9407" y="5347"/>
                    <a:pt x="10466" y="6061"/>
                  </a:cubicBezTo>
                  <a:cubicBezTo>
                    <a:pt x="11002" y="6418"/>
                    <a:pt x="11419" y="6716"/>
                    <a:pt x="11716" y="6918"/>
                  </a:cubicBezTo>
                  <a:cubicBezTo>
                    <a:pt x="12014" y="7121"/>
                    <a:pt x="12169" y="7240"/>
                    <a:pt x="12169" y="7240"/>
                  </a:cubicBezTo>
                  <a:cubicBezTo>
                    <a:pt x="12169" y="7240"/>
                    <a:pt x="12026" y="7097"/>
                    <a:pt x="11728" y="6859"/>
                  </a:cubicBezTo>
                  <a:cubicBezTo>
                    <a:pt x="11454" y="6621"/>
                    <a:pt x="11050" y="6299"/>
                    <a:pt x="10550" y="5894"/>
                  </a:cubicBezTo>
                  <a:cubicBezTo>
                    <a:pt x="9537" y="5097"/>
                    <a:pt x="8109" y="4049"/>
                    <a:pt x="6406" y="3037"/>
                  </a:cubicBezTo>
                  <a:cubicBezTo>
                    <a:pt x="4727" y="2025"/>
                    <a:pt x="3120" y="1263"/>
                    <a:pt x="1929" y="763"/>
                  </a:cubicBezTo>
                  <a:cubicBezTo>
                    <a:pt x="1334" y="513"/>
                    <a:pt x="858" y="310"/>
                    <a:pt x="513" y="191"/>
                  </a:cubicBezTo>
                  <a:cubicBezTo>
                    <a:pt x="191" y="72"/>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7207;p59">
              <a:extLst>
                <a:ext uri="{FF2B5EF4-FFF2-40B4-BE49-F238E27FC236}">
                  <a16:creationId xmlns:a16="http://schemas.microsoft.com/office/drawing/2014/main" id="{835950D6-A4B1-2A80-8B0E-A9A161DF894A}"/>
                </a:ext>
              </a:extLst>
            </p:cNvPr>
            <p:cNvSpPr/>
            <p:nvPr/>
          </p:nvSpPr>
          <p:spPr>
            <a:xfrm>
              <a:off x="3092050" y="2249900"/>
              <a:ext cx="231600" cy="83575"/>
            </a:xfrm>
            <a:custGeom>
              <a:avLst/>
              <a:gdLst/>
              <a:ahLst/>
              <a:cxnLst/>
              <a:rect l="l" t="t" r="r" b="b"/>
              <a:pathLst>
                <a:path w="9264" h="3343" extrusionOk="0">
                  <a:moveTo>
                    <a:pt x="9256" y="303"/>
                  </a:moveTo>
                  <a:lnTo>
                    <a:pt x="9256" y="303"/>
                  </a:lnTo>
                  <a:cubicBezTo>
                    <a:pt x="9261" y="305"/>
                    <a:pt x="9263" y="307"/>
                    <a:pt x="9263" y="307"/>
                  </a:cubicBezTo>
                  <a:lnTo>
                    <a:pt x="9256" y="303"/>
                  </a:lnTo>
                  <a:close/>
                  <a:moveTo>
                    <a:pt x="8613" y="0"/>
                  </a:moveTo>
                  <a:cubicBezTo>
                    <a:pt x="8554" y="0"/>
                    <a:pt x="8492" y="9"/>
                    <a:pt x="8430" y="33"/>
                  </a:cubicBezTo>
                  <a:cubicBezTo>
                    <a:pt x="8346" y="68"/>
                    <a:pt x="8239" y="140"/>
                    <a:pt x="8180" y="259"/>
                  </a:cubicBezTo>
                  <a:cubicBezTo>
                    <a:pt x="8120" y="378"/>
                    <a:pt x="8120" y="485"/>
                    <a:pt x="8061" y="509"/>
                  </a:cubicBezTo>
                  <a:cubicBezTo>
                    <a:pt x="8033" y="537"/>
                    <a:pt x="7989" y="548"/>
                    <a:pt x="7933" y="548"/>
                  </a:cubicBezTo>
                  <a:cubicBezTo>
                    <a:pt x="7893" y="548"/>
                    <a:pt x="7848" y="543"/>
                    <a:pt x="7799" y="533"/>
                  </a:cubicBezTo>
                  <a:cubicBezTo>
                    <a:pt x="7680" y="521"/>
                    <a:pt x="7537" y="473"/>
                    <a:pt x="7382" y="473"/>
                  </a:cubicBezTo>
                  <a:cubicBezTo>
                    <a:pt x="7287" y="473"/>
                    <a:pt x="7180" y="485"/>
                    <a:pt x="7096" y="545"/>
                  </a:cubicBezTo>
                  <a:cubicBezTo>
                    <a:pt x="7001" y="604"/>
                    <a:pt x="6941" y="723"/>
                    <a:pt x="6918" y="783"/>
                  </a:cubicBezTo>
                  <a:cubicBezTo>
                    <a:pt x="6870" y="902"/>
                    <a:pt x="6799" y="973"/>
                    <a:pt x="6691" y="1057"/>
                  </a:cubicBezTo>
                  <a:cubicBezTo>
                    <a:pt x="6477" y="1188"/>
                    <a:pt x="6168" y="1247"/>
                    <a:pt x="5846" y="1319"/>
                  </a:cubicBezTo>
                  <a:cubicBezTo>
                    <a:pt x="5513" y="1390"/>
                    <a:pt x="5179" y="1485"/>
                    <a:pt x="4834" y="1569"/>
                  </a:cubicBezTo>
                  <a:cubicBezTo>
                    <a:pt x="3453" y="1950"/>
                    <a:pt x="2239" y="2378"/>
                    <a:pt x="1381" y="2735"/>
                  </a:cubicBezTo>
                  <a:cubicBezTo>
                    <a:pt x="512" y="3093"/>
                    <a:pt x="0" y="3343"/>
                    <a:pt x="0" y="3343"/>
                  </a:cubicBezTo>
                  <a:cubicBezTo>
                    <a:pt x="0" y="3343"/>
                    <a:pt x="548" y="3176"/>
                    <a:pt x="1453" y="2950"/>
                  </a:cubicBezTo>
                  <a:cubicBezTo>
                    <a:pt x="2346" y="2700"/>
                    <a:pt x="3560" y="2354"/>
                    <a:pt x="4941" y="1985"/>
                  </a:cubicBezTo>
                  <a:cubicBezTo>
                    <a:pt x="5275" y="1902"/>
                    <a:pt x="5608" y="1807"/>
                    <a:pt x="5929" y="1723"/>
                  </a:cubicBezTo>
                  <a:cubicBezTo>
                    <a:pt x="6251" y="1628"/>
                    <a:pt x="6584" y="1569"/>
                    <a:pt x="6882" y="1342"/>
                  </a:cubicBezTo>
                  <a:cubicBezTo>
                    <a:pt x="7037" y="1247"/>
                    <a:pt x="7156" y="1069"/>
                    <a:pt x="7203" y="914"/>
                  </a:cubicBezTo>
                  <a:cubicBezTo>
                    <a:pt x="7227" y="842"/>
                    <a:pt x="7227" y="830"/>
                    <a:pt x="7263" y="795"/>
                  </a:cubicBezTo>
                  <a:cubicBezTo>
                    <a:pt x="7287" y="771"/>
                    <a:pt x="7322" y="747"/>
                    <a:pt x="7370" y="747"/>
                  </a:cubicBezTo>
                  <a:cubicBezTo>
                    <a:pt x="7477" y="747"/>
                    <a:pt x="7620" y="771"/>
                    <a:pt x="7751" y="783"/>
                  </a:cubicBezTo>
                  <a:cubicBezTo>
                    <a:pt x="7773" y="783"/>
                    <a:pt x="7796" y="783"/>
                    <a:pt x="7819" y="783"/>
                  </a:cubicBezTo>
                  <a:cubicBezTo>
                    <a:pt x="7937" y="783"/>
                    <a:pt x="8071" y="775"/>
                    <a:pt x="8180" y="676"/>
                  </a:cubicBezTo>
                  <a:cubicBezTo>
                    <a:pt x="8239" y="616"/>
                    <a:pt x="8263" y="545"/>
                    <a:pt x="8287" y="485"/>
                  </a:cubicBezTo>
                  <a:cubicBezTo>
                    <a:pt x="8299" y="426"/>
                    <a:pt x="8299" y="366"/>
                    <a:pt x="8311" y="330"/>
                  </a:cubicBezTo>
                  <a:cubicBezTo>
                    <a:pt x="8346" y="247"/>
                    <a:pt x="8406" y="187"/>
                    <a:pt x="8477" y="152"/>
                  </a:cubicBezTo>
                  <a:cubicBezTo>
                    <a:pt x="8546" y="120"/>
                    <a:pt x="8614" y="110"/>
                    <a:pt x="8679" y="110"/>
                  </a:cubicBezTo>
                  <a:cubicBezTo>
                    <a:pt x="8762" y="110"/>
                    <a:pt x="8840" y="127"/>
                    <a:pt x="8906" y="140"/>
                  </a:cubicBezTo>
                  <a:cubicBezTo>
                    <a:pt x="9025" y="187"/>
                    <a:pt x="9120" y="235"/>
                    <a:pt x="9180" y="259"/>
                  </a:cubicBezTo>
                  <a:lnTo>
                    <a:pt x="9256" y="303"/>
                  </a:lnTo>
                  <a:lnTo>
                    <a:pt x="9256" y="303"/>
                  </a:lnTo>
                  <a:cubicBezTo>
                    <a:pt x="9246" y="296"/>
                    <a:pt x="9222" y="280"/>
                    <a:pt x="9180" y="247"/>
                  </a:cubicBezTo>
                  <a:cubicBezTo>
                    <a:pt x="9132" y="199"/>
                    <a:pt x="9037" y="140"/>
                    <a:pt x="8918" y="80"/>
                  </a:cubicBezTo>
                  <a:cubicBezTo>
                    <a:pt x="8846" y="40"/>
                    <a:pt x="8736" y="0"/>
                    <a:pt x="861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7208;p59">
              <a:extLst>
                <a:ext uri="{FF2B5EF4-FFF2-40B4-BE49-F238E27FC236}">
                  <a16:creationId xmlns:a16="http://schemas.microsoft.com/office/drawing/2014/main" id="{1097F5C3-F950-136B-90E9-1126D6DF0FAB}"/>
                </a:ext>
              </a:extLst>
            </p:cNvPr>
            <p:cNvSpPr/>
            <p:nvPr/>
          </p:nvSpPr>
          <p:spPr>
            <a:xfrm>
              <a:off x="3148900" y="2310525"/>
              <a:ext cx="417925" cy="144400"/>
            </a:xfrm>
            <a:custGeom>
              <a:avLst/>
              <a:gdLst/>
              <a:ahLst/>
              <a:cxnLst/>
              <a:rect l="l" t="t" r="r" b="b"/>
              <a:pathLst>
                <a:path w="16717" h="5776" extrusionOk="0">
                  <a:moveTo>
                    <a:pt x="0" y="1"/>
                  </a:moveTo>
                  <a:cubicBezTo>
                    <a:pt x="0" y="1"/>
                    <a:pt x="227" y="132"/>
                    <a:pt x="607" y="346"/>
                  </a:cubicBezTo>
                  <a:cubicBezTo>
                    <a:pt x="1000" y="572"/>
                    <a:pt x="1560" y="894"/>
                    <a:pt x="2274" y="1263"/>
                  </a:cubicBezTo>
                  <a:cubicBezTo>
                    <a:pt x="3703" y="2001"/>
                    <a:pt x="5739" y="2942"/>
                    <a:pt x="8061" y="3751"/>
                  </a:cubicBezTo>
                  <a:cubicBezTo>
                    <a:pt x="10406" y="4549"/>
                    <a:pt x="12573" y="5073"/>
                    <a:pt x="14157" y="5371"/>
                  </a:cubicBezTo>
                  <a:cubicBezTo>
                    <a:pt x="14943" y="5513"/>
                    <a:pt x="15586" y="5621"/>
                    <a:pt x="16026" y="5680"/>
                  </a:cubicBezTo>
                  <a:cubicBezTo>
                    <a:pt x="16455" y="5740"/>
                    <a:pt x="16717" y="5775"/>
                    <a:pt x="16717" y="5775"/>
                  </a:cubicBezTo>
                  <a:cubicBezTo>
                    <a:pt x="16717" y="5775"/>
                    <a:pt x="16478" y="5728"/>
                    <a:pt x="16026" y="5621"/>
                  </a:cubicBezTo>
                  <a:cubicBezTo>
                    <a:pt x="15597" y="5537"/>
                    <a:pt x="14954" y="5371"/>
                    <a:pt x="14181" y="5180"/>
                  </a:cubicBezTo>
                  <a:cubicBezTo>
                    <a:pt x="12621" y="4775"/>
                    <a:pt x="10490" y="4168"/>
                    <a:pt x="8180" y="3370"/>
                  </a:cubicBezTo>
                  <a:cubicBezTo>
                    <a:pt x="5858" y="2573"/>
                    <a:pt x="3822" y="1739"/>
                    <a:pt x="2346" y="1084"/>
                  </a:cubicBezTo>
                  <a:cubicBezTo>
                    <a:pt x="1619" y="751"/>
                    <a:pt x="1024" y="489"/>
                    <a:pt x="619" y="298"/>
                  </a:cubicBezTo>
                  <a:cubicBezTo>
                    <a:pt x="227" y="96"/>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7209;p59">
              <a:extLst>
                <a:ext uri="{FF2B5EF4-FFF2-40B4-BE49-F238E27FC236}">
                  <a16:creationId xmlns:a16="http://schemas.microsoft.com/office/drawing/2014/main" id="{86EACDB9-2985-D77A-39A9-8BC40C1CBB6B}"/>
                </a:ext>
              </a:extLst>
            </p:cNvPr>
            <p:cNvSpPr/>
            <p:nvPr/>
          </p:nvSpPr>
          <p:spPr>
            <a:xfrm>
              <a:off x="3202475" y="2295950"/>
              <a:ext cx="157475" cy="53300"/>
            </a:xfrm>
            <a:custGeom>
              <a:avLst/>
              <a:gdLst/>
              <a:ahLst/>
              <a:cxnLst/>
              <a:rect l="l" t="t" r="r" b="b"/>
              <a:pathLst>
                <a:path w="6299" h="2132" extrusionOk="0">
                  <a:moveTo>
                    <a:pt x="0" y="0"/>
                  </a:moveTo>
                  <a:cubicBezTo>
                    <a:pt x="0" y="0"/>
                    <a:pt x="310" y="215"/>
                    <a:pt x="834" y="512"/>
                  </a:cubicBezTo>
                  <a:cubicBezTo>
                    <a:pt x="1358" y="834"/>
                    <a:pt x="2108" y="1203"/>
                    <a:pt x="2989" y="1501"/>
                  </a:cubicBezTo>
                  <a:cubicBezTo>
                    <a:pt x="3882" y="1798"/>
                    <a:pt x="4703" y="1965"/>
                    <a:pt x="5311" y="2036"/>
                  </a:cubicBezTo>
                  <a:cubicBezTo>
                    <a:pt x="5918" y="2132"/>
                    <a:pt x="6299" y="2132"/>
                    <a:pt x="6299" y="2132"/>
                  </a:cubicBezTo>
                  <a:cubicBezTo>
                    <a:pt x="6299" y="2132"/>
                    <a:pt x="5942" y="2024"/>
                    <a:pt x="5334" y="1846"/>
                  </a:cubicBezTo>
                  <a:cubicBezTo>
                    <a:pt x="4763" y="1667"/>
                    <a:pt x="3965" y="1429"/>
                    <a:pt x="3108" y="1132"/>
                  </a:cubicBezTo>
                  <a:cubicBezTo>
                    <a:pt x="2251" y="834"/>
                    <a:pt x="1465" y="548"/>
                    <a:pt x="905" y="334"/>
                  </a:cubicBezTo>
                  <a:cubicBezTo>
                    <a:pt x="358" y="131"/>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7210;p59">
              <a:extLst>
                <a:ext uri="{FF2B5EF4-FFF2-40B4-BE49-F238E27FC236}">
                  <a16:creationId xmlns:a16="http://schemas.microsoft.com/office/drawing/2014/main" id="{AC2D2DF8-067B-52A1-8934-43396D4BDB13}"/>
                </a:ext>
              </a:extLst>
            </p:cNvPr>
            <p:cNvSpPr/>
            <p:nvPr/>
          </p:nvSpPr>
          <p:spPr>
            <a:xfrm>
              <a:off x="3350400" y="2308150"/>
              <a:ext cx="753100" cy="336375"/>
            </a:xfrm>
            <a:custGeom>
              <a:avLst/>
              <a:gdLst/>
              <a:ahLst/>
              <a:cxnLst/>
              <a:rect l="l" t="t" r="r" b="b"/>
              <a:pathLst>
                <a:path w="30124" h="13455" extrusionOk="0">
                  <a:moveTo>
                    <a:pt x="1" y="1"/>
                  </a:moveTo>
                  <a:lnTo>
                    <a:pt x="1" y="1"/>
                  </a:lnTo>
                  <a:cubicBezTo>
                    <a:pt x="1" y="1"/>
                    <a:pt x="418" y="215"/>
                    <a:pt x="1179" y="584"/>
                  </a:cubicBezTo>
                  <a:cubicBezTo>
                    <a:pt x="1941" y="953"/>
                    <a:pt x="3037" y="1477"/>
                    <a:pt x="4442" y="2060"/>
                  </a:cubicBezTo>
                  <a:cubicBezTo>
                    <a:pt x="5835" y="2632"/>
                    <a:pt x="7526" y="3275"/>
                    <a:pt x="9442" y="3846"/>
                  </a:cubicBezTo>
                  <a:cubicBezTo>
                    <a:pt x="11359" y="4406"/>
                    <a:pt x="13491" y="4894"/>
                    <a:pt x="15705" y="5513"/>
                  </a:cubicBezTo>
                  <a:cubicBezTo>
                    <a:pt x="17908" y="6120"/>
                    <a:pt x="19979" y="6859"/>
                    <a:pt x="21730" y="7775"/>
                  </a:cubicBezTo>
                  <a:cubicBezTo>
                    <a:pt x="23504" y="8668"/>
                    <a:pt x="25004" y="9645"/>
                    <a:pt x="26242" y="10514"/>
                  </a:cubicBezTo>
                  <a:cubicBezTo>
                    <a:pt x="27480" y="11371"/>
                    <a:pt x="28433" y="12121"/>
                    <a:pt x="29100" y="12633"/>
                  </a:cubicBezTo>
                  <a:cubicBezTo>
                    <a:pt x="29754" y="13169"/>
                    <a:pt x="30124" y="13455"/>
                    <a:pt x="30124" y="13455"/>
                  </a:cubicBezTo>
                  <a:cubicBezTo>
                    <a:pt x="30124" y="13455"/>
                    <a:pt x="29766" y="13145"/>
                    <a:pt x="29135" y="12597"/>
                  </a:cubicBezTo>
                  <a:cubicBezTo>
                    <a:pt x="28492" y="12038"/>
                    <a:pt x="27552" y="11252"/>
                    <a:pt x="26349" y="10347"/>
                  </a:cubicBezTo>
                  <a:cubicBezTo>
                    <a:pt x="25147" y="9442"/>
                    <a:pt x="23658" y="8406"/>
                    <a:pt x="21884" y="7478"/>
                  </a:cubicBezTo>
                  <a:cubicBezTo>
                    <a:pt x="20122" y="6525"/>
                    <a:pt x="18027" y="5751"/>
                    <a:pt x="15812" y="5132"/>
                  </a:cubicBezTo>
                  <a:cubicBezTo>
                    <a:pt x="13598" y="4513"/>
                    <a:pt x="11455" y="4049"/>
                    <a:pt x="9526" y="3525"/>
                  </a:cubicBezTo>
                  <a:cubicBezTo>
                    <a:pt x="7609" y="3025"/>
                    <a:pt x="5930" y="2429"/>
                    <a:pt x="4513" y="1894"/>
                  </a:cubicBezTo>
                  <a:cubicBezTo>
                    <a:pt x="3096" y="1358"/>
                    <a:pt x="1989" y="882"/>
                    <a:pt x="1215" y="536"/>
                  </a:cubicBezTo>
                  <a:cubicBezTo>
                    <a:pt x="441" y="191"/>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7211;p59">
              <a:extLst>
                <a:ext uri="{FF2B5EF4-FFF2-40B4-BE49-F238E27FC236}">
                  <a16:creationId xmlns:a16="http://schemas.microsoft.com/office/drawing/2014/main" id="{436B2D07-44A4-895A-C46B-0F1DFAB36039}"/>
                </a:ext>
              </a:extLst>
            </p:cNvPr>
            <p:cNvSpPr/>
            <p:nvPr/>
          </p:nvSpPr>
          <p:spPr>
            <a:xfrm>
              <a:off x="3711475" y="2464725"/>
              <a:ext cx="299450" cy="144375"/>
            </a:xfrm>
            <a:custGeom>
              <a:avLst/>
              <a:gdLst/>
              <a:ahLst/>
              <a:cxnLst/>
              <a:rect l="l" t="t" r="r" b="b"/>
              <a:pathLst>
                <a:path w="11978" h="5775" extrusionOk="0">
                  <a:moveTo>
                    <a:pt x="0" y="0"/>
                  </a:moveTo>
                  <a:cubicBezTo>
                    <a:pt x="0" y="0"/>
                    <a:pt x="179" y="48"/>
                    <a:pt x="500" y="131"/>
                  </a:cubicBezTo>
                  <a:cubicBezTo>
                    <a:pt x="833" y="226"/>
                    <a:pt x="1310" y="357"/>
                    <a:pt x="1893" y="536"/>
                  </a:cubicBezTo>
                  <a:cubicBezTo>
                    <a:pt x="3048" y="893"/>
                    <a:pt x="4608" y="1477"/>
                    <a:pt x="6275" y="2274"/>
                  </a:cubicBezTo>
                  <a:cubicBezTo>
                    <a:pt x="7930" y="3084"/>
                    <a:pt x="9370" y="3941"/>
                    <a:pt x="10370" y="4632"/>
                  </a:cubicBezTo>
                  <a:cubicBezTo>
                    <a:pt x="10882" y="4977"/>
                    <a:pt x="11275" y="5263"/>
                    <a:pt x="11549" y="5465"/>
                  </a:cubicBezTo>
                  <a:cubicBezTo>
                    <a:pt x="11835" y="5656"/>
                    <a:pt x="11978" y="5775"/>
                    <a:pt x="11978" y="5775"/>
                  </a:cubicBezTo>
                  <a:cubicBezTo>
                    <a:pt x="11978" y="5775"/>
                    <a:pt x="11835" y="5656"/>
                    <a:pt x="11609" y="5418"/>
                  </a:cubicBezTo>
                  <a:cubicBezTo>
                    <a:pt x="11359" y="5203"/>
                    <a:pt x="10978" y="4870"/>
                    <a:pt x="10501" y="4489"/>
                  </a:cubicBezTo>
                  <a:cubicBezTo>
                    <a:pt x="9549" y="3715"/>
                    <a:pt x="8144" y="2739"/>
                    <a:pt x="6453" y="1929"/>
                  </a:cubicBezTo>
                  <a:cubicBezTo>
                    <a:pt x="4774" y="1108"/>
                    <a:pt x="3143" y="619"/>
                    <a:pt x="1953" y="346"/>
                  </a:cubicBezTo>
                  <a:cubicBezTo>
                    <a:pt x="1334" y="215"/>
                    <a:pt x="857" y="119"/>
                    <a:pt x="524" y="84"/>
                  </a:cubicBezTo>
                  <a:cubicBezTo>
                    <a:pt x="191" y="36"/>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7212;p59">
              <a:extLst>
                <a:ext uri="{FF2B5EF4-FFF2-40B4-BE49-F238E27FC236}">
                  <a16:creationId xmlns:a16="http://schemas.microsoft.com/office/drawing/2014/main" id="{B1263C2B-E2CC-07D5-F3C7-DDCB12AE163D}"/>
                </a:ext>
              </a:extLst>
            </p:cNvPr>
            <p:cNvSpPr/>
            <p:nvPr/>
          </p:nvSpPr>
          <p:spPr>
            <a:xfrm>
              <a:off x="3836175" y="2531400"/>
              <a:ext cx="103325" cy="50925"/>
            </a:xfrm>
            <a:custGeom>
              <a:avLst/>
              <a:gdLst/>
              <a:ahLst/>
              <a:cxnLst/>
              <a:rect l="l" t="t" r="r" b="b"/>
              <a:pathLst>
                <a:path w="4133" h="2037" extrusionOk="0">
                  <a:moveTo>
                    <a:pt x="1" y="0"/>
                  </a:moveTo>
                  <a:lnTo>
                    <a:pt x="1" y="0"/>
                  </a:lnTo>
                  <a:cubicBezTo>
                    <a:pt x="1" y="0"/>
                    <a:pt x="870" y="572"/>
                    <a:pt x="2001" y="1131"/>
                  </a:cubicBezTo>
                  <a:cubicBezTo>
                    <a:pt x="3156" y="1679"/>
                    <a:pt x="4132" y="2036"/>
                    <a:pt x="4132" y="2036"/>
                  </a:cubicBezTo>
                  <a:cubicBezTo>
                    <a:pt x="4132" y="2036"/>
                    <a:pt x="3346" y="1346"/>
                    <a:pt x="2180" y="774"/>
                  </a:cubicBezTo>
                  <a:cubicBezTo>
                    <a:pt x="1037" y="203"/>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7213;p59">
              <a:extLst>
                <a:ext uri="{FF2B5EF4-FFF2-40B4-BE49-F238E27FC236}">
                  <a16:creationId xmlns:a16="http://schemas.microsoft.com/office/drawing/2014/main" id="{8F124953-84DF-84EB-985D-70D81BCA9E34}"/>
                </a:ext>
              </a:extLst>
            </p:cNvPr>
            <p:cNvSpPr/>
            <p:nvPr/>
          </p:nvSpPr>
          <p:spPr>
            <a:xfrm>
              <a:off x="3885900" y="2465900"/>
              <a:ext cx="229200" cy="144400"/>
            </a:xfrm>
            <a:custGeom>
              <a:avLst/>
              <a:gdLst/>
              <a:ahLst/>
              <a:cxnLst/>
              <a:rect l="l" t="t" r="r" b="b"/>
              <a:pathLst>
                <a:path w="9168" h="5776" extrusionOk="0">
                  <a:moveTo>
                    <a:pt x="0" y="1"/>
                  </a:moveTo>
                  <a:cubicBezTo>
                    <a:pt x="0" y="1"/>
                    <a:pt x="536" y="287"/>
                    <a:pt x="1405" y="763"/>
                  </a:cubicBezTo>
                  <a:cubicBezTo>
                    <a:pt x="2262" y="1239"/>
                    <a:pt x="3429" y="1918"/>
                    <a:pt x="4691" y="2715"/>
                  </a:cubicBezTo>
                  <a:cubicBezTo>
                    <a:pt x="5953" y="3501"/>
                    <a:pt x="7072" y="4275"/>
                    <a:pt x="7870" y="4835"/>
                  </a:cubicBezTo>
                  <a:cubicBezTo>
                    <a:pt x="8680" y="5418"/>
                    <a:pt x="9168" y="5775"/>
                    <a:pt x="9168" y="5775"/>
                  </a:cubicBezTo>
                  <a:cubicBezTo>
                    <a:pt x="9168" y="5775"/>
                    <a:pt x="8751" y="5347"/>
                    <a:pt x="7989" y="4692"/>
                  </a:cubicBezTo>
                  <a:cubicBezTo>
                    <a:pt x="7251" y="4037"/>
                    <a:pt x="6179" y="3180"/>
                    <a:pt x="4894" y="2382"/>
                  </a:cubicBezTo>
                  <a:cubicBezTo>
                    <a:pt x="3632" y="1572"/>
                    <a:pt x="2393" y="965"/>
                    <a:pt x="1488" y="584"/>
                  </a:cubicBezTo>
                  <a:cubicBezTo>
                    <a:pt x="584" y="191"/>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7214;p59">
              <a:extLst>
                <a:ext uri="{FF2B5EF4-FFF2-40B4-BE49-F238E27FC236}">
                  <a16:creationId xmlns:a16="http://schemas.microsoft.com/office/drawing/2014/main" id="{37A1025D-EB34-F2D2-39A3-E3D238BBB9AB}"/>
                </a:ext>
              </a:extLst>
            </p:cNvPr>
            <p:cNvSpPr/>
            <p:nvPr/>
          </p:nvSpPr>
          <p:spPr>
            <a:xfrm>
              <a:off x="4109725" y="2592700"/>
              <a:ext cx="85150" cy="134575"/>
            </a:xfrm>
            <a:custGeom>
              <a:avLst/>
              <a:gdLst/>
              <a:ahLst/>
              <a:cxnLst/>
              <a:rect l="l" t="t" r="r" b="b"/>
              <a:pathLst>
                <a:path w="3406" h="5383" extrusionOk="0">
                  <a:moveTo>
                    <a:pt x="1" y="1"/>
                  </a:moveTo>
                  <a:cubicBezTo>
                    <a:pt x="1" y="1"/>
                    <a:pt x="275" y="263"/>
                    <a:pt x="644" y="691"/>
                  </a:cubicBezTo>
                  <a:cubicBezTo>
                    <a:pt x="1048" y="1120"/>
                    <a:pt x="1560" y="1751"/>
                    <a:pt x="2060" y="2477"/>
                  </a:cubicBezTo>
                  <a:cubicBezTo>
                    <a:pt x="2584" y="3204"/>
                    <a:pt x="2953" y="3906"/>
                    <a:pt x="3144" y="4454"/>
                  </a:cubicBezTo>
                  <a:cubicBezTo>
                    <a:pt x="3251" y="4740"/>
                    <a:pt x="3311" y="4966"/>
                    <a:pt x="3346" y="5121"/>
                  </a:cubicBezTo>
                  <a:cubicBezTo>
                    <a:pt x="3370" y="5287"/>
                    <a:pt x="3382" y="5383"/>
                    <a:pt x="3382" y="5383"/>
                  </a:cubicBezTo>
                  <a:cubicBezTo>
                    <a:pt x="3382" y="5383"/>
                    <a:pt x="3406" y="5287"/>
                    <a:pt x="3406" y="5121"/>
                  </a:cubicBezTo>
                  <a:cubicBezTo>
                    <a:pt x="3406" y="4942"/>
                    <a:pt x="3382" y="4704"/>
                    <a:pt x="3346" y="4406"/>
                  </a:cubicBezTo>
                  <a:cubicBezTo>
                    <a:pt x="3239" y="3811"/>
                    <a:pt x="2918" y="3013"/>
                    <a:pt x="2382" y="2263"/>
                  </a:cubicBezTo>
                  <a:cubicBezTo>
                    <a:pt x="1870" y="1513"/>
                    <a:pt x="1251" y="930"/>
                    <a:pt x="798" y="561"/>
                  </a:cubicBezTo>
                  <a:cubicBezTo>
                    <a:pt x="334" y="180"/>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7215;p59">
              <a:extLst>
                <a:ext uri="{FF2B5EF4-FFF2-40B4-BE49-F238E27FC236}">
                  <a16:creationId xmlns:a16="http://schemas.microsoft.com/office/drawing/2014/main" id="{3FA3D285-0C90-44DD-4107-F328FC49EF88}"/>
                </a:ext>
              </a:extLst>
            </p:cNvPr>
            <p:cNvSpPr/>
            <p:nvPr/>
          </p:nvSpPr>
          <p:spPr>
            <a:xfrm>
              <a:off x="4116875" y="2643900"/>
              <a:ext cx="58075" cy="75050"/>
            </a:xfrm>
            <a:custGeom>
              <a:avLst/>
              <a:gdLst/>
              <a:ahLst/>
              <a:cxnLst/>
              <a:rect l="l" t="t" r="r" b="b"/>
              <a:pathLst>
                <a:path w="2323" h="3002" extrusionOk="0">
                  <a:moveTo>
                    <a:pt x="0" y="1"/>
                  </a:moveTo>
                  <a:lnTo>
                    <a:pt x="0" y="1"/>
                  </a:lnTo>
                  <a:cubicBezTo>
                    <a:pt x="0" y="1"/>
                    <a:pt x="143" y="156"/>
                    <a:pt x="358" y="453"/>
                  </a:cubicBezTo>
                  <a:cubicBezTo>
                    <a:pt x="572" y="727"/>
                    <a:pt x="870" y="1096"/>
                    <a:pt x="1179" y="1501"/>
                  </a:cubicBezTo>
                  <a:cubicBezTo>
                    <a:pt x="1489" y="1918"/>
                    <a:pt x="1774" y="2287"/>
                    <a:pt x="1989" y="2561"/>
                  </a:cubicBezTo>
                  <a:cubicBezTo>
                    <a:pt x="2191" y="2823"/>
                    <a:pt x="2322" y="3001"/>
                    <a:pt x="2322" y="3001"/>
                  </a:cubicBezTo>
                  <a:cubicBezTo>
                    <a:pt x="2322" y="3001"/>
                    <a:pt x="2286" y="2775"/>
                    <a:pt x="2167" y="2453"/>
                  </a:cubicBezTo>
                  <a:cubicBezTo>
                    <a:pt x="2024" y="2120"/>
                    <a:pt x="1822" y="1680"/>
                    <a:pt x="1489" y="1251"/>
                  </a:cubicBezTo>
                  <a:cubicBezTo>
                    <a:pt x="1167" y="810"/>
                    <a:pt x="774" y="501"/>
                    <a:pt x="500" y="298"/>
                  </a:cubicBezTo>
                  <a:cubicBezTo>
                    <a:pt x="203" y="84"/>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7216;p59">
              <a:extLst>
                <a:ext uri="{FF2B5EF4-FFF2-40B4-BE49-F238E27FC236}">
                  <a16:creationId xmlns:a16="http://schemas.microsoft.com/office/drawing/2014/main" id="{B3E4030A-7194-EDC4-D7C8-1BEC443A86D6}"/>
                </a:ext>
              </a:extLst>
            </p:cNvPr>
            <p:cNvSpPr/>
            <p:nvPr/>
          </p:nvSpPr>
          <p:spPr>
            <a:xfrm>
              <a:off x="4088000" y="2650450"/>
              <a:ext cx="44675" cy="61950"/>
            </a:xfrm>
            <a:custGeom>
              <a:avLst/>
              <a:gdLst/>
              <a:ahLst/>
              <a:cxnLst/>
              <a:rect l="l" t="t" r="r" b="b"/>
              <a:pathLst>
                <a:path w="1787" h="2478" extrusionOk="0">
                  <a:moveTo>
                    <a:pt x="0" y="1"/>
                  </a:moveTo>
                  <a:cubicBezTo>
                    <a:pt x="0" y="1"/>
                    <a:pt x="84" y="167"/>
                    <a:pt x="239" y="406"/>
                  </a:cubicBezTo>
                  <a:cubicBezTo>
                    <a:pt x="381" y="632"/>
                    <a:pt x="596" y="953"/>
                    <a:pt x="834" y="1287"/>
                  </a:cubicBezTo>
                  <a:cubicBezTo>
                    <a:pt x="1072" y="1620"/>
                    <a:pt x="1310" y="1906"/>
                    <a:pt x="1489" y="2132"/>
                  </a:cubicBezTo>
                  <a:cubicBezTo>
                    <a:pt x="1667" y="2334"/>
                    <a:pt x="1786" y="2477"/>
                    <a:pt x="1786" y="2477"/>
                  </a:cubicBezTo>
                  <a:cubicBezTo>
                    <a:pt x="1786" y="2477"/>
                    <a:pt x="1751" y="2299"/>
                    <a:pt x="1667" y="2025"/>
                  </a:cubicBezTo>
                  <a:cubicBezTo>
                    <a:pt x="1572" y="1763"/>
                    <a:pt x="1417" y="1406"/>
                    <a:pt x="1155" y="1048"/>
                  </a:cubicBezTo>
                  <a:cubicBezTo>
                    <a:pt x="905" y="691"/>
                    <a:pt x="608" y="417"/>
                    <a:pt x="381" y="251"/>
                  </a:cubicBezTo>
                  <a:cubicBezTo>
                    <a:pt x="167" y="96"/>
                    <a:pt x="1"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7217;p59">
              <a:extLst>
                <a:ext uri="{FF2B5EF4-FFF2-40B4-BE49-F238E27FC236}">
                  <a16:creationId xmlns:a16="http://schemas.microsoft.com/office/drawing/2014/main" id="{5F61A161-3C70-2422-9349-95976272BDFF}"/>
                </a:ext>
              </a:extLst>
            </p:cNvPr>
            <p:cNvSpPr/>
            <p:nvPr/>
          </p:nvSpPr>
          <p:spPr>
            <a:xfrm>
              <a:off x="3958225" y="2621000"/>
              <a:ext cx="94075" cy="97650"/>
            </a:xfrm>
            <a:custGeom>
              <a:avLst/>
              <a:gdLst/>
              <a:ahLst/>
              <a:cxnLst/>
              <a:rect l="l" t="t" r="r" b="b"/>
              <a:pathLst>
                <a:path w="3763" h="3906" extrusionOk="0">
                  <a:moveTo>
                    <a:pt x="0" y="0"/>
                  </a:moveTo>
                  <a:lnTo>
                    <a:pt x="0" y="0"/>
                  </a:lnTo>
                  <a:cubicBezTo>
                    <a:pt x="0" y="0"/>
                    <a:pt x="238" y="202"/>
                    <a:pt x="608" y="536"/>
                  </a:cubicBezTo>
                  <a:cubicBezTo>
                    <a:pt x="977" y="857"/>
                    <a:pt x="1465" y="1310"/>
                    <a:pt x="1989" y="1845"/>
                  </a:cubicBezTo>
                  <a:cubicBezTo>
                    <a:pt x="2489" y="2381"/>
                    <a:pt x="2941" y="2893"/>
                    <a:pt x="3251" y="3274"/>
                  </a:cubicBezTo>
                  <a:cubicBezTo>
                    <a:pt x="3572" y="3667"/>
                    <a:pt x="3763" y="3905"/>
                    <a:pt x="3763" y="3905"/>
                  </a:cubicBezTo>
                  <a:cubicBezTo>
                    <a:pt x="3763" y="3905"/>
                    <a:pt x="3656" y="3608"/>
                    <a:pt x="3417" y="3155"/>
                  </a:cubicBezTo>
                  <a:cubicBezTo>
                    <a:pt x="3191" y="2715"/>
                    <a:pt x="2810" y="2119"/>
                    <a:pt x="2274" y="1572"/>
                  </a:cubicBezTo>
                  <a:cubicBezTo>
                    <a:pt x="1739" y="1012"/>
                    <a:pt x="1155" y="607"/>
                    <a:pt x="727" y="357"/>
                  </a:cubicBezTo>
                  <a:cubicBezTo>
                    <a:pt x="274" y="107"/>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7218;p59">
              <a:extLst>
                <a:ext uri="{FF2B5EF4-FFF2-40B4-BE49-F238E27FC236}">
                  <a16:creationId xmlns:a16="http://schemas.microsoft.com/office/drawing/2014/main" id="{E976BA7C-5D0F-4C11-9B78-FEBFCD9B1AB8}"/>
                </a:ext>
              </a:extLst>
            </p:cNvPr>
            <p:cNvSpPr/>
            <p:nvPr/>
          </p:nvSpPr>
          <p:spPr>
            <a:xfrm>
              <a:off x="3496850" y="1763150"/>
              <a:ext cx="266725" cy="269700"/>
            </a:xfrm>
            <a:custGeom>
              <a:avLst/>
              <a:gdLst/>
              <a:ahLst/>
              <a:cxnLst/>
              <a:rect l="l" t="t" r="r" b="b"/>
              <a:pathLst>
                <a:path w="10669" h="10788" extrusionOk="0">
                  <a:moveTo>
                    <a:pt x="10669" y="0"/>
                  </a:moveTo>
                  <a:cubicBezTo>
                    <a:pt x="10668" y="1"/>
                    <a:pt x="8132" y="2275"/>
                    <a:pt x="5192" y="5251"/>
                  </a:cubicBezTo>
                  <a:cubicBezTo>
                    <a:pt x="2239" y="8227"/>
                    <a:pt x="1" y="10787"/>
                    <a:pt x="1" y="10787"/>
                  </a:cubicBezTo>
                  <a:cubicBezTo>
                    <a:pt x="1" y="10787"/>
                    <a:pt x="2525" y="8513"/>
                    <a:pt x="5466" y="5537"/>
                  </a:cubicBezTo>
                  <a:cubicBezTo>
                    <a:pt x="8418" y="2560"/>
                    <a:pt x="10668" y="1"/>
                    <a:pt x="1066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7219;p59">
              <a:extLst>
                <a:ext uri="{FF2B5EF4-FFF2-40B4-BE49-F238E27FC236}">
                  <a16:creationId xmlns:a16="http://schemas.microsoft.com/office/drawing/2014/main" id="{683AB6D7-6847-F97D-E3FC-CD88BA576C32}"/>
                </a:ext>
              </a:extLst>
            </p:cNvPr>
            <p:cNvSpPr/>
            <p:nvPr/>
          </p:nvSpPr>
          <p:spPr>
            <a:xfrm>
              <a:off x="3340575" y="1840825"/>
              <a:ext cx="312575" cy="303950"/>
            </a:xfrm>
            <a:custGeom>
              <a:avLst/>
              <a:gdLst/>
              <a:ahLst/>
              <a:cxnLst/>
              <a:rect l="l" t="t" r="r" b="b"/>
              <a:pathLst>
                <a:path w="12503" h="12158" extrusionOk="0">
                  <a:moveTo>
                    <a:pt x="12502" y="1"/>
                  </a:moveTo>
                  <a:lnTo>
                    <a:pt x="12502" y="1"/>
                  </a:lnTo>
                  <a:cubicBezTo>
                    <a:pt x="12502" y="1"/>
                    <a:pt x="9490" y="2501"/>
                    <a:pt x="6037" y="5859"/>
                  </a:cubicBezTo>
                  <a:cubicBezTo>
                    <a:pt x="2585" y="9228"/>
                    <a:pt x="1" y="12157"/>
                    <a:pt x="1" y="12157"/>
                  </a:cubicBezTo>
                  <a:cubicBezTo>
                    <a:pt x="1" y="12157"/>
                    <a:pt x="2870" y="9502"/>
                    <a:pt x="6311" y="6144"/>
                  </a:cubicBezTo>
                  <a:cubicBezTo>
                    <a:pt x="9764" y="2799"/>
                    <a:pt x="12502" y="1"/>
                    <a:pt x="125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7220;p59">
              <a:extLst>
                <a:ext uri="{FF2B5EF4-FFF2-40B4-BE49-F238E27FC236}">
                  <a16:creationId xmlns:a16="http://schemas.microsoft.com/office/drawing/2014/main" id="{BF46FB33-CA7B-4E0F-3799-FDB783990031}"/>
                </a:ext>
              </a:extLst>
            </p:cNvPr>
            <p:cNvSpPr/>
            <p:nvPr/>
          </p:nvSpPr>
          <p:spPr>
            <a:xfrm>
              <a:off x="3575725" y="1813450"/>
              <a:ext cx="82775" cy="79500"/>
            </a:xfrm>
            <a:custGeom>
              <a:avLst/>
              <a:gdLst/>
              <a:ahLst/>
              <a:cxnLst/>
              <a:rect l="l" t="t" r="r" b="b"/>
              <a:pathLst>
                <a:path w="3311" h="3180" extrusionOk="0">
                  <a:moveTo>
                    <a:pt x="3311" y="0"/>
                  </a:moveTo>
                  <a:cubicBezTo>
                    <a:pt x="3311" y="1"/>
                    <a:pt x="2441" y="560"/>
                    <a:pt x="1513" y="1441"/>
                  </a:cubicBezTo>
                  <a:cubicBezTo>
                    <a:pt x="608" y="2310"/>
                    <a:pt x="1" y="3179"/>
                    <a:pt x="1" y="3179"/>
                  </a:cubicBezTo>
                  <a:cubicBezTo>
                    <a:pt x="1" y="3179"/>
                    <a:pt x="870" y="2608"/>
                    <a:pt x="1799" y="1739"/>
                  </a:cubicBezTo>
                  <a:cubicBezTo>
                    <a:pt x="2703" y="846"/>
                    <a:pt x="3311" y="1"/>
                    <a:pt x="33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7221;p59">
              <a:extLst>
                <a:ext uri="{FF2B5EF4-FFF2-40B4-BE49-F238E27FC236}">
                  <a16:creationId xmlns:a16="http://schemas.microsoft.com/office/drawing/2014/main" id="{3B2AD7CC-C2D1-AFA8-6391-2BF44D36B4E5}"/>
                </a:ext>
              </a:extLst>
            </p:cNvPr>
            <p:cNvSpPr/>
            <p:nvPr/>
          </p:nvSpPr>
          <p:spPr>
            <a:xfrm>
              <a:off x="3125375" y="2154550"/>
              <a:ext cx="176550" cy="167925"/>
            </a:xfrm>
            <a:custGeom>
              <a:avLst/>
              <a:gdLst/>
              <a:ahLst/>
              <a:cxnLst/>
              <a:rect l="l" t="t" r="r" b="b"/>
              <a:pathLst>
                <a:path w="7062" h="6717" extrusionOk="0">
                  <a:moveTo>
                    <a:pt x="7061" y="1"/>
                  </a:moveTo>
                  <a:cubicBezTo>
                    <a:pt x="7061" y="1"/>
                    <a:pt x="6656" y="382"/>
                    <a:pt x="6037" y="1013"/>
                  </a:cubicBezTo>
                  <a:lnTo>
                    <a:pt x="3608" y="3454"/>
                  </a:lnTo>
                  <a:cubicBezTo>
                    <a:pt x="2656" y="4394"/>
                    <a:pt x="1775" y="5228"/>
                    <a:pt x="1108" y="5799"/>
                  </a:cubicBezTo>
                  <a:cubicBezTo>
                    <a:pt x="763" y="6085"/>
                    <a:pt x="489" y="6323"/>
                    <a:pt x="298" y="6478"/>
                  </a:cubicBezTo>
                  <a:cubicBezTo>
                    <a:pt x="108" y="6621"/>
                    <a:pt x="1" y="6716"/>
                    <a:pt x="1" y="6716"/>
                  </a:cubicBezTo>
                  <a:cubicBezTo>
                    <a:pt x="1" y="6716"/>
                    <a:pt x="120" y="6633"/>
                    <a:pt x="334" y="6514"/>
                  </a:cubicBezTo>
                  <a:cubicBezTo>
                    <a:pt x="536" y="6395"/>
                    <a:pt x="834" y="6204"/>
                    <a:pt x="1203" y="5954"/>
                  </a:cubicBezTo>
                  <a:cubicBezTo>
                    <a:pt x="1953" y="5442"/>
                    <a:pt x="2906" y="4668"/>
                    <a:pt x="3870" y="3716"/>
                  </a:cubicBezTo>
                  <a:cubicBezTo>
                    <a:pt x="4835" y="2751"/>
                    <a:pt x="5632" y="1811"/>
                    <a:pt x="6180" y="1132"/>
                  </a:cubicBezTo>
                  <a:cubicBezTo>
                    <a:pt x="6728" y="442"/>
                    <a:pt x="7061" y="1"/>
                    <a:pt x="70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7222;p59">
              <a:extLst>
                <a:ext uri="{FF2B5EF4-FFF2-40B4-BE49-F238E27FC236}">
                  <a16:creationId xmlns:a16="http://schemas.microsoft.com/office/drawing/2014/main" id="{982F1B26-E8B2-F9EB-B578-7E778E584B9E}"/>
                </a:ext>
              </a:extLst>
            </p:cNvPr>
            <p:cNvSpPr/>
            <p:nvPr/>
          </p:nvSpPr>
          <p:spPr>
            <a:xfrm>
              <a:off x="3216175" y="2177475"/>
              <a:ext cx="92275" cy="100350"/>
            </a:xfrm>
            <a:custGeom>
              <a:avLst/>
              <a:gdLst/>
              <a:ahLst/>
              <a:cxnLst/>
              <a:rect l="l" t="t" r="r" b="b"/>
              <a:pathLst>
                <a:path w="3691" h="4014" extrusionOk="0">
                  <a:moveTo>
                    <a:pt x="3691" y="1"/>
                  </a:moveTo>
                  <a:cubicBezTo>
                    <a:pt x="3691" y="1"/>
                    <a:pt x="3488" y="227"/>
                    <a:pt x="3143" y="584"/>
                  </a:cubicBezTo>
                  <a:cubicBezTo>
                    <a:pt x="2810" y="941"/>
                    <a:pt x="2334" y="1429"/>
                    <a:pt x="1834" y="1977"/>
                  </a:cubicBezTo>
                  <a:cubicBezTo>
                    <a:pt x="1322" y="2549"/>
                    <a:pt x="869" y="3061"/>
                    <a:pt x="536" y="3418"/>
                  </a:cubicBezTo>
                  <a:cubicBezTo>
                    <a:pt x="214" y="3787"/>
                    <a:pt x="0" y="4013"/>
                    <a:pt x="0" y="4013"/>
                  </a:cubicBezTo>
                  <a:cubicBezTo>
                    <a:pt x="0" y="4013"/>
                    <a:pt x="274" y="3846"/>
                    <a:pt x="667" y="3549"/>
                  </a:cubicBezTo>
                  <a:cubicBezTo>
                    <a:pt x="1072" y="3251"/>
                    <a:pt x="1595" y="2823"/>
                    <a:pt x="2119" y="2251"/>
                  </a:cubicBezTo>
                  <a:cubicBezTo>
                    <a:pt x="2619" y="1691"/>
                    <a:pt x="3024" y="1120"/>
                    <a:pt x="3286" y="703"/>
                  </a:cubicBezTo>
                  <a:cubicBezTo>
                    <a:pt x="3560" y="287"/>
                    <a:pt x="3691" y="1"/>
                    <a:pt x="369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7223;p59">
              <a:extLst>
                <a:ext uri="{FF2B5EF4-FFF2-40B4-BE49-F238E27FC236}">
                  <a16:creationId xmlns:a16="http://schemas.microsoft.com/office/drawing/2014/main" id="{1AD4E171-D868-9134-6288-11F8A45E0525}"/>
                </a:ext>
              </a:extLst>
            </p:cNvPr>
            <p:cNvSpPr/>
            <p:nvPr/>
          </p:nvSpPr>
          <p:spPr>
            <a:xfrm>
              <a:off x="3288800" y="2047400"/>
              <a:ext cx="192000" cy="186375"/>
            </a:xfrm>
            <a:custGeom>
              <a:avLst/>
              <a:gdLst/>
              <a:ahLst/>
              <a:cxnLst/>
              <a:rect l="l" t="t" r="r" b="b"/>
              <a:pathLst>
                <a:path w="7680" h="7455" extrusionOk="0">
                  <a:moveTo>
                    <a:pt x="7680" y="1"/>
                  </a:moveTo>
                  <a:lnTo>
                    <a:pt x="7680" y="1"/>
                  </a:lnTo>
                  <a:cubicBezTo>
                    <a:pt x="7679" y="1"/>
                    <a:pt x="5834" y="1537"/>
                    <a:pt x="3703" y="3584"/>
                  </a:cubicBezTo>
                  <a:cubicBezTo>
                    <a:pt x="1572" y="5644"/>
                    <a:pt x="0" y="7454"/>
                    <a:pt x="0" y="7454"/>
                  </a:cubicBezTo>
                  <a:cubicBezTo>
                    <a:pt x="0" y="7454"/>
                    <a:pt x="1858" y="5918"/>
                    <a:pt x="3977" y="3870"/>
                  </a:cubicBezTo>
                  <a:cubicBezTo>
                    <a:pt x="6096" y="1811"/>
                    <a:pt x="7679" y="1"/>
                    <a:pt x="768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7224;p59">
              <a:extLst>
                <a:ext uri="{FF2B5EF4-FFF2-40B4-BE49-F238E27FC236}">
                  <a16:creationId xmlns:a16="http://schemas.microsoft.com/office/drawing/2014/main" id="{C8612DDF-F33F-36DE-E393-DB9DACD2922C}"/>
                </a:ext>
              </a:extLst>
            </p:cNvPr>
            <p:cNvSpPr/>
            <p:nvPr/>
          </p:nvSpPr>
          <p:spPr>
            <a:xfrm>
              <a:off x="3444175" y="2314400"/>
              <a:ext cx="385175" cy="117300"/>
            </a:xfrm>
            <a:custGeom>
              <a:avLst/>
              <a:gdLst/>
              <a:ahLst/>
              <a:cxnLst/>
              <a:rect l="l" t="t" r="r" b="b"/>
              <a:pathLst>
                <a:path w="15407" h="4692" extrusionOk="0">
                  <a:moveTo>
                    <a:pt x="0" y="1"/>
                  </a:moveTo>
                  <a:cubicBezTo>
                    <a:pt x="0" y="1"/>
                    <a:pt x="167" y="155"/>
                    <a:pt x="524" y="358"/>
                  </a:cubicBezTo>
                  <a:cubicBezTo>
                    <a:pt x="881" y="572"/>
                    <a:pt x="1429" y="786"/>
                    <a:pt x="2131" y="1013"/>
                  </a:cubicBezTo>
                  <a:cubicBezTo>
                    <a:pt x="3536" y="1465"/>
                    <a:pt x="5453" y="2060"/>
                    <a:pt x="7596" y="2668"/>
                  </a:cubicBezTo>
                  <a:cubicBezTo>
                    <a:pt x="11883" y="3894"/>
                    <a:pt x="15407" y="4692"/>
                    <a:pt x="15407" y="4692"/>
                  </a:cubicBezTo>
                  <a:cubicBezTo>
                    <a:pt x="15407" y="4692"/>
                    <a:pt x="12002" y="3513"/>
                    <a:pt x="7704" y="2310"/>
                  </a:cubicBezTo>
                  <a:cubicBezTo>
                    <a:pt x="5560" y="1703"/>
                    <a:pt x="3608" y="1191"/>
                    <a:pt x="2191" y="834"/>
                  </a:cubicBezTo>
                  <a:cubicBezTo>
                    <a:pt x="1477" y="679"/>
                    <a:pt x="929" y="501"/>
                    <a:pt x="560" y="322"/>
                  </a:cubicBezTo>
                  <a:cubicBezTo>
                    <a:pt x="179" y="144"/>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7225;p59">
              <a:extLst>
                <a:ext uri="{FF2B5EF4-FFF2-40B4-BE49-F238E27FC236}">
                  <a16:creationId xmlns:a16="http://schemas.microsoft.com/office/drawing/2014/main" id="{8813E1F3-B5A5-A6CF-862F-6AB28E6978D2}"/>
                </a:ext>
              </a:extLst>
            </p:cNvPr>
            <p:cNvSpPr/>
            <p:nvPr/>
          </p:nvSpPr>
          <p:spPr>
            <a:xfrm>
              <a:off x="3863575" y="2437625"/>
              <a:ext cx="72650" cy="27725"/>
            </a:xfrm>
            <a:custGeom>
              <a:avLst/>
              <a:gdLst/>
              <a:ahLst/>
              <a:cxnLst/>
              <a:rect l="l" t="t" r="r" b="b"/>
              <a:pathLst>
                <a:path w="2906" h="1109" extrusionOk="0">
                  <a:moveTo>
                    <a:pt x="0" y="1"/>
                  </a:moveTo>
                  <a:lnTo>
                    <a:pt x="0" y="1"/>
                  </a:lnTo>
                  <a:cubicBezTo>
                    <a:pt x="0" y="1"/>
                    <a:pt x="584" y="429"/>
                    <a:pt x="1381" y="727"/>
                  </a:cubicBezTo>
                  <a:cubicBezTo>
                    <a:pt x="2191" y="1049"/>
                    <a:pt x="2905" y="1108"/>
                    <a:pt x="2905" y="1108"/>
                  </a:cubicBezTo>
                  <a:cubicBezTo>
                    <a:pt x="2905" y="1108"/>
                    <a:pt x="2334" y="668"/>
                    <a:pt x="1524" y="370"/>
                  </a:cubicBezTo>
                  <a:cubicBezTo>
                    <a:pt x="715" y="60"/>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7226;p59">
              <a:extLst>
                <a:ext uri="{FF2B5EF4-FFF2-40B4-BE49-F238E27FC236}">
                  <a16:creationId xmlns:a16="http://schemas.microsoft.com/office/drawing/2014/main" id="{0B5F7433-D33B-49DF-6794-28865DCBDF48}"/>
                </a:ext>
              </a:extLst>
            </p:cNvPr>
            <p:cNvSpPr/>
            <p:nvPr/>
          </p:nvSpPr>
          <p:spPr>
            <a:xfrm>
              <a:off x="3946600" y="2472750"/>
              <a:ext cx="69700" cy="31275"/>
            </a:xfrm>
            <a:custGeom>
              <a:avLst/>
              <a:gdLst/>
              <a:ahLst/>
              <a:cxnLst/>
              <a:rect l="l" t="t" r="r" b="b"/>
              <a:pathLst>
                <a:path w="2788" h="1251" extrusionOk="0">
                  <a:moveTo>
                    <a:pt x="1" y="1"/>
                  </a:moveTo>
                  <a:cubicBezTo>
                    <a:pt x="1" y="1"/>
                    <a:pt x="549" y="453"/>
                    <a:pt x="1311" y="798"/>
                  </a:cubicBezTo>
                  <a:cubicBezTo>
                    <a:pt x="2085" y="1144"/>
                    <a:pt x="2787" y="1251"/>
                    <a:pt x="2787" y="1251"/>
                  </a:cubicBezTo>
                  <a:cubicBezTo>
                    <a:pt x="2787" y="1251"/>
                    <a:pt x="2251" y="787"/>
                    <a:pt x="1477" y="441"/>
                  </a:cubicBezTo>
                  <a:cubicBezTo>
                    <a:pt x="704" y="96"/>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7227;p59">
              <a:extLst>
                <a:ext uri="{FF2B5EF4-FFF2-40B4-BE49-F238E27FC236}">
                  <a16:creationId xmlns:a16="http://schemas.microsoft.com/office/drawing/2014/main" id="{496D074E-5DCF-A4AD-41AB-FBF4A0A884D4}"/>
                </a:ext>
              </a:extLst>
            </p:cNvPr>
            <p:cNvSpPr/>
            <p:nvPr/>
          </p:nvSpPr>
          <p:spPr>
            <a:xfrm>
              <a:off x="4902675" y="2928475"/>
              <a:ext cx="380450" cy="163100"/>
            </a:xfrm>
            <a:custGeom>
              <a:avLst/>
              <a:gdLst/>
              <a:ahLst/>
              <a:cxnLst/>
              <a:rect l="l" t="t" r="r" b="b"/>
              <a:pathLst>
                <a:path w="15218" h="6524" extrusionOk="0">
                  <a:moveTo>
                    <a:pt x="1" y="0"/>
                  </a:moveTo>
                  <a:cubicBezTo>
                    <a:pt x="1" y="0"/>
                    <a:pt x="835" y="441"/>
                    <a:pt x="2120" y="1250"/>
                  </a:cubicBezTo>
                  <a:cubicBezTo>
                    <a:pt x="3406" y="2024"/>
                    <a:pt x="5144" y="3191"/>
                    <a:pt x="7192" y="4298"/>
                  </a:cubicBezTo>
                  <a:cubicBezTo>
                    <a:pt x="9252" y="5394"/>
                    <a:pt x="11276" y="6084"/>
                    <a:pt x="12776" y="6334"/>
                  </a:cubicBezTo>
                  <a:cubicBezTo>
                    <a:pt x="13514" y="6453"/>
                    <a:pt x="14134" y="6501"/>
                    <a:pt x="14562" y="6513"/>
                  </a:cubicBezTo>
                  <a:cubicBezTo>
                    <a:pt x="14701" y="6521"/>
                    <a:pt x="14820" y="6523"/>
                    <a:pt x="14917" y="6523"/>
                  </a:cubicBezTo>
                  <a:cubicBezTo>
                    <a:pt x="15111" y="6523"/>
                    <a:pt x="15217" y="6513"/>
                    <a:pt x="15217" y="6513"/>
                  </a:cubicBezTo>
                  <a:cubicBezTo>
                    <a:pt x="15217" y="6513"/>
                    <a:pt x="14991" y="6501"/>
                    <a:pt x="14562" y="6465"/>
                  </a:cubicBezTo>
                  <a:cubicBezTo>
                    <a:pt x="14145" y="6429"/>
                    <a:pt x="13538" y="6334"/>
                    <a:pt x="12800" y="6156"/>
                  </a:cubicBezTo>
                  <a:cubicBezTo>
                    <a:pt x="11348" y="5834"/>
                    <a:pt x="9395" y="5060"/>
                    <a:pt x="7371" y="3965"/>
                  </a:cubicBezTo>
                  <a:cubicBezTo>
                    <a:pt x="5347" y="2881"/>
                    <a:pt x="3549" y="1786"/>
                    <a:pt x="2204" y="1084"/>
                  </a:cubicBezTo>
                  <a:cubicBezTo>
                    <a:pt x="870" y="36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7228;p59">
              <a:extLst>
                <a:ext uri="{FF2B5EF4-FFF2-40B4-BE49-F238E27FC236}">
                  <a16:creationId xmlns:a16="http://schemas.microsoft.com/office/drawing/2014/main" id="{441B5266-612C-DA9F-2426-0199C3C6396D}"/>
                </a:ext>
              </a:extLst>
            </p:cNvPr>
            <p:cNvSpPr/>
            <p:nvPr/>
          </p:nvSpPr>
          <p:spPr>
            <a:xfrm>
              <a:off x="5262850" y="2983825"/>
              <a:ext cx="21750" cy="106900"/>
            </a:xfrm>
            <a:custGeom>
              <a:avLst/>
              <a:gdLst/>
              <a:ahLst/>
              <a:cxnLst/>
              <a:rect l="l" t="t" r="r" b="b"/>
              <a:pathLst>
                <a:path w="870" h="4276" extrusionOk="0">
                  <a:moveTo>
                    <a:pt x="0" y="1"/>
                  </a:moveTo>
                  <a:cubicBezTo>
                    <a:pt x="0" y="1"/>
                    <a:pt x="60" y="989"/>
                    <a:pt x="274" y="2156"/>
                  </a:cubicBezTo>
                  <a:cubicBezTo>
                    <a:pt x="477" y="3334"/>
                    <a:pt x="774" y="4275"/>
                    <a:pt x="774" y="4275"/>
                  </a:cubicBezTo>
                  <a:cubicBezTo>
                    <a:pt x="774" y="4275"/>
                    <a:pt x="870" y="3275"/>
                    <a:pt x="655" y="2084"/>
                  </a:cubicBezTo>
                  <a:cubicBezTo>
                    <a:pt x="441" y="894"/>
                    <a:pt x="1"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7229;p59">
              <a:extLst>
                <a:ext uri="{FF2B5EF4-FFF2-40B4-BE49-F238E27FC236}">
                  <a16:creationId xmlns:a16="http://schemas.microsoft.com/office/drawing/2014/main" id="{C5777C38-58BF-53A4-8B3A-ABDD38ED62C5}"/>
                </a:ext>
              </a:extLst>
            </p:cNvPr>
            <p:cNvSpPr/>
            <p:nvPr/>
          </p:nvSpPr>
          <p:spPr>
            <a:xfrm>
              <a:off x="5263750" y="3072225"/>
              <a:ext cx="42875" cy="90225"/>
            </a:xfrm>
            <a:custGeom>
              <a:avLst/>
              <a:gdLst/>
              <a:ahLst/>
              <a:cxnLst/>
              <a:rect l="l" t="t" r="r" b="b"/>
              <a:pathLst>
                <a:path w="1715" h="3609" extrusionOk="0">
                  <a:moveTo>
                    <a:pt x="806" y="1667"/>
                  </a:moveTo>
                  <a:cubicBezTo>
                    <a:pt x="806" y="1667"/>
                    <a:pt x="807" y="1667"/>
                    <a:pt x="808" y="1668"/>
                  </a:cubicBezTo>
                  <a:lnTo>
                    <a:pt x="798" y="1668"/>
                  </a:lnTo>
                  <a:cubicBezTo>
                    <a:pt x="802" y="1668"/>
                    <a:pt x="805" y="1667"/>
                    <a:pt x="806" y="1667"/>
                  </a:cubicBezTo>
                  <a:close/>
                  <a:moveTo>
                    <a:pt x="24" y="1"/>
                  </a:moveTo>
                  <a:cubicBezTo>
                    <a:pt x="24" y="1"/>
                    <a:pt x="0" y="37"/>
                    <a:pt x="0" y="156"/>
                  </a:cubicBezTo>
                  <a:cubicBezTo>
                    <a:pt x="12" y="215"/>
                    <a:pt x="24" y="299"/>
                    <a:pt x="83" y="394"/>
                  </a:cubicBezTo>
                  <a:cubicBezTo>
                    <a:pt x="119" y="441"/>
                    <a:pt x="155" y="477"/>
                    <a:pt x="214" y="525"/>
                  </a:cubicBezTo>
                  <a:cubicBezTo>
                    <a:pt x="250" y="537"/>
                    <a:pt x="274" y="560"/>
                    <a:pt x="322" y="572"/>
                  </a:cubicBezTo>
                  <a:cubicBezTo>
                    <a:pt x="357" y="584"/>
                    <a:pt x="381" y="584"/>
                    <a:pt x="417" y="584"/>
                  </a:cubicBezTo>
                  <a:cubicBezTo>
                    <a:pt x="381" y="596"/>
                    <a:pt x="429" y="584"/>
                    <a:pt x="393" y="656"/>
                  </a:cubicBezTo>
                  <a:cubicBezTo>
                    <a:pt x="381" y="691"/>
                    <a:pt x="381" y="715"/>
                    <a:pt x="357" y="775"/>
                  </a:cubicBezTo>
                  <a:cubicBezTo>
                    <a:pt x="334" y="810"/>
                    <a:pt x="310" y="858"/>
                    <a:pt x="274" y="882"/>
                  </a:cubicBezTo>
                  <a:lnTo>
                    <a:pt x="191" y="977"/>
                  </a:lnTo>
                  <a:cubicBezTo>
                    <a:pt x="155" y="1013"/>
                    <a:pt x="131" y="1060"/>
                    <a:pt x="119" y="1108"/>
                  </a:cubicBezTo>
                  <a:cubicBezTo>
                    <a:pt x="119" y="1099"/>
                    <a:pt x="117" y="1094"/>
                    <a:pt x="113" y="1094"/>
                  </a:cubicBezTo>
                  <a:cubicBezTo>
                    <a:pt x="103" y="1094"/>
                    <a:pt x="83" y="1127"/>
                    <a:pt x="83" y="1180"/>
                  </a:cubicBezTo>
                  <a:cubicBezTo>
                    <a:pt x="83" y="1251"/>
                    <a:pt x="143" y="1370"/>
                    <a:pt x="298" y="1430"/>
                  </a:cubicBezTo>
                  <a:cubicBezTo>
                    <a:pt x="345" y="1453"/>
                    <a:pt x="381" y="1465"/>
                    <a:pt x="429" y="1465"/>
                  </a:cubicBezTo>
                  <a:lnTo>
                    <a:pt x="512" y="1465"/>
                  </a:lnTo>
                  <a:lnTo>
                    <a:pt x="500" y="1477"/>
                  </a:lnTo>
                  <a:lnTo>
                    <a:pt x="488" y="1525"/>
                  </a:lnTo>
                  <a:cubicBezTo>
                    <a:pt x="476" y="1549"/>
                    <a:pt x="464" y="1596"/>
                    <a:pt x="464" y="1632"/>
                  </a:cubicBezTo>
                  <a:cubicBezTo>
                    <a:pt x="464" y="1775"/>
                    <a:pt x="524" y="1870"/>
                    <a:pt x="595" y="1942"/>
                  </a:cubicBezTo>
                  <a:cubicBezTo>
                    <a:pt x="621" y="1967"/>
                    <a:pt x="653" y="1984"/>
                    <a:pt x="687" y="1996"/>
                  </a:cubicBezTo>
                  <a:lnTo>
                    <a:pt x="687" y="1996"/>
                  </a:lnTo>
                  <a:cubicBezTo>
                    <a:pt x="837" y="2607"/>
                    <a:pt x="1159" y="2973"/>
                    <a:pt x="1357" y="3216"/>
                  </a:cubicBezTo>
                  <a:cubicBezTo>
                    <a:pt x="1572" y="3489"/>
                    <a:pt x="1715" y="3608"/>
                    <a:pt x="1715" y="3608"/>
                  </a:cubicBezTo>
                  <a:cubicBezTo>
                    <a:pt x="1715" y="3608"/>
                    <a:pt x="1619" y="3442"/>
                    <a:pt x="1488" y="3156"/>
                  </a:cubicBezTo>
                  <a:cubicBezTo>
                    <a:pt x="1334" y="2846"/>
                    <a:pt x="1084" y="2406"/>
                    <a:pt x="1024" y="1822"/>
                  </a:cubicBezTo>
                  <a:lnTo>
                    <a:pt x="802" y="1752"/>
                  </a:lnTo>
                  <a:lnTo>
                    <a:pt x="802" y="1752"/>
                  </a:lnTo>
                  <a:cubicBezTo>
                    <a:pt x="806" y="1744"/>
                    <a:pt x="815" y="1728"/>
                    <a:pt x="834" y="1703"/>
                  </a:cubicBezTo>
                  <a:cubicBezTo>
                    <a:pt x="837" y="1694"/>
                    <a:pt x="840" y="1687"/>
                    <a:pt x="843" y="1682"/>
                  </a:cubicBezTo>
                  <a:lnTo>
                    <a:pt x="843" y="1682"/>
                  </a:lnTo>
                  <a:cubicBezTo>
                    <a:pt x="850" y="1685"/>
                    <a:pt x="859" y="1688"/>
                    <a:pt x="869" y="1692"/>
                  </a:cubicBezTo>
                  <a:lnTo>
                    <a:pt x="869" y="1668"/>
                  </a:lnTo>
                  <a:lnTo>
                    <a:pt x="893" y="1656"/>
                  </a:lnTo>
                  <a:cubicBezTo>
                    <a:pt x="929" y="1608"/>
                    <a:pt x="1024" y="1572"/>
                    <a:pt x="1107" y="1525"/>
                  </a:cubicBezTo>
                  <a:lnTo>
                    <a:pt x="1107" y="1406"/>
                  </a:lnTo>
                  <a:lnTo>
                    <a:pt x="1107" y="1370"/>
                  </a:lnTo>
                  <a:cubicBezTo>
                    <a:pt x="1107" y="1346"/>
                    <a:pt x="1107" y="1334"/>
                    <a:pt x="1096" y="1299"/>
                  </a:cubicBezTo>
                  <a:cubicBezTo>
                    <a:pt x="1048" y="1191"/>
                    <a:pt x="988" y="1132"/>
                    <a:pt x="905" y="1108"/>
                  </a:cubicBezTo>
                  <a:cubicBezTo>
                    <a:pt x="834" y="1081"/>
                    <a:pt x="755" y="1068"/>
                    <a:pt x="676" y="1068"/>
                  </a:cubicBezTo>
                  <a:cubicBezTo>
                    <a:pt x="649" y="1068"/>
                    <a:pt x="622" y="1069"/>
                    <a:pt x="595" y="1072"/>
                  </a:cubicBezTo>
                  <a:lnTo>
                    <a:pt x="536" y="1096"/>
                  </a:lnTo>
                  <a:lnTo>
                    <a:pt x="512" y="1096"/>
                  </a:lnTo>
                  <a:cubicBezTo>
                    <a:pt x="509" y="1098"/>
                    <a:pt x="507" y="1098"/>
                    <a:pt x="504" y="1098"/>
                  </a:cubicBezTo>
                  <a:cubicBezTo>
                    <a:pt x="488" y="1098"/>
                    <a:pt x="476" y="1070"/>
                    <a:pt x="452" y="1070"/>
                  </a:cubicBezTo>
                  <a:cubicBezTo>
                    <a:pt x="448" y="1070"/>
                    <a:pt x="445" y="1071"/>
                    <a:pt x="441" y="1072"/>
                  </a:cubicBezTo>
                  <a:cubicBezTo>
                    <a:pt x="441" y="1060"/>
                    <a:pt x="453" y="1060"/>
                    <a:pt x="453" y="1049"/>
                  </a:cubicBezTo>
                  <a:cubicBezTo>
                    <a:pt x="476" y="1037"/>
                    <a:pt x="476" y="1013"/>
                    <a:pt x="488" y="1001"/>
                  </a:cubicBezTo>
                  <a:cubicBezTo>
                    <a:pt x="536" y="941"/>
                    <a:pt x="560" y="894"/>
                    <a:pt x="572" y="834"/>
                  </a:cubicBezTo>
                  <a:cubicBezTo>
                    <a:pt x="607" y="739"/>
                    <a:pt x="607" y="620"/>
                    <a:pt x="595" y="560"/>
                  </a:cubicBezTo>
                  <a:cubicBezTo>
                    <a:pt x="582" y="483"/>
                    <a:pt x="559" y="465"/>
                    <a:pt x="540" y="465"/>
                  </a:cubicBezTo>
                  <a:cubicBezTo>
                    <a:pt x="524" y="465"/>
                    <a:pt x="512" y="477"/>
                    <a:pt x="512" y="477"/>
                  </a:cubicBezTo>
                  <a:lnTo>
                    <a:pt x="357" y="477"/>
                  </a:lnTo>
                  <a:cubicBezTo>
                    <a:pt x="322" y="477"/>
                    <a:pt x="298" y="465"/>
                    <a:pt x="262" y="453"/>
                  </a:cubicBezTo>
                  <a:cubicBezTo>
                    <a:pt x="203" y="418"/>
                    <a:pt x="155" y="394"/>
                    <a:pt x="131" y="346"/>
                  </a:cubicBezTo>
                  <a:cubicBezTo>
                    <a:pt x="60" y="275"/>
                    <a:pt x="36" y="203"/>
                    <a:pt x="24" y="144"/>
                  </a:cubicBezTo>
                  <a:cubicBezTo>
                    <a:pt x="12" y="37"/>
                    <a:pt x="24" y="1"/>
                    <a:pt x="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7230;p59">
              <a:extLst>
                <a:ext uri="{FF2B5EF4-FFF2-40B4-BE49-F238E27FC236}">
                  <a16:creationId xmlns:a16="http://schemas.microsoft.com/office/drawing/2014/main" id="{9BEB3851-B1BC-01C7-2614-D5D1FD3E619D}"/>
                </a:ext>
              </a:extLst>
            </p:cNvPr>
            <p:cNvSpPr/>
            <p:nvPr/>
          </p:nvSpPr>
          <p:spPr>
            <a:xfrm>
              <a:off x="5214625" y="2416800"/>
              <a:ext cx="19975" cy="180400"/>
            </a:xfrm>
            <a:custGeom>
              <a:avLst/>
              <a:gdLst/>
              <a:ahLst/>
              <a:cxnLst/>
              <a:rect l="l" t="t" r="r" b="b"/>
              <a:pathLst>
                <a:path w="799" h="7216" extrusionOk="0">
                  <a:moveTo>
                    <a:pt x="24" y="0"/>
                  </a:moveTo>
                  <a:lnTo>
                    <a:pt x="24" y="0"/>
                  </a:lnTo>
                  <a:cubicBezTo>
                    <a:pt x="24" y="1"/>
                    <a:pt x="1" y="1644"/>
                    <a:pt x="203" y="3632"/>
                  </a:cubicBezTo>
                  <a:cubicBezTo>
                    <a:pt x="417" y="5632"/>
                    <a:pt x="786" y="7216"/>
                    <a:pt x="786" y="7216"/>
                  </a:cubicBezTo>
                  <a:cubicBezTo>
                    <a:pt x="786" y="7216"/>
                    <a:pt x="798" y="5584"/>
                    <a:pt x="608" y="3584"/>
                  </a:cubicBezTo>
                  <a:cubicBezTo>
                    <a:pt x="394" y="1596"/>
                    <a:pt x="25" y="1"/>
                    <a:pt x="2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7231;p59">
              <a:extLst>
                <a:ext uri="{FF2B5EF4-FFF2-40B4-BE49-F238E27FC236}">
                  <a16:creationId xmlns:a16="http://schemas.microsoft.com/office/drawing/2014/main" id="{D6300BD1-29A6-A98D-D0C6-DDF4AE60BBF4}"/>
                </a:ext>
              </a:extLst>
            </p:cNvPr>
            <p:cNvSpPr/>
            <p:nvPr/>
          </p:nvSpPr>
          <p:spPr>
            <a:xfrm>
              <a:off x="5228325" y="2611750"/>
              <a:ext cx="13425" cy="41100"/>
            </a:xfrm>
            <a:custGeom>
              <a:avLst/>
              <a:gdLst/>
              <a:ahLst/>
              <a:cxnLst/>
              <a:rect l="l" t="t" r="r" b="b"/>
              <a:pathLst>
                <a:path w="537" h="1644" extrusionOk="0">
                  <a:moveTo>
                    <a:pt x="155" y="1"/>
                  </a:moveTo>
                  <a:cubicBezTo>
                    <a:pt x="155" y="1"/>
                    <a:pt x="0" y="382"/>
                    <a:pt x="72" y="846"/>
                  </a:cubicBezTo>
                  <a:cubicBezTo>
                    <a:pt x="131" y="1299"/>
                    <a:pt x="393" y="1644"/>
                    <a:pt x="393" y="1644"/>
                  </a:cubicBezTo>
                  <a:cubicBezTo>
                    <a:pt x="393" y="1644"/>
                    <a:pt x="536" y="1239"/>
                    <a:pt x="465" y="787"/>
                  </a:cubicBezTo>
                  <a:cubicBezTo>
                    <a:pt x="405" y="346"/>
                    <a:pt x="155" y="1"/>
                    <a:pt x="1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7232;p59">
              <a:extLst>
                <a:ext uri="{FF2B5EF4-FFF2-40B4-BE49-F238E27FC236}">
                  <a16:creationId xmlns:a16="http://schemas.microsoft.com/office/drawing/2014/main" id="{11803C40-52B0-12CE-DF73-0ADA4979D8CA}"/>
                </a:ext>
              </a:extLst>
            </p:cNvPr>
            <p:cNvSpPr/>
            <p:nvPr/>
          </p:nvSpPr>
          <p:spPr>
            <a:xfrm>
              <a:off x="5233675" y="2668625"/>
              <a:ext cx="12525" cy="25325"/>
            </a:xfrm>
            <a:custGeom>
              <a:avLst/>
              <a:gdLst/>
              <a:ahLst/>
              <a:cxnLst/>
              <a:rect l="l" t="t" r="r" b="b"/>
              <a:pathLst>
                <a:path w="501" h="1013" extrusionOk="0">
                  <a:moveTo>
                    <a:pt x="143" y="0"/>
                  </a:moveTo>
                  <a:cubicBezTo>
                    <a:pt x="143" y="0"/>
                    <a:pt x="1" y="274"/>
                    <a:pt x="60" y="560"/>
                  </a:cubicBezTo>
                  <a:cubicBezTo>
                    <a:pt x="120" y="833"/>
                    <a:pt x="358" y="1012"/>
                    <a:pt x="358" y="1012"/>
                  </a:cubicBezTo>
                  <a:cubicBezTo>
                    <a:pt x="358" y="1012"/>
                    <a:pt x="501" y="750"/>
                    <a:pt x="441" y="464"/>
                  </a:cubicBezTo>
                  <a:cubicBezTo>
                    <a:pt x="382" y="179"/>
                    <a:pt x="143" y="0"/>
                    <a:pt x="14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7233;p59">
              <a:extLst>
                <a:ext uri="{FF2B5EF4-FFF2-40B4-BE49-F238E27FC236}">
                  <a16:creationId xmlns:a16="http://schemas.microsoft.com/office/drawing/2014/main" id="{6483D52C-AE5B-5E06-7DBE-06BAFBB8F8F9}"/>
                </a:ext>
              </a:extLst>
            </p:cNvPr>
            <p:cNvSpPr/>
            <p:nvPr/>
          </p:nvSpPr>
          <p:spPr>
            <a:xfrm>
              <a:off x="4231775" y="2555500"/>
              <a:ext cx="211050" cy="113725"/>
            </a:xfrm>
            <a:custGeom>
              <a:avLst/>
              <a:gdLst/>
              <a:ahLst/>
              <a:cxnLst/>
              <a:rect l="l" t="t" r="r" b="b"/>
              <a:pathLst>
                <a:path w="8442" h="4549" extrusionOk="0">
                  <a:moveTo>
                    <a:pt x="8442" y="1"/>
                  </a:moveTo>
                  <a:cubicBezTo>
                    <a:pt x="8442" y="1"/>
                    <a:pt x="7882" y="48"/>
                    <a:pt x="6989" y="167"/>
                  </a:cubicBezTo>
                  <a:cubicBezTo>
                    <a:pt x="6072" y="286"/>
                    <a:pt x="4834" y="501"/>
                    <a:pt x="3536" y="1060"/>
                  </a:cubicBezTo>
                  <a:cubicBezTo>
                    <a:pt x="2239" y="1608"/>
                    <a:pt x="1238" y="2489"/>
                    <a:pt x="703" y="3239"/>
                  </a:cubicBezTo>
                  <a:cubicBezTo>
                    <a:pt x="441" y="3608"/>
                    <a:pt x="262" y="3930"/>
                    <a:pt x="155" y="4168"/>
                  </a:cubicBezTo>
                  <a:cubicBezTo>
                    <a:pt x="48" y="4406"/>
                    <a:pt x="0" y="4549"/>
                    <a:pt x="0" y="4549"/>
                  </a:cubicBezTo>
                  <a:cubicBezTo>
                    <a:pt x="0" y="4549"/>
                    <a:pt x="84" y="4406"/>
                    <a:pt x="214" y="4204"/>
                  </a:cubicBezTo>
                  <a:cubicBezTo>
                    <a:pt x="345" y="3989"/>
                    <a:pt x="572" y="3692"/>
                    <a:pt x="869" y="3370"/>
                  </a:cubicBezTo>
                  <a:cubicBezTo>
                    <a:pt x="1465" y="2703"/>
                    <a:pt x="2465" y="1953"/>
                    <a:pt x="3703" y="1417"/>
                  </a:cubicBezTo>
                  <a:cubicBezTo>
                    <a:pt x="4929" y="882"/>
                    <a:pt x="6132" y="584"/>
                    <a:pt x="7013" y="358"/>
                  </a:cubicBezTo>
                  <a:cubicBezTo>
                    <a:pt x="7894" y="144"/>
                    <a:pt x="8442" y="1"/>
                    <a:pt x="84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7234;p59">
              <a:extLst>
                <a:ext uri="{FF2B5EF4-FFF2-40B4-BE49-F238E27FC236}">
                  <a16:creationId xmlns:a16="http://schemas.microsoft.com/office/drawing/2014/main" id="{347D4948-9584-F570-7365-B125AAD47947}"/>
                </a:ext>
              </a:extLst>
            </p:cNvPr>
            <p:cNvSpPr/>
            <p:nvPr/>
          </p:nvSpPr>
          <p:spPr>
            <a:xfrm>
              <a:off x="4238625" y="2543600"/>
              <a:ext cx="122050" cy="84850"/>
            </a:xfrm>
            <a:custGeom>
              <a:avLst/>
              <a:gdLst/>
              <a:ahLst/>
              <a:cxnLst/>
              <a:rect l="l" t="t" r="r" b="b"/>
              <a:pathLst>
                <a:path w="4882" h="3394" extrusionOk="0">
                  <a:moveTo>
                    <a:pt x="4882" y="0"/>
                  </a:moveTo>
                  <a:cubicBezTo>
                    <a:pt x="4881" y="0"/>
                    <a:pt x="4560" y="60"/>
                    <a:pt x="4012" y="262"/>
                  </a:cubicBezTo>
                  <a:cubicBezTo>
                    <a:pt x="3500" y="441"/>
                    <a:pt x="2798" y="762"/>
                    <a:pt x="2107" y="1239"/>
                  </a:cubicBezTo>
                  <a:cubicBezTo>
                    <a:pt x="1429" y="1715"/>
                    <a:pt x="893" y="2263"/>
                    <a:pt x="536" y="2679"/>
                  </a:cubicBezTo>
                  <a:cubicBezTo>
                    <a:pt x="179" y="3120"/>
                    <a:pt x="0" y="3394"/>
                    <a:pt x="0" y="3394"/>
                  </a:cubicBezTo>
                  <a:cubicBezTo>
                    <a:pt x="0" y="3394"/>
                    <a:pt x="250" y="3191"/>
                    <a:pt x="667" y="2834"/>
                  </a:cubicBezTo>
                  <a:cubicBezTo>
                    <a:pt x="1083" y="2489"/>
                    <a:pt x="1667" y="2024"/>
                    <a:pt x="2334" y="1572"/>
                  </a:cubicBezTo>
                  <a:cubicBezTo>
                    <a:pt x="3000" y="1096"/>
                    <a:pt x="3643" y="703"/>
                    <a:pt x="4108" y="441"/>
                  </a:cubicBezTo>
                  <a:cubicBezTo>
                    <a:pt x="4584" y="167"/>
                    <a:pt x="4882" y="0"/>
                    <a:pt x="488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7235;p59">
              <a:extLst>
                <a:ext uri="{FF2B5EF4-FFF2-40B4-BE49-F238E27FC236}">
                  <a16:creationId xmlns:a16="http://schemas.microsoft.com/office/drawing/2014/main" id="{58885B3F-5510-57E2-4ECD-16094472A0C4}"/>
                </a:ext>
              </a:extLst>
            </p:cNvPr>
            <p:cNvSpPr/>
            <p:nvPr/>
          </p:nvSpPr>
          <p:spPr>
            <a:xfrm>
              <a:off x="4257375" y="2538825"/>
              <a:ext cx="64000" cy="44675"/>
            </a:xfrm>
            <a:custGeom>
              <a:avLst/>
              <a:gdLst/>
              <a:ahLst/>
              <a:cxnLst/>
              <a:rect l="l" t="t" r="r" b="b"/>
              <a:pathLst>
                <a:path w="2560" h="1787" extrusionOk="0">
                  <a:moveTo>
                    <a:pt x="2560" y="1"/>
                  </a:moveTo>
                  <a:cubicBezTo>
                    <a:pt x="2560" y="1"/>
                    <a:pt x="2381" y="13"/>
                    <a:pt x="2096" y="96"/>
                  </a:cubicBezTo>
                  <a:cubicBezTo>
                    <a:pt x="1810" y="179"/>
                    <a:pt x="1429" y="334"/>
                    <a:pt x="1048" y="584"/>
                  </a:cubicBezTo>
                  <a:cubicBezTo>
                    <a:pt x="679" y="834"/>
                    <a:pt x="393" y="1144"/>
                    <a:pt x="238" y="1382"/>
                  </a:cubicBezTo>
                  <a:cubicBezTo>
                    <a:pt x="72" y="1620"/>
                    <a:pt x="0" y="1787"/>
                    <a:pt x="0" y="1787"/>
                  </a:cubicBezTo>
                  <a:cubicBezTo>
                    <a:pt x="0" y="1787"/>
                    <a:pt x="572" y="1382"/>
                    <a:pt x="1274" y="894"/>
                  </a:cubicBezTo>
                  <a:cubicBezTo>
                    <a:pt x="1977" y="406"/>
                    <a:pt x="2560" y="1"/>
                    <a:pt x="256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7236;p59">
              <a:extLst>
                <a:ext uri="{FF2B5EF4-FFF2-40B4-BE49-F238E27FC236}">
                  <a16:creationId xmlns:a16="http://schemas.microsoft.com/office/drawing/2014/main" id="{1A28298F-F87D-A070-C771-B41EB8B4B96E}"/>
                </a:ext>
              </a:extLst>
            </p:cNvPr>
            <p:cNvSpPr/>
            <p:nvPr/>
          </p:nvSpPr>
          <p:spPr>
            <a:xfrm>
              <a:off x="4278200" y="2525450"/>
              <a:ext cx="26225" cy="21450"/>
            </a:xfrm>
            <a:custGeom>
              <a:avLst/>
              <a:gdLst/>
              <a:ahLst/>
              <a:cxnLst/>
              <a:rect l="l" t="t" r="r" b="b"/>
              <a:pathLst>
                <a:path w="1049" h="858" extrusionOk="0">
                  <a:moveTo>
                    <a:pt x="1048" y="0"/>
                  </a:moveTo>
                  <a:cubicBezTo>
                    <a:pt x="1048" y="0"/>
                    <a:pt x="691" y="48"/>
                    <a:pt x="393" y="286"/>
                  </a:cubicBezTo>
                  <a:cubicBezTo>
                    <a:pt x="96" y="524"/>
                    <a:pt x="1" y="857"/>
                    <a:pt x="1" y="857"/>
                  </a:cubicBezTo>
                  <a:cubicBezTo>
                    <a:pt x="1" y="857"/>
                    <a:pt x="358" y="822"/>
                    <a:pt x="655" y="584"/>
                  </a:cubicBezTo>
                  <a:cubicBezTo>
                    <a:pt x="953" y="345"/>
                    <a:pt x="1048" y="0"/>
                    <a:pt x="104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7237;p59">
              <a:extLst>
                <a:ext uri="{FF2B5EF4-FFF2-40B4-BE49-F238E27FC236}">
                  <a16:creationId xmlns:a16="http://schemas.microsoft.com/office/drawing/2014/main" id="{060581A9-BC89-ADEB-E110-4D1FAA152E22}"/>
                </a:ext>
              </a:extLst>
            </p:cNvPr>
            <p:cNvSpPr/>
            <p:nvPr/>
          </p:nvSpPr>
          <p:spPr>
            <a:xfrm>
              <a:off x="4466025" y="1966875"/>
              <a:ext cx="222975" cy="82350"/>
            </a:xfrm>
            <a:custGeom>
              <a:avLst/>
              <a:gdLst/>
              <a:ahLst/>
              <a:cxnLst/>
              <a:rect l="l" t="t" r="r" b="b"/>
              <a:pathLst>
                <a:path w="8919" h="3294" extrusionOk="0">
                  <a:moveTo>
                    <a:pt x="7223" y="1"/>
                  </a:moveTo>
                  <a:cubicBezTo>
                    <a:pt x="6834" y="1"/>
                    <a:pt x="6386" y="43"/>
                    <a:pt x="5906" y="102"/>
                  </a:cubicBezTo>
                  <a:cubicBezTo>
                    <a:pt x="5322" y="198"/>
                    <a:pt x="4680" y="340"/>
                    <a:pt x="4049" y="567"/>
                  </a:cubicBezTo>
                  <a:cubicBezTo>
                    <a:pt x="3406" y="805"/>
                    <a:pt x="2810" y="1090"/>
                    <a:pt x="2298" y="1388"/>
                  </a:cubicBezTo>
                  <a:cubicBezTo>
                    <a:pt x="1798" y="1698"/>
                    <a:pt x="1370" y="2019"/>
                    <a:pt x="1024" y="2293"/>
                  </a:cubicBezTo>
                  <a:cubicBezTo>
                    <a:pt x="703" y="2579"/>
                    <a:pt x="429" y="2829"/>
                    <a:pt x="262" y="3007"/>
                  </a:cubicBezTo>
                  <a:cubicBezTo>
                    <a:pt x="84" y="3186"/>
                    <a:pt x="0" y="3293"/>
                    <a:pt x="0" y="3293"/>
                  </a:cubicBezTo>
                  <a:cubicBezTo>
                    <a:pt x="0" y="3293"/>
                    <a:pt x="108" y="3198"/>
                    <a:pt x="298" y="3055"/>
                  </a:cubicBezTo>
                  <a:cubicBezTo>
                    <a:pt x="489" y="2888"/>
                    <a:pt x="786" y="2686"/>
                    <a:pt x="1143" y="2448"/>
                  </a:cubicBezTo>
                  <a:cubicBezTo>
                    <a:pt x="1512" y="2186"/>
                    <a:pt x="1965" y="1936"/>
                    <a:pt x="2465" y="1674"/>
                  </a:cubicBezTo>
                  <a:cubicBezTo>
                    <a:pt x="2989" y="1400"/>
                    <a:pt x="3560" y="1150"/>
                    <a:pt x="4179" y="924"/>
                  </a:cubicBezTo>
                  <a:cubicBezTo>
                    <a:pt x="4787" y="698"/>
                    <a:pt x="5406" y="543"/>
                    <a:pt x="5965" y="424"/>
                  </a:cubicBezTo>
                  <a:cubicBezTo>
                    <a:pt x="6537" y="305"/>
                    <a:pt x="7049" y="221"/>
                    <a:pt x="7489" y="186"/>
                  </a:cubicBezTo>
                  <a:cubicBezTo>
                    <a:pt x="7930" y="138"/>
                    <a:pt x="8275" y="126"/>
                    <a:pt x="8525" y="126"/>
                  </a:cubicBezTo>
                  <a:lnTo>
                    <a:pt x="8918" y="126"/>
                  </a:lnTo>
                  <a:lnTo>
                    <a:pt x="8513" y="78"/>
                  </a:lnTo>
                  <a:cubicBezTo>
                    <a:pt x="8275" y="43"/>
                    <a:pt x="7918" y="19"/>
                    <a:pt x="7466" y="7"/>
                  </a:cubicBezTo>
                  <a:cubicBezTo>
                    <a:pt x="7388" y="3"/>
                    <a:pt x="7307" y="1"/>
                    <a:pt x="72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7238;p59">
              <a:extLst>
                <a:ext uri="{FF2B5EF4-FFF2-40B4-BE49-F238E27FC236}">
                  <a16:creationId xmlns:a16="http://schemas.microsoft.com/office/drawing/2014/main" id="{58B3869F-2E89-3E3D-11CB-B88D491D3C99}"/>
                </a:ext>
              </a:extLst>
            </p:cNvPr>
            <p:cNvSpPr/>
            <p:nvPr/>
          </p:nvSpPr>
          <p:spPr>
            <a:xfrm>
              <a:off x="4457400" y="2007825"/>
              <a:ext cx="164025" cy="72350"/>
            </a:xfrm>
            <a:custGeom>
              <a:avLst/>
              <a:gdLst/>
              <a:ahLst/>
              <a:cxnLst/>
              <a:rect l="l" t="t" r="r" b="b"/>
              <a:pathLst>
                <a:path w="6561" h="2894" extrusionOk="0">
                  <a:moveTo>
                    <a:pt x="6299" y="0"/>
                  </a:moveTo>
                  <a:cubicBezTo>
                    <a:pt x="6120" y="0"/>
                    <a:pt x="5834" y="0"/>
                    <a:pt x="5513" y="36"/>
                  </a:cubicBezTo>
                  <a:cubicBezTo>
                    <a:pt x="4834" y="95"/>
                    <a:pt x="3917" y="286"/>
                    <a:pt x="2977" y="715"/>
                  </a:cubicBezTo>
                  <a:cubicBezTo>
                    <a:pt x="2024" y="1155"/>
                    <a:pt x="1298" y="1750"/>
                    <a:pt x="822" y="2203"/>
                  </a:cubicBezTo>
                  <a:cubicBezTo>
                    <a:pt x="584" y="2441"/>
                    <a:pt x="381" y="2620"/>
                    <a:pt x="238" y="2727"/>
                  </a:cubicBezTo>
                  <a:cubicBezTo>
                    <a:pt x="83" y="2834"/>
                    <a:pt x="0" y="2893"/>
                    <a:pt x="0" y="2893"/>
                  </a:cubicBezTo>
                  <a:cubicBezTo>
                    <a:pt x="0" y="2893"/>
                    <a:pt x="107" y="2858"/>
                    <a:pt x="274" y="2786"/>
                  </a:cubicBezTo>
                  <a:cubicBezTo>
                    <a:pt x="429" y="2703"/>
                    <a:pt x="667" y="2560"/>
                    <a:pt x="941" y="2370"/>
                  </a:cubicBezTo>
                  <a:cubicBezTo>
                    <a:pt x="1476" y="2000"/>
                    <a:pt x="2215" y="1512"/>
                    <a:pt x="3131" y="1096"/>
                  </a:cubicBezTo>
                  <a:cubicBezTo>
                    <a:pt x="4024" y="655"/>
                    <a:pt x="4882" y="405"/>
                    <a:pt x="5525" y="238"/>
                  </a:cubicBezTo>
                  <a:cubicBezTo>
                    <a:pt x="5834" y="167"/>
                    <a:pt x="6096" y="107"/>
                    <a:pt x="6275" y="84"/>
                  </a:cubicBezTo>
                  <a:cubicBezTo>
                    <a:pt x="6453" y="48"/>
                    <a:pt x="6560" y="36"/>
                    <a:pt x="6560" y="36"/>
                  </a:cubicBezTo>
                  <a:cubicBezTo>
                    <a:pt x="6560" y="36"/>
                    <a:pt x="6465" y="36"/>
                    <a:pt x="62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7239;p59">
              <a:extLst>
                <a:ext uri="{FF2B5EF4-FFF2-40B4-BE49-F238E27FC236}">
                  <a16:creationId xmlns:a16="http://schemas.microsoft.com/office/drawing/2014/main" id="{DCA31E33-31F7-768F-C911-BB4931A7DDBA}"/>
                </a:ext>
              </a:extLst>
            </p:cNvPr>
            <p:cNvSpPr/>
            <p:nvPr/>
          </p:nvSpPr>
          <p:spPr>
            <a:xfrm>
              <a:off x="4442800" y="2046225"/>
              <a:ext cx="112250" cy="59550"/>
            </a:xfrm>
            <a:custGeom>
              <a:avLst/>
              <a:gdLst/>
              <a:ahLst/>
              <a:cxnLst/>
              <a:rect l="l" t="t" r="r" b="b"/>
              <a:pathLst>
                <a:path w="4490" h="2382" extrusionOk="0">
                  <a:moveTo>
                    <a:pt x="4489" y="0"/>
                  </a:moveTo>
                  <a:cubicBezTo>
                    <a:pt x="4489" y="0"/>
                    <a:pt x="4192" y="36"/>
                    <a:pt x="3739" y="83"/>
                  </a:cubicBezTo>
                  <a:cubicBezTo>
                    <a:pt x="3275" y="191"/>
                    <a:pt x="2656" y="381"/>
                    <a:pt x="2013" y="726"/>
                  </a:cubicBezTo>
                  <a:cubicBezTo>
                    <a:pt x="1370" y="1072"/>
                    <a:pt x="870" y="1488"/>
                    <a:pt x="525" y="1822"/>
                  </a:cubicBezTo>
                  <a:cubicBezTo>
                    <a:pt x="179" y="2143"/>
                    <a:pt x="1" y="2381"/>
                    <a:pt x="1" y="2381"/>
                  </a:cubicBezTo>
                  <a:cubicBezTo>
                    <a:pt x="1" y="2381"/>
                    <a:pt x="263" y="2238"/>
                    <a:pt x="644" y="1977"/>
                  </a:cubicBezTo>
                  <a:cubicBezTo>
                    <a:pt x="1037" y="1726"/>
                    <a:pt x="1584" y="1417"/>
                    <a:pt x="2191" y="1084"/>
                  </a:cubicBezTo>
                  <a:cubicBezTo>
                    <a:pt x="2799" y="762"/>
                    <a:pt x="3382" y="488"/>
                    <a:pt x="3799" y="298"/>
                  </a:cubicBezTo>
                  <a:cubicBezTo>
                    <a:pt x="4215" y="119"/>
                    <a:pt x="4489" y="0"/>
                    <a:pt x="448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7240;p59">
              <a:extLst>
                <a:ext uri="{FF2B5EF4-FFF2-40B4-BE49-F238E27FC236}">
                  <a16:creationId xmlns:a16="http://schemas.microsoft.com/office/drawing/2014/main" id="{0BC4792E-7138-B8C3-5D6F-0AE178FF957D}"/>
                </a:ext>
              </a:extLst>
            </p:cNvPr>
            <p:cNvSpPr/>
            <p:nvPr/>
          </p:nvSpPr>
          <p:spPr>
            <a:xfrm>
              <a:off x="4435075" y="2082225"/>
              <a:ext cx="90200" cy="46775"/>
            </a:xfrm>
            <a:custGeom>
              <a:avLst/>
              <a:gdLst/>
              <a:ahLst/>
              <a:cxnLst/>
              <a:rect l="l" t="t" r="r" b="b"/>
              <a:pathLst>
                <a:path w="3608" h="1871" extrusionOk="0">
                  <a:moveTo>
                    <a:pt x="3608" y="1"/>
                  </a:moveTo>
                  <a:cubicBezTo>
                    <a:pt x="3608" y="1"/>
                    <a:pt x="3358" y="25"/>
                    <a:pt x="2977" y="108"/>
                  </a:cubicBezTo>
                  <a:cubicBezTo>
                    <a:pt x="2620" y="179"/>
                    <a:pt x="2119" y="334"/>
                    <a:pt x="1607" y="596"/>
                  </a:cubicBezTo>
                  <a:cubicBezTo>
                    <a:pt x="1107" y="858"/>
                    <a:pt x="691" y="1179"/>
                    <a:pt x="417" y="1429"/>
                  </a:cubicBezTo>
                  <a:cubicBezTo>
                    <a:pt x="155" y="1691"/>
                    <a:pt x="0" y="1870"/>
                    <a:pt x="0" y="1870"/>
                  </a:cubicBezTo>
                  <a:cubicBezTo>
                    <a:pt x="0" y="1870"/>
                    <a:pt x="810" y="1453"/>
                    <a:pt x="1798" y="941"/>
                  </a:cubicBezTo>
                  <a:cubicBezTo>
                    <a:pt x="2798" y="417"/>
                    <a:pt x="3608" y="1"/>
                    <a:pt x="360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7241;p59">
              <a:extLst>
                <a:ext uri="{FF2B5EF4-FFF2-40B4-BE49-F238E27FC236}">
                  <a16:creationId xmlns:a16="http://schemas.microsoft.com/office/drawing/2014/main" id="{03C11746-55EC-430A-FE43-03B9603B9021}"/>
                </a:ext>
              </a:extLst>
            </p:cNvPr>
            <p:cNvSpPr/>
            <p:nvPr/>
          </p:nvSpPr>
          <p:spPr>
            <a:xfrm>
              <a:off x="4438050" y="2117350"/>
              <a:ext cx="52100" cy="29500"/>
            </a:xfrm>
            <a:custGeom>
              <a:avLst/>
              <a:gdLst/>
              <a:ahLst/>
              <a:cxnLst/>
              <a:rect l="l" t="t" r="r" b="b"/>
              <a:pathLst>
                <a:path w="2084" h="1180" extrusionOk="0">
                  <a:moveTo>
                    <a:pt x="2084" y="1"/>
                  </a:moveTo>
                  <a:lnTo>
                    <a:pt x="2084" y="1"/>
                  </a:lnTo>
                  <a:cubicBezTo>
                    <a:pt x="2084" y="1"/>
                    <a:pt x="1953" y="1"/>
                    <a:pt x="1715" y="60"/>
                  </a:cubicBezTo>
                  <a:cubicBezTo>
                    <a:pt x="1488" y="108"/>
                    <a:pt x="1191" y="191"/>
                    <a:pt x="893" y="358"/>
                  </a:cubicBezTo>
                  <a:cubicBezTo>
                    <a:pt x="607" y="525"/>
                    <a:pt x="369" y="727"/>
                    <a:pt x="226" y="894"/>
                  </a:cubicBezTo>
                  <a:cubicBezTo>
                    <a:pt x="72" y="1060"/>
                    <a:pt x="0" y="1179"/>
                    <a:pt x="0" y="1179"/>
                  </a:cubicBezTo>
                  <a:cubicBezTo>
                    <a:pt x="0" y="1179"/>
                    <a:pt x="131" y="1132"/>
                    <a:pt x="345" y="1037"/>
                  </a:cubicBezTo>
                  <a:cubicBezTo>
                    <a:pt x="548" y="965"/>
                    <a:pt x="822" y="846"/>
                    <a:pt x="1096" y="679"/>
                  </a:cubicBezTo>
                  <a:cubicBezTo>
                    <a:pt x="1381" y="525"/>
                    <a:pt x="1619" y="358"/>
                    <a:pt x="1798" y="227"/>
                  </a:cubicBezTo>
                  <a:cubicBezTo>
                    <a:pt x="1977" y="84"/>
                    <a:pt x="2084" y="1"/>
                    <a:pt x="20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7242;p59">
              <a:extLst>
                <a:ext uri="{FF2B5EF4-FFF2-40B4-BE49-F238E27FC236}">
                  <a16:creationId xmlns:a16="http://schemas.microsoft.com/office/drawing/2014/main" id="{EC90D67F-7E15-B5F7-7FD3-A177AB048C89}"/>
                </a:ext>
              </a:extLst>
            </p:cNvPr>
            <p:cNvSpPr/>
            <p:nvPr/>
          </p:nvSpPr>
          <p:spPr>
            <a:xfrm>
              <a:off x="4570800" y="2554600"/>
              <a:ext cx="372400" cy="176550"/>
            </a:xfrm>
            <a:custGeom>
              <a:avLst/>
              <a:gdLst/>
              <a:ahLst/>
              <a:cxnLst/>
              <a:rect l="l" t="t" r="r" b="b"/>
              <a:pathLst>
                <a:path w="14896" h="7062" extrusionOk="0">
                  <a:moveTo>
                    <a:pt x="0" y="1"/>
                  </a:moveTo>
                  <a:cubicBezTo>
                    <a:pt x="0" y="1"/>
                    <a:pt x="227" y="72"/>
                    <a:pt x="631" y="191"/>
                  </a:cubicBezTo>
                  <a:cubicBezTo>
                    <a:pt x="1036" y="310"/>
                    <a:pt x="1596" y="489"/>
                    <a:pt x="2310" y="739"/>
                  </a:cubicBezTo>
                  <a:cubicBezTo>
                    <a:pt x="3727" y="1227"/>
                    <a:pt x="5644" y="1977"/>
                    <a:pt x="7716" y="2954"/>
                  </a:cubicBezTo>
                  <a:cubicBezTo>
                    <a:pt x="9764" y="3942"/>
                    <a:pt x="11573" y="4966"/>
                    <a:pt x="12847" y="5752"/>
                  </a:cubicBezTo>
                  <a:cubicBezTo>
                    <a:pt x="13490" y="6145"/>
                    <a:pt x="14002" y="6466"/>
                    <a:pt x="14347" y="6704"/>
                  </a:cubicBezTo>
                  <a:cubicBezTo>
                    <a:pt x="14705" y="6930"/>
                    <a:pt x="14895" y="7061"/>
                    <a:pt x="14895" y="7061"/>
                  </a:cubicBezTo>
                  <a:cubicBezTo>
                    <a:pt x="14895" y="7061"/>
                    <a:pt x="14728" y="6918"/>
                    <a:pt x="14395" y="6680"/>
                  </a:cubicBezTo>
                  <a:cubicBezTo>
                    <a:pt x="14062" y="6406"/>
                    <a:pt x="13574" y="6037"/>
                    <a:pt x="12966" y="5609"/>
                  </a:cubicBezTo>
                  <a:cubicBezTo>
                    <a:pt x="11740" y="4728"/>
                    <a:pt x="9978" y="3609"/>
                    <a:pt x="7894" y="2620"/>
                  </a:cubicBezTo>
                  <a:cubicBezTo>
                    <a:pt x="5811" y="1632"/>
                    <a:pt x="3822" y="965"/>
                    <a:pt x="2370" y="561"/>
                  </a:cubicBezTo>
                  <a:cubicBezTo>
                    <a:pt x="1655" y="358"/>
                    <a:pt x="1060" y="215"/>
                    <a:pt x="643" y="132"/>
                  </a:cubicBezTo>
                  <a:cubicBezTo>
                    <a:pt x="227" y="37"/>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7243;p59">
              <a:extLst>
                <a:ext uri="{FF2B5EF4-FFF2-40B4-BE49-F238E27FC236}">
                  <a16:creationId xmlns:a16="http://schemas.microsoft.com/office/drawing/2014/main" id="{D5ADB67E-DA8F-9AC2-CFE4-BF1324F98BE3}"/>
                </a:ext>
              </a:extLst>
            </p:cNvPr>
            <p:cNvSpPr/>
            <p:nvPr/>
          </p:nvSpPr>
          <p:spPr>
            <a:xfrm>
              <a:off x="4950000" y="2734100"/>
              <a:ext cx="74450" cy="44375"/>
            </a:xfrm>
            <a:custGeom>
              <a:avLst/>
              <a:gdLst/>
              <a:ahLst/>
              <a:cxnLst/>
              <a:rect l="l" t="t" r="r" b="b"/>
              <a:pathLst>
                <a:path w="2978" h="1775" extrusionOk="0">
                  <a:moveTo>
                    <a:pt x="1" y="0"/>
                  </a:moveTo>
                  <a:cubicBezTo>
                    <a:pt x="1" y="0"/>
                    <a:pt x="108" y="167"/>
                    <a:pt x="334" y="405"/>
                  </a:cubicBezTo>
                  <a:cubicBezTo>
                    <a:pt x="549" y="643"/>
                    <a:pt x="894" y="941"/>
                    <a:pt x="1311" y="1191"/>
                  </a:cubicBezTo>
                  <a:cubicBezTo>
                    <a:pt x="1739" y="1429"/>
                    <a:pt x="2156" y="1596"/>
                    <a:pt x="2477" y="1667"/>
                  </a:cubicBezTo>
                  <a:cubicBezTo>
                    <a:pt x="2787" y="1762"/>
                    <a:pt x="2978" y="1774"/>
                    <a:pt x="2978" y="1774"/>
                  </a:cubicBezTo>
                  <a:cubicBezTo>
                    <a:pt x="2978" y="1774"/>
                    <a:pt x="2811" y="1655"/>
                    <a:pt x="2561" y="1501"/>
                  </a:cubicBezTo>
                  <a:cubicBezTo>
                    <a:pt x="2299" y="1346"/>
                    <a:pt x="1918" y="1108"/>
                    <a:pt x="1513" y="870"/>
                  </a:cubicBezTo>
                  <a:cubicBezTo>
                    <a:pt x="1120" y="608"/>
                    <a:pt x="751" y="405"/>
                    <a:pt x="465" y="250"/>
                  </a:cubicBezTo>
                  <a:cubicBezTo>
                    <a:pt x="180" y="96"/>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7244;p59">
              <a:extLst>
                <a:ext uri="{FF2B5EF4-FFF2-40B4-BE49-F238E27FC236}">
                  <a16:creationId xmlns:a16="http://schemas.microsoft.com/office/drawing/2014/main" id="{67ED73C2-4176-4A75-9B66-ED986318A6C0}"/>
                </a:ext>
              </a:extLst>
            </p:cNvPr>
            <p:cNvSpPr/>
            <p:nvPr/>
          </p:nvSpPr>
          <p:spPr>
            <a:xfrm>
              <a:off x="4655625" y="2552225"/>
              <a:ext cx="205125" cy="107475"/>
            </a:xfrm>
            <a:custGeom>
              <a:avLst/>
              <a:gdLst/>
              <a:ahLst/>
              <a:cxnLst/>
              <a:rect l="l" t="t" r="r" b="b"/>
              <a:pathLst>
                <a:path w="8205" h="4299" extrusionOk="0">
                  <a:moveTo>
                    <a:pt x="1" y="1"/>
                  </a:moveTo>
                  <a:lnTo>
                    <a:pt x="1" y="1"/>
                  </a:lnTo>
                  <a:cubicBezTo>
                    <a:pt x="1" y="1"/>
                    <a:pt x="144" y="36"/>
                    <a:pt x="358" y="108"/>
                  </a:cubicBezTo>
                  <a:cubicBezTo>
                    <a:pt x="584" y="167"/>
                    <a:pt x="917" y="275"/>
                    <a:pt x="1298" y="417"/>
                  </a:cubicBezTo>
                  <a:cubicBezTo>
                    <a:pt x="1703" y="572"/>
                    <a:pt x="2144" y="763"/>
                    <a:pt x="2656" y="1001"/>
                  </a:cubicBezTo>
                  <a:cubicBezTo>
                    <a:pt x="3156" y="1251"/>
                    <a:pt x="3692" y="1537"/>
                    <a:pt x="4251" y="1846"/>
                  </a:cubicBezTo>
                  <a:cubicBezTo>
                    <a:pt x="5347" y="2489"/>
                    <a:pt x="6335" y="3132"/>
                    <a:pt x="7049" y="3573"/>
                  </a:cubicBezTo>
                  <a:cubicBezTo>
                    <a:pt x="7764" y="4037"/>
                    <a:pt x="8204" y="4299"/>
                    <a:pt x="8204" y="4299"/>
                  </a:cubicBezTo>
                  <a:cubicBezTo>
                    <a:pt x="8204" y="4299"/>
                    <a:pt x="7799" y="3965"/>
                    <a:pt x="7144" y="3406"/>
                  </a:cubicBezTo>
                  <a:cubicBezTo>
                    <a:pt x="6490" y="2870"/>
                    <a:pt x="5573" y="2156"/>
                    <a:pt x="4442" y="1501"/>
                  </a:cubicBezTo>
                  <a:cubicBezTo>
                    <a:pt x="3870" y="1179"/>
                    <a:pt x="3311" y="906"/>
                    <a:pt x="2787" y="703"/>
                  </a:cubicBezTo>
                  <a:cubicBezTo>
                    <a:pt x="2251" y="489"/>
                    <a:pt x="1775" y="346"/>
                    <a:pt x="1358" y="239"/>
                  </a:cubicBezTo>
                  <a:cubicBezTo>
                    <a:pt x="953" y="132"/>
                    <a:pt x="620" y="72"/>
                    <a:pt x="382" y="48"/>
                  </a:cubicBezTo>
                  <a:cubicBezTo>
                    <a:pt x="144" y="13"/>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7245;p59">
              <a:extLst>
                <a:ext uri="{FF2B5EF4-FFF2-40B4-BE49-F238E27FC236}">
                  <a16:creationId xmlns:a16="http://schemas.microsoft.com/office/drawing/2014/main" id="{9BFE84FE-9094-14F2-F8CB-89B815A6404F}"/>
                </a:ext>
              </a:extLst>
            </p:cNvPr>
            <p:cNvSpPr/>
            <p:nvPr/>
          </p:nvSpPr>
          <p:spPr>
            <a:xfrm>
              <a:off x="4708600" y="2537050"/>
              <a:ext cx="118200" cy="58650"/>
            </a:xfrm>
            <a:custGeom>
              <a:avLst/>
              <a:gdLst/>
              <a:ahLst/>
              <a:cxnLst/>
              <a:rect l="l" t="t" r="r" b="b"/>
              <a:pathLst>
                <a:path w="4728" h="2346" extrusionOk="0">
                  <a:moveTo>
                    <a:pt x="1" y="0"/>
                  </a:moveTo>
                  <a:cubicBezTo>
                    <a:pt x="1" y="0"/>
                    <a:pt x="251" y="143"/>
                    <a:pt x="680" y="370"/>
                  </a:cubicBezTo>
                  <a:cubicBezTo>
                    <a:pt x="1096" y="596"/>
                    <a:pt x="1680" y="893"/>
                    <a:pt x="2335" y="1215"/>
                  </a:cubicBezTo>
                  <a:cubicBezTo>
                    <a:pt x="2989" y="1548"/>
                    <a:pt x="3585" y="1810"/>
                    <a:pt x="4013" y="2025"/>
                  </a:cubicBezTo>
                  <a:cubicBezTo>
                    <a:pt x="4442" y="2227"/>
                    <a:pt x="4728" y="2346"/>
                    <a:pt x="4728" y="2346"/>
                  </a:cubicBezTo>
                  <a:cubicBezTo>
                    <a:pt x="4728" y="2346"/>
                    <a:pt x="4513" y="2155"/>
                    <a:pt x="4121" y="1858"/>
                  </a:cubicBezTo>
                  <a:cubicBezTo>
                    <a:pt x="3740" y="1572"/>
                    <a:pt x="3168" y="1203"/>
                    <a:pt x="2513" y="882"/>
                  </a:cubicBezTo>
                  <a:cubicBezTo>
                    <a:pt x="1858" y="548"/>
                    <a:pt x="1215" y="322"/>
                    <a:pt x="763" y="191"/>
                  </a:cubicBezTo>
                  <a:cubicBezTo>
                    <a:pt x="299" y="60"/>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7246;p59">
              <a:extLst>
                <a:ext uri="{FF2B5EF4-FFF2-40B4-BE49-F238E27FC236}">
                  <a16:creationId xmlns:a16="http://schemas.microsoft.com/office/drawing/2014/main" id="{D7561D32-6AC2-69E3-BB37-A1D0DE035CB7}"/>
                </a:ext>
              </a:extLst>
            </p:cNvPr>
            <p:cNvSpPr/>
            <p:nvPr/>
          </p:nvSpPr>
          <p:spPr>
            <a:xfrm>
              <a:off x="4738075" y="2521275"/>
              <a:ext cx="82775" cy="47350"/>
            </a:xfrm>
            <a:custGeom>
              <a:avLst/>
              <a:gdLst/>
              <a:ahLst/>
              <a:cxnLst/>
              <a:rect l="l" t="t" r="r" b="b"/>
              <a:pathLst>
                <a:path w="3311" h="1894" extrusionOk="0">
                  <a:moveTo>
                    <a:pt x="1" y="0"/>
                  </a:moveTo>
                  <a:lnTo>
                    <a:pt x="1" y="0"/>
                  </a:lnTo>
                  <a:cubicBezTo>
                    <a:pt x="1" y="0"/>
                    <a:pt x="691" y="512"/>
                    <a:pt x="1608" y="1036"/>
                  </a:cubicBezTo>
                  <a:cubicBezTo>
                    <a:pt x="2513" y="1536"/>
                    <a:pt x="3311" y="1894"/>
                    <a:pt x="3311" y="1894"/>
                  </a:cubicBezTo>
                  <a:cubicBezTo>
                    <a:pt x="3311" y="1894"/>
                    <a:pt x="3168" y="1715"/>
                    <a:pt x="2894" y="1513"/>
                  </a:cubicBezTo>
                  <a:cubicBezTo>
                    <a:pt x="2644" y="1274"/>
                    <a:pt x="2263" y="977"/>
                    <a:pt x="1799" y="703"/>
                  </a:cubicBezTo>
                  <a:cubicBezTo>
                    <a:pt x="1334" y="441"/>
                    <a:pt x="894" y="262"/>
                    <a:pt x="548" y="155"/>
                  </a:cubicBezTo>
                  <a:cubicBezTo>
                    <a:pt x="215" y="48"/>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7247;p59">
              <a:extLst>
                <a:ext uri="{FF2B5EF4-FFF2-40B4-BE49-F238E27FC236}">
                  <a16:creationId xmlns:a16="http://schemas.microsoft.com/office/drawing/2014/main" id="{077042FB-FFCD-8D4A-48F4-493C9033901C}"/>
                </a:ext>
              </a:extLst>
            </p:cNvPr>
            <p:cNvSpPr/>
            <p:nvPr/>
          </p:nvSpPr>
          <p:spPr>
            <a:xfrm>
              <a:off x="4749100" y="2504300"/>
              <a:ext cx="72650" cy="36050"/>
            </a:xfrm>
            <a:custGeom>
              <a:avLst/>
              <a:gdLst/>
              <a:ahLst/>
              <a:cxnLst/>
              <a:rect l="l" t="t" r="r" b="b"/>
              <a:pathLst>
                <a:path w="2906" h="1442" extrusionOk="0">
                  <a:moveTo>
                    <a:pt x="0" y="1"/>
                  </a:moveTo>
                  <a:cubicBezTo>
                    <a:pt x="0" y="1"/>
                    <a:pt x="596" y="465"/>
                    <a:pt x="1381" y="858"/>
                  </a:cubicBezTo>
                  <a:cubicBezTo>
                    <a:pt x="2179" y="1263"/>
                    <a:pt x="2905" y="1441"/>
                    <a:pt x="2905" y="1441"/>
                  </a:cubicBezTo>
                  <a:cubicBezTo>
                    <a:pt x="2905" y="1441"/>
                    <a:pt x="2370" y="906"/>
                    <a:pt x="1548" y="501"/>
                  </a:cubicBezTo>
                  <a:cubicBezTo>
                    <a:pt x="750" y="108"/>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7248;p59">
              <a:extLst>
                <a:ext uri="{FF2B5EF4-FFF2-40B4-BE49-F238E27FC236}">
                  <a16:creationId xmlns:a16="http://schemas.microsoft.com/office/drawing/2014/main" id="{FB0CFBDC-0D07-6C1A-3C59-0A0E059A886D}"/>
                </a:ext>
              </a:extLst>
            </p:cNvPr>
            <p:cNvSpPr/>
            <p:nvPr/>
          </p:nvSpPr>
          <p:spPr>
            <a:xfrm>
              <a:off x="4533300" y="2299175"/>
              <a:ext cx="410775" cy="172125"/>
            </a:xfrm>
            <a:custGeom>
              <a:avLst/>
              <a:gdLst/>
              <a:ahLst/>
              <a:cxnLst/>
              <a:rect l="l" t="t" r="r" b="b"/>
              <a:pathLst>
                <a:path w="16431" h="6885" extrusionOk="0">
                  <a:moveTo>
                    <a:pt x="2455" y="1"/>
                  </a:moveTo>
                  <a:cubicBezTo>
                    <a:pt x="1720" y="1"/>
                    <a:pt x="1127" y="56"/>
                    <a:pt x="703" y="121"/>
                  </a:cubicBezTo>
                  <a:cubicBezTo>
                    <a:pt x="476" y="157"/>
                    <a:pt x="298" y="193"/>
                    <a:pt x="179" y="217"/>
                  </a:cubicBezTo>
                  <a:cubicBezTo>
                    <a:pt x="60" y="229"/>
                    <a:pt x="0" y="241"/>
                    <a:pt x="0" y="241"/>
                  </a:cubicBezTo>
                  <a:cubicBezTo>
                    <a:pt x="0" y="241"/>
                    <a:pt x="60" y="241"/>
                    <a:pt x="179" y="229"/>
                  </a:cubicBezTo>
                  <a:cubicBezTo>
                    <a:pt x="310" y="229"/>
                    <a:pt x="476" y="193"/>
                    <a:pt x="715" y="181"/>
                  </a:cubicBezTo>
                  <a:cubicBezTo>
                    <a:pt x="963" y="168"/>
                    <a:pt x="1269" y="156"/>
                    <a:pt x="1625" y="156"/>
                  </a:cubicBezTo>
                  <a:cubicBezTo>
                    <a:pt x="1936" y="156"/>
                    <a:pt x="2285" y="165"/>
                    <a:pt x="2667" y="193"/>
                  </a:cubicBezTo>
                  <a:cubicBezTo>
                    <a:pt x="4298" y="312"/>
                    <a:pt x="6537" y="848"/>
                    <a:pt x="8799" y="1943"/>
                  </a:cubicBezTo>
                  <a:cubicBezTo>
                    <a:pt x="11061" y="3015"/>
                    <a:pt x="12930" y="4336"/>
                    <a:pt x="14276" y="5289"/>
                  </a:cubicBezTo>
                  <a:cubicBezTo>
                    <a:pt x="14943" y="5777"/>
                    <a:pt x="15478" y="6182"/>
                    <a:pt x="15847" y="6444"/>
                  </a:cubicBezTo>
                  <a:cubicBezTo>
                    <a:pt x="16217" y="6729"/>
                    <a:pt x="16431" y="6884"/>
                    <a:pt x="16431" y="6884"/>
                  </a:cubicBezTo>
                  <a:cubicBezTo>
                    <a:pt x="16431" y="6884"/>
                    <a:pt x="16240" y="6717"/>
                    <a:pt x="15895" y="6408"/>
                  </a:cubicBezTo>
                  <a:cubicBezTo>
                    <a:pt x="15538" y="6110"/>
                    <a:pt x="15038" y="5658"/>
                    <a:pt x="14395" y="5134"/>
                  </a:cubicBezTo>
                  <a:cubicBezTo>
                    <a:pt x="13097" y="4098"/>
                    <a:pt x="11264" y="2681"/>
                    <a:pt x="8966" y="1586"/>
                  </a:cubicBezTo>
                  <a:cubicBezTo>
                    <a:pt x="6656" y="479"/>
                    <a:pt x="4334" y="14"/>
                    <a:pt x="2667" y="2"/>
                  </a:cubicBezTo>
                  <a:cubicBezTo>
                    <a:pt x="2595" y="1"/>
                    <a:pt x="2524" y="1"/>
                    <a:pt x="24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7249;p59">
              <a:extLst>
                <a:ext uri="{FF2B5EF4-FFF2-40B4-BE49-F238E27FC236}">
                  <a16:creationId xmlns:a16="http://schemas.microsoft.com/office/drawing/2014/main" id="{08B21E16-FC2A-B24A-D447-1509BAF33DB1}"/>
                </a:ext>
              </a:extLst>
            </p:cNvPr>
            <p:cNvSpPr/>
            <p:nvPr/>
          </p:nvSpPr>
          <p:spPr>
            <a:xfrm>
              <a:off x="4605925" y="2269450"/>
              <a:ext cx="239925" cy="89625"/>
            </a:xfrm>
            <a:custGeom>
              <a:avLst/>
              <a:gdLst/>
              <a:ahLst/>
              <a:cxnLst/>
              <a:rect l="l" t="t" r="r" b="b"/>
              <a:pathLst>
                <a:path w="9597" h="3585" extrusionOk="0">
                  <a:moveTo>
                    <a:pt x="0" y="1"/>
                  </a:moveTo>
                  <a:cubicBezTo>
                    <a:pt x="0" y="1"/>
                    <a:pt x="143" y="36"/>
                    <a:pt x="393" y="96"/>
                  </a:cubicBezTo>
                  <a:cubicBezTo>
                    <a:pt x="655" y="156"/>
                    <a:pt x="1024" y="239"/>
                    <a:pt x="1477" y="358"/>
                  </a:cubicBezTo>
                  <a:cubicBezTo>
                    <a:pt x="2382" y="596"/>
                    <a:pt x="3596" y="965"/>
                    <a:pt x="4930" y="1465"/>
                  </a:cubicBezTo>
                  <a:cubicBezTo>
                    <a:pt x="6251" y="1953"/>
                    <a:pt x="7430" y="2477"/>
                    <a:pt x="8263" y="2894"/>
                  </a:cubicBezTo>
                  <a:cubicBezTo>
                    <a:pt x="8680" y="3096"/>
                    <a:pt x="9013" y="3275"/>
                    <a:pt x="9240" y="3394"/>
                  </a:cubicBezTo>
                  <a:cubicBezTo>
                    <a:pt x="9466" y="3513"/>
                    <a:pt x="9597" y="3585"/>
                    <a:pt x="9597" y="3585"/>
                  </a:cubicBezTo>
                  <a:cubicBezTo>
                    <a:pt x="9597" y="3585"/>
                    <a:pt x="9478" y="3513"/>
                    <a:pt x="9251" y="3335"/>
                  </a:cubicBezTo>
                  <a:cubicBezTo>
                    <a:pt x="9049" y="3168"/>
                    <a:pt x="8728" y="2965"/>
                    <a:pt x="8335" y="2703"/>
                  </a:cubicBezTo>
                  <a:cubicBezTo>
                    <a:pt x="7525" y="2215"/>
                    <a:pt x="6382" y="1596"/>
                    <a:pt x="5049" y="1084"/>
                  </a:cubicBezTo>
                  <a:cubicBezTo>
                    <a:pt x="3703" y="584"/>
                    <a:pt x="2429" y="298"/>
                    <a:pt x="1501" y="167"/>
                  </a:cubicBezTo>
                  <a:cubicBezTo>
                    <a:pt x="1036" y="84"/>
                    <a:pt x="667" y="48"/>
                    <a:pt x="393" y="36"/>
                  </a:cubicBezTo>
                  <a:cubicBezTo>
                    <a:pt x="143" y="13"/>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7250;p59">
              <a:extLst>
                <a:ext uri="{FF2B5EF4-FFF2-40B4-BE49-F238E27FC236}">
                  <a16:creationId xmlns:a16="http://schemas.microsoft.com/office/drawing/2014/main" id="{0D14E414-C3A5-192F-0A6C-84C562D660FD}"/>
                </a:ext>
              </a:extLst>
            </p:cNvPr>
            <p:cNvSpPr/>
            <p:nvPr/>
          </p:nvSpPr>
          <p:spPr>
            <a:xfrm>
              <a:off x="4695525" y="2253075"/>
              <a:ext cx="99725" cy="43200"/>
            </a:xfrm>
            <a:custGeom>
              <a:avLst/>
              <a:gdLst/>
              <a:ahLst/>
              <a:cxnLst/>
              <a:rect l="l" t="t" r="r" b="b"/>
              <a:pathLst>
                <a:path w="3989" h="1728" extrusionOk="0">
                  <a:moveTo>
                    <a:pt x="0" y="1"/>
                  </a:moveTo>
                  <a:cubicBezTo>
                    <a:pt x="0" y="1"/>
                    <a:pt x="869" y="513"/>
                    <a:pt x="1953" y="989"/>
                  </a:cubicBezTo>
                  <a:cubicBezTo>
                    <a:pt x="3036" y="1465"/>
                    <a:pt x="3989" y="1727"/>
                    <a:pt x="3989" y="1727"/>
                  </a:cubicBezTo>
                  <a:cubicBezTo>
                    <a:pt x="3989" y="1727"/>
                    <a:pt x="3215" y="1108"/>
                    <a:pt x="2096" y="608"/>
                  </a:cubicBezTo>
                  <a:cubicBezTo>
                    <a:pt x="977" y="132"/>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7251;p59">
              <a:extLst>
                <a:ext uri="{FF2B5EF4-FFF2-40B4-BE49-F238E27FC236}">
                  <a16:creationId xmlns:a16="http://schemas.microsoft.com/office/drawing/2014/main" id="{8A05DFBA-2710-4C14-BD0C-DB85F4A7897F}"/>
                </a:ext>
              </a:extLst>
            </p:cNvPr>
            <p:cNvSpPr/>
            <p:nvPr/>
          </p:nvSpPr>
          <p:spPr>
            <a:xfrm>
              <a:off x="4717550" y="2234025"/>
              <a:ext cx="58050" cy="26825"/>
            </a:xfrm>
            <a:custGeom>
              <a:avLst/>
              <a:gdLst/>
              <a:ahLst/>
              <a:cxnLst/>
              <a:rect l="l" t="t" r="r" b="b"/>
              <a:pathLst>
                <a:path w="2322" h="1073" extrusionOk="0">
                  <a:moveTo>
                    <a:pt x="0" y="1"/>
                  </a:moveTo>
                  <a:cubicBezTo>
                    <a:pt x="0" y="1"/>
                    <a:pt x="488" y="358"/>
                    <a:pt x="1119" y="644"/>
                  </a:cubicBezTo>
                  <a:cubicBezTo>
                    <a:pt x="1738" y="930"/>
                    <a:pt x="2322" y="1072"/>
                    <a:pt x="2322" y="1072"/>
                  </a:cubicBezTo>
                  <a:cubicBezTo>
                    <a:pt x="2322" y="1072"/>
                    <a:pt x="2227" y="953"/>
                    <a:pt x="2048" y="799"/>
                  </a:cubicBezTo>
                  <a:cubicBezTo>
                    <a:pt x="1869" y="632"/>
                    <a:pt x="1608" y="441"/>
                    <a:pt x="1274" y="287"/>
                  </a:cubicBezTo>
                  <a:cubicBezTo>
                    <a:pt x="953" y="144"/>
                    <a:pt x="619" y="60"/>
                    <a:pt x="381" y="37"/>
                  </a:cubicBezTo>
                  <a:cubicBezTo>
                    <a:pt x="143" y="1"/>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7252;p59">
              <a:extLst>
                <a:ext uri="{FF2B5EF4-FFF2-40B4-BE49-F238E27FC236}">
                  <a16:creationId xmlns:a16="http://schemas.microsoft.com/office/drawing/2014/main" id="{8C06291E-A108-9E25-72F3-9944967A1D01}"/>
                </a:ext>
              </a:extLst>
            </p:cNvPr>
            <p:cNvSpPr/>
            <p:nvPr/>
          </p:nvSpPr>
          <p:spPr>
            <a:xfrm>
              <a:off x="4739875" y="2215275"/>
              <a:ext cx="63125" cy="34275"/>
            </a:xfrm>
            <a:custGeom>
              <a:avLst/>
              <a:gdLst/>
              <a:ahLst/>
              <a:cxnLst/>
              <a:rect l="l" t="t" r="r" b="b"/>
              <a:pathLst>
                <a:path w="2525" h="1371" extrusionOk="0">
                  <a:moveTo>
                    <a:pt x="0" y="1"/>
                  </a:moveTo>
                  <a:cubicBezTo>
                    <a:pt x="0" y="1"/>
                    <a:pt x="524" y="429"/>
                    <a:pt x="1203" y="799"/>
                  </a:cubicBezTo>
                  <a:cubicBezTo>
                    <a:pt x="1893" y="1168"/>
                    <a:pt x="2524" y="1370"/>
                    <a:pt x="2524" y="1370"/>
                  </a:cubicBezTo>
                  <a:cubicBezTo>
                    <a:pt x="2524" y="1370"/>
                    <a:pt x="2096" y="846"/>
                    <a:pt x="1381" y="453"/>
                  </a:cubicBezTo>
                  <a:cubicBezTo>
                    <a:pt x="679" y="72"/>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7253;p59">
              <a:extLst>
                <a:ext uri="{FF2B5EF4-FFF2-40B4-BE49-F238E27FC236}">
                  <a16:creationId xmlns:a16="http://schemas.microsoft.com/office/drawing/2014/main" id="{82ED4F9E-A23C-E925-2F13-80E26C69DE88}"/>
                </a:ext>
              </a:extLst>
            </p:cNvPr>
            <p:cNvSpPr/>
            <p:nvPr/>
          </p:nvSpPr>
          <p:spPr>
            <a:xfrm>
              <a:off x="3982925" y="2403400"/>
              <a:ext cx="247675" cy="245000"/>
            </a:xfrm>
            <a:custGeom>
              <a:avLst/>
              <a:gdLst/>
              <a:ahLst/>
              <a:cxnLst/>
              <a:rect l="l" t="t" r="r" b="b"/>
              <a:pathLst>
                <a:path w="9907" h="9800" extrusionOk="0">
                  <a:moveTo>
                    <a:pt x="1" y="1"/>
                  </a:moveTo>
                  <a:cubicBezTo>
                    <a:pt x="1" y="1"/>
                    <a:pt x="203" y="72"/>
                    <a:pt x="524" y="239"/>
                  </a:cubicBezTo>
                  <a:cubicBezTo>
                    <a:pt x="691" y="310"/>
                    <a:pt x="894" y="405"/>
                    <a:pt x="1120" y="524"/>
                  </a:cubicBezTo>
                  <a:cubicBezTo>
                    <a:pt x="1346" y="643"/>
                    <a:pt x="1608" y="763"/>
                    <a:pt x="1894" y="929"/>
                  </a:cubicBezTo>
                  <a:cubicBezTo>
                    <a:pt x="2179" y="1072"/>
                    <a:pt x="2489" y="1251"/>
                    <a:pt x="2799" y="1465"/>
                  </a:cubicBezTo>
                  <a:cubicBezTo>
                    <a:pt x="3132" y="1656"/>
                    <a:pt x="3453" y="1894"/>
                    <a:pt x="3811" y="2132"/>
                  </a:cubicBezTo>
                  <a:cubicBezTo>
                    <a:pt x="4501" y="2632"/>
                    <a:pt x="5227" y="3227"/>
                    <a:pt x="5930" y="3918"/>
                  </a:cubicBezTo>
                  <a:cubicBezTo>
                    <a:pt x="6632" y="4596"/>
                    <a:pt x="7228" y="5311"/>
                    <a:pt x="7740" y="6001"/>
                  </a:cubicBezTo>
                  <a:cubicBezTo>
                    <a:pt x="7978" y="6347"/>
                    <a:pt x="8240" y="6668"/>
                    <a:pt x="8430" y="7001"/>
                  </a:cubicBezTo>
                  <a:cubicBezTo>
                    <a:pt x="8644" y="7311"/>
                    <a:pt x="8811" y="7621"/>
                    <a:pt x="8978" y="7906"/>
                  </a:cubicBezTo>
                  <a:cubicBezTo>
                    <a:pt x="9145" y="8192"/>
                    <a:pt x="9264" y="8454"/>
                    <a:pt x="9383" y="8680"/>
                  </a:cubicBezTo>
                  <a:cubicBezTo>
                    <a:pt x="9502" y="8906"/>
                    <a:pt x="9585" y="9109"/>
                    <a:pt x="9668" y="9276"/>
                  </a:cubicBezTo>
                  <a:cubicBezTo>
                    <a:pt x="9811" y="9621"/>
                    <a:pt x="9907" y="9799"/>
                    <a:pt x="9907" y="9799"/>
                  </a:cubicBezTo>
                  <a:cubicBezTo>
                    <a:pt x="9907" y="9799"/>
                    <a:pt x="9835" y="9597"/>
                    <a:pt x="9728" y="9264"/>
                  </a:cubicBezTo>
                  <a:cubicBezTo>
                    <a:pt x="9680" y="9085"/>
                    <a:pt x="9609" y="8871"/>
                    <a:pt x="9502" y="8633"/>
                  </a:cubicBezTo>
                  <a:cubicBezTo>
                    <a:pt x="9406" y="8383"/>
                    <a:pt x="9311" y="8109"/>
                    <a:pt x="9156" y="7811"/>
                  </a:cubicBezTo>
                  <a:cubicBezTo>
                    <a:pt x="9025" y="7513"/>
                    <a:pt x="8859" y="7192"/>
                    <a:pt x="8668" y="6859"/>
                  </a:cubicBezTo>
                  <a:cubicBezTo>
                    <a:pt x="8490" y="6525"/>
                    <a:pt x="8263" y="6180"/>
                    <a:pt x="8025" y="5811"/>
                  </a:cubicBezTo>
                  <a:cubicBezTo>
                    <a:pt x="7525" y="5096"/>
                    <a:pt x="6930" y="4346"/>
                    <a:pt x="6216" y="3632"/>
                  </a:cubicBezTo>
                  <a:cubicBezTo>
                    <a:pt x="5477" y="2929"/>
                    <a:pt x="4727" y="2334"/>
                    <a:pt x="4013" y="1846"/>
                  </a:cubicBezTo>
                  <a:cubicBezTo>
                    <a:pt x="3632" y="1608"/>
                    <a:pt x="3299" y="1382"/>
                    <a:pt x="2953" y="1203"/>
                  </a:cubicBezTo>
                  <a:cubicBezTo>
                    <a:pt x="2608" y="1013"/>
                    <a:pt x="2287" y="870"/>
                    <a:pt x="1989" y="727"/>
                  </a:cubicBezTo>
                  <a:cubicBezTo>
                    <a:pt x="1691" y="584"/>
                    <a:pt x="1405" y="477"/>
                    <a:pt x="1167" y="393"/>
                  </a:cubicBezTo>
                  <a:cubicBezTo>
                    <a:pt x="929" y="286"/>
                    <a:pt x="715" y="227"/>
                    <a:pt x="536" y="167"/>
                  </a:cubicBezTo>
                  <a:cubicBezTo>
                    <a:pt x="203" y="60"/>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7254;p59">
              <a:extLst>
                <a:ext uri="{FF2B5EF4-FFF2-40B4-BE49-F238E27FC236}">
                  <a16:creationId xmlns:a16="http://schemas.microsoft.com/office/drawing/2014/main" id="{D5CF4732-776C-3D1B-6910-FC3E2ABE9207}"/>
                </a:ext>
              </a:extLst>
            </p:cNvPr>
            <p:cNvSpPr/>
            <p:nvPr/>
          </p:nvSpPr>
          <p:spPr>
            <a:xfrm>
              <a:off x="4076400" y="2410250"/>
              <a:ext cx="165500" cy="196175"/>
            </a:xfrm>
            <a:custGeom>
              <a:avLst/>
              <a:gdLst/>
              <a:ahLst/>
              <a:cxnLst/>
              <a:rect l="l" t="t" r="r" b="b"/>
              <a:pathLst>
                <a:path w="6620" h="7847" extrusionOk="0">
                  <a:moveTo>
                    <a:pt x="0" y="0"/>
                  </a:moveTo>
                  <a:lnTo>
                    <a:pt x="0" y="0"/>
                  </a:lnTo>
                  <a:cubicBezTo>
                    <a:pt x="0" y="0"/>
                    <a:pt x="131" y="72"/>
                    <a:pt x="345" y="227"/>
                  </a:cubicBezTo>
                  <a:cubicBezTo>
                    <a:pt x="464" y="286"/>
                    <a:pt x="595" y="381"/>
                    <a:pt x="762" y="489"/>
                  </a:cubicBezTo>
                  <a:cubicBezTo>
                    <a:pt x="917" y="584"/>
                    <a:pt x="1095" y="691"/>
                    <a:pt x="1298" y="846"/>
                  </a:cubicBezTo>
                  <a:cubicBezTo>
                    <a:pt x="1691" y="1108"/>
                    <a:pt x="2131" y="1465"/>
                    <a:pt x="2608" y="1882"/>
                  </a:cubicBezTo>
                  <a:cubicBezTo>
                    <a:pt x="3060" y="2298"/>
                    <a:pt x="3560" y="2786"/>
                    <a:pt x="4013" y="3346"/>
                  </a:cubicBezTo>
                  <a:cubicBezTo>
                    <a:pt x="4477" y="3894"/>
                    <a:pt x="4882" y="4453"/>
                    <a:pt x="5227" y="4977"/>
                  </a:cubicBezTo>
                  <a:cubicBezTo>
                    <a:pt x="5548" y="5513"/>
                    <a:pt x="5822" y="6013"/>
                    <a:pt x="6025" y="6442"/>
                  </a:cubicBezTo>
                  <a:cubicBezTo>
                    <a:pt x="6144" y="6644"/>
                    <a:pt x="6215" y="6835"/>
                    <a:pt x="6299" y="7013"/>
                  </a:cubicBezTo>
                  <a:cubicBezTo>
                    <a:pt x="6370" y="7180"/>
                    <a:pt x="6429" y="7347"/>
                    <a:pt x="6477" y="7466"/>
                  </a:cubicBezTo>
                  <a:cubicBezTo>
                    <a:pt x="6560" y="7716"/>
                    <a:pt x="6620" y="7847"/>
                    <a:pt x="6620" y="7847"/>
                  </a:cubicBezTo>
                  <a:lnTo>
                    <a:pt x="6537" y="7454"/>
                  </a:lnTo>
                  <a:cubicBezTo>
                    <a:pt x="6501" y="7323"/>
                    <a:pt x="6477" y="7156"/>
                    <a:pt x="6418" y="6977"/>
                  </a:cubicBezTo>
                  <a:cubicBezTo>
                    <a:pt x="6370" y="6775"/>
                    <a:pt x="6310" y="6573"/>
                    <a:pt x="6215" y="6346"/>
                  </a:cubicBezTo>
                  <a:cubicBezTo>
                    <a:pt x="6072" y="5906"/>
                    <a:pt x="5834" y="5370"/>
                    <a:pt x="5525" y="4799"/>
                  </a:cubicBezTo>
                  <a:cubicBezTo>
                    <a:pt x="5203" y="4239"/>
                    <a:pt x="4810" y="3644"/>
                    <a:pt x="4334" y="3072"/>
                  </a:cubicBezTo>
                  <a:cubicBezTo>
                    <a:pt x="3834" y="2513"/>
                    <a:pt x="3334" y="2013"/>
                    <a:pt x="2822" y="1620"/>
                  </a:cubicBezTo>
                  <a:cubicBezTo>
                    <a:pt x="2322" y="1215"/>
                    <a:pt x="1846" y="905"/>
                    <a:pt x="1417" y="667"/>
                  </a:cubicBezTo>
                  <a:cubicBezTo>
                    <a:pt x="1203" y="548"/>
                    <a:pt x="1012" y="453"/>
                    <a:pt x="834" y="369"/>
                  </a:cubicBezTo>
                  <a:cubicBezTo>
                    <a:pt x="667" y="274"/>
                    <a:pt x="500" y="203"/>
                    <a:pt x="381" y="155"/>
                  </a:cubicBezTo>
                  <a:cubicBezTo>
                    <a:pt x="131" y="60"/>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7255;p59">
              <a:extLst>
                <a:ext uri="{FF2B5EF4-FFF2-40B4-BE49-F238E27FC236}">
                  <a16:creationId xmlns:a16="http://schemas.microsoft.com/office/drawing/2014/main" id="{885CC798-3815-D7C0-5186-40BCB69052CE}"/>
                </a:ext>
              </a:extLst>
            </p:cNvPr>
            <p:cNvSpPr/>
            <p:nvPr/>
          </p:nvSpPr>
          <p:spPr>
            <a:xfrm>
              <a:off x="4180875" y="2454000"/>
              <a:ext cx="75925" cy="120575"/>
            </a:xfrm>
            <a:custGeom>
              <a:avLst/>
              <a:gdLst/>
              <a:ahLst/>
              <a:cxnLst/>
              <a:rect l="l" t="t" r="r" b="b"/>
              <a:pathLst>
                <a:path w="3037" h="4823" extrusionOk="0">
                  <a:moveTo>
                    <a:pt x="0" y="1"/>
                  </a:moveTo>
                  <a:lnTo>
                    <a:pt x="0" y="1"/>
                  </a:lnTo>
                  <a:cubicBezTo>
                    <a:pt x="0" y="1"/>
                    <a:pt x="60" y="48"/>
                    <a:pt x="167" y="167"/>
                  </a:cubicBezTo>
                  <a:cubicBezTo>
                    <a:pt x="286" y="251"/>
                    <a:pt x="453" y="405"/>
                    <a:pt x="631" y="596"/>
                  </a:cubicBezTo>
                  <a:cubicBezTo>
                    <a:pt x="1000" y="965"/>
                    <a:pt x="1477" y="1525"/>
                    <a:pt x="1893" y="2191"/>
                  </a:cubicBezTo>
                  <a:cubicBezTo>
                    <a:pt x="2310" y="2858"/>
                    <a:pt x="2608" y="3513"/>
                    <a:pt x="2786" y="4001"/>
                  </a:cubicBezTo>
                  <a:cubicBezTo>
                    <a:pt x="2882" y="4263"/>
                    <a:pt x="2941" y="4454"/>
                    <a:pt x="2977" y="4596"/>
                  </a:cubicBezTo>
                  <a:cubicBezTo>
                    <a:pt x="3012" y="4751"/>
                    <a:pt x="3036" y="4823"/>
                    <a:pt x="3036" y="4823"/>
                  </a:cubicBezTo>
                  <a:lnTo>
                    <a:pt x="3036" y="4585"/>
                  </a:lnTo>
                  <a:cubicBezTo>
                    <a:pt x="3036" y="4442"/>
                    <a:pt x="3024" y="4215"/>
                    <a:pt x="2977" y="3942"/>
                  </a:cubicBezTo>
                  <a:cubicBezTo>
                    <a:pt x="2893" y="3406"/>
                    <a:pt x="2667" y="2680"/>
                    <a:pt x="2227" y="1965"/>
                  </a:cubicBezTo>
                  <a:cubicBezTo>
                    <a:pt x="1774" y="1251"/>
                    <a:pt x="1215" y="751"/>
                    <a:pt x="762" y="429"/>
                  </a:cubicBezTo>
                  <a:cubicBezTo>
                    <a:pt x="536" y="286"/>
                    <a:pt x="345" y="167"/>
                    <a:pt x="215" y="108"/>
                  </a:cubicBezTo>
                  <a:cubicBezTo>
                    <a:pt x="84" y="48"/>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7256;p59">
              <a:extLst>
                <a:ext uri="{FF2B5EF4-FFF2-40B4-BE49-F238E27FC236}">
                  <a16:creationId xmlns:a16="http://schemas.microsoft.com/office/drawing/2014/main" id="{5EDC20E3-3A6E-D1A7-C5F2-EC922B9BB17E}"/>
                </a:ext>
              </a:extLst>
            </p:cNvPr>
            <p:cNvSpPr/>
            <p:nvPr/>
          </p:nvSpPr>
          <p:spPr>
            <a:xfrm>
              <a:off x="4220450" y="2450725"/>
              <a:ext cx="54800" cy="87550"/>
            </a:xfrm>
            <a:custGeom>
              <a:avLst/>
              <a:gdLst/>
              <a:ahLst/>
              <a:cxnLst/>
              <a:rect l="l" t="t" r="r" b="b"/>
              <a:pathLst>
                <a:path w="2192" h="3502" extrusionOk="0">
                  <a:moveTo>
                    <a:pt x="1" y="1"/>
                  </a:moveTo>
                  <a:cubicBezTo>
                    <a:pt x="1" y="1"/>
                    <a:pt x="144" y="191"/>
                    <a:pt x="382" y="489"/>
                  </a:cubicBezTo>
                  <a:cubicBezTo>
                    <a:pt x="620" y="786"/>
                    <a:pt x="918" y="1203"/>
                    <a:pt x="1215" y="1679"/>
                  </a:cubicBezTo>
                  <a:cubicBezTo>
                    <a:pt x="1501" y="2156"/>
                    <a:pt x="1751" y="2608"/>
                    <a:pt x="1918" y="2941"/>
                  </a:cubicBezTo>
                  <a:cubicBezTo>
                    <a:pt x="2084" y="3275"/>
                    <a:pt x="2191" y="3501"/>
                    <a:pt x="2191" y="3501"/>
                  </a:cubicBezTo>
                  <a:cubicBezTo>
                    <a:pt x="2191" y="3501"/>
                    <a:pt x="2191" y="3263"/>
                    <a:pt x="2108" y="2870"/>
                  </a:cubicBezTo>
                  <a:cubicBezTo>
                    <a:pt x="2037" y="2489"/>
                    <a:pt x="1858" y="1965"/>
                    <a:pt x="1549" y="1453"/>
                  </a:cubicBezTo>
                  <a:cubicBezTo>
                    <a:pt x="1215" y="953"/>
                    <a:pt x="834" y="584"/>
                    <a:pt x="525" y="346"/>
                  </a:cubicBezTo>
                  <a:cubicBezTo>
                    <a:pt x="203" y="108"/>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7257;p59">
              <a:extLst>
                <a:ext uri="{FF2B5EF4-FFF2-40B4-BE49-F238E27FC236}">
                  <a16:creationId xmlns:a16="http://schemas.microsoft.com/office/drawing/2014/main" id="{DFF3BFD0-6E4B-B119-8FC2-530933E7DE9B}"/>
                </a:ext>
              </a:extLst>
            </p:cNvPr>
            <p:cNvSpPr/>
            <p:nvPr/>
          </p:nvSpPr>
          <p:spPr>
            <a:xfrm>
              <a:off x="4244275" y="2440900"/>
              <a:ext cx="44675" cy="59900"/>
            </a:xfrm>
            <a:custGeom>
              <a:avLst/>
              <a:gdLst/>
              <a:ahLst/>
              <a:cxnLst/>
              <a:rect l="l" t="t" r="r" b="b"/>
              <a:pathLst>
                <a:path w="1787" h="2396" extrusionOk="0">
                  <a:moveTo>
                    <a:pt x="0" y="1"/>
                  </a:moveTo>
                  <a:cubicBezTo>
                    <a:pt x="0" y="1"/>
                    <a:pt x="226" y="679"/>
                    <a:pt x="679" y="1358"/>
                  </a:cubicBezTo>
                  <a:cubicBezTo>
                    <a:pt x="917" y="1691"/>
                    <a:pt x="1191" y="1965"/>
                    <a:pt x="1381" y="2168"/>
                  </a:cubicBezTo>
                  <a:cubicBezTo>
                    <a:pt x="1489" y="2251"/>
                    <a:pt x="1560" y="2346"/>
                    <a:pt x="1655" y="2382"/>
                  </a:cubicBezTo>
                  <a:cubicBezTo>
                    <a:pt x="1678" y="2392"/>
                    <a:pt x="1698" y="2395"/>
                    <a:pt x="1715" y="2395"/>
                  </a:cubicBezTo>
                  <a:cubicBezTo>
                    <a:pt x="1761" y="2395"/>
                    <a:pt x="1786" y="2370"/>
                    <a:pt x="1786" y="2370"/>
                  </a:cubicBezTo>
                  <a:lnTo>
                    <a:pt x="1786" y="2370"/>
                  </a:lnTo>
                  <a:cubicBezTo>
                    <a:pt x="1786" y="2370"/>
                    <a:pt x="1782" y="2371"/>
                    <a:pt x="1776" y="2371"/>
                  </a:cubicBezTo>
                  <a:cubicBezTo>
                    <a:pt x="1759" y="2371"/>
                    <a:pt x="1725" y="2365"/>
                    <a:pt x="1691" y="2322"/>
                  </a:cubicBezTo>
                  <a:cubicBezTo>
                    <a:pt x="1655" y="2287"/>
                    <a:pt x="1619" y="2168"/>
                    <a:pt x="1560" y="2049"/>
                  </a:cubicBezTo>
                  <a:cubicBezTo>
                    <a:pt x="1441" y="1787"/>
                    <a:pt x="1262" y="1465"/>
                    <a:pt x="1024" y="1120"/>
                  </a:cubicBezTo>
                  <a:cubicBezTo>
                    <a:pt x="548" y="441"/>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7258;p59">
              <a:extLst>
                <a:ext uri="{FF2B5EF4-FFF2-40B4-BE49-F238E27FC236}">
                  <a16:creationId xmlns:a16="http://schemas.microsoft.com/office/drawing/2014/main" id="{C72759AE-CD86-73DC-68B8-EB5BE754E961}"/>
                </a:ext>
              </a:extLst>
            </p:cNvPr>
            <p:cNvSpPr/>
            <p:nvPr/>
          </p:nvSpPr>
          <p:spPr>
            <a:xfrm>
              <a:off x="4265700" y="2432875"/>
              <a:ext cx="28000" cy="34550"/>
            </a:xfrm>
            <a:custGeom>
              <a:avLst/>
              <a:gdLst/>
              <a:ahLst/>
              <a:cxnLst/>
              <a:rect l="l" t="t" r="r" b="b"/>
              <a:pathLst>
                <a:path w="1120" h="1382" extrusionOk="0">
                  <a:moveTo>
                    <a:pt x="0" y="0"/>
                  </a:moveTo>
                  <a:cubicBezTo>
                    <a:pt x="0" y="0"/>
                    <a:pt x="96" y="429"/>
                    <a:pt x="405" y="822"/>
                  </a:cubicBezTo>
                  <a:cubicBezTo>
                    <a:pt x="715" y="1203"/>
                    <a:pt x="1120" y="1381"/>
                    <a:pt x="1120" y="1381"/>
                  </a:cubicBezTo>
                  <a:cubicBezTo>
                    <a:pt x="1120" y="1381"/>
                    <a:pt x="1024" y="953"/>
                    <a:pt x="715" y="560"/>
                  </a:cubicBezTo>
                  <a:cubicBezTo>
                    <a:pt x="405" y="179"/>
                    <a:pt x="1"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7259;p59">
              <a:extLst>
                <a:ext uri="{FF2B5EF4-FFF2-40B4-BE49-F238E27FC236}">
                  <a16:creationId xmlns:a16="http://schemas.microsoft.com/office/drawing/2014/main" id="{68D320BB-EA4F-8D0A-6B6E-6688D28155C1}"/>
                </a:ext>
              </a:extLst>
            </p:cNvPr>
            <p:cNvSpPr/>
            <p:nvPr/>
          </p:nvSpPr>
          <p:spPr>
            <a:xfrm>
              <a:off x="4266900" y="2416500"/>
              <a:ext cx="31575" cy="29500"/>
            </a:xfrm>
            <a:custGeom>
              <a:avLst/>
              <a:gdLst/>
              <a:ahLst/>
              <a:cxnLst/>
              <a:rect l="l" t="t" r="r" b="b"/>
              <a:pathLst>
                <a:path w="1263" h="1180" extrusionOk="0">
                  <a:moveTo>
                    <a:pt x="0" y="0"/>
                  </a:moveTo>
                  <a:lnTo>
                    <a:pt x="0" y="0"/>
                  </a:lnTo>
                  <a:cubicBezTo>
                    <a:pt x="0" y="0"/>
                    <a:pt x="179" y="381"/>
                    <a:pt x="524" y="703"/>
                  </a:cubicBezTo>
                  <a:cubicBezTo>
                    <a:pt x="857" y="1012"/>
                    <a:pt x="1262" y="1179"/>
                    <a:pt x="1262" y="1179"/>
                  </a:cubicBezTo>
                  <a:cubicBezTo>
                    <a:pt x="1262" y="1179"/>
                    <a:pt x="1167" y="762"/>
                    <a:pt x="810" y="417"/>
                  </a:cubicBezTo>
                  <a:cubicBezTo>
                    <a:pt x="429" y="72"/>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7260;p59">
              <a:extLst>
                <a:ext uri="{FF2B5EF4-FFF2-40B4-BE49-F238E27FC236}">
                  <a16:creationId xmlns:a16="http://schemas.microsoft.com/office/drawing/2014/main" id="{313C5E7D-C420-4483-FF90-380B95504F3A}"/>
                </a:ext>
              </a:extLst>
            </p:cNvPr>
            <p:cNvSpPr/>
            <p:nvPr/>
          </p:nvSpPr>
          <p:spPr>
            <a:xfrm>
              <a:off x="4235925" y="1856600"/>
              <a:ext cx="175650" cy="132500"/>
            </a:xfrm>
            <a:custGeom>
              <a:avLst/>
              <a:gdLst/>
              <a:ahLst/>
              <a:cxnLst/>
              <a:rect l="l" t="t" r="r" b="b"/>
              <a:pathLst>
                <a:path w="7026" h="5300" extrusionOk="0">
                  <a:moveTo>
                    <a:pt x="1" y="1"/>
                  </a:moveTo>
                  <a:cubicBezTo>
                    <a:pt x="1" y="1"/>
                    <a:pt x="120" y="37"/>
                    <a:pt x="346" y="96"/>
                  </a:cubicBezTo>
                  <a:cubicBezTo>
                    <a:pt x="465" y="132"/>
                    <a:pt x="596" y="179"/>
                    <a:pt x="751" y="239"/>
                  </a:cubicBezTo>
                  <a:cubicBezTo>
                    <a:pt x="894" y="298"/>
                    <a:pt x="1072" y="334"/>
                    <a:pt x="1275" y="429"/>
                  </a:cubicBezTo>
                  <a:cubicBezTo>
                    <a:pt x="1656" y="572"/>
                    <a:pt x="2084" y="787"/>
                    <a:pt x="2561" y="1037"/>
                  </a:cubicBezTo>
                  <a:cubicBezTo>
                    <a:pt x="3025" y="1311"/>
                    <a:pt x="3537" y="1620"/>
                    <a:pt x="4025" y="1989"/>
                  </a:cubicBezTo>
                  <a:cubicBezTo>
                    <a:pt x="4513" y="2358"/>
                    <a:pt x="4942" y="2763"/>
                    <a:pt x="5335" y="3132"/>
                  </a:cubicBezTo>
                  <a:cubicBezTo>
                    <a:pt x="5704" y="3513"/>
                    <a:pt x="6037" y="3882"/>
                    <a:pt x="6275" y="4204"/>
                  </a:cubicBezTo>
                  <a:cubicBezTo>
                    <a:pt x="6406" y="4370"/>
                    <a:pt x="6514" y="4525"/>
                    <a:pt x="6597" y="4656"/>
                  </a:cubicBezTo>
                  <a:cubicBezTo>
                    <a:pt x="6704" y="4775"/>
                    <a:pt x="6776" y="4894"/>
                    <a:pt x="6835" y="5001"/>
                  </a:cubicBezTo>
                  <a:cubicBezTo>
                    <a:pt x="6954" y="5192"/>
                    <a:pt x="7026" y="5299"/>
                    <a:pt x="7026" y="5299"/>
                  </a:cubicBezTo>
                  <a:cubicBezTo>
                    <a:pt x="7026" y="5299"/>
                    <a:pt x="6990" y="5180"/>
                    <a:pt x="6883" y="4954"/>
                  </a:cubicBezTo>
                  <a:cubicBezTo>
                    <a:pt x="6835" y="4847"/>
                    <a:pt x="6776" y="4716"/>
                    <a:pt x="6704" y="4561"/>
                  </a:cubicBezTo>
                  <a:cubicBezTo>
                    <a:pt x="6633" y="4418"/>
                    <a:pt x="6549" y="4251"/>
                    <a:pt x="6430" y="4073"/>
                  </a:cubicBezTo>
                  <a:cubicBezTo>
                    <a:pt x="6228" y="3716"/>
                    <a:pt x="5930" y="3299"/>
                    <a:pt x="5573" y="2882"/>
                  </a:cubicBezTo>
                  <a:cubicBezTo>
                    <a:pt x="5216" y="2465"/>
                    <a:pt x="4763" y="2037"/>
                    <a:pt x="4263" y="1644"/>
                  </a:cubicBezTo>
                  <a:cubicBezTo>
                    <a:pt x="3739" y="1275"/>
                    <a:pt x="3216" y="965"/>
                    <a:pt x="2715" y="727"/>
                  </a:cubicBezTo>
                  <a:cubicBezTo>
                    <a:pt x="2204" y="501"/>
                    <a:pt x="1727" y="334"/>
                    <a:pt x="1334" y="239"/>
                  </a:cubicBezTo>
                  <a:cubicBezTo>
                    <a:pt x="1120" y="179"/>
                    <a:pt x="941" y="144"/>
                    <a:pt x="775" y="120"/>
                  </a:cubicBezTo>
                  <a:cubicBezTo>
                    <a:pt x="620" y="72"/>
                    <a:pt x="477" y="60"/>
                    <a:pt x="358" y="37"/>
                  </a:cubicBezTo>
                  <a:cubicBezTo>
                    <a:pt x="144" y="13"/>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7261;p59">
              <a:extLst>
                <a:ext uri="{FF2B5EF4-FFF2-40B4-BE49-F238E27FC236}">
                  <a16:creationId xmlns:a16="http://schemas.microsoft.com/office/drawing/2014/main" id="{7DCB9FB0-05D4-E582-3459-9895163C4234}"/>
                </a:ext>
              </a:extLst>
            </p:cNvPr>
            <p:cNvSpPr/>
            <p:nvPr/>
          </p:nvSpPr>
          <p:spPr>
            <a:xfrm>
              <a:off x="4233850" y="1902150"/>
              <a:ext cx="169700" cy="120275"/>
            </a:xfrm>
            <a:custGeom>
              <a:avLst/>
              <a:gdLst/>
              <a:ahLst/>
              <a:cxnLst/>
              <a:rect l="l" t="t" r="r" b="b"/>
              <a:pathLst>
                <a:path w="6788" h="4811" extrusionOk="0">
                  <a:moveTo>
                    <a:pt x="1" y="0"/>
                  </a:moveTo>
                  <a:cubicBezTo>
                    <a:pt x="1" y="0"/>
                    <a:pt x="120" y="24"/>
                    <a:pt x="322" y="60"/>
                  </a:cubicBezTo>
                  <a:cubicBezTo>
                    <a:pt x="536" y="108"/>
                    <a:pt x="846" y="203"/>
                    <a:pt x="1203" y="322"/>
                  </a:cubicBezTo>
                  <a:cubicBezTo>
                    <a:pt x="1929" y="560"/>
                    <a:pt x="2882" y="1048"/>
                    <a:pt x="3799" y="1775"/>
                  </a:cubicBezTo>
                  <a:cubicBezTo>
                    <a:pt x="4703" y="2501"/>
                    <a:pt x="5430" y="3275"/>
                    <a:pt x="5954" y="3858"/>
                  </a:cubicBezTo>
                  <a:cubicBezTo>
                    <a:pt x="6478" y="4441"/>
                    <a:pt x="6787" y="4811"/>
                    <a:pt x="6787" y="4811"/>
                  </a:cubicBezTo>
                  <a:cubicBezTo>
                    <a:pt x="6787" y="4811"/>
                    <a:pt x="6561" y="4394"/>
                    <a:pt x="6120" y="3739"/>
                  </a:cubicBezTo>
                  <a:cubicBezTo>
                    <a:pt x="5680" y="3084"/>
                    <a:pt x="5001" y="2227"/>
                    <a:pt x="4049" y="1465"/>
                  </a:cubicBezTo>
                  <a:cubicBezTo>
                    <a:pt x="3072" y="703"/>
                    <a:pt x="2036" y="286"/>
                    <a:pt x="1263" y="120"/>
                  </a:cubicBezTo>
                  <a:cubicBezTo>
                    <a:pt x="870" y="36"/>
                    <a:pt x="560" y="0"/>
                    <a:pt x="33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7262;p59">
              <a:extLst>
                <a:ext uri="{FF2B5EF4-FFF2-40B4-BE49-F238E27FC236}">
                  <a16:creationId xmlns:a16="http://schemas.microsoft.com/office/drawing/2014/main" id="{ADC09E08-C7FF-A146-FA3C-D0CB51266085}"/>
                </a:ext>
              </a:extLst>
            </p:cNvPr>
            <p:cNvSpPr/>
            <p:nvPr/>
          </p:nvSpPr>
          <p:spPr>
            <a:xfrm>
              <a:off x="4283250" y="1946200"/>
              <a:ext cx="80100" cy="65500"/>
            </a:xfrm>
            <a:custGeom>
              <a:avLst/>
              <a:gdLst/>
              <a:ahLst/>
              <a:cxnLst/>
              <a:rect l="l" t="t" r="r" b="b"/>
              <a:pathLst>
                <a:path w="3204" h="2620" extrusionOk="0">
                  <a:moveTo>
                    <a:pt x="1" y="1"/>
                  </a:moveTo>
                  <a:lnTo>
                    <a:pt x="1" y="1"/>
                  </a:lnTo>
                  <a:cubicBezTo>
                    <a:pt x="1" y="1"/>
                    <a:pt x="191" y="132"/>
                    <a:pt x="513" y="346"/>
                  </a:cubicBezTo>
                  <a:cubicBezTo>
                    <a:pt x="822" y="548"/>
                    <a:pt x="1239" y="858"/>
                    <a:pt x="1668" y="1215"/>
                  </a:cubicBezTo>
                  <a:cubicBezTo>
                    <a:pt x="2096" y="1572"/>
                    <a:pt x="2489" y="1917"/>
                    <a:pt x="2751" y="2191"/>
                  </a:cubicBezTo>
                  <a:cubicBezTo>
                    <a:pt x="3037" y="2453"/>
                    <a:pt x="3204" y="2620"/>
                    <a:pt x="3204" y="2620"/>
                  </a:cubicBezTo>
                  <a:cubicBezTo>
                    <a:pt x="3204" y="2620"/>
                    <a:pt x="3108" y="2394"/>
                    <a:pt x="2930" y="2072"/>
                  </a:cubicBezTo>
                  <a:cubicBezTo>
                    <a:pt x="2727" y="1739"/>
                    <a:pt x="2394" y="1310"/>
                    <a:pt x="1942" y="917"/>
                  </a:cubicBezTo>
                  <a:cubicBezTo>
                    <a:pt x="1465" y="548"/>
                    <a:pt x="965" y="310"/>
                    <a:pt x="608" y="179"/>
                  </a:cubicBezTo>
                  <a:cubicBezTo>
                    <a:pt x="239" y="48"/>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7263;p59">
              <a:extLst>
                <a:ext uri="{FF2B5EF4-FFF2-40B4-BE49-F238E27FC236}">
                  <a16:creationId xmlns:a16="http://schemas.microsoft.com/office/drawing/2014/main" id="{51552275-9DE0-E1EF-273F-9F02DC5DAC2E}"/>
                </a:ext>
              </a:extLst>
            </p:cNvPr>
            <p:cNvSpPr/>
            <p:nvPr/>
          </p:nvSpPr>
          <p:spPr>
            <a:xfrm>
              <a:off x="4294875" y="2002925"/>
              <a:ext cx="52700" cy="48075"/>
            </a:xfrm>
            <a:custGeom>
              <a:avLst/>
              <a:gdLst/>
              <a:ahLst/>
              <a:cxnLst/>
              <a:rect l="l" t="t" r="r" b="b"/>
              <a:pathLst>
                <a:path w="2108" h="1923" extrusionOk="0">
                  <a:moveTo>
                    <a:pt x="193" y="1"/>
                  </a:moveTo>
                  <a:cubicBezTo>
                    <a:pt x="151" y="1"/>
                    <a:pt x="117" y="9"/>
                    <a:pt x="84" y="18"/>
                  </a:cubicBezTo>
                  <a:cubicBezTo>
                    <a:pt x="0" y="53"/>
                    <a:pt x="12" y="125"/>
                    <a:pt x="12" y="125"/>
                  </a:cubicBezTo>
                  <a:cubicBezTo>
                    <a:pt x="12" y="125"/>
                    <a:pt x="24" y="77"/>
                    <a:pt x="107" y="77"/>
                  </a:cubicBezTo>
                  <a:cubicBezTo>
                    <a:pt x="179" y="77"/>
                    <a:pt x="250" y="137"/>
                    <a:pt x="357" y="232"/>
                  </a:cubicBezTo>
                  <a:cubicBezTo>
                    <a:pt x="560" y="387"/>
                    <a:pt x="834" y="613"/>
                    <a:pt x="1119" y="887"/>
                  </a:cubicBezTo>
                  <a:cubicBezTo>
                    <a:pt x="1393" y="1149"/>
                    <a:pt x="1643" y="1411"/>
                    <a:pt x="1822" y="1601"/>
                  </a:cubicBezTo>
                  <a:cubicBezTo>
                    <a:pt x="2012" y="1792"/>
                    <a:pt x="2108" y="1923"/>
                    <a:pt x="2108" y="1923"/>
                  </a:cubicBezTo>
                  <a:cubicBezTo>
                    <a:pt x="2108" y="1923"/>
                    <a:pt x="2096" y="1768"/>
                    <a:pt x="1989" y="1506"/>
                  </a:cubicBezTo>
                  <a:cubicBezTo>
                    <a:pt x="1893" y="1244"/>
                    <a:pt x="1691" y="899"/>
                    <a:pt x="1381" y="601"/>
                  </a:cubicBezTo>
                  <a:cubicBezTo>
                    <a:pt x="1072" y="303"/>
                    <a:pt x="715" y="125"/>
                    <a:pt x="441" y="53"/>
                  </a:cubicBezTo>
                  <a:cubicBezTo>
                    <a:pt x="369" y="41"/>
                    <a:pt x="322" y="18"/>
                    <a:pt x="250" y="6"/>
                  </a:cubicBezTo>
                  <a:cubicBezTo>
                    <a:pt x="229" y="2"/>
                    <a:pt x="211" y="1"/>
                    <a:pt x="19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7264;p59">
              <a:extLst>
                <a:ext uri="{FF2B5EF4-FFF2-40B4-BE49-F238E27FC236}">
                  <a16:creationId xmlns:a16="http://schemas.microsoft.com/office/drawing/2014/main" id="{65BD54E2-B5D9-36FE-DC7F-C1DD9CABBBF4}"/>
                </a:ext>
              </a:extLst>
            </p:cNvPr>
            <p:cNvSpPr/>
            <p:nvPr/>
          </p:nvSpPr>
          <p:spPr>
            <a:xfrm>
              <a:off x="4289225" y="2038775"/>
              <a:ext cx="37225" cy="29200"/>
            </a:xfrm>
            <a:custGeom>
              <a:avLst/>
              <a:gdLst/>
              <a:ahLst/>
              <a:cxnLst/>
              <a:rect l="l" t="t" r="r" b="b"/>
              <a:pathLst>
                <a:path w="1489" h="1168" extrusionOk="0">
                  <a:moveTo>
                    <a:pt x="0" y="0"/>
                  </a:moveTo>
                  <a:lnTo>
                    <a:pt x="0" y="0"/>
                  </a:lnTo>
                  <a:cubicBezTo>
                    <a:pt x="0" y="0"/>
                    <a:pt x="72" y="96"/>
                    <a:pt x="191" y="227"/>
                  </a:cubicBezTo>
                  <a:cubicBezTo>
                    <a:pt x="310" y="358"/>
                    <a:pt x="476" y="524"/>
                    <a:pt x="667" y="667"/>
                  </a:cubicBezTo>
                  <a:cubicBezTo>
                    <a:pt x="857" y="834"/>
                    <a:pt x="1072" y="941"/>
                    <a:pt x="1226" y="1024"/>
                  </a:cubicBezTo>
                  <a:cubicBezTo>
                    <a:pt x="1381" y="1120"/>
                    <a:pt x="1488" y="1167"/>
                    <a:pt x="1488" y="1167"/>
                  </a:cubicBezTo>
                  <a:cubicBezTo>
                    <a:pt x="1488" y="1167"/>
                    <a:pt x="1453" y="1060"/>
                    <a:pt x="1369" y="870"/>
                  </a:cubicBezTo>
                  <a:cubicBezTo>
                    <a:pt x="1286" y="715"/>
                    <a:pt x="1131" y="512"/>
                    <a:pt x="929" y="346"/>
                  </a:cubicBezTo>
                  <a:cubicBezTo>
                    <a:pt x="703" y="179"/>
                    <a:pt x="476" y="96"/>
                    <a:pt x="298" y="48"/>
                  </a:cubicBezTo>
                  <a:cubicBezTo>
                    <a:pt x="119" y="0"/>
                    <a:pt x="0"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7265;p59">
              <a:extLst>
                <a:ext uri="{FF2B5EF4-FFF2-40B4-BE49-F238E27FC236}">
                  <a16:creationId xmlns:a16="http://schemas.microsoft.com/office/drawing/2014/main" id="{D36EB1B7-7526-A120-543B-5B76ACC656DA}"/>
                </a:ext>
              </a:extLst>
            </p:cNvPr>
            <p:cNvSpPr/>
            <p:nvPr/>
          </p:nvSpPr>
          <p:spPr>
            <a:xfrm>
              <a:off x="3982625" y="2187600"/>
              <a:ext cx="289650" cy="171175"/>
            </a:xfrm>
            <a:custGeom>
              <a:avLst/>
              <a:gdLst/>
              <a:ahLst/>
              <a:cxnLst/>
              <a:rect l="l" t="t" r="r" b="b"/>
              <a:pathLst>
                <a:path w="11586" h="6847" extrusionOk="0">
                  <a:moveTo>
                    <a:pt x="1" y="1"/>
                  </a:moveTo>
                  <a:cubicBezTo>
                    <a:pt x="1" y="1"/>
                    <a:pt x="179" y="60"/>
                    <a:pt x="513" y="167"/>
                  </a:cubicBezTo>
                  <a:cubicBezTo>
                    <a:pt x="846" y="274"/>
                    <a:pt x="1310" y="429"/>
                    <a:pt x="1894" y="655"/>
                  </a:cubicBezTo>
                  <a:cubicBezTo>
                    <a:pt x="2453" y="882"/>
                    <a:pt x="3144" y="1167"/>
                    <a:pt x="3870" y="1501"/>
                  </a:cubicBezTo>
                  <a:cubicBezTo>
                    <a:pt x="4620" y="1858"/>
                    <a:pt x="5406" y="2263"/>
                    <a:pt x="6204" y="2739"/>
                  </a:cubicBezTo>
                  <a:cubicBezTo>
                    <a:pt x="7013" y="3215"/>
                    <a:pt x="7752" y="3703"/>
                    <a:pt x="8406" y="4180"/>
                  </a:cubicBezTo>
                  <a:cubicBezTo>
                    <a:pt x="9061" y="4656"/>
                    <a:pt x="9645" y="5108"/>
                    <a:pt x="10109" y="5513"/>
                  </a:cubicBezTo>
                  <a:cubicBezTo>
                    <a:pt x="10573" y="5906"/>
                    <a:pt x="10942" y="6239"/>
                    <a:pt x="11193" y="6478"/>
                  </a:cubicBezTo>
                  <a:cubicBezTo>
                    <a:pt x="11443" y="6716"/>
                    <a:pt x="11585" y="6847"/>
                    <a:pt x="11585" y="6847"/>
                  </a:cubicBezTo>
                  <a:cubicBezTo>
                    <a:pt x="11585" y="6847"/>
                    <a:pt x="11466" y="6704"/>
                    <a:pt x="11240" y="6430"/>
                  </a:cubicBezTo>
                  <a:cubicBezTo>
                    <a:pt x="11014" y="6156"/>
                    <a:pt x="10692" y="5787"/>
                    <a:pt x="10240" y="5358"/>
                  </a:cubicBezTo>
                  <a:cubicBezTo>
                    <a:pt x="9799" y="4930"/>
                    <a:pt x="9240" y="4430"/>
                    <a:pt x="8609" y="3918"/>
                  </a:cubicBezTo>
                  <a:cubicBezTo>
                    <a:pt x="7966" y="3406"/>
                    <a:pt x="7216" y="2882"/>
                    <a:pt x="6406" y="2394"/>
                  </a:cubicBezTo>
                  <a:cubicBezTo>
                    <a:pt x="5585" y="1906"/>
                    <a:pt x="4763" y="1513"/>
                    <a:pt x="4001" y="1191"/>
                  </a:cubicBezTo>
                  <a:cubicBezTo>
                    <a:pt x="3251" y="882"/>
                    <a:pt x="2549" y="643"/>
                    <a:pt x="1953" y="465"/>
                  </a:cubicBezTo>
                  <a:cubicBezTo>
                    <a:pt x="1358" y="298"/>
                    <a:pt x="870" y="167"/>
                    <a:pt x="525" y="108"/>
                  </a:cubicBezTo>
                  <a:cubicBezTo>
                    <a:pt x="191" y="48"/>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7266;p59">
              <a:extLst>
                <a:ext uri="{FF2B5EF4-FFF2-40B4-BE49-F238E27FC236}">
                  <a16:creationId xmlns:a16="http://schemas.microsoft.com/office/drawing/2014/main" id="{15D82C9D-DD31-487B-9AAE-0B0F1CF15382}"/>
                </a:ext>
              </a:extLst>
            </p:cNvPr>
            <p:cNvSpPr/>
            <p:nvPr/>
          </p:nvSpPr>
          <p:spPr>
            <a:xfrm>
              <a:off x="4128175" y="2210825"/>
              <a:ext cx="99450" cy="64900"/>
            </a:xfrm>
            <a:custGeom>
              <a:avLst/>
              <a:gdLst/>
              <a:ahLst/>
              <a:cxnLst/>
              <a:rect l="l" t="t" r="r" b="b"/>
              <a:pathLst>
                <a:path w="3978" h="2596" extrusionOk="0">
                  <a:moveTo>
                    <a:pt x="1" y="0"/>
                  </a:moveTo>
                  <a:cubicBezTo>
                    <a:pt x="1" y="0"/>
                    <a:pt x="870" y="572"/>
                    <a:pt x="1977" y="1310"/>
                  </a:cubicBezTo>
                  <a:cubicBezTo>
                    <a:pt x="3085" y="2024"/>
                    <a:pt x="3977" y="2596"/>
                    <a:pt x="3977" y="2596"/>
                  </a:cubicBezTo>
                  <a:cubicBezTo>
                    <a:pt x="3977" y="2596"/>
                    <a:pt x="3811" y="2381"/>
                    <a:pt x="3513" y="2084"/>
                  </a:cubicBezTo>
                  <a:cubicBezTo>
                    <a:pt x="3215" y="1750"/>
                    <a:pt x="2763" y="1346"/>
                    <a:pt x="2203" y="977"/>
                  </a:cubicBezTo>
                  <a:cubicBezTo>
                    <a:pt x="1632" y="607"/>
                    <a:pt x="1084" y="357"/>
                    <a:pt x="668" y="203"/>
                  </a:cubicBezTo>
                  <a:cubicBezTo>
                    <a:pt x="263" y="60"/>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7267;p59">
              <a:extLst>
                <a:ext uri="{FF2B5EF4-FFF2-40B4-BE49-F238E27FC236}">
                  <a16:creationId xmlns:a16="http://schemas.microsoft.com/office/drawing/2014/main" id="{EC11C79F-5119-FDD4-DDB4-CEF46422A444}"/>
                </a:ext>
              </a:extLst>
            </p:cNvPr>
            <p:cNvSpPr/>
            <p:nvPr/>
          </p:nvSpPr>
          <p:spPr>
            <a:xfrm>
              <a:off x="4185025" y="2212900"/>
              <a:ext cx="47950" cy="35150"/>
            </a:xfrm>
            <a:custGeom>
              <a:avLst/>
              <a:gdLst/>
              <a:ahLst/>
              <a:cxnLst/>
              <a:rect l="l" t="t" r="r" b="b"/>
              <a:pathLst>
                <a:path w="1918" h="1406" extrusionOk="0">
                  <a:moveTo>
                    <a:pt x="1" y="1"/>
                  </a:moveTo>
                  <a:lnTo>
                    <a:pt x="1" y="1"/>
                  </a:lnTo>
                  <a:cubicBezTo>
                    <a:pt x="1" y="1"/>
                    <a:pt x="310" y="477"/>
                    <a:pt x="846" y="870"/>
                  </a:cubicBezTo>
                  <a:cubicBezTo>
                    <a:pt x="1370" y="1251"/>
                    <a:pt x="1918" y="1406"/>
                    <a:pt x="1918" y="1406"/>
                  </a:cubicBezTo>
                  <a:cubicBezTo>
                    <a:pt x="1918" y="1406"/>
                    <a:pt x="1608" y="929"/>
                    <a:pt x="1072" y="536"/>
                  </a:cubicBezTo>
                  <a:cubicBezTo>
                    <a:pt x="549" y="155"/>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7268;p59">
              <a:extLst>
                <a:ext uri="{FF2B5EF4-FFF2-40B4-BE49-F238E27FC236}">
                  <a16:creationId xmlns:a16="http://schemas.microsoft.com/office/drawing/2014/main" id="{B369530B-2423-9580-4CA1-C3A9F289975E}"/>
                </a:ext>
              </a:extLst>
            </p:cNvPr>
            <p:cNvSpPr/>
            <p:nvPr/>
          </p:nvSpPr>
          <p:spPr>
            <a:xfrm>
              <a:off x="4198125" y="2195925"/>
              <a:ext cx="44675" cy="26225"/>
            </a:xfrm>
            <a:custGeom>
              <a:avLst/>
              <a:gdLst/>
              <a:ahLst/>
              <a:cxnLst/>
              <a:rect l="l" t="t" r="r" b="b"/>
              <a:pathLst>
                <a:path w="1787" h="1049" extrusionOk="0">
                  <a:moveTo>
                    <a:pt x="1" y="1"/>
                  </a:moveTo>
                  <a:cubicBezTo>
                    <a:pt x="1" y="1"/>
                    <a:pt x="334" y="370"/>
                    <a:pt x="822" y="656"/>
                  </a:cubicBezTo>
                  <a:cubicBezTo>
                    <a:pt x="1299" y="930"/>
                    <a:pt x="1787" y="1049"/>
                    <a:pt x="1787" y="1049"/>
                  </a:cubicBezTo>
                  <a:cubicBezTo>
                    <a:pt x="1787" y="1049"/>
                    <a:pt x="1513" y="620"/>
                    <a:pt x="1013" y="310"/>
                  </a:cubicBezTo>
                  <a:cubicBezTo>
                    <a:pt x="501" y="13"/>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7269;p59">
              <a:extLst>
                <a:ext uri="{FF2B5EF4-FFF2-40B4-BE49-F238E27FC236}">
                  <a16:creationId xmlns:a16="http://schemas.microsoft.com/office/drawing/2014/main" id="{56E0FDD6-5DDF-2890-F8CB-F16273C68C61}"/>
                </a:ext>
              </a:extLst>
            </p:cNvPr>
            <p:cNvSpPr/>
            <p:nvPr/>
          </p:nvSpPr>
          <p:spPr>
            <a:xfrm>
              <a:off x="4220150" y="2186850"/>
              <a:ext cx="28900" cy="14625"/>
            </a:xfrm>
            <a:custGeom>
              <a:avLst/>
              <a:gdLst/>
              <a:ahLst/>
              <a:cxnLst/>
              <a:rect l="l" t="t" r="r" b="b"/>
              <a:pathLst>
                <a:path w="1156" h="585" extrusionOk="0">
                  <a:moveTo>
                    <a:pt x="123" y="0"/>
                  </a:moveTo>
                  <a:cubicBezTo>
                    <a:pt x="48" y="0"/>
                    <a:pt x="1" y="7"/>
                    <a:pt x="1" y="7"/>
                  </a:cubicBezTo>
                  <a:cubicBezTo>
                    <a:pt x="1" y="7"/>
                    <a:pt x="156" y="304"/>
                    <a:pt x="489" y="459"/>
                  </a:cubicBezTo>
                  <a:cubicBezTo>
                    <a:pt x="686" y="565"/>
                    <a:pt x="902" y="585"/>
                    <a:pt x="1033" y="585"/>
                  </a:cubicBezTo>
                  <a:cubicBezTo>
                    <a:pt x="1108" y="585"/>
                    <a:pt x="1156" y="578"/>
                    <a:pt x="1156" y="578"/>
                  </a:cubicBezTo>
                  <a:cubicBezTo>
                    <a:pt x="1156" y="578"/>
                    <a:pt x="977" y="269"/>
                    <a:pt x="668" y="126"/>
                  </a:cubicBezTo>
                  <a:cubicBezTo>
                    <a:pt x="471" y="20"/>
                    <a:pt x="254" y="0"/>
                    <a:pt x="12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7270;p59">
              <a:extLst>
                <a:ext uri="{FF2B5EF4-FFF2-40B4-BE49-F238E27FC236}">
                  <a16:creationId xmlns:a16="http://schemas.microsoft.com/office/drawing/2014/main" id="{9FC5BC39-788F-86F1-E048-F4E9C16A44EC}"/>
                </a:ext>
              </a:extLst>
            </p:cNvPr>
            <p:cNvSpPr/>
            <p:nvPr/>
          </p:nvSpPr>
          <p:spPr>
            <a:xfrm>
              <a:off x="4228200" y="2167775"/>
              <a:ext cx="32175" cy="13300"/>
            </a:xfrm>
            <a:custGeom>
              <a:avLst/>
              <a:gdLst/>
              <a:ahLst/>
              <a:cxnLst/>
              <a:rect l="l" t="t" r="r" b="b"/>
              <a:pathLst>
                <a:path w="1287" h="532" extrusionOk="0">
                  <a:moveTo>
                    <a:pt x="241" y="0"/>
                  </a:moveTo>
                  <a:cubicBezTo>
                    <a:pt x="98" y="0"/>
                    <a:pt x="0" y="20"/>
                    <a:pt x="0" y="20"/>
                  </a:cubicBezTo>
                  <a:cubicBezTo>
                    <a:pt x="0" y="20"/>
                    <a:pt x="215" y="317"/>
                    <a:pt x="572" y="448"/>
                  </a:cubicBezTo>
                  <a:cubicBezTo>
                    <a:pt x="731" y="514"/>
                    <a:pt x="896" y="532"/>
                    <a:pt x="1026" y="532"/>
                  </a:cubicBezTo>
                  <a:cubicBezTo>
                    <a:pt x="1179" y="532"/>
                    <a:pt x="1286" y="508"/>
                    <a:pt x="1286" y="508"/>
                  </a:cubicBezTo>
                  <a:cubicBezTo>
                    <a:pt x="1286" y="508"/>
                    <a:pt x="1072" y="210"/>
                    <a:pt x="715" y="79"/>
                  </a:cubicBezTo>
                  <a:cubicBezTo>
                    <a:pt x="544" y="17"/>
                    <a:pt x="373" y="0"/>
                    <a:pt x="2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7271;p59">
              <a:extLst>
                <a:ext uri="{FF2B5EF4-FFF2-40B4-BE49-F238E27FC236}">
                  <a16:creationId xmlns:a16="http://schemas.microsoft.com/office/drawing/2014/main" id="{A9C62496-D2BF-2E2E-EF83-092D5DB34758}"/>
                </a:ext>
              </a:extLst>
            </p:cNvPr>
            <p:cNvSpPr/>
            <p:nvPr/>
          </p:nvSpPr>
          <p:spPr>
            <a:xfrm>
              <a:off x="4240400" y="2145775"/>
              <a:ext cx="32175" cy="16025"/>
            </a:xfrm>
            <a:custGeom>
              <a:avLst/>
              <a:gdLst/>
              <a:ahLst/>
              <a:cxnLst/>
              <a:rect l="l" t="t" r="r" b="b"/>
              <a:pathLst>
                <a:path w="1287" h="641" extrusionOk="0">
                  <a:moveTo>
                    <a:pt x="118" y="1"/>
                  </a:moveTo>
                  <a:cubicBezTo>
                    <a:pt x="45" y="1"/>
                    <a:pt x="0" y="7"/>
                    <a:pt x="0" y="7"/>
                  </a:cubicBezTo>
                  <a:cubicBezTo>
                    <a:pt x="0" y="7"/>
                    <a:pt x="191" y="316"/>
                    <a:pt x="548" y="495"/>
                  </a:cubicBezTo>
                  <a:cubicBezTo>
                    <a:pt x="812" y="622"/>
                    <a:pt x="1075" y="641"/>
                    <a:pt x="1205" y="641"/>
                  </a:cubicBezTo>
                  <a:cubicBezTo>
                    <a:pt x="1256" y="641"/>
                    <a:pt x="1286" y="638"/>
                    <a:pt x="1286" y="638"/>
                  </a:cubicBezTo>
                  <a:cubicBezTo>
                    <a:pt x="1286" y="638"/>
                    <a:pt x="1096" y="316"/>
                    <a:pt x="727" y="138"/>
                  </a:cubicBezTo>
                  <a:cubicBezTo>
                    <a:pt x="494" y="21"/>
                    <a:pt x="256" y="1"/>
                    <a:pt x="11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7272;p59">
              <a:extLst>
                <a:ext uri="{FF2B5EF4-FFF2-40B4-BE49-F238E27FC236}">
                  <a16:creationId xmlns:a16="http://schemas.microsoft.com/office/drawing/2014/main" id="{871D8564-8066-6CB2-CEDC-CC0A0ED0B42A}"/>
                </a:ext>
              </a:extLst>
            </p:cNvPr>
            <p:cNvSpPr/>
            <p:nvPr/>
          </p:nvSpPr>
          <p:spPr>
            <a:xfrm>
              <a:off x="4261825" y="2129550"/>
              <a:ext cx="18475" cy="12825"/>
            </a:xfrm>
            <a:custGeom>
              <a:avLst/>
              <a:gdLst/>
              <a:ahLst/>
              <a:cxnLst/>
              <a:rect l="l" t="t" r="r" b="b"/>
              <a:pathLst>
                <a:path w="739" h="513" extrusionOk="0">
                  <a:moveTo>
                    <a:pt x="1" y="1"/>
                  </a:moveTo>
                  <a:cubicBezTo>
                    <a:pt x="1" y="1"/>
                    <a:pt x="13" y="72"/>
                    <a:pt x="36" y="168"/>
                  </a:cubicBezTo>
                  <a:cubicBezTo>
                    <a:pt x="72" y="251"/>
                    <a:pt x="144" y="358"/>
                    <a:pt x="251" y="429"/>
                  </a:cubicBezTo>
                  <a:cubicBezTo>
                    <a:pt x="358" y="489"/>
                    <a:pt x="489" y="513"/>
                    <a:pt x="572" y="513"/>
                  </a:cubicBezTo>
                  <a:cubicBezTo>
                    <a:pt x="679" y="513"/>
                    <a:pt x="739" y="477"/>
                    <a:pt x="739" y="477"/>
                  </a:cubicBezTo>
                  <a:lnTo>
                    <a:pt x="667" y="334"/>
                  </a:lnTo>
                  <a:cubicBezTo>
                    <a:pt x="620" y="239"/>
                    <a:pt x="548" y="144"/>
                    <a:pt x="453" y="96"/>
                  </a:cubicBezTo>
                  <a:cubicBezTo>
                    <a:pt x="370" y="25"/>
                    <a:pt x="251" y="13"/>
                    <a:pt x="15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7273;p59">
              <a:extLst>
                <a:ext uri="{FF2B5EF4-FFF2-40B4-BE49-F238E27FC236}">
                  <a16:creationId xmlns:a16="http://schemas.microsoft.com/office/drawing/2014/main" id="{5BC32245-40E6-6201-4A53-C3DD53807D30}"/>
                </a:ext>
              </a:extLst>
            </p:cNvPr>
            <p:cNvSpPr/>
            <p:nvPr/>
          </p:nvSpPr>
          <p:spPr>
            <a:xfrm>
              <a:off x="3927550" y="1657175"/>
              <a:ext cx="105400" cy="101525"/>
            </a:xfrm>
            <a:custGeom>
              <a:avLst/>
              <a:gdLst/>
              <a:ahLst/>
              <a:cxnLst/>
              <a:rect l="l" t="t" r="r" b="b"/>
              <a:pathLst>
                <a:path w="4216" h="4061" extrusionOk="0">
                  <a:moveTo>
                    <a:pt x="1" y="1"/>
                  </a:moveTo>
                  <a:cubicBezTo>
                    <a:pt x="1" y="1"/>
                    <a:pt x="144" y="298"/>
                    <a:pt x="442" y="739"/>
                  </a:cubicBezTo>
                  <a:cubicBezTo>
                    <a:pt x="739" y="1191"/>
                    <a:pt x="1192" y="1787"/>
                    <a:pt x="1787" y="2358"/>
                  </a:cubicBezTo>
                  <a:cubicBezTo>
                    <a:pt x="2382" y="2930"/>
                    <a:pt x="2989" y="3358"/>
                    <a:pt x="3454" y="3644"/>
                  </a:cubicBezTo>
                  <a:cubicBezTo>
                    <a:pt x="3918" y="3930"/>
                    <a:pt x="4216" y="4061"/>
                    <a:pt x="4216" y="4061"/>
                  </a:cubicBezTo>
                  <a:cubicBezTo>
                    <a:pt x="4216" y="4061"/>
                    <a:pt x="3966" y="3834"/>
                    <a:pt x="3561" y="3489"/>
                  </a:cubicBezTo>
                  <a:cubicBezTo>
                    <a:pt x="3168" y="3132"/>
                    <a:pt x="2632" y="2644"/>
                    <a:pt x="2049" y="2084"/>
                  </a:cubicBezTo>
                  <a:cubicBezTo>
                    <a:pt x="1477" y="1525"/>
                    <a:pt x="965" y="1001"/>
                    <a:pt x="596" y="620"/>
                  </a:cubicBezTo>
                  <a:cubicBezTo>
                    <a:pt x="227" y="227"/>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7274;p59">
              <a:extLst>
                <a:ext uri="{FF2B5EF4-FFF2-40B4-BE49-F238E27FC236}">
                  <a16:creationId xmlns:a16="http://schemas.microsoft.com/office/drawing/2014/main" id="{18E4244F-DAC6-0228-10CF-DFC444A4D2B4}"/>
                </a:ext>
              </a:extLst>
            </p:cNvPr>
            <p:cNvSpPr/>
            <p:nvPr/>
          </p:nvSpPr>
          <p:spPr>
            <a:xfrm>
              <a:off x="3920425" y="1678025"/>
              <a:ext cx="44075" cy="55075"/>
            </a:xfrm>
            <a:custGeom>
              <a:avLst/>
              <a:gdLst/>
              <a:ahLst/>
              <a:cxnLst/>
              <a:rect l="l" t="t" r="r" b="b"/>
              <a:pathLst>
                <a:path w="1763" h="2203" extrusionOk="0">
                  <a:moveTo>
                    <a:pt x="0" y="0"/>
                  </a:moveTo>
                  <a:cubicBezTo>
                    <a:pt x="0" y="0"/>
                    <a:pt x="48" y="155"/>
                    <a:pt x="143" y="393"/>
                  </a:cubicBezTo>
                  <a:cubicBezTo>
                    <a:pt x="238" y="631"/>
                    <a:pt x="393" y="964"/>
                    <a:pt x="643" y="1274"/>
                  </a:cubicBezTo>
                  <a:cubicBezTo>
                    <a:pt x="893" y="1584"/>
                    <a:pt x="1179" y="1822"/>
                    <a:pt x="1393" y="1977"/>
                  </a:cubicBezTo>
                  <a:cubicBezTo>
                    <a:pt x="1608" y="2119"/>
                    <a:pt x="1762" y="2203"/>
                    <a:pt x="1762" y="2203"/>
                  </a:cubicBezTo>
                  <a:cubicBezTo>
                    <a:pt x="1762" y="2203"/>
                    <a:pt x="1691" y="2048"/>
                    <a:pt x="1524" y="1846"/>
                  </a:cubicBezTo>
                  <a:cubicBezTo>
                    <a:pt x="1369" y="1619"/>
                    <a:pt x="1179" y="1334"/>
                    <a:pt x="941" y="1036"/>
                  </a:cubicBezTo>
                  <a:cubicBezTo>
                    <a:pt x="715" y="738"/>
                    <a:pt x="476" y="488"/>
                    <a:pt x="298" y="298"/>
                  </a:cubicBez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7275;p59">
              <a:extLst>
                <a:ext uri="{FF2B5EF4-FFF2-40B4-BE49-F238E27FC236}">
                  <a16:creationId xmlns:a16="http://schemas.microsoft.com/office/drawing/2014/main" id="{BEC16F5A-290C-FBDE-9307-857669CD6547}"/>
                </a:ext>
              </a:extLst>
            </p:cNvPr>
            <p:cNvSpPr/>
            <p:nvPr/>
          </p:nvSpPr>
          <p:spPr>
            <a:xfrm>
              <a:off x="3854625" y="1739325"/>
              <a:ext cx="52425" cy="40800"/>
            </a:xfrm>
            <a:custGeom>
              <a:avLst/>
              <a:gdLst/>
              <a:ahLst/>
              <a:cxnLst/>
              <a:rect l="l" t="t" r="r" b="b"/>
              <a:pathLst>
                <a:path w="2097" h="1632" extrusionOk="0">
                  <a:moveTo>
                    <a:pt x="1" y="1"/>
                  </a:moveTo>
                  <a:lnTo>
                    <a:pt x="1" y="1"/>
                  </a:lnTo>
                  <a:cubicBezTo>
                    <a:pt x="1" y="1"/>
                    <a:pt x="61" y="132"/>
                    <a:pt x="215" y="346"/>
                  </a:cubicBezTo>
                  <a:cubicBezTo>
                    <a:pt x="358" y="548"/>
                    <a:pt x="584" y="798"/>
                    <a:pt x="882" y="1037"/>
                  </a:cubicBezTo>
                  <a:cubicBezTo>
                    <a:pt x="1180" y="1275"/>
                    <a:pt x="1477" y="1430"/>
                    <a:pt x="1715" y="1513"/>
                  </a:cubicBezTo>
                  <a:cubicBezTo>
                    <a:pt x="1954" y="1608"/>
                    <a:pt x="2096" y="1632"/>
                    <a:pt x="2096" y="1632"/>
                  </a:cubicBezTo>
                  <a:cubicBezTo>
                    <a:pt x="2096" y="1632"/>
                    <a:pt x="1680" y="1156"/>
                    <a:pt x="1132" y="727"/>
                  </a:cubicBezTo>
                  <a:cubicBezTo>
                    <a:pt x="549" y="287"/>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7276;p59">
              <a:extLst>
                <a:ext uri="{FF2B5EF4-FFF2-40B4-BE49-F238E27FC236}">
                  <a16:creationId xmlns:a16="http://schemas.microsoft.com/office/drawing/2014/main" id="{8A16B274-20DC-7F31-CA33-E4B3E1C9F583}"/>
                </a:ext>
              </a:extLst>
            </p:cNvPr>
            <p:cNvSpPr/>
            <p:nvPr/>
          </p:nvSpPr>
          <p:spPr>
            <a:xfrm>
              <a:off x="3530500" y="2110500"/>
              <a:ext cx="175025" cy="115525"/>
            </a:xfrm>
            <a:custGeom>
              <a:avLst/>
              <a:gdLst/>
              <a:ahLst/>
              <a:cxnLst/>
              <a:rect l="l" t="t" r="r" b="b"/>
              <a:pathLst>
                <a:path w="7001" h="4621" extrusionOk="0">
                  <a:moveTo>
                    <a:pt x="0" y="1"/>
                  </a:moveTo>
                  <a:cubicBezTo>
                    <a:pt x="0" y="1"/>
                    <a:pt x="310" y="358"/>
                    <a:pt x="869" y="894"/>
                  </a:cubicBezTo>
                  <a:cubicBezTo>
                    <a:pt x="1417" y="1418"/>
                    <a:pt x="2227" y="2120"/>
                    <a:pt x="3203" y="2763"/>
                  </a:cubicBezTo>
                  <a:cubicBezTo>
                    <a:pt x="4191" y="3394"/>
                    <a:pt x="5144" y="3870"/>
                    <a:pt x="5834" y="4168"/>
                  </a:cubicBezTo>
                  <a:cubicBezTo>
                    <a:pt x="6548" y="4466"/>
                    <a:pt x="7001" y="4620"/>
                    <a:pt x="7001" y="4620"/>
                  </a:cubicBezTo>
                  <a:cubicBezTo>
                    <a:pt x="7001" y="4620"/>
                    <a:pt x="6596" y="4382"/>
                    <a:pt x="5929" y="3978"/>
                  </a:cubicBezTo>
                  <a:cubicBezTo>
                    <a:pt x="5263" y="3585"/>
                    <a:pt x="4382" y="3061"/>
                    <a:pt x="3417" y="2418"/>
                  </a:cubicBezTo>
                  <a:cubicBezTo>
                    <a:pt x="2465" y="1787"/>
                    <a:pt x="1595" y="1180"/>
                    <a:pt x="988" y="739"/>
                  </a:cubicBezTo>
                  <a:cubicBezTo>
                    <a:pt x="381" y="287"/>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7277;p59">
              <a:extLst>
                <a:ext uri="{FF2B5EF4-FFF2-40B4-BE49-F238E27FC236}">
                  <a16:creationId xmlns:a16="http://schemas.microsoft.com/office/drawing/2014/main" id="{1932C0C8-CAF2-6800-02E7-7C813AB0CAF3}"/>
                </a:ext>
              </a:extLst>
            </p:cNvPr>
            <p:cNvSpPr/>
            <p:nvPr/>
          </p:nvSpPr>
          <p:spPr>
            <a:xfrm>
              <a:off x="3556375" y="2081925"/>
              <a:ext cx="44675" cy="31275"/>
            </a:xfrm>
            <a:custGeom>
              <a:avLst/>
              <a:gdLst/>
              <a:ahLst/>
              <a:cxnLst/>
              <a:rect l="l" t="t" r="r" b="b"/>
              <a:pathLst>
                <a:path w="1787" h="1251" extrusionOk="0">
                  <a:moveTo>
                    <a:pt x="1" y="1"/>
                  </a:moveTo>
                  <a:lnTo>
                    <a:pt x="1" y="1"/>
                  </a:lnTo>
                  <a:cubicBezTo>
                    <a:pt x="1" y="1"/>
                    <a:pt x="275" y="441"/>
                    <a:pt x="775" y="787"/>
                  </a:cubicBezTo>
                  <a:cubicBezTo>
                    <a:pt x="1275" y="1132"/>
                    <a:pt x="1787" y="1251"/>
                    <a:pt x="1787" y="1251"/>
                  </a:cubicBezTo>
                  <a:cubicBezTo>
                    <a:pt x="1787" y="1251"/>
                    <a:pt x="1513" y="810"/>
                    <a:pt x="1001" y="465"/>
                  </a:cubicBezTo>
                  <a:cubicBezTo>
                    <a:pt x="501" y="120"/>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7278;p59">
              <a:extLst>
                <a:ext uri="{FF2B5EF4-FFF2-40B4-BE49-F238E27FC236}">
                  <a16:creationId xmlns:a16="http://schemas.microsoft.com/office/drawing/2014/main" id="{BD075A9C-F64D-3EB6-7020-2757071A454F}"/>
                </a:ext>
              </a:extLst>
            </p:cNvPr>
            <p:cNvSpPr/>
            <p:nvPr/>
          </p:nvSpPr>
          <p:spPr>
            <a:xfrm>
              <a:off x="3575725" y="2060800"/>
              <a:ext cx="44675" cy="27100"/>
            </a:xfrm>
            <a:custGeom>
              <a:avLst/>
              <a:gdLst/>
              <a:ahLst/>
              <a:cxnLst/>
              <a:rect l="l" t="t" r="r" b="b"/>
              <a:pathLst>
                <a:path w="1787" h="1084" extrusionOk="0">
                  <a:moveTo>
                    <a:pt x="1" y="0"/>
                  </a:moveTo>
                  <a:cubicBezTo>
                    <a:pt x="1" y="1"/>
                    <a:pt x="298" y="417"/>
                    <a:pt x="787" y="715"/>
                  </a:cubicBezTo>
                  <a:cubicBezTo>
                    <a:pt x="1275" y="1013"/>
                    <a:pt x="1787" y="1084"/>
                    <a:pt x="1787" y="1084"/>
                  </a:cubicBezTo>
                  <a:cubicBezTo>
                    <a:pt x="1787" y="1084"/>
                    <a:pt x="1501" y="667"/>
                    <a:pt x="989" y="370"/>
                  </a:cubicBezTo>
                  <a:cubicBezTo>
                    <a:pt x="501" y="72"/>
                    <a:pt x="1" y="1"/>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7279;p59">
              <a:extLst>
                <a:ext uri="{FF2B5EF4-FFF2-40B4-BE49-F238E27FC236}">
                  <a16:creationId xmlns:a16="http://schemas.microsoft.com/office/drawing/2014/main" id="{3B13F5B5-CCA3-6C80-B776-A66607C2F89E}"/>
                </a:ext>
              </a:extLst>
            </p:cNvPr>
            <p:cNvSpPr/>
            <p:nvPr/>
          </p:nvSpPr>
          <p:spPr>
            <a:xfrm>
              <a:off x="3595975" y="2038475"/>
              <a:ext cx="25925" cy="19675"/>
            </a:xfrm>
            <a:custGeom>
              <a:avLst/>
              <a:gdLst/>
              <a:ahLst/>
              <a:cxnLst/>
              <a:rect l="l" t="t" r="r" b="b"/>
              <a:pathLst>
                <a:path w="1037" h="787" extrusionOk="0">
                  <a:moveTo>
                    <a:pt x="0" y="1"/>
                  </a:moveTo>
                  <a:cubicBezTo>
                    <a:pt x="0" y="1"/>
                    <a:pt x="108" y="322"/>
                    <a:pt x="393" y="548"/>
                  </a:cubicBezTo>
                  <a:cubicBezTo>
                    <a:pt x="679" y="774"/>
                    <a:pt x="1036" y="786"/>
                    <a:pt x="1036" y="786"/>
                  </a:cubicBezTo>
                  <a:cubicBezTo>
                    <a:pt x="1036" y="786"/>
                    <a:pt x="929" y="453"/>
                    <a:pt x="643" y="239"/>
                  </a:cubicBezTo>
                  <a:cubicBezTo>
                    <a:pt x="358" y="12"/>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7280;p59">
              <a:extLst>
                <a:ext uri="{FF2B5EF4-FFF2-40B4-BE49-F238E27FC236}">
                  <a16:creationId xmlns:a16="http://schemas.microsoft.com/office/drawing/2014/main" id="{EB269C11-A832-B3C0-24FA-B98649BCC121}"/>
                </a:ext>
              </a:extLst>
            </p:cNvPr>
            <p:cNvSpPr/>
            <p:nvPr/>
          </p:nvSpPr>
          <p:spPr>
            <a:xfrm>
              <a:off x="3611450" y="2019575"/>
              <a:ext cx="24125" cy="12350"/>
            </a:xfrm>
            <a:custGeom>
              <a:avLst/>
              <a:gdLst/>
              <a:ahLst/>
              <a:cxnLst/>
              <a:rect l="l" t="t" r="r" b="b"/>
              <a:pathLst>
                <a:path w="965" h="494" extrusionOk="0">
                  <a:moveTo>
                    <a:pt x="282" y="0"/>
                  </a:moveTo>
                  <a:cubicBezTo>
                    <a:pt x="244" y="0"/>
                    <a:pt x="209" y="3"/>
                    <a:pt x="179" y="6"/>
                  </a:cubicBezTo>
                  <a:cubicBezTo>
                    <a:pt x="72" y="30"/>
                    <a:pt x="1" y="54"/>
                    <a:pt x="1" y="54"/>
                  </a:cubicBezTo>
                  <a:cubicBezTo>
                    <a:pt x="1" y="54"/>
                    <a:pt x="36" y="114"/>
                    <a:pt x="120" y="185"/>
                  </a:cubicBezTo>
                  <a:cubicBezTo>
                    <a:pt x="191" y="268"/>
                    <a:pt x="274" y="352"/>
                    <a:pt x="417" y="411"/>
                  </a:cubicBezTo>
                  <a:cubicBezTo>
                    <a:pt x="548" y="471"/>
                    <a:pt x="679" y="483"/>
                    <a:pt x="786" y="483"/>
                  </a:cubicBezTo>
                  <a:cubicBezTo>
                    <a:pt x="822" y="491"/>
                    <a:pt x="854" y="493"/>
                    <a:pt x="880" y="493"/>
                  </a:cubicBezTo>
                  <a:cubicBezTo>
                    <a:pt x="933" y="493"/>
                    <a:pt x="965" y="483"/>
                    <a:pt x="965" y="483"/>
                  </a:cubicBezTo>
                  <a:cubicBezTo>
                    <a:pt x="965" y="483"/>
                    <a:pt x="929" y="411"/>
                    <a:pt x="894" y="328"/>
                  </a:cubicBezTo>
                  <a:cubicBezTo>
                    <a:pt x="810" y="221"/>
                    <a:pt x="727" y="114"/>
                    <a:pt x="572" y="54"/>
                  </a:cubicBezTo>
                  <a:cubicBezTo>
                    <a:pt x="473" y="13"/>
                    <a:pt x="369" y="0"/>
                    <a:pt x="28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7281;p59">
              <a:extLst>
                <a:ext uri="{FF2B5EF4-FFF2-40B4-BE49-F238E27FC236}">
                  <a16:creationId xmlns:a16="http://schemas.microsoft.com/office/drawing/2014/main" id="{FE514F31-A74C-6B53-D90A-4A0219CEE116}"/>
                </a:ext>
              </a:extLst>
            </p:cNvPr>
            <p:cNvSpPr/>
            <p:nvPr/>
          </p:nvSpPr>
          <p:spPr>
            <a:xfrm>
              <a:off x="3350400" y="2217075"/>
              <a:ext cx="106600" cy="25450"/>
            </a:xfrm>
            <a:custGeom>
              <a:avLst/>
              <a:gdLst/>
              <a:ahLst/>
              <a:cxnLst/>
              <a:rect l="l" t="t" r="r" b="b"/>
              <a:pathLst>
                <a:path w="4264" h="1018" extrusionOk="0">
                  <a:moveTo>
                    <a:pt x="1" y="0"/>
                  </a:moveTo>
                  <a:lnTo>
                    <a:pt x="1" y="0"/>
                  </a:lnTo>
                  <a:cubicBezTo>
                    <a:pt x="1" y="0"/>
                    <a:pt x="215" y="131"/>
                    <a:pt x="584" y="298"/>
                  </a:cubicBezTo>
                  <a:cubicBezTo>
                    <a:pt x="941" y="465"/>
                    <a:pt x="1465" y="655"/>
                    <a:pt x="2061" y="798"/>
                  </a:cubicBezTo>
                  <a:cubicBezTo>
                    <a:pt x="2656" y="953"/>
                    <a:pt x="3204" y="1000"/>
                    <a:pt x="3608" y="1012"/>
                  </a:cubicBezTo>
                  <a:cubicBezTo>
                    <a:pt x="3743" y="1016"/>
                    <a:pt x="3861" y="1018"/>
                    <a:pt x="3958" y="1018"/>
                  </a:cubicBezTo>
                  <a:cubicBezTo>
                    <a:pt x="4152" y="1018"/>
                    <a:pt x="4263" y="1012"/>
                    <a:pt x="4263" y="1012"/>
                  </a:cubicBezTo>
                  <a:cubicBezTo>
                    <a:pt x="4263" y="1012"/>
                    <a:pt x="3323" y="715"/>
                    <a:pt x="2144" y="429"/>
                  </a:cubicBezTo>
                  <a:cubicBezTo>
                    <a:pt x="989" y="143"/>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7282;p59">
              <a:extLst>
                <a:ext uri="{FF2B5EF4-FFF2-40B4-BE49-F238E27FC236}">
                  <a16:creationId xmlns:a16="http://schemas.microsoft.com/office/drawing/2014/main" id="{DB5963C1-34FC-829D-048B-481B7D39F241}"/>
                </a:ext>
              </a:extLst>
            </p:cNvPr>
            <p:cNvSpPr/>
            <p:nvPr/>
          </p:nvSpPr>
          <p:spPr>
            <a:xfrm>
              <a:off x="3366475" y="2199750"/>
              <a:ext cx="48850" cy="13675"/>
            </a:xfrm>
            <a:custGeom>
              <a:avLst/>
              <a:gdLst/>
              <a:ahLst/>
              <a:cxnLst/>
              <a:rect l="l" t="t" r="r" b="b"/>
              <a:pathLst>
                <a:path w="1954" h="547" extrusionOk="0">
                  <a:moveTo>
                    <a:pt x="487" y="1"/>
                  </a:moveTo>
                  <a:cubicBezTo>
                    <a:pt x="199" y="1"/>
                    <a:pt x="1" y="50"/>
                    <a:pt x="1" y="50"/>
                  </a:cubicBezTo>
                  <a:cubicBezTo>
                    <a:pt x="1" y="50"/>
                    <a:pt x="417" y="324"/>
                    <a:pt x="941" y="455"/>
                  </a:cubicBezTo>
                  <a:cubicBezTo>
                    <a:pt x="1251" y="531"/>
                    <a:pt x="1542" y="547"/>
                    <a:pt x="1731" y="547"/>
                  </a:cubicBezTo>
                  <a:cubicBezTo>
                    <a:pt x="1869" y="547"/>
                    <a:pt x="1953" y="538"/>
                    <a:pt x="1953" y="538"/>
                  </a:cubicBezTo>
                  <a:cubicBezTo>
                    <a:pt x="1953" y="538"/>
                    <a:pt x="1584" y="217"/>
                    <a:pt x="1025" y="62"/>
                  </a:cubicBezTo>
                  <a:cubicBezTo>
                    <a:pt x="830" y="16"/>
                    <a:pt x="645" y="1"/>
                    <a:pt x="48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7283;p59">
              <a:extLst>
                <a:ext uri="{FF2B5EF4-FFF2-40B4-BE49-F238E27FC236}">
                  <a16:creationId xmlns:a16="http://schemas.microsoft.com/office/drawing/2014/main" id="{0EE580B7-2147-34F9-48F3-B786168CC434}"/>
                </a:ext>
              </a:extLst>
            </p:cNvPr>
            <p:cNvSpPr/>
            <p:nvPr/>
          </p:nvSpPr>
          <p:spPr>
            <a:xfrm>
              <a:off x="3390600" y="2171725"/>
              <a:ext cx="31275" cy="11725"/>
            </a:xfrm>
            <a:custGeom>
              <a:avLst/>
              <a:gdLst/>
              <a:ahLst/>
              <a:cxnLst/>
              <a:rect l="l" t="t" r="r" b="b"/>
              <a:pathLst>
                <a:path w="1251" h="469" extrusionOk="0">
                  <a:moveTo>
                    <a:pt x="415" y="0"/>
                  </a:moveTo>
                  <a:cubicBezTo>
                    <a:pt x="176" y="0"/>
                    <a:pt x="0" y="76"/>
                    <a:pt x="0" y="76"/>
                  </a:cubicBezTo>
                  <a:cubicBezTo>
                    <a:pt x="0" y="76"/>
                    <a:pt x="262" y="314"/>
                    <a:pt x="584" y="409"/>
                  </a:cubicBezTo>
                  <a:cubicBezTo>
                    <a:pt x="726" y="455"/>
                    <a:pt x="869" y="468"/>
                    <a:pt x="986" y="468"/>
                  </a:cubicBezTo>
                  <a:cubicBezTo>
                    <a:pt x="1141" y="468"/>
                    <a:pt x="1250" y="445"/>
                    <a:pt x="1250" y="445"/>
                  </a:cubicBezTo>
                  <a:cubicBezTo>
                    <a:pt x="1250" y="445"/>
                    <a:pt x="1048" y="147"/>
                    <a:pt x="703" y="40"/>
                  </a:cubicBezTo>
                  <a:cubicBezTo>
                    <a:pt x="602" y="11"/>
                    <a:pt x="504" y="0"/>
                    <a:pt x="4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7284;p59">
              <a:extLst>
                <a:ext uri="{FF2B5EF4-FFF2-40B4-BE49-F238E27FC236}">
                  <a16:creationId xmlns:a16="http://schemas.microsoft.com/office/drawing/2014/main" id="{F4C138B7-72C4-294B-EFAC-25C4BCCC7302}"/>
                </a:ext>
              </a:extLst>
            </p:cNvPr>
            <p:cNvSpPr/>
            <p:nvPr/>
          </p:nvSpPr>
          <p:spPr>
            <a:xfrm>
              <a:off x="3495950" y="2066750"/>
              <a:ext cx="35750" cy="12850"/>
            </a:xfrm>
            <a:custGeom>
              <a:avLst/>
              <a:gdLst/>
              <a:ahLst/>
              <a:cxnLst/>
              <a:rect l="l" t="t" r="r" b="b"/>
              <a:pathLst>
                <a:path w="1430" h="514" extrusionOk="0">
                  <a:moveTo>
                    <a:pt x="1" y="1"/>
                  </a:moveTo>
                  <a:cubicBezTo>
                    <a:pt x="1" y="1"/>
                    <a:pt x="60" y="72"/>
                    <a:pt x="168" y="179"/>
                  </a:cubicBezTo>
                  <a:cubicBezTo>
                    <a:pt x="275" y="286"/>
                    <a:pt x="430" y="405"/>
                    <a:pt x="644" y="465"/>
                  </a:cubicBezTo>
                  <a:cubicBezTo>
                    <a:pt x="758" y="499"/>
                    <a:pt x="872" y="513"/>
                    <a:pt x="975" y="513"/>
                  </a:cubicBezTo>
                  <a:cubicBezTo>
                    <a:pt x="1055" y="513"/>
                    <a:pt x="1129" y="504"/>
                    <a:pt x="1192" y="489"/>
                  </a:cubicBezTo>
                  <a:cubicBezTo>
                    <a:pt x="1346" y="477"/>
                    <a:pt x="1430" y="429"/>
                    <a:pt x="1430" y="429"/>
                  </a:cubicBezTo>
                  <a:cubicBezTo>
                    <a:pt x="1430" y="429"/>
                    <a:pt x="1358" y="370"/>
                    <a:pt x="1239" y="298"/>
                  </a:cubicBezTo>
                  <a:cubicBezTo>
                    <a:pt x="1120" y="239"/>
                    <a:pt x="953" y="143"/>
                    <a:pt x="763" y="84"/>
                  </a:cubicBezTo>
                  <a:cubicBezTo>
                    <a:pt x="572" y="24"/>
                    <a:pt x="394" y="13"/>
                    <a:pt x="2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7285;p59">
              <a:extLst>
                <a:ext uri="{FF2B5EF4-FFF2-40B4-BE49-F238E27FC236}">
                  <a16:creationId xmlns:a16="http://schemas.microsoft.com/office/drawing/2014/main" id="{D4C1993A-F58D-1483-B92C-7CCD94355FCA}"/>
                </a:ext>
              </a:extLst>
            </p:cNvPr>
            <p:cNvSpPr/>
            <p:nvPr/>
          </p:nvSpPr>
          <p:spPr>
            <a:xfrm>
              <a:off x="3512625" y="2047400"/>
              <a:ext cx="24725" cy="11650"/>
            </a:xfrm>
            <a:custGeom>
              <a:avLst/>
              <a:gdLst/>
              <a:ahLst/>
              <a:cxnLst/>
              <a:rect l="l" t="t" r="r" b="b"/>
              <a:pathLst>
                <a:path w="989" h="466" extrusionOk="0">
                  <a:moveTo>
                    <a:pt x="302" y="1"/>
                  </a:moveTo>
                  <a:cubicBezTo>
                    <a:pt x="133" y="1"/>
                    <a:pt x="1" y="48"/>
                    <a:pt x="1" y="48"/>
                  </a:cubicBezTo>
                  <a:cubicBezTo>
                    <a:pt x="1" y="48"/>
                    <a:pt x="155" y="310"/>
                    <a:pt x="417" y="417"/>
                  </a:cubicBezTo>
                  <a:cubicBezTo>
                    <a:pt x="509" y="453"/>
                    <a:pt x="603" y="465"/>
                    <a:pt x="687" y="465"/>
                  </a:cubicBezTo>
                  <a:cubicBezTo>
                    <a:pt x="857" y="465"/>
                    <a:pt x="989" y="417"/>
                    <a:pt x="989" y="417"/>
                  </a:cubicBezTo>
                  <a:cubicBezTo>
                    <a:pt x="989" y="417"/>
                    <a:pt x="834" y="144"/>
                    <a:pt x="572" y="48"/>
                  </a:cubicBezTo>
                  <a:cubicBezTo>
                    <a:pt x="481" y="13"/>
                    <a:pt x="387" y="1"/>
                    <a:pt x="3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7286;p59">
              <a:extLst>
                <a:ext uri="{FF2B5EF4-FFF2-40B4-BE49-F238E27FC236}">
                  <a16:creationId xmlns:a16="http://schemas.microsoft.com/office/drawing/2014/main" id="{71AC4201-EC5A-BAC5-E1A1-606F2E15EC4F}"/>
                </a:ext>
              </a:extLst>
            </p:cNvPr>
            <p:cNvSpPr/>
            <p:nvPr/>
          </p:nvSpPr>
          <p:spPr>
            <a:xfrm>
              <a:off x="3541800" y="2027850"/>
              <a:ext cx="21450" cy="11150"/>
            </a:xfrm>
            <a:custGeom>
              <a:avLst/>
              <a:gdLst/>
              <a:ahLst/>
              <a:cxnLst/>
              <a:rect l="l" t="t" r="r" b="b"/>
              <a:pathLst>
                <a:path w="858" h="446" extrusionOk="0">
                  <a:moveTo>
                    <a:pt x="301" y="1"/>
                  </a:moveTo>
                  <a:cubicBezTo>
                    <a:pt x="136" y="1"/>
                    <a:pt x="0" y="56"/>
                    <a:pt x="0" y="56"/>
                  </a:cubicBezTo>
                  <a:cubicBezTo>
                    <a:pt x="0" y="56"/>
                    <a:pt x="120" y="318"/>
                    <a:pt x="358" y="414"/>
                  </a:cubicBezTo>
                  <a:cubicBezTo>
                    <a:pt x="424" y="437"/>
                    <a:pt x="493" y="445"/>
                    <a:pt x="557" y="445"/>
                  </a:cubicBezTo>
                  <a:cubicBezTo>
                    <a:pt x="722" y="445"/>
                    <a:pt x="858" y="390"/>
                    <a:pt x="858" y="390"/>
                  </a:cubicBezTo>
                  <a:cubicBezTo>
                    <a:pt x="858" y="390"/>
                    <a:pt x="739" y="128"/>
                    <a:pt x="501" y="33"/>
                  </a:cubicBezTo>
                  <a:cubicBezTo>
                    <a:pt x="434" y="9"/>
                    <a:pt x="365" y="1"/>
                    <a:pt x="3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87;p59">
              <a:extLst>
                <a:ext uri="{FF2B5EF4-FFF2-40B4-BE49-F238E27FC236}">
                  <a16:creationId xmlns:a16="http://schemas.microsoft.com/office/drawing/2014/main" id="{CEB86AA3-D9FA-1370-A07B-1E2945B2718E}"/>
                </a:ext>
              </a:extLst>
            </p:cNvPr>
            <p:cNvSpPr/>
            <p:nvPr/>
          </p:nvSpPr>
          <p:spPr>
            <a:xfrm>
              <a:off x="3503400" y="2281375"/>
              <a:ext cx="359000" cy="107175"/>
            </a:xfrm>
            <a:custGeom>
              <a:avLst/>
              <a:gdLst/>
              <a:ahLst/>
              <a:cxnLst/>
              <a:rect l="l" t="t" r="r" b="b"/>
              <a:pathLst>
                <a:path w="14360" h="4287" extrusionOk="0">
                  <a:moveTo>
                    <a:pt x="1" y="0"/>
                  </a:moveTo>
                  <a:cubicBezTo>
                    <a:pt x="1" y="0"/>
                    <a:pt x="3168" y="1143"/>
                    <a:pt x="7132" y="2334"/>
                  </a:cubicBezTo>
                  <a:cubicBezTo>
                    <a:pt x="11085" y="3512"/>
                    <a:pt x="14360" y="4286"/>
                    <a:pt x="14360" y="4286"/>
                  </a:cubicBezTo>
                  <a:cubicBezTo>
                    <a:pt x="14360" y="4286"/>
                    <a:pt x="11192" y="3143"/>
                    <a:pt x="7240" y="1953"/>
                  </a:cubicBezTo>
                  <a:cubicBezTo>
                    <a:pt x="3275" y="774"/>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88;p59">
              <a:extLst>
                <a:ext uri="{FF2B5EF4-FFF2-40B4-BE49-F238E27FC236}">
                  <a16:creationId xmlns:a16="http://schemas.microsoft.com/office/drawing/2014/main" id="{08C409BA-004A-FC82-63B1-D21EA9EF1428}"/>
                </a:ext>
              </a:extLst>
            </p:cNvPr>
            <p:cNvSpPr/>
            <p:nvPr/>
          </p:nvSpPr>
          <p:spPr>
            <a:xfrm>
              <a:off x="3535850" y="2266775"/>
              <a:ext cx="176225" cy="59550"/>
            </a:xfrm>
            <a:custGeom>
              <a:avLst/>
              <a:gdLst/>
              <a:ahLst/>
              <a:cxnLst/>
              <a:rect l="l" t="t" r="r" b="b"/>
              <a:pathLst>
                <a:path w="7049" h="2382" extrusionOk="0">
                  <a:moveTo>
                    <a:pt x="0" y="1"/>
                  </a:moveTo>
                  <a:cubicBezTo>
                    <a:pt x="0" y="1"/>
                    <a:pt x="1560" y="596"/>
                    <a:pt x="3513" y="1251"/>
                  </a:cubicBezTo>
                  <a:cubicBezTo>
                    <a:pt x="5442" y="1906"/>
                    <a:pt x="7049" y="2382"/>
                    <a:pt x="7049" y="2382"/>
                  </a:cubicBezTo>
                  <a:cubicBezTo>
                    <a:pt x="7049" y="2382"/>
                    <a:pt x="6680" y="2179"/>
                    <a:pt x="6073" y="1882"/>
                  </a:cubicBezTo>
                  <a:cubicBezTo>
                    <a:pt x="5453" y="1584"/>
                    <a:pt x="4608" y="1215"/>
                    <a:pt x="3632" y="882"/>
                  </a:cubicBezTo>
                  <a:cubicBezTo>
                    <a:pt x="2667" y="560"/>
                    <a:pt x="1751" y="334"/>
                    <a:pt x="1084" y="203"/>
                  </a:cubicBezTo>
                  <a:cubicBezTo>
                    <a:pt x="417" y="60"/>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9;p59">
              <a:extLst>
                <a:ext uri="{FF2B5EF4-FFF2-40B4-BE49-F238E27FC236}">
                  <a16:creationId xmlns:a16="http://schemas.microsoft.com/office/drawing/2014/main" id="{025964C5-F3A6-9F42-8B19-AE632A91EA03}"/>
                </a:ext>
              </a:extLst>
            </p:cNvPr>
            <p:cNvSpPr/>
            <p:nvPr/>
          </p:nvSpPr>
          <p:spPr>
            <a:xfrm>
              <a:off x="3534650" y="2247425"/>
              <a:ext cx="84575" cy="30400"/>
            </a:xfrm>
            <a:custGeom>
              <a:avLst/>
              <a:gdLst/>
              <a:ahLst/>
              <a:cxnLst/>
              <a:rect l="l" t="t" r="r" b="b"/>
              <a:pathLst>
                <a:path w="3383" h="1216" extrusionOk="0">
                  <a:moveTo>
                    <a:pt x="1" y="1"/>
                  </a:moveTo>
                  <a:cubicBezTo>
                    <a:pt x="1" y="1"/>
                    <a:pt x="703" y="453"/>
                    <a:pt x="1620" y="798"/>
                  </a:cubicBezTo>
                  <a:cubicBezTo>
                    <a:pt x="2561" y="1120"/>
                    <a:pt x="3382" y="1215"/>
                    <a:pt x="3382" y="1215"/>
                  </a:cubicBezTo>
                  <a:cubicBezTo>
                    <a:pt x="3382" y="1215"/>
                    <a:pt x="2692" y="751"/>
                    <a:pt x="1763" y="417"/>
                  </a:cubicBezTo>
                  <a:cubicBezTo>
                    <a:pt x="822" y="96"/>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0;p59">
              <a:extLst>
                <a:ext uri="{FF2B5EF4-FFF2-40B4-BE49-F238E27FC236}">
                  <a16:creationId xmlns:a16="http://schemas.microsoft.com/office/drawing/2014/main" id="{A9B0827B-AC19-E62F-96E0-A3563F6D08EB}"/>
                </a:ext>
              </a:extLst>
            </p:cNvPr>
            <p:cNvSpPr/>
            <p:nvPr/>
          </p:nvSpPr>
          <p:spPr>
            <a:xfrm>
              <a:off x="3540900" y="2226150"/>
              <a:ext cx="47050" cy="16400"/>
            </a:xfrm>
            <a:custGeom>
              <a:avLst/>
              <a:gdLst/>
              <a:ahLst/>
              <a:cxnLst/>
              <a:rect l="l" t="t" r="r" b="b"/>
              <a:pathLst>
                <a:path w="1882" h="656" extrusionOk="0">
                  <a:moveTo>
                    <a:pt x="161" y="1"/>
                  </a:moveTo>
                  <a:cubicBezTo>
                    <a:pt x="61" y="1"/>
                    <a:pt x="1" y="6"/>
                    <a:pt x="1" y="6"/>
                  </a:cubicBezTo>
                  <a:cubicBezTo>
                    <a:pt x="1" y="6"/>
                    <a:pt x="358" y="352"/>
                    <a:pt x="882" y="518"/>
                  </a:cubicBezTo>
                  <a:cubicBezTo>
                    <a:pt x="1216" y="635"/>
                    <a:pt x="1539" y="655"/>
                    <a:pt x="1724" y="655"/>
                  </a:cubicBezTo>
                  <a:cubicBezTo>
                    <a:pt x="1823" y="655"/>
                    <a:pt x="1882" y="649"/>
                    <a:pt x="1882" y="649"/>
                  </a:cubicBezTo>
                  <a:cubicBezTo>
                    <a:pt x="1882" y="649"/>
                    <a:pt x="1525" y="316"/>
                    <a:pt x="1001" y="137"/>
                  </a:cubicBezTo>
                  <a:cubicBezTo>
                    <a:pt x="675" y="21"/>
                    <a:pt x="349" y="1"/>
                    <a:pt x="1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291;p59">
              <a:extLst>
                <a:ext uri="{FF2B5EF4-FFF2-40B4-BE49-F238E27FC236}">
                  <a16:creationId xmlns:a16="http://schemas.microsoft.com/office/drawing/2014/main" id="{2E5873B6-1B17-186F-68B0-22EE4575B2C8}"/>
                </a:ext>
              </a:extLst>
            </p:cNvPr>
            <p:cNvSpPr/>
            <p:nvPr/>
          </p:nvSpPr>
          <p:spPr>
            <a:xfrm>
              <a:off x="3515000" y="2193500"/>
              <a:ext cx="24450" cy="13175"/>
            </a:xfrm>
            <a:custGeom>
              <a:avLst/>
              <a:gdLst/>
              <a:ahLst/>
              <a:cxnLst/>
              <a:rect l="l" t="t" r="r" b="b"/>
              <a:pathLst>
                <a:path w="978" h="527" extrusionOk="0">
                  <a:moveTo>
                    <a:pt x="314" y="0"/>
                  </a:moveTo>
                  <a:cubicBezTo>
                    <a:pt x="264" y="0"/>
                    <a:pt x="219" y="6"/>
                    <a:pt x="180" y="15"/>
                  </a:cubicBezTo>
                  <a:cubicBezTo>
                    <a:pt x="72" y="38"/>
                    <a:pt x="1" y="74"/>
                    <a:pt x="1" y="74"/>
                  </a:cubicBezTo>
                  <a:cubicBezTo>
                    <a:pt x="1" y="74"/>
                    <a:pt x="49" y="134"/>
                    <a:pt x="144" y="217"/>
                  </a:cubicBezTo>
                  <a:cubicBezTo>
                    <a:pt x="227" y="288"/>
                    <a:pt x="322" y="360"/>
                    <a:pt x="441" y="419"/>
                  </a:cubicBezTo>
                  <a:cubicBezTo>
                    <a:pt x="561" y="479"/>
                    <a:pt x="703" y="491"/>
                    <a:pt x="799" y="515"/>
                  </a:cubicBezTo>
                  <a:cubicBezTo>
                    <a:pt x="906" y="527"/>
                    <a:pt x="977" y="527"/>
                    <a:pt x="977" y="527"/>
                  </a:cubicBezTo>
                  <a:cubicBezTo>
                    <a:pt x="977" y="527"/>
                    <a:pt x="965" y="455"/>
                    <a:pt x="906" y="348"/>
                  </a:cubicBezTo>
                  <a:cubicBezTo>
                    <a:pt x="846" y="241"/>
                    <a:pt x="739" y="122"/>
                    <a:pt x="596" y="62"/>
                  </a:cubicBezTo>
                  <a:cubicBezTo>
                    <a:pt x="498" y="17"/>
                    <a:pt x="400" y="0"/>
                    <a:pt x="31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292;p59">
              <a:extLst>
                <a:ext uri="{FF2B5EF4-FFF2-40B4-BE49-F238E27FC236}">
                  <a16:creationId xmlns:a16="http://schemas.microsoft.com/office/drawing/2014/main" id="{B37F5C4A-F05A-CD93-9D94-1EC5B89D0F8B}"/>
                </a:ext>
              </a:extLst>
            </p:cNvPr>
            <p:cNvSpPr/>
            <p:nvPr/>
          </p:nvSpPr>
          <p:spPr>
            <a:xfrm>
              <a:off x="4025500" y="2731725"/>
              <a:ext cx="351250" cy="135750"/>
            </a:xfrm>
            <a:custGeom>
              <a:avLst/>
              <a:gdLst/>
              <a:ahLst/>
              <a:cxnLst/>
              <a:rect l="l" t="t" r="r" b="b"/>
              <a:pathLst>
                <a:path w="14050" h="5430" extrusionOk="0">
                  <a:moveTo>
                    <a:pt x="0" y="0"/>
                  </a:moveTo>
                  <a:cubicBezTo>
                    <a:pt x="1" y="0"/>
                    <a:pt x="3060" y="1393"/>
                    <a:pt x="6941" y="2893"/>
                  </a:cubicBezTo>
                  <a:cubicBezTo>
                    <a:pt x="10835" y="4405"/>
                    <a:pt x="14050" y="5429"/>
                    <a:pt x="14050" y="5429"/>
                  </a:cubicBezTo>
                  <a:cubicBezTo>
                    <a:pt x="14050" y="5429"/>
                    <a:pt x="10978" y="4024"/>
                    <a:pt x="7096" y="2524"/>
                  </a:cubicBezTo>
                  <a:cubicBezTo>
                    <a:pt x="3215" y="1024"/>
                    <a:pt x="1"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293;p59">
              <a:extLst>
                <a:ext uri="{FF2B5EF4-FFF2-40B4-BE49-F238E27FC236}">
                  <a16:creationId xmlns:a16="http://schemas.microsoft.com/office/drawing/2014/main" id="{04B1CB1A-56E0-4957-BF8D-3277602EEF59}"/>
                </a:ext>
              </a:extLst>
            </p:cNvPr>
            <p:cNvSpPr/>
            <p:nvPr/>
          </p:nvSpPr>
          <p:spPr>
            <a:xfrm>
              <a:off x="4029950" y="2719800"/>
              <a:ext cx="156600" cy="59575"/>
            </a:xfrm>
            <a:custGeom>
              <a:avLst/>
              <a:gdLst/>
              <a:ahLst/>
              <a:cxnLst/>
              <a:rect l="l" t="t" r="r" b="b"/>
              <a:pathLst>
                <a:path w="6264" h="2383" extrusionOk="0">
                  <a:moveTo>
                    <a:pt x="1" y="1"/>
                  </a:moveTo>
                  <a:cubicBezTo>
                    <a:pt x="1" y="1"/>
                    <a:pt x="1334" y="715"/>
                    <a:pt x="3061" y="1370"/>
                  </a:cubicBezTo>
                  <a:cubicBezTo>
                    <a:pt x="4787" y="2037"/>
                    <a:pt x="6263" y="2382"/>
                    <a:pt x="6263" y="2382"/>
                  </a:cubicBezTo>
                  <a:cubicBezTo>
                    <a:pt x="6263" y="2382"/>
                    <a:pt x="4930" y="1668"/>
                    <a:pt x="3192" y="1013"/>
                  </a:cubicBezTo>
                  <a:cubicBezTo>
                    <a:pt x="1477" y="334"/>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294;p59">
              <a:extLst>
                <a:ext uri="{FF2B5EF4-FFF2-40B4-BE49-F238E27FC236}">
                  <a16:creationId xmlns:a16="http://schemas.microsoft.com/office/drawing/2014/main" id="{76DE4B1C-963F-F13D-BEB2-CD63F4F0F8F9}"/>
                </a:ext>
              </a:extLst>
            </p:cNvPr>
            <p:cNvSpPr/>
            <p:nvPr/>
          </p:nvSpPr>
          <p:spPr>
            <a:xfrm>
              <a:off x="4058525" y="2714150"/>
              <a:ext cx="124750" cy="47350"/>
            </a:xfrm>
            <a:custGeom>
              <a:avLst/>
              <a:gdLst/>
              <a:ahLst/>
              <a:cxnLst/>
              <a:rect l="l" t="t" r="r" b="b"/>
              <a:pathLst>
                <a:path w="4990" h="1894" extrusionOk="0">
                  <a:moveTo>
                    <a:pt x="1" y="1"/>
                  </a:moveTo>
                  <a:cubicBezTo>
                    <a:pt x="1" y="1"/>
                    <a:pt x="1060" y="608"/>
                    <a:pt x="2430" y="1132"/>
                  </a:cubicBezTo>
                  <a:cubicBezTo>
                    <a:pt x="3799" y="1656"/>
                    <a:pt x="4989" y="1894"/>
                    <a:pt x="4989" y="1894"/>
                  </a:cubicBezTo>
                  <a:cubicBezTo>
                    <a:pt x="4989" y="1894"/>
                    <a:pt x="3942" y="1275"/>
                    <a:pt x="2561" y="763"/>
                  </a:cubicBezTo>
                  <a:cubicBezTo>
                    <a:pt x="1191" y="239"/>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295;p59">
              <a:extLst>
                <a:ext uri="{FF2B5EF4-FFF2-40B4-BE49-F238E27FC236}">
                  <a16:creationId xmlns:a16="http://schemas.microsoft.com/office/drawing/2014/main" id="{F5197921-2568-099B-39EA-302954CA9EB3}"/>
                </a:ext>
              </a:extLst>
            </p:cNvPr>
            <p:cNvSpPr/>
            <p:nvPr/>
          </p:nvSpPr>
          <p:spPr>
            <a:xfrm>
              <a:off x="4118350" y="2718625"/>
              <a:ext cx="130400" cy="49425"/>
            </a:xfrm>
            <a:custGeom>
              <a:avLst/>
              <a:gdLst/>
              <a:ahLst/>
              <a:cxnLst/>
              <a:rect l="l" t="t" r="r" b="b"/>
              <a:pathLst>
                <a:path w="5216" h="1977" extrusionOk="0">
                  <a:moveTo>
                    <a:pt x="1" y="0"/>
                  </a:moveTo>
                  <a:cubicBezTo>
                    <a:pt x="1" y="0"/>
                    <a:pt x="1096" y="619"/>
                    <a:pt x="2537" y="1179"/>
                  </a:cubicBezTo>
                  <a:cubicBezTo>
                    <a:pt x="3978" y="1715"/>
                    <a:pt x="5216" y="1977"/>
                    <a:pt x="5216" y="1977"/>
                  </a:cubicBezTo>
                  <a:cubicBezTo>
                    <a:pt x="5216" y="1977"/>
                    <a:pt x="4120" y="1358"/>
                    <a:pt x="2680" y="798"/>
                  </a:cubicBezTo>
                  <a:cubicBezTo>
                    <a:pt x="1239" y="262"/>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296;p59">
              <a:extLst>
                <a:ext uri="{FF2B5EF4-FFF2-40B4-BE49-F238E27FC236}">
                  <a16:creationId xmlns:a16="http://schemas.microsoft.com/office/drawing/2014/main" id="{2CC3EBB0-B375-1113-B565-EAE3BA644FA2}"/>
                </a:ext>
              </a:extLst>
            </p:cNvPr>
            <p:cNvSpPr/>
            <p:nvPr/>
          </p:nvSpPr>
          <p:spPr>
            <a:xfrm>
              <a:off x="5117900" y="2785300"/>
              <a:ext cx="11625" cy="60150"/>
            </a:xfrm>
            <a:custGeom>
              <a:avLst/>
              <a:gdLst/>
              <a:ahLst/>
              <a:cxnLst/>
              <a:rect l="l" t="t" r="r" b="b"/>
              <a:pathLst>
                <a:path w="465" h="2406" extrusionOk="0">
                  <a:moveTo>
                    <a:pt x="464" y="0"/>
                  </a:moveTo>
                  <a:lnTo>
                    <a:pt x="464" y="0"/>
                  </a:lnTo>
                  <a:cubicBezTo>
                    <a:pt x="464" y="0"/>
                    <a:pt x="357" y="96"/>
                    <a:pt x="214" y="322"/>
                  </a:cubicBezTo>
                  <a:cubicBezTo>
                    <a:pt x="119" y="512"/>
                    <a:pt x="0" y="846"/>
                    <a:pt x="0" y="1203"/>
                  </a:cubicBezTo>
                  <a:cubicBezTo>
                    <a:pt x="0" y="1572"/>
                    <a:pt x="95" y="1881"/>
                    <a:pt x="202" y="2096"/>
                  </a:cubicBezTo>
                  <a:cubicBezTo>
                    <a:pt x="310" y="2298"/>
                    <a:pt x="417" y="2405"/>
                    <a:pt x="417" y="2405"/>
                  </a:cubicBezTo>
                  <a:cubicBezTo>
                    <a:pt x="417" y="2405"/>
                    <a:pt x="417" y="2262"/>
                    <a:pt x="393" y="2036"/>
                  </a:cubicBezTo>
                  <a:lnTo>
                    <a:pt x="393" y="1203"/>
                  </a:lnTo>
                  <a:cubicBezTo>
                    <a:pt x="417" y="893"/>
                    <a:pt x="417" y="596"/>
                    <a:pt x="429" y="369"/>
                  </a:cubicBezTo>
                  <a:cubicBezTo>
                    <a:pt x="441" y="131"/>
                    <a:pt x="464" y="0"/>
                    <a:pt x="46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297;p59">
              <a:extLst>
                <a:ext uri="{FF2B5EF4-FFF2-40B4-BE49-F238E27FC236}">
                  <a16:creationId xmlns:a16="http://schemas.microsoft.com/office/drawing/2014/main" id="{EEE38110-5598-8170-BFDE-DCB9EA458B89}"/>
                </a:ext>
              </a:extLst>
            </p:cNvPr>
            <p:cNvSpPr/>
            <p:nvPr/>
          </p:nvSpPr>
          <p:spPr>
            <a:xfrm>
              <a:off x="5097050" y="2811200"/>
              <a:ext cx="10750" cy="29775"/>
            </a:xfrm>
            <a:custGeom>
              <a:avLst/>
              <a:gdLst/>
              <a:ahLst/>
              <a:cxnLst/>
              <a:rect l="l" t="t" r="r" b="b"/>
              <a:pathLst>
                <a:path w="430" h="1191" extrusionOk="0">
                  <a:moveTo>
                    <a:pt x="191" y="0"/>
                  </a:moveTo>
                  <a:cubicBezTo>
                    <a:pt x="191" y="0"/>
                    <a:pt x="1" y="262"/>
                    <a:pt x="24" y="607"/>
                  </a:cubicBezTo>
                  <a:cubicBezTo>
                    <a:pt x="48" y="941"/>
                    <a:pt x="251" y="1191"/>
                    <a:pt x="251" y="1191"/>
                  </a:cubicBezTo>
                  <a:cubicBezTo>
                    <a:pt x="251" y="1191"/>
                    <a:pt x="429" y="905"/>
                    <a:pt x="417" y="583"/>
                  </a:cubicBezTo>
                  <a:cubicBezTo>
                    <a:pt x="405" y="250"/>
                    <a:pt x="191" y="0"/>
                    <a:pt x="19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298;p59">
              <a:extLst>
                <a:ext uri="{FF2B5EF4-FFF2-40B4-BE49-F238E27FC236}">
                  <a16:creationId xmlns:a16="http://schemas.microsoft.com/office/drawing/2014/main" id="{A08067AB-7AAB-D94F-D0E5-2F5894F1254A}"/>
                </a:ext>
              </a:extLst>
            </p:cNvPr>
            <p:cNvSpPr/>
            <p:nvPr/>
          </p:nvSpPr>
          <p:spPr>
            <a:xfrm>
              <a:off x="5064025" y="2168250"/>
              <a:ext cx="10725" cy="52425"/>
            </a:xfrm>
            <a:custGeom>
              <a:avLst/>
              <a:gdLst/>
              <a:ahLst/>
              <a:cxnLst/>
              <a:rect l="l" t="t" r="r" b="b"/>
              <a:pathLst>
                <a:path w="429" h="2097" extrusionOk="0">
                  <a:moveTo>
                    <a:pt x="214" y="1"/>
                  </a:moveTo>
                  <a:cubicBezTo>
                    <a:pt x="214" y="1"/>
                    <a:pt x="60" y="477"/>
                    <a:pt x="24" y="1048"/>
                  </a:cubicBezTo>
                  <a:cubicBezTo>
                    <a:pt x="0" y="1608"/>
                    <a:pt x="95" y="2096"/>
                    <a:pt x="95" y="2096"/>
                  </a:cubicBezTo>
                  <a:cubicBezTo>
                    <a:pt x="95" y="2096"/>
                    <a:pt x="155" y="2001"/>
                    <a:pt x="226" y="1798"/>
                  </a:cubicBezTo>
                  <a:cubicBezTo>
                    <a:pt x="310" y="1608"/>
                    <a:pt x="393" y="1358"/>
                    <a:pt x="417" y="1060"/>
                  </a:cubicBezTo>
                  <a:cubicBezTo>
                    <a:pt x="429" y="763"/>
                    <a:pt x="381" y="489"/>
                    <a:pt x="322" y="298"/>
                  </a:cubicBezTo>
                  <a:cubicBezTo>
                    <a:pt x="274" y="120"/>
                    <a:pt x="214" y="1"/>
                    <a:pt x="21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299;p59">
              <a:extLst>
                <a:ext uri="{FF2B5EF4-FFF2-40B4-BE49-F238E27FC236}">
                  <a16:creationId xmlns:a16="http://schemas.microsoft.com/office/drawing/2014/main" id="{4DE9E9FA-4878-5717-63D3-EB98FF6249E9}"/>
                </a:ext>
              </a:extLst>
            </p:cNvPr>
            <p:cNvSpPr/>
            <p:nvPr/>
          </p:nvSpPr>
          <p:spPr>
            <a:xfrm>
              <a:off x="3860000" y="2309950"/>
              <a:ext cx="44975" cy="74425"/>
            </a:xfrm>
            <a:custGeom>
              <a:avLst/>
              <a:gdLst/>
              <a:ahLst/>
              <a:cxnLst/>
              <a:rect l="l" t="t" r="r" b="b"/>
              <a:pathLst>
                <a:path w="1799" h="2977" extrusionOk="0">
                  <a:moveTo>
                    <a:pt x="1798" y="0"/>
                  </a:moveTo>
                  <a:lnTo>
                    <a:pt x="1798" y="0"/>
                  </a:lnTo>
                  <a:cubicBezTo>
                    <a:pt x="1798" y="0"/>
                    <a:pt x="1227" y="572"/>
                    <a:pt x="727" y="1393"/>
                  </a:cubicBezTo>
                  <a:cubicBezTo>
                    <a:pt x="238" y="2226"/>
                    <a:pt x="0" y="2977"/>
                    <a:pt x="0" y="2977"/>
                  </a:cubicBezTo>
                  <a:cubicBezTo>
                    <a:pt x="0" y="2977"/>
                    <a:pt x="572" y="2417"/>
                    <a:pt x="1072" y="1595"/>
                  </a:cubicBezTo>
                  <a:cubicBezTo>
                    <a:pt x="1560" y="774"/>
                    <a:pt x="1798" y="0"/>
                    <a:pt x="179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00;p59">
              <a:extLst>
                <a:ext uri="{FF2B5EF4-FFF2-40B4-BE49-F238E27FC236}">
                  <a16:creationId xmlns:a16="http://schemas.microsoft.com/office/drawing/2014/main" id="{269202CB-2F62-CAEE-47A6-001737B527B8}"/>
                </a:ext>
              </a:extLst>
            </p:cNvPr>
            <p:cNvSpPr/>
            <p:nvPr/>
          </p:nvSpPr>
          <p:spPr>
            <a:xfrm>
              <a:off x="3877250" y="2371850"/>
              <a:ext cx="14625" cy="20850"/>
            </a:xfrm>
            <a:custGeom>
              <a:avLst/>
              <a:gdLst/>
              <a:ahLst/>
              <a:cxnLst/>
              <a:rect l="l" t="t" r="r" b="b"/>
              <a:pathLst>
                <a:path w="585" h="834" extrusionOk="0">
                  <a:moveTo>
                    <a:pt x="572" y="0"/>
                  </a:moveTo>
                  <a:cubicBezTo>
                    <a:pt x="572" y="0"/>
                    <a:pt x="513" y="24"/>
                    <a:pt x="418" y="84"/>
                  </a:cubicBezTo>
                  <a:cubicBezTo>
                    <a:pt x="346" y="143"/>
                    <a:pt x="239" y="227"/>
                    <a:pt x="168" y="322"/>
                  </a:cubicBezTo>
                  <a:cubicBezTo>
                    <a:pt x="96" y="429"/>
                    <a:pt x="48" y="548"/>
                    <a:pt x="37" y="655"/>
                  </a:cubicBezTo>
                  <a:cubicBezTo>
                    <a:pt x="1" y="762"/>
                    <a:pt x="1" y="834"/>
                    <a:pt x="1" y="834"/>
                  </a:cubicBezTo>
                  <a:cubicBezTo>
                    <a:pt x="1" y="834"/>
                    <a:pt x="72" y="834"/>
                    <a:pt x="179" y="786"/>
                  </a:cubicBezTo>
                  <a:cubicBezTo>
                    <a:pt x="275" y="739"/>
                    <a:pt x="394" y="667"/>
                    <a:pt x="477" y="548"/>
                  </a:cubicBezTo>
                  <a:cubicBezTo>
                    <a:pt x="560" y="429"/>
                    <a:pt x="584" y="274"/>
                    <a:pt x="584" y="179"/>
                  </a:cubicBezTo>
                  <a:cubicBezTo>
                    <a:pt x="584" y="72"/>
                    <a:pt x="572" y="0"/>
                    <a:pt x="5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301;p59">
              <a:extLst>
                <a:ext uri="{FF2B5EF4-FFF2-40B4-BE49-F238E27FC236}">
                  <a16:creationId xmlns:a16="http://schemas.microsoft.com/office/drawing/2014/main" id="{CC5B2D57-69F9-3C3A-E5DB-1CBF1E456E78}"/>
                </a:ext>
              </a:extLst>
            </p:cNvPr>
            <p:cNvSpPr/>
            <p:nvPr/>
          </p:nvSpPr>
          <p:spPr>
            <a:xfrm>
              <a:off x="3895125" y="2380475"/>
              <a:ext cx="16100" cy="16400"/>
            </a:xfrm>
            <a:custGeom>
              <a:avLst/>
              <a:gdLst/>
              <a:ahLst/>
              <a:cxnLst/>
              <a:rect l="l" t="t" r="r" b="b"/>
              <a:pathLst>
                <a:path w="644" h="656" extrusionOk="0">
                  <a:moveTo>
                    <a:pt x="596" y="1"/>
                  </a:moveTo>
                  <a:lnTo>
                    <a:pt x="596" y="1"/>
                  </a:lnTo>
                  <a:cubicBezTo>
                    <a:pt x="595" y="1"/>
                    <a:pt x="334" y="37"/>
                    <a:pt x="167" y="203"/>
                  </a:cubicBezTo>
                  <a:cubicBezTo>
                    <a:pt x="24" y="382"/>
                    <a:pt x="0" y="656"/>
                    <a:pt x="0" y="656"/>
                  </a:cubicBezTo>
                  <a:cubicBezTo>
                    <a:pt x="0" y="656"/>
                    <a:pt x="4" y="656"/>
                    <a:pt x="10" y="656"/>
                  </a:cubicBezTo>
                  <a:cubicBezTo>
                    <a:pt x="62" y="656"/>
                    <a:pt x="306" y="646"/>
                    <a:pt x="465" y="477"/>
                  </a:cubicBezTo>
                  <a:cubicBezTo>
                    <a:pt x="643" y="275"/>
                    <a:pt x="596" y="1"/>
                    <a:pt x="59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302;p59">
              <a:extLst>
                <a:ext uri="{FF2B5EF4-FFF2-40B4-BE49-F238E27FC236}">
                  <a16:creationId xmlns:a16="http://schemas.microsoft.com/office/drawing/2014/main" id="{F5CB9B83-92CF-8BCF-AC11-5004D0B77008}"/>
                </a:ext>
              </a:extLst>
            </p:cNvPr>
            <p:cNvSpPr/>
            <p:nvPr/>
          </p:nvSpPr>
          <p:spPr>
            <a:xfrm>
              <a:off x="4099000" y="1753925"/>
              <a:ext cx="31300" cy="50325"/>
            </a:xfrm>
            <a:custGeom>
              <a:avLst/>
              <a:gdLst/>
              <a:ahLst/>
              <a:cxnLst/>
              <a:rect l="l" t="t" r="r" b="b"/>
              <a:pathLst>
                <a:path w="1252" h="2013" extrusionOk="0">
                  <a:moveTo>
                    <a:pt x="1251" y="0"/>
                  </a:moveTo>
                  <a:lnTo>
                    <a:pt x="1251" y="0"/>
                  </a:lnTo>
                  <a:cubicBezTo>
                    <a:pt x="1251" y="0"/>
                    <a:pt x="811" y="357"/>
                    <a:pt x="465" y="905"/>
                  </a:cubicBezTo>
                  <a:cubicBezTo>
                    <a:pt x="120" y="1465"/>
                    <a:pt x="1" y="2012"/>
                    <a:pt x="1" y="2012"/>
                  </a:cubicBezTo>
                  <a:cubicBezTo>
                    <a:pt x="1" y="2012"/>
                    <a:pt x="453" y="1667"/>
                    <a:pt x="799" y="1107"/>
                  </a:cubicBezTo>
                  <a:cubicBezTo>
                    <a:pt x="1132" y="548"/>
                    <a:pt x="1251" y="0"/>
                    <a:pt x="125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303;p59">
              <a:extLst>
                <a:ext uri="{FF2B5EF4-FFF2-40B4-BE49-F238E27FC236}">
                  <a16:creationId xmlns:a16="http://schemas.microsoft.com/office/drawing/2014/main" id="{BB7856CC-5E14-C315-EC77-B487C3D2CB20}"/>
                </a:ext>
              </a:extLst>
            </p:cNvPr>
            <p:cNvSpPr/>
            <p:nvPr/>
          </p:nvSpPr>
          <p:spPr>
            <a:xfrm>
              <a:off x="4130275" y="1766125"/>
              <a:ext cx="14300" cy="18475"/>
            </a:xfrm>
            <a:custGeom>
              <a:avLst/>
              <a:gdLst/>
              <a:ahLst/>
              <a:cxnLst/>
              <a:rect l="l" t="t" r="r" b="b"/>
              <a:pathLst>
                <a:path w="572" h="739" extrusionOk="0">
                  <a:moveTo>
                    <a:pt x="572" y="0"/>
                  </a:moveTo>
                  <a:cubicBezTo>
                    <a:pt x="572" y="0"/>
                    <a:pt x="488" y="0"/>
                    <a:pt x="405" y="24"/>
                  </a:cubicBezTo>
                  <a:cubicBezTo>
                    <a:pt x="298" y="60"/>
                    <a:pt x="179" y="119"/>
                    <a:pt x="107" y="238"/>
                  </a:cubicBezTo>
                  <a:cubicBezTo>
                    <a:pt x="36" y="346"/>
                    <a:pt x="0" y="477"/>
                    <a:pt x="24" y="584"/>
                  </a:cubicBezTo>
                  <a:cubicBezTo>
                    <a:pt x="24" y="679"/>
                    <a:pt x="48" y="739"/>
                    <a:pt x="48" y="739"/>
                  </a:cubicBezTo>
                  <a:lnTo>
                    <a:pt x="191" y="667"/>
                  </a:lnTo>
                  <a:cubicBezTo>
                    <a:pt x="286" y="619"/>
                    <a:pt x="369" y="548"/>
                    <a:pt x="429" y="465"/>
                  </a:cubicBezTo>
                  <a:cubicBezTo>
                    <a:pt x="488" y="358"/>
                    <a:pt x="524" y="250"/>
                    <a:pt x="536" y="167"/>
                  </a:cubicBezTo>
                  <a:cubicBezTo>
                    <a:pt x="572" y="72"/>
                    <a:pt x="572" y="0"/>
                    <a:pt x="5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304;p59">
              <a:extLst>
                <a:ext uri="{FF2B5EF4-FFF2-40B4-BE49-F238E27FC236}">
                  <a16:creationId xmlns:a16="http://schemas.microsoft.com/office/drawing/2014/main" id="{DF87376B-F65C-AE78-D477-069D9B2BF375}"/>
                </a:ext>
              </a:extLst>
            </p:cNvPr>
            <p:cNvSpPr/>
            <p:nvPr/>
          </p:nvSpPr>
          <p:spPr>
            <a:xfrm>
              <a:off x="3648350" y="2253075"/>
              <a:ext cx="34575" cy="42000"/>
            </a:xfrm>
            <a:custGeom>
              <a:avLst/>
              <a:gdLst/>
              <a:ahLst/>
              <a:cxnLst/>
              <a:rect l="l" t="t" r="r" b="b"/>
              <a:pathLst>
                <a:path w="1383" h="1680" extrusionOk="0">
                  <a:moveTo>
                    <a:pt x="1382" y="1"/>
                  </a:moveTo>
                  <a:lnTo>
                    <a:pt x="1382" y="1"/>
                  </a:lnTo>
                  <a:cubicBezTo>
                    <a:pt x="1382" y="1"/>
                    <a:pt x="918" y="251"/>
                    <a:pt x="549" y="715"/>
                  </a:cubicBezTo>
                  <a:cubicBezTo>
                    <a:pt x="156" y="1180"/>
                    <a:pt x="1" y="1680"/>
                    <a:pt x="1" y="1680"/>
                  </a:cubicBezTo>
                  <a:cubicBezTo>
                    <a:pt x="1" y="1680"/>
                    <a:pt x="465" y="1430"/>
                    <a:pt x="846" y="965"/>
                  </a:cubicBezTo>
                  <a:cubicBezTo>
                    <a:pt x="1227" y="513"/>
                    <a:pt x="1382" y="1"/>
                    <a:pt x="13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305;p59">
              <a:extLst>
                <a:ext uri="{FF2B5EF4-FFF2-40B4-BE49-F238E27FC236}">
                  <a16:creationId xmlns:a16="http://schemas.microsoft.com/office/drawing/2014/main" id="{6A0F5865-9B8A-ECE3-8AFB-D31A5D7EEE10}"/>
                </a:ext>
              </a:extLst>
            </p:cNvPr>
            <p:cNvSpPr/>
            <p:nvPr/>
          </p:nvSpPr>
          <p:spPr>
            <a:xfrm>
              <a:off x="3665325" y="2277200"/>
              <a:ext cx="19975" cy="22950"/>
            </a:xfrm>
            <a:custGeom>
              <a:avLst/>
              <a:gdLst/>
              <a:ahLst/>
              <a:cxnLst/>
              <a:rect l="l" t="t" r="r" b="b"/>
              <a:pathLst>
                <a:path w="799" h="918" extrusionOk="0">
                  <a:moveTo>
                    <a:pt x="798" y="0"/>
                  </a:moveTo>
                  <a:lnTo>
                    <a:pt x="798" y="0"/>
                  </a:lnTo>
                  <a:cubicBezTo>
                    <a:pt x="798" y="0"/>
                    <a:pt x="465" y="84"/>
                    <a:pt x="251" y="334"/>
                  </a:cubicBezTo>
                  <a:cubicBezTo>
                    <a:pt x="24" y="572"/>
                    <a:pt x="1" y="917"/>
                    <a:pt x="1" y="917"/>
                  </a:cubicBezTo>
                  <a:cubicBezTo>
                    <a:pt x="1" y="917"/>
                    <a:pt x="322" y="834"/>
                    <a:pt x="548" y="584"/>
                  </a:cubicBezTo>
                  <a:cubicBezTo>
                    <a:pt x="774" y="346"/>
                    <a:pt x="798" y="0"/>
                    <a:pt x="79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306;p59">
              <a:extLst>
                <a:ext uri="{FF2B5EF4-FFF2-40B4-BE49-F238E27FC236}">
                  <a16:creationId xmlns:a16="http://schemas.microsoft.com/office/drawing/2014/main" id="{94C662AF-283C-F7E4-8E4F-2DC95D3F06BA}"/>
                </a:ext>
              </a:extLst>
            </p:cNvPr>
            <p:cNvSpPr/>
            <p:nvPr/>
          </p:nvSpPr>
          <p:spPr>
            <a:xfrm>
              <a:off x="4449050" y="2891250"/>
              <a:ext cx="460800" cy="175350"/>
            </a:xfrm>
            <a:custGeom>
              <a:avLst/>
              <a:gdLst/>
              <a:ahLst/>
              <a:cxnLst/>
              <a:rect l="l" t="t" r="r" b="b"/>
              <a:pathLst>
                <a:path w="18432" h="7014" extrusionOk="0">
                  <a:moveTo>
                    <a:pt x="1" y="1"/>
                  </a:moveTo>
                  <a:cubicBezTo>
                    <a:pt x="1" y="1"/>
                    <a:pt x="4049" y="1751"/>
                    <a:pt x="9145" y="3692"/>
                  </a:cubicBezTo>
                  <a:cubicBezTo>
                    <a:pt x="14229" y="5621"/>
                    <a:pt x="18432" y="7014"/>
                    <a:pt x="18432" y="7014"/>
                  </a:cubicBezTo>
                  <a:cubicBezTo>
                    <a:pt x="18432" y="7014"/>
                    <a:pt x="14383" y="5252"/>
                    <a:pt x="9288" y="3323"/>
                  </a:cubicBezTo>
                  <a:cubicBezTo>
                    <a:pt x="4204" y="1382"/>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307;p59">
              <a:extLst>
                <a:ext uri="{FF2B5EF4-FFF2-40B4-BE49-F238E27FC236}">
                  <a16:creationId xmlns:a16="http://schemas.microsoft.com/office/drawing/2014/main" id="{DE390CD4-DCAA-B62C-E1C8-B84086B7C953}"/>
                </a:ext>
              </a:extLst>
            </p:cNvPr>
            <p:cNvSpPr/>
            <p:nvPr/>
          </p:nvSpPr>
          <p:spPr>
            <a:xfrm>
              <a:off x="4925600" y="3071050"/>
              <a:ext cx="52125" cy="19675"/>
            </a:xfrm>
            <a:custGeom>
              <a:avLst/>
              <a:gdLst/>
              <a:ahLst/>
              <a:cxnLst/>
              <a:rect l="l" t="t" r="r" b="b"/>
              <a:pathLst>
                <a:path w="2085" h="787" extrusionOk="0">
                  <a:moveTo>
                    <a:pt x="1" y="0"/>
                  </a:moveTo>
                  <a:cubicBezTo>
                    <a:pt x="1" y="0"/>
                    <a:pt x="382" y="357"/>
                    <a:pt x="965" y="572"/>
                  </a:cubicBezTo>
                  <a:cubicBezTo>
                    <a:pt x="1548" y="786"/>
                    <a:pt x="2084" y="786"/>
                    <a:pt x="2084" y="786"/>
                  </a:cubicBezTo>
                  <a:cubicBezTo>
                    <a:pt x="2084" y="786"/>
                    <a:pt x="1691" y="429"/>
                    <a:pt x="1108" y="203"/>
                  </a:cubicBezTo>
                  <a:cubicBezTo>
                    <a:pt x="525" y="0"/>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308;p59">
              <a:extLst>
                <a:ext uri="{FF2B5EF4-FFF2-40B4-BE49-F238E27FC236}">
                  <a16:creationId xmlns:a16="http://schemas.microsoft.com/office/drawing/2014/main" id="{872CBB65-81D1-E0C0-FE15-91EEF813878D}"/>
                </a:ext>
              </a:extLst>
            </p:cNvPr>
            <p:cNvSpPr/>
            <p:nvPr/>
          </p:nvSpPr>
          <p:spPr>
            <a:xfrm>
              <a:off x="4994950" y="3093775"/>
              <a:ext cx="31875" cy="13500"/>
            </a:xfrm>
            <a:custGeom>
              <a:avLst/>
              <a:gdLst/>
              <a:ahLst/>
              <a:cxnLst/>
              <a:rect l="l" t="t" r="r" b="b"/>
              <a:pathLst>
                <a:path w="1275" h="540" extrusionOk="0">
                  <a:moveTo>
                    <a:pt x="240" y="0"/>
                  </a:moveTo>
                  <a:cubicBezTo>
                    <a:pt x="98" y="0"/>
                    <a:pt x="1" y="20"/>
                    <a:pt x="1" y="20"/>
                  </a:cubicBezTo>
                  <a:cubicBezTo>
                    <a:pt x="1" y="20"/>
                    <a:pt x="215" y="318"/>
                    <a:pt x="572" y="460"/>
                  </a:cubicBezTo>
                  <a:cubicBezTo>
                    <a:pt x="732" y="523"/>
                    <a:pt x="899" y="539"/>
                    <a:pt x="1031" y="539"/>
                  </a:cubicBezTo>
                  <a:cubicBezTo>
                    <a:pt x="1174" y="539"/>
                    <a:pt x="1275" y="520"/>
                    <a:pt x="1275" y="520"/>
                  </a:cubicBezTo>
                  <a:cubicBezTo>
                    <a:pt x="1275" y="520"/>
                    <a:pt x="1049" y="222"/>
                    <a:pt x="703" y="79"/>
                  </a:cubicBezTo>
                  <a:cubicBezTo>
                    <a:pt x="538" y="17"/>
                    <a:pt x="370" y="0"/>
                    <a:pt x="24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309;p59">
              <a:extLst>
                <a:ext uri="{FF2B5EF4-FFF2-40B4-BE49-F238E27FC236}">
                  <a16:creationId xmlns:a16="http://schemas.microsoft.com/office/drawing/2014/main" id="{9F226047-FA45-95FA-7ACD-383EA6364A18}"/>
                </a:ext>
              </a:extLst>
            </p:cNvPr>
            <p:cNvSpPr/>
            <p:nvPr/>
          </p:nvSpPr>
          <p:spPr>
            <a:xfrm>
              <a:off x="5042275" y="3114625"/>
              <a:ext cx="26825" cy="11900"/>
            </a:xfrm>
            <a:custGeom>
              <a:avLst/>
              <a:gdLst/>
              <a:ahLst/>
              <a:cxnLst/>
              <a:rect l="l" t="t" r="r" b="b"/>
              <a:pathLst>
                <a:path w="1073" h="476" extrusionOk="0">
                  <a:moveTo>
                    <a:pt x="272" y="0"/>
                  </a:moveTo>
                  <a:cubicBezTo>
                    <a:pt x="116" y="0"/>
                    <a:pt x="1" y="31"/>
                    <a:pt x="1" y="31"/>
                  </a:cubicBezTo>
                  <a:cubicBezTo>
                    <a:pt x="1" y="31"/>
                    <a:pt x="168" y="305"/>
                    <a:pt x="465" y="424"/>
                  </a:cubicBezTo>
                  <a:cubicBezTo>
                    <a:pt x="572" y="463"/>
                    <a:pt x="681" y="475"/>
                    <a:pt x="776" y="475"/>
                  </a:cubicBezTo>
                  <a:cubicBezTo>
                    <a:pt x="946" y="475"/>
                    <a:pt x="1072" y="436"/>
                    <a:pt x="1072" y="436"/>
                  </a:cubicBezTo>
                  <a:cubicBezTo>
                    <a:pt x="1072" y="436"/>
                    <a:pt x="906" y="162"/>
                    <a:pt x="608" y="55"/>
                  </a:cubicBezTo>
                  <a:cubicBezTo>
                    <a:pt x="492" y="13"/>
                    <a:pt x="373" y="0"/>
                    <a:pt x="2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310;p59">
              <a:extLst>
                <a:ext uri="{FF2B5EF4-FFF2-40B4-BE49-F238E27FC236}">
                  <a16:creationId xmlns:a16="http://schemas.microsoft.com/office/drawing/2014/main" id="{A31B0655-4CF8-6833-0FFC-D78971812504}"/>
                </a:ext>
              </a:extLst>
            </p:cNvPr>
            <p:cNvSpPr/>
            <p:nvPr/>
          </p:nvSpPr>
          <p:spPr>
            <a:xfrm>
              <a:off x="5104500" y="3139425"/>
              <a:ext cx="44375" cy="16800"/>
            </a:xfrm>
            <a:custGeom>
              <a:avLst/>
              <a:gdLst/>
              <a:ahLst/>
              <a:cxnLst/>
              <a:rect l="l" t="t" r="r" b="b"/>
              <a:pathLst>
                <a:path w="1775" h="672" extrusionOk="0">
                  <a:moveTo>
                    <a:pt x="102" y="1"/>
                  </a:moveTo>
                  <a:cubicBezTo>
                    <a:pt x="37" y="1"/>
                    <a:pt x="0" y="4"/>
                    <a:pt x="0" y="4"/>
                  </a:cubicBezTo>
                  <a:cubicBezTo>
                    <a:pt x="0" y="4"/>
                    <a:pt x="322" y="325"/>
                    <a:pt x="822" y="516"/>
                  </a:cubicBezTo>
                  <a:cubicBezTo>
                    <a:pt x="1207" y="657"/>
                    <a:pt x="1578" y="671"/>
                    <a:pt x="1717" y="671"/>
                  </a:cubicBezTo>
                  <a:cubicBezTo>
                    <a:pt x="1754" y="671"/>
                    <a:pt x="1774" y="670"/>
                    <a:pt x="1774" y="670"/>
                  </a:cubicBezTo>
                  <a:cubicBezTo>
                    <a:pt x="1774" y="670"/>
                    <a:pt x="1441" y="325"/>
                    <a:pt x="953" y="147"/>
                  </a:cubicBezTo>
                  <a:cubicBezTo>
                    <a:pt x="596" y="19"/>
                    <a:pt x="263" y="1"/>
                    <a:pt x="1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311;p59">
              <a:extLst>
                <a:ext uri="{FF2B5EF4-FFF2-40B4-BE49-F238E27FC236}">
                  <a16:creationId xmlns:a16="http://schemas.microsoft.com/office/drawing/2014/main" id="{B26F0106-6916-753D-8FD7-A4758D5CFA7F}"/>
                </a:ext>
              </a:extLst>
            </p:cNvPr>
            <p:cNvSpPr/>
            <p:nvPr/>
          </p:nvSpPr>
          <p:spPr>
            <a:xfrm>
              <a:off x="3391175" y="2492100"/>
              <a:ext cx="606350" cy="231000"/>
            </a:xfrm>
            <a:custGeom>
              <a:avLst/>
              <a:gdLst/>
              <a:ahLst/>
              <a:cxnLst/>
              <a:rect l="l" t="t" r="r" b="b"/>
              <a:pathLst>
                <a:path w="24254" h="9240" extrusionOk="0">
                  <a:moveTo>
                    <a:pt x="1" y="1"/>
                  </a:moveTo>
                  <a:cubicBezTo>
                    <a:pt x="2" y="1"/>
                    <a:pt x="5359" y="2263"/>
                    <a:pt x="12050" y="4799"/>
                  </a:cubicBezTo>
                  <a:cubicBezTo>
                    <a:pt x="18753" y="7347"/>
                    <a:pt x="24254" y="9240"/>
                    <a:pt x="24254" y="9240"/>
                  </a:cubicBezTo>
                  <a:cubicBezTo>
                    <a:pt x="24254" y="9240"/>
                    <a:pt x="18896" y="6978"/>
                    <a:pt x="12205" y="4430"/>
                  </a:cubicBezTo>
                  <a:cubicBezTo>
                    <a:pt x="5502" y="1882"/>
                    <a:pt x="2"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312;p59">
              <a:extLst>
                <a:ext uri="{FF2B5EF4-FFF2-40B4-BE49-F238E27FC236}">
                  <a16:creationId xmlns:a16="http://schemas.microsoft.com/office/drawing/2014/main" id="{409613D6-8E02-E491-B308-2ED23BA7C3E7}"/>
                </a:ext>
              </a:extLst>
            </p:cNvPr>
            <p:cNvSpPr/>
            <p:nvPr/>
          </p:nvSpPr>
          <p:spPr>
            <a:xfrm>
              <a:off x="3365875" y="2483750"/>
              <a:ext cx="10450" cy="7200"/>
            </a:xfrm>
            <a:custGeom>
              <a:avLst/>
              <a:gdLst/>
              <a:ahLst/>
              <a:cxnLst/>
              <a:rect l="l" t="t" r="r" b="b"/>
              <a:pathLst>
                <a:path w="418" h="288" extrusionOk="0">
                  <a:moveTo>
                    <a:pt x="178" y="0"/>
                  </a:moveTo>
                  <a:cubicBezTo>
                    <a:pt x="157" y="0"/>
                    <a:pt x="144" y="1"/>
                    <a:pt x="144" y="1"/>
                  </a:cubicBezTo>
                  <a:cubicBezTo>
                    <a:pt x="144" y="1"/>
                    <a:pt x="1" y="156"/>
                    <a:pt x="25" y="227"/>
                  </a:cubicBezTo>
                  <a:cubicBezTo>
                    <a:pt x="51" y="281"/>
                    <a:pt x="172" y="288"/>
                    <a:pt x="231" y="288"/>
                  </a:cubicBezTo>
                  <a:cubicBezTo>
                    <a:pt x="250" y="288"/>
                    <a:pt x="263" y="287"/>
                    <a:pt x="263" y="287"/>
                  </a:cubicBezTo>
                  <a:cubicBezTo>
                    <a:pt x="263" y="287"/>
                    <a:pt x="418" y="132"/>
                    <a:pt x="382" y="61"/>
                  </a:cubicBezTo>
                  <a:cubicBezTo>
                    <a:pt x="364" y="7"/>
                    <a:pt x="239" y="0"/>
                    <a:pt x="17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313;p59">
              <a:extLst>
                <a:ext uri="{FF2B5EF4-FFF2-40B4-BE49-F238E27FC236}">
                  <a16:creationId xmlns:a16="http://schemas.microsoft.com/office/drawing/2014/main" id="{C400839B-383D-C1AA-5D1B-67CB994AF453}"/>
                </a:ext>
              </a:extLst>
            </p:cNvPr>
            <p:cNvSpPr/>
            <p:nvPr/>
          </p:nvSpPr>
          <p:spPr>
            <a:xfrm>
              <a:off x="3254550" y="2441875"/>
              <a:ext cx="25325" cy="11775"/>
            </a:xfrm>
            <a:custGeom>
              <a:avLst/>
              <a:gdLst/>
              <a:ahLst/>
              <a:cxnLst/>
              <a:rect l="l" t="t" r="r" b="b"/>
              <a:pathLst>
                <a:path w="1013" h="471" extrusionOk="0">
                  <a:moveTo>
                    <a:pt x="288" y="1"/>
                  </a:moveTo>
                  <a:cubicBezTo>
                    <a:pt x="124" y="1"/>
                    <a:pt x="1" y="45"/>
                    <a:pt x="1" y="45"/>
                  </a:cubicBezTo>
                  <a:cubicBezTo>
                    <a:pt x="1" y="45"/>
                    <a:pt x="144" y="307"/>
                    <a:pt x="430" y="414"/>
                  </a:cubicBezTo>
                  <a:cubicBezTo>
                    <a:pt x="532" y="457"/>
                    <a:pt x="635" y="470"/>
                    <a:pt x="726" y="470"/>
                  </a:cubicBezTo>
                  <a:cubicBezTo>
                    <a:pt x="890" y="470"/>
                    <a:pt x="1013" y="426"/>
                    <a:pt x="1013" y="426"/>
                  </a:cubicBezTo>
                  <a:cubicBezTo>
                    <a:pt x="1013" y="426"/>
                    <a:pt x="858" y="164"/>
                    <a:pt x="584" y="57"/>
                  </a:cubicBezTo>
                  <a:cubicBezTo>
                    <a:pt x="482" y="14"/>
                    <a:pt x="379" y="1"/>
                    <a:pt x="28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314;p59">
              <a:extLst>
                <a:ext uri="{FF2B5EF4-FFF2-40B4-BE49-F238E27FC236}">
                  <a16:creationId xmlns:a16="http://schemas.microsoft.com/office/drawing/2014/main" id="{BE928CFF-5204-8A09-CCB8-68DFA121EA2F}"/>
                </a:ext>
              </a:extLst>
            </p:cNvPr>
            <p:cNvSpPr/>
            <p:nvPr/>
          </p:nvSpPr>
          <p:spPr>
            <a:xfrm>
              <a:off x="4807725" y="3065975"/>
              <a:ext cx="148550" cy="56575"/>
            </a:xfrm>
            <a:custGeom>
              <a:avLst/>
              <a:gdLst/>
              <a:ahLst/>
              <a:cxnLst/>
              <a:rect l="l" t="t" r="r" b="b"/>
              <a:pathLst>
                <a:path w="5942" h="2263" extrusionOk="0">
                  <a:moveTo>
                    <a:pt x="1" y="1"/>
                  </a:moveTo>
                  <a:lnTo>
                    <a:pt x="1" y="1"/>
                  </a:lnTo>
                  <a:cubicBezTo>
                    <a:pt x="1" y="1"/>
                    <a:pt x="1275" y="691"/>
                    <a:pt x="2906" y="1310"/>
                  </a:cubicBezTo>
                  <a:cubicBezTo>
                    <a:pt x="4549" y="1942"/>
                    <a:pt x="5942" y="2263"/>
                    <a:pt x="5942" y="2263"/>
                  </a:cubicBezTo>
                  <a:cubicBezTo>
                    <a:pt x="5942" y="2263"/>
                    <a:pt x="4692" y="1572"/>
                    <a:pt x="3037" y="953"/>
                  </a:cubicBezTo>
                  <a:cubicBezTo>
                    <a:pt x="1406" y="334"/>
                    <a:pt x="1" y="1"/>
                    <a:pt x="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315;p59">
              <a:extLst>
                <a:ext uri="{FF2B5EF4-FFF2-40B4-BE49-F238E27FC236}">
                  <a16:creationId xmlns:a16="http://schemas.microsoft.com/office/drawing/2014/main" id="{F0A3103D-69A0-53A6-35E2-1326528DF419}"/>
                </a:ext>
              </a:extLst>
            </p:cNvPr>
            <p:cNvSpPr/>
            <p:nvPr/>
          </p:nvSpPr>
          <p:spPr>
            <a:xfrm>
              <a:off x="3101575" y="2163200"/>
              <a:ext cx="25" cy="25"/>
            </a:xfrm>
            <a:custGeom>
              <a:avLst/>
              <a:gdLst/>
              <a:ahLst/>
              <a:cxnLst/>
              <a:rect l="l" t="t" r="r" b="b"/>
              <a:pathLst>
                <a:path w="1" h="1" extrusionOk="0">
                  <a:moveTo>
                    <a:pt x="0" y="0"/>
                  </a:move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316;p59">
              <a:extLst>
                <a:ext uri="{FF2B5EF4-FFF2-40B4-BE49-F238E27FC236}">
                  <a16:creationId xmlns:a16="http://schemas.microsoft.com/office/drawing/2014/main" id="{BE69296E-E6BD-DDE1-52AB-4515F3AB4C2E}"/>
                </a:ext>
              </a:extLst>
            </p:cNvPr>
            <p:cNvSpPr/>
            <p:nvPr/>
          </p:nvSpPr>
          <p:spPr>
            <a:xfrm>
              <a:off x="3335525" y="1978050"/>
              <a:ext cx="25" cy="25"/>
            </a:xfrm>
            <a:custGeom>
              <a:avLst/>
              <a:gdLst/>
              <a:ahLst/>
              <a:cxnLst/>
              <a:rect l="l" t="t" r="r" b="b"/>
              <a:pathLst>
                <a:path w="1" h="1" extrusionOk="0">
                  <a:moveTo>
                    <a:pt x="0" y="1"/>
                  </a:move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317;p59">
              <a:extLst>
                <a:ext uri="{FF2B5EF4-FFF2-40B4-BE49-F238E27FC236}">
                  <a16:creationId xmlns:a16="http://schemas.microsoft.com/office/drawing/2014/main" id="{CE77F161-7EBA-A3B3-37A7-4104C5983A8A}"/>
                </a:ext>
              </a:extLst>
            </p:cNvPr>
            <p:cNvSpPr/>
            <p:nvPr/>
          </p:nvSpPr>
          <p:spPr>
            <a:xfrm>
              <a:off x="4480000" y="1694975"/>
              <a:ext cx="472725" cy="324775"/>
            </a:xfrm>
            <a:custGeom>
              <a:avLst/>
              <a:gdLst/>
              <a:ahLst/>
              <a:cxnLst/>
              <a:rect l="l" t="t" r="r" b="b"/>
              <a:pathLst>
                <a:path w="18909" h="12991" extrusionOk="0">
                  <a:moveTo>
                    <a:pt x="18634" y="1"/>
                  </a:moveTo>
                  <a:lnTo>
                    <a:pt x="18634" y="1"/>
                  </a:lnTo>
                  <a:cubicBezTo>
                    <a:pt x="18682" y="156"/>
                    <a:pt x="18730" y="406"/>
                    <a:pt x="18741" y="715"/>
                  </a:cubicBezTo>
                  <a:cubicBezTo>
                    <a:pt x="18753" y="1346"/>
                    <a:pt x="18587" y="2299"/>
                    <a:pt x="17956" y="3204"/>
                  </a:cubicBezTo>
                  <a:cubicBezTo>
                    <a:pt x="17325" y="4120"/>
                    <a:pt x="16182" y="4894"/>
                    <a:pt x="14777" y="5335"/>
                  </a:cubicBezTo>
                  <a:cubicBezTo>
                    <a:pt x="13384" y="5787"/>
                    <a:pt x="11729" y="5894"/>
                    <a:pt x="9990" y="6109"/>
                  </a:cubicBezTo>
                  <a:cubicBezTo>
                    <a:pt x="8228" y="6299"/>
                    <a:pt x="6561" y="6752"/>
                    <a:pt x="5180" y="7430"/>
                  </a:cubicBezTo>
                  <a:cubicBezTo>
                    <a:pt x="3787" y="8097"/>
                    <a:pt x="2668" y="8966"/>
                    <a:pt x="1882" y="9811"/>
                  </a:cubicBezTo>
                  <a:cubicBezTo>
                    <a:pt x="1073" y="10657"/>
                    <a:pt x="608" y="11478"/>
                    <a:pt x="358" y="12074"/>
                  </a:cubicBezTo>
                  <a:cubicBezTo>
                    <a:pt x="215" y="12359"/>
                    <a:pt x="156" y="12586"/>
                    <a:pt x="96" y="12752"/>
                  </a:cubicBezTo>
                  <a:cubicBezTo>
                    <a:pt x="37" y="12907"/>
                    <a:pt x="1" y="12990"/>
                    <a:pt x="1" y="12990"/>
                  </a:cubicBezTo>
                  <a:cubicBezTo>
                    <a:pt x="1" y="12990"/>
                    <a:pt x="37" y="12907"/>
                    <a:pt x="108" y="12752"/>
                  </a:cubicBezTo>
                  <a:cubicBezTo>
                    <a:pt x="180" y="12609"/>
                    <a:pt x="275" y="12371"/>
                    <a:pt x="442" y="12097"/>
                  </a:cubicBezTo>
                  <a:cubicBezTo>
                    <a:pt x="739" y="11538"/>
                    <a:pt x="1251" y="10764"/>
                    <a:pt x="2085" y="10002"/>
                  </a:cubicBezTo>
                  <a:cubicBezTo>
                    <a:pt x="3692" y="8442"/>
                    <a:pt x="6609" y="7025"/>
                    <a:pt x="10050" y="6704"/>
                  </a:cubicBezTo>
                  <a:cubicBezTo>
                    <a:pt x="11764" y="6502"/>
                    <a:pt x="13467" y="6347"/>
                    <a:pt x="14931" y="5811"/>
                  </a:cubicBezTo>
                  <a:cubicBezTo>
                    <a:pt x="16396" y="5299"/>
                    <a:pt x="17587" y="4394"/>
                    <a:pt x="18194" y="3370"/>
                  </a:cubicBezTo>
                  <a:cubicBezTo>
                    <a:pt x="18813" y="2358"/>
                    <a:pt x="18908" y="1358"/>
                    <a:pt x="18813" y="715"/>
                  </a:cubicBezTo>
                  <a:cubicBezTo>
                    <a:pt x="18777" y="406"/>
                    <a:pt x="18694" y="167"/>
                    <a:pt x="1863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318;p59">
              <a:extLst>
                <a:ext uri="{FF2B5EF4-FFF2-40B4-BE49-F238E27FC236}">
                  <a16:creationId xmlns:a16="http://schemas.microsoft.com/office/drawing/2014/main" id="{0BABE0DC-1889-4402-0365-AF79900A2769}"/>
                </a:ext>
              </a:extLst>
            </p:cNvPr>
            <p:cNvSpPr/>
            <p:nvPr/>
          </p:nvSpPr>
          <p:spPr>
            <a:xfrm>
              <a:off x="4942875" y="1689025"/>
              <a:ext cx="163425" cy="922750"/>
            </a:xfrm>
            <a:custGeom>
              <a:avLst/>
              <a:gdLst/>
              <a:ahLst/>
              <a:cxnLst/>
              <a:rect l="l" t="t" r="r" b="b"/>
              <a:pathLst>
                <a:path w="6537" h="36910" extrusionOk="0">
                  <a:moveTo>
                    <a:pt x="0" y="1"/>
                  </a:moveTo>
                  <a:cubicBezTo>
                    <a:pt x="2" y="2"/>
                    <a:pt x="121" y="73"/>
                    <a:pt x="334" y="227"/>
                  </a:cubicBezTo>
                  <a:cubicBezTo>
                    <a:pt x="536" y="370"/>
                    <a:pt x="822" y="608"/>
                    <a:pt x="1155" y="989"/>
                  </a:cubicBezTo>
                  <a:cubicBezTo>
                    <a:pt x="1810" y="1703"/>
                    <a:pt x="2501" y="2953"/>
                    <a:pt x="3060" y="4596"/>
                  </a:cubicBezTo>
                  <a:cubicBezTo>
                    <a:pt x="3620" y="6263"/>
                    <a:pt x="4215" y="8252"/>
                    <a:pt x="4691" y="10514"/>
                  </a:cubicBezTo>
                  <a:cubicBezTo>
                    <a:pt x="5144" y="12776"/>
                    <a:pt x="5501" y="15288"/>
                    <a:pt x="5632" y="17931"/>
                  </a:cubicBezTo>
                  <a:cubicBezTo>
                    <a:pt x="5918" y="23253"/>
                    <a:pt x="5275" y="28075"/>
                    <a:pt x="4465" y="31469"/>
                  </a:cubicBezTo>
                  <a:cubicBezTo>
                    <a:pt x="4275" y="32326"/>
                    <a:pt x="4096" y="33088"/>
                    <a:pt x="3894" y="33755"/>
                  </a:cubicBezTo>
                  <a:cubicBezTo>
                    <a:pt x="3691" y="34422"/>
                    <a:pt x="3536" y="35005"/>
                    <a:pt x="3370" y="35469"/>
                  </a:cubicBezTo>
                  <a:cubicBezTo>
                    <a:pt x="3072" y="36386"/>
                    <a:pt x="2893" y="36910"/>
                    <a:pt x="2893" y="36910"/>
                  </a:cubicBezTo>
                  <a:cubicBezTo>
                    <a:pt x="2893" y="36910"/>
                    <a:pt x="3096" y="36410"/>
                    <a:pt x="3477" y="35457"/>
                  </a:cubicBezTo>
                  <a:cubicBezTo>
                    <a:pt x="3667" y="35005"/>
                    <a:pt x="3858" y="34422"/>
                    <a:pt x="4084" y="33767"/>
                  </a:cubicBezTo>
                  <a:cubicBezTo>
                    <a:pt x="4322" y="33112"/>
                    <a:pt x="4548" y="32362"/>
                    <a:pt x="4787" y="31504"/>
                  </a:cubicBezTo>
                  <a:cubicBezTo>
                    <a:pt x="5739" y="28135"/>
                    <a:pt x="6537" y="23265"/>
                    <a:pt x="6251" y="17872"/>
                  </a:cubicBezTo>
                  <a:cubicBezTo>
                    <a:pt x="6108" y="15193"/>
                    <a:pt x="5715" y="12657"/>
                    <a:pt x="5203" y="10371"/>
                  </a:cubicBezTo>
                  <a:cubicBezTo>
                    <a:pt x="4667" y="8109"/>
                    <a:pt x="3977" y="6120"/>
                    <a:pt x="3358" y="4477"/>
                  </a:cubicBezTo>
                  <a:cubicBezTo>
                    <a:pt x="2715" y="2846"/>
                    <a:pt x="1929" y="1608"/>
                    <a:pt x="1227" y="905"/>
                  </a:cubicBezTo>
                  <a:cubicBezTo>
                    <a:pt x="869" y="572"/>
                    <a:pt x="560" y="346"/>
                    <a:pt x="345" y="191"/>
                  </a:cubicBezTo>
                  <a:cubicBezTo>
                    <a:pt x="121" y="73"/>
                    <a:pt x="2" y="2"/>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319;p59">
              <a:extLst>
                <a:ext uri="{FF2B5EF4-FFF2-40B4-BE49-F238E27FC236}">
                  <a16:creationId xmlns:a16="http://schemas.microsoft.com/office/drawing/2014/main" id="{99C4857E-FED2-DEE3-7FF0-0816F0C6A7EE}"/>
                </a:ext>
              </a:extLst>
            </p:cNvPr>
            <p:cNvSpPr/>
            <p:nvPr/>
          </p:nvSpPr>
          <p:spPr>
            <a:xfrm>
              <a:off x="4221650" y="2505975"/>
              <a:ext cx="790600" cy="210275"/>
            </a:xfrm>
            <a:custGeom>
              <a:avLst/>
              <a:gdLst/>
              <a:ahLst/>
              <a:cxnLst/>
              <a:rect l="l" t="t" r="r" b="b"/>
              <a:pathLst>
                <a:path w="31624" h="8411" extrusionOk="0">
                  <a:moveTo>
                    <a:pt x="31623" y="3934"/>
                  </a:moveTo>
                  <a:cubicBezTo>
                    <a:pt x="31623" y="3934"/>
                    <a:pt x="31516" y="3994"/>
                    <a:pt x="31314" y="4125"/>
                  </a:cubicBezTo>
                  <a:cubicBezTo>
                    <a:pt x="31516" y="4006"/>
                    <a:pt x="31623" y="3934"/>
                    <a:pt x="31623" y="3934"/>
                  </a:cubicBezTo>
                  <a:close/>
                  <a:moveTo>
                    <a:pt x="14063" y="0"/>
                  </a:moveTo>
                  <a:cubicBezTo>
                    <a:pt x="11743" y="0"/>
                    <a:pt x="9519" y="291"/>
                    <a:pt x="7573" y="910"/>
                  </a:cubicBezTo>
                  <a:cubicBezTo>
                    <a:pt x="5489" y="1589"/>
                    <a:pt x="3751" y="2660"/>
                    <a:pt x="2584" y="3827"/>
                  </a:cubicBezTo>
                  <a:cubicBezTo>
                    <a:pt x="1393" y="4994"/>
                    <a:pt x="739" y="6196"/>
                    <a:pt x="417" y="7042"/>
                  </a:cubicBezTo>
                  <a:cubicBezTo>
                    <a:pt x="238" y="7482"/>
                    <a:pt x="143" y="7816"/>
                    <a:pt x="84" y="8054"/>
                  </a:cubicBezTo>
                  <a:lnTo>
                    <a:pt x="35" y="8264"/>
                  </a:lnTo>
                  <a:lnTo>
                    <a:pt x="35" y="8264"/>
                  </a:lnTo>
                  <a:cubicBezTo>
                    <a:pt x="49" y="8208"/>
                    <a:pt x="69" y="8138"/>
                    <a:pt x="96" y="8054"/>
                  </a:cubicBezTo>
                  <a:cubicBezTo>
                    <a:pt x="179" y="7840"/>
                    <a:pt x="298" y="7506"/>
                    <a:pt x="489" y="7089"/>
                  </a:cubicBezTo>
                  <a:cubicBezTo>
                    <a:pt x="870" y="6268"/>
                    <a:pt x="1572" y="5125"/>
                    <a:pt x="2775" y="4053"/>
                  </a:cubicBezTo>
                  <a:cubicBezTo>
                    <a:pt x="3953" y="2958"/>
                    <a:pt x="5668" y="1982"/>
                    <a:pt x="7704" y="1410"/>
                  </a:cubicBezTo>
                  <a:cubicBezTo>
                    <a:pt x="9608" y="853"/>
                    <a:pt x="11804" y="609"/>
                    <a:pt x="14088" y="609"/>
                  </a:cubicBezTo>
                  <a:cubicBezTo>
                    <a:pt x="14245" y="609"/>
                    <a:pt x="14403" y="610"/>
                    <a:pt x="14562" y="612"/>
                  </a:cubicBezTo>
                  <a:cubicBezTo>
                    <a:pt x="15800" y="648"/>
                    <a:pt x="16991" y="767"/>
                    <a:pt x="18110" y="1053"/>
                  </a:cubicBezTo>
                  <a:cubicBezTo>
                    <a:pt x="19229" y="1315"/>
                    <a:pt x="20229" y="1744"/>
                    <a:pt x="21205" y="2220"/>
                  </a:cubicBezTo>
                  <a:cubicBezTo>
                    <a:pt x="23110" y="3196"/>
                    <a:pt x="24849" y="4184"/>
                    <a:pt x="26468" y="4565"/>
                  </a:cubicBezTo>
                  <a:cubicBezTo>
                    <a:pt x="27191" y="4753"/>
                    <a:pt x="27868" y="4827"/>
                    <a:pt x="28475" y="4827"/>
                  </a:cubicBezTo>
                  <a:cubicBezTo>
                    <a:pt x="29217" y="4827"/>
                    <a:pt x="29853" y="4716"/>
                    <a:pt x="30337" y="4565"/>
                  </a:cubicBezTo>
                  <a:cubicBezTo>
                    <a:pt x="30790" y="4411"/>
                    <a:pt x="31099" y="4244"/>
                    <a:pt x="31314" y="4125"/>
                  </a:cubicBezTo>
                  <a:lnTo>
                    <a:pt x="31314" y="4125"/>
                  </a:lnTo>
                  <a:cubicBezTo>
                    <a:pt x="31088" y="4232"/>
                    <a:pt x="30778" y="4375"/>
                    <a:pt x="30326" y="4482"/>
                  </a:cubicBezTo>
                  <a:cubicBezTo>
                    <a:pt x="29935" y="4582"/>
                    <a:pt x="29455" y="4647"/>
                    <a:pt x="28908" y="4647"/>
                  </a:cubicBezTo>
                  <a:cubicBezTo>
                    <a:pt x="28220" y="4647"/>
                    <a:pt x="27425" y="4545"/>
                    <a:pt x="26563" y="4280"/>
                  </a:cubicBezTo>
                  <a:cubicBezTo>
                    <a:pt x="25003" y="3827"/>
                    <a:pt x="23360" y="2803"/>
                    <a:pt x="21444" y="1779"/>
                  </a:cubicBezTo>
                  <a:cubicBezTo>
                    <a:pt x="20491" y="1267"/>
                    <a:pt x="19419" y="779"/>
                    <a:pt x="18253" y="481"/>
                  </a:cubicBezTo>
                  <a:cubicBezTo>
                    <a:pt x="17098" y="184"/>
                    <a:pt x="15859" y="29"/>
                    <a:pt x="14597" y="5"/>
                  </a:cubicBezTo>
                  <a:cubicBezTo>
                    <a:pt x="14419" y="2"/>
                    <a:pt x="14241" y="0"/>
                    <a:pt x="14063" y="0"/>
                  </a:cubicBezTo>
                  <a:close/>
                  <a:moveTo>
                    <a:pt x="35" y="8264"/>
                  </a:moveTo>
                  <a:cubicBezTo>
                    <a:pt x="10" y="8359"/>
                    <a:pt x="0" y="8411"/>
                    <a:pt x="0" y="8411"/>
                  </a:cubicBezTo>
                  <a:lnTo>
                    <a:pt x="35" y="8264"/>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320;p59">
              <a:extLst>
                <a:ext uri="{FF2B5EF4-FFF2-40B4-BE49-F238E27FC236}">
                  <a16:creationId xmlns:a16="http://schemas.microsoft.com/office/drawing/2014/main" id="{1F97297E-DD61-D875-C6D8-8CBEA5DD8285}"/>
                </a:ext>
              </a:extLst>
            </p:cNvPr>
            <p:cNvSpPr/>
            <p:nvPr/>
          </p:nvSpPr>
          <p:spPr>
            <a:xfrm>
              <a:off x="4967575" y="1766725"/>
              <a:ext cx="70275" cy="246475"/>
            </a:xfrm>
            <a:custGeom>
              <a:avLst/>
              <a:gdLst/>
              <a:ahLst/>
              <a:cxnLst/>
              <a:rect l="l" t="t" r="r" b="b"/>
              <a:pathLst>
                <a:path w="2811" h="9859" extrusionOk="0">
                  <a:moveTo>
                    <a:pt x="0" y="0"/>
                  </a:moveTo>
                  <a:lnTo>
                    <a:pt x="0" y="0"/>
                  </a:lnTo>
                  <a:cubicBezTo>
                    <a:pt x="0" y="0"/>
                    <a:pt x="155" y="560"/>
                    <a:pt x="441" y="1453"/>
                  </a:cubicBezTo>
                  <a:cubicBezTo>
                    <a:pt x="727" y="2346"/>
                    <a:pt x="1084" y="3560"/>
                    <a:pt x="1477" y="4917"/>
                  </a:cubicBezTo>
                  <a:cubicBezTo>
                    <a:pt x="1858" y="6263"/>
                    <a:pt x="2191" y="7501"/>
                    <a:pt x="2429" y="8394"/>
                  </a:cubicBezTo>
                  <a:cubicBezTo>
                    <a:pt x="2644" y="9287"/>
                    <a:pt x="2798" y="9858"/>
                    <a:pt x="2798" y="9858"/>
                  </a:cubicBezTo>
                  <a:cubicBezTo>
                    <a:pt x="2798" y="9858"/>
                    <a:pt x="2810" y="9275"/>
                    <a:pt x="2727" y="8335"/>
                  </a:cubicBezTo>
                  <a:cubicBezTo>
                    <a:pt x="2632" y="7394"/>
                    <a:pt x="2441" y="6120"/>
                    <a:pt x="2048" y="4739"/>
                  </a:cubicBezTo>
                  <a:cubicBezTo>
                    <a:pt x="1667" y="3358"/>
                    <a:pt x="1143" y="2167"/>
                    <a:pt x="727" y="1334"/>
                  </a:cubicBezTo>
                  <a:cubicBezTo>
                    <a:pt x="310" y="500"/>
                    <a:pt x="1" y="0"/>
                    <a:pt x="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321;p59">
              <a:extLst>
                <a:ext uri="{FF2B5EF4-FFF2-40B4-BE49-F238E27FC236}">
                  <a16:creationId xmlns:a16="http://schemas.microsoft.com/office/drawing/2014/main" id="{33FF15F8-0941-B7DB-4CF9-80C09B6C3BC6}"/>
                </a:ext>
              </a:extLst>
            </p:cNvPr>
            <p:cNvSpPr/>
            <p:nvPr/>
          </p:nvSpPr>
          <p:spPr>
            <a:xfrm>
              <a:off x="4466925" y="1872375"/>
              <a:ext cx="408700" cy="144700"/>
            </a:xfrm>
            <a:custGeom>
              <a:avLst/>
              <a:gdLst/>
              <a:ahLst/>
              <a:cxnLst/>
              <a:rect l="l" t="t" r="r" b="b"/>
              <a:pathLst>
                <a:path w="16348" h="5788" extrusionOk="0">
                  <a:moveTo>
                    <a:pt x="16347" y="1"/>
                  </a:moveTo>
                  <a:cubicBezTo>
                    <a:pt x="16347" y="1"/>
                    <a:pt x="16109" y="96"/>
                    <a:pt x="15657" y="191"/>
                  </a:cubicBezTo>
                  <a:cubicBezTo>
                    <a:pt x="15228" y="310"/>
                    <a:pt x="14585" y="513"/>
                    <a:pt x="13788" y="608"/>
                  </a:cubicBezTo>
                  <a:cubicBezTo>
                    <a:pt x="12990" y="727"/>
                    <a:pt x="12014" y="810"/>
                    <a:pt x="10942" y="846"/>
                  </a:cubicBezTo>
                  <a:cubicBezTo>
                    <a:pt x="9870" y="906"/>
                    <a:pt x="8680" y="941"/>
                    <a:pt x="7430" y="1108"/>
                  </a:cubicBezTo>
                  <a:cubicBezTo>
                    <a:pt x="6191" y="1275"/>
                    <a:pt x="5001" y="1584"/>
                    <a:pt x="4024" y="2073"/>
                  </a:cubicBezTo>
                  <a:cubicBezTo>
                    <a:pt x="3048" y="2549"/>
                    <a:pt x="2238" y="3144"/>
                    <a:pt x="1643" y="3704"/>
                  </a:cubicBezTo>
                  <a:cubicBezTo>
                    <a:pt x="1048" y="4275"/>
                    <a:pt x="643" y="4811"/>
                    <a:pt x="381" y="5180"/>
                  </a:cubicBezTo>
                  <a:cubicBezTo>
                    <a:pt x="262" y="5371"/>
                    <a:pt x="155" y="5525"/>
                    <a:pt x="95" y="5632"/>
                  </a:cubicBezTo>
                  <a:cubicBezTo>
                    <a:pt x="36" y="5740"/>
                    <a:pt x="0" y="5787"/>
                    <a:pt x="0" y="5787"/>
                  </a:cubicBezTo>
                  <a:cubicBezTo>
                    <a:pt x="0" y="5787"/>
                    <a:pt x="36" y="5752"/>
                    <a:pt x="107" y="5644"/>
                  </a:cubicBezTo>
                  <a:cubicBezTo>
                    <a:pt x="167" y="5537"/>
                    <a:pt x="274" y="5406"/>
                    <a:pt x="417" y="5228"/>
                  </a:cubicBezTo>
                  <a:cubicBezTo>
                    <a:pt x="703" y="4882"/>
                    <a:pt x="1131" y="4382"/>
                    <a:pt x="1762" y="3858"/>
                  </a:cubicBezTo>
                  <a:cubicBezTo>
                    <a:pt x="2381" y="3335"/>
                    <a:pt x="3191" y="2787"/>
                    <a:pt x="4155" y="2358"/>
                  </a:cubicBezTo>
                  <a:cubicBezTo>
                    <a:pt x="5120" y="1918"/>
                    <a:pt x="6275" y="1644"/>
                    <a:pt x="7489" y="1477"/>
                  </a:cubicBezTo>
                  <a:cubicBezTo>
                    <a:pt x="8715" y="1311"/>
                    <a:pt x="9906" y="1275"/>
                    <a:pt x="10978" y="1180"/>
                  </a:cubicBezTo>
                  <a:cubicBezTo>
                    <a:pt x="12049" y="1108"/>
                    <a:pt x="13026" y="989"/>
                    <a:pt x="13835" y="822"/>
                  </a:cubicBezTo>
                  <a:cubicBezTo>
                    <a:pt x="14633" y="680"/>
                    <a:pt x="15264" y="453"/>
                    <a:pt x="15693" y="287"/>
                  </a:cubicBezTo>
                  <a:cubicBezTo>
                    <a:pt x="16109" y="108"/>
                    <a:pt x="16347" y="1"/>
                    <a:pt x="163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322;p59">
              <a:extLst>
                <a:ext uri="{FF2B5EF4-FFF2-40B4-BE49-F238E27FC236}">
                  <a16:creationId xmlns:a16="http://schemas.microsoft.com/office/drawing/2014/main" id="{1BCE731D-A858-7518-6BE8-62474F74EDC3}"/>
                </a:ext>
              </a:extLst>
            </p:cNvPr>
            <p:cNvSpPr/>
            <p:nvPr/>
          </p:nvSpPr>
          <p:spPr>
            <a:xfrm>
              <a:off x="4889875" y="1845000"/>
              <a:ext cx="31575" cy="22050"/>
            </a:xfrm>
            <a:custGeom>
              <a:avLst/>
              <a:gdLst/>
              <a:ahLst/>
              <a:cxnLst/>
              <a:rect l="l" t="t" r="r" b="b"/>
              <a:pathLst>
                <a:path w="1263" h="882" extrusionOk="0">
                  <a:moveTo>
                    <a:pt x="1263" y="0"/>
                  </a:moveTo>
                  <a:cubicBezTo>
                    <a:pt x="1263" y="0"/>
                    <a:pt x="870" y="60"/>
                    <a:pt x="537" y="298"/>
                  </a:cubicBezTo>
                  <a:cubicBezTo>
                    <a:pt x="191" y="536"/>
                    <a:pt x="1" y="882"/>
                    <a:pt x="1" y="882"/>
                  </a:cubicBezTo>
                  <a:cubicBezTo>
                    <a:pt x="1" y="882"/>
                    <a:pt x="370" y="822"/>
                    <a:pt x="727" y="584"/>
                  </a:cubicBezTo>
                  <a:cubicBezTo>
                    <a:pt x="1072" y="346"/>
                    <a:pt x="1263" y="1"/>
                    <a:pt x="12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323;p59">
              <a:extLst>
                <a:ext uri="{FF2B5EF4-FFF2-40B4-BE49-F238E27FC236}">
                  <a16:creationId xmlns:a16="http://schemas.microsoft.com/office/drawing/2014/main" id="{8FECCA17-844A-69D4-F1D0-EBBD5DDEE536}"/>
                </a:ext>
              </a:extLst>
            </p:cNvPr>
            <p:cNvSpPr/>
            <p:nvPr/>
          </p:nvSpPr>
          <p:spPr>
            <a:xfrm>
              <a:off x="5036025" y="2284350"/>
              <a:ext cx="21750" cy="156575"/>
            </a:xfrm>
            <a:custGeom>
              <a:avLst/>
              <a:gdLst/>
              <a:ahLst/>
              <a:cxnLst/>
              <a:rect l="l" t="t" r="r" b="b"/>
              <a:pathLst>
                <a:path w="870" h="6263" extrusionOk="0">
                  <a:moveTo>
                    <a:pt x="870" y="0"/>
                  </a:moveTo>
                  <a:lnTo>
                    <a:pt x="870" y="0"/>
                  </a:lnTo>
                  <a:cubicBezTo>
                    <a:pt x="870" y="0"/>
                    <a:pt x="501" y="1381"/>
                    <a:pt x="263" y="3108"/>
                  </a:cubicBezTo>
                  <a:cubicBezTo>
                    <a:pt x="25" y="4834"/>
                    <a:pt x="1" y="6263"/>
                    <a:pt x="1" y="6263"/>
                  </a:cubicBezTo>
                  <a:cubicBezTo>
                    <a:pt x="1" y="6263"/>
                    <a:pt x="370" y="4894"/>
                    <a:pt x="608" y="3155"/>
                  </a:cubicBezTo>
                  <a:cubicBezTo>
                    <a:pt x="846" y="1417"/>
                    <a:pt x="870" y="0"/>
                    <a:pt x="8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324;p59">
              <a:extLst>
                <a:ext uri="{FF2B5EF4-FFF2-40B4-BE49-F238E27FC236}">
                  <a16:creationId xmlns:a16="http://schemas.microsoft.com/office/drawing/2014/main" id="{FCD39BBF-F5B1-218D-2A0A-32417D4BDA71}"/>
                </a:ext>
              </a:extLst>
            </p:cNvPr>
            <p:cNvSpPr/>
            <p:nvPr/>
          </p:nvSpPr>
          <p:spPr>
            <a:xfrm>
              <a:off x="5055375" y="2246825"/>
              <a:ext cx="8950" cy="17900"/>
            </a:xfrm>
            <a:custGeom>
              <a:avLst/>
              <a:gdLst/>
              <a:ahLst/>
              <a:cxnLst/>
              <a:rect l="l" t="t" r="r" b="b"/>
              <a:pathLst>
                <a:path w="358" h="716" extrusionOk="0">
                  <a:moveTo>
                    <a:pt x="179" y="1"/>
                  </a:moveTo>
                  <a:cubicBezTo>
                    <a:pt x="179" y="1"/>
                    <a:pt x="1" y="168"/>
                    <a:pt x="1" y="358"/>
                  </a:cubicBezTo>
                  <a:cubicBezTo>
                    <a:pt x="1" y="549"/>
                    <a:pt x="179" y="715"/>
                    <a:pt x="179" y="715"/>
                  </a:cubicBezTo>
                  <a:cubicBezTo>
                    <a:pt x="179" y="715"/>
                    <a:pt x="346" y="560"/>
                    <a:pt x="358" y="358"/>
                  </a:cubicBezTo>
                  <a:cubicBezTo>
                    <a:pt x="358" y="168"/>
                    <a:pt x="179" y="1"/>
                    <a:pt x="1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325;p59">
              <a:extLst>
                <a:ext uri="{FF2B5EF4-FFF2-40B4-BE49-F238E27FC236}">
                  <a16:creationId xmlns:a16="http://schemas.microsoft.com/office/drawing/2014/main" id="{983E0FE1-0DDC-A1A4-0EF9-E0EE5BA5C295}"/>
                </a:ext>
              </a:extLst>
            </p:cNvPr>
            <p:cNvSpPr/>
            <p:nvPr/>
          </p:nvSpPr>
          <p:spPr>
            <a:xfrm>
              <a:off x="4015675" y="2738550"/>
              <a:ext cx="217900" cy="124750"/>
            </a:xfrm>
            <a:custGeom>
              <a:avLst/>
              <a:gdLst/>
              <a:ahLst/>
              <a:cxnLst/>
              <a:rect l="l" t="t" r="r" b="b"/>
              <a:pathLst>
                <a:path w="8716" h="4990" extrusionOk="0">
                  <a:moveTo>
                    <a:pt x="0" y="1"/>
                  </a:moveTo>
                  <a:cubicBezTo>
                    <a:pt x="0" y="1"/>
                    <a:pt x="36" y="156"/>
                    <a:pt x="107" y="406"/>
                  </a:cubicBezTo>
                  <a:cubicBezTo>
                    <a:pt x="191" y="656"/>
                    <a:pt x="346" y="1037"/>
                    <a:pt x="596" y="1454"/>
                  </a:cubicBezTo>
                  <a:cubicBezTo>
                    <a:pt x="1084" y="2299"/>
                    <a:pt x="2096" y="3299"/>
                    <a:pt x="3465" y="3918"/>
                  </a:cubicBezTo>
                  <a:cubicBezTo>
                    <a:pt x="4846" y="4549"/>
                    <a:pt x="6191" y="4740"/>
                    <a:pt x="7144" y="4859"/>
                  </a:cubicBezTo>
                  <a:cubicBezTo>
                    <a:pt x="8120" y="4954"/>
                    <a:pt x="8716" y="4990"/>
                    <a:pt x="8716" y="4990"/>
                  </a:cubicBezTo>
                  <a:cubicBezTo>
                    <a:pt x="8716" y="4990"/>
                    <a:pt x="8132" y="4883"/>
                    <a:pt x="7192" y="4704"/>
                  </a:cubicBezTo>
                  <a:cubicBezTo>
                    <a:pt x="6251" y="4513"/>
                    <a:pt x="4941" y="4228"/>
                    <a:pt x="3632" y="3620"/>
                  </a:cubicBezTo>
                  <a:cubicBezTo>
                    <a:pt x="2310" y="3013"/>
                    <a:pt x="1298" y="2132"/>
                    <a:pt x="750" y="1358"/>
                  </a:cubicBezTo>
                  <a:cubicBezTo>
                    <a:pt x="465" y="989"/>
                    <a:pt x="274" y="644"/>
                    <a:pt x="167" y="394"/>
                  </a:cubicBezTo>
                  <a:cubicBezTo>
                    <a:pt x="48" y="144"/>
                    <a:pt x="0"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326;p59">
              <a:extLst>
                <a:ext uri="{FF2B5EF4-FFF2-40B4-BE49-F238E27FC236}">
                  <a16:creationId xmlns:a16="http://schemas.microsoft.com/office/drawing/2014/main" id="{47DD5399-EFBA-5378-AD3B-BB5F0DB437ED}"/>
                </a:ext>
              </a:extLst>
            </p:cNvPr>
            <p:cNvSpPr/>
            <p:nvPr/>
          </p:nvSpPr>
          <p:spPr>
            <a:xfrm>
              <a:off x="4086800" y="2797800"/>
              <a:ext cx="25" cy="25"/>
            </a:xfrm>
            <a:custGeom>
              <a:avLst/>
              <a:gdLst/>
              <a:ahLst/>
              <a:cxnLst/>
              <a:rect l="l" t="t" r="r" b="b"/>
              <a:pathLst>
                <a:path w="1" h="1" extrusionOk="0">
                  <a:moveTo>
                    <a:pt x="1" y="0"/>
                  </a:move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327;p59">
              <a:extLst>
                <a:ext uri="{FF2B5EF4-FFF2-40B4-BE49-F238E27FC236}">
                  <a16:creationId xmlns:a16="http://schemas.microsoft.com/office/drawing/2014/main" id="{483837BB-4198-0146-31BF-5996EA899E39}"/>
                </a:ext>
              </a:extLst>
            </p:cNvPr>
            <p:cNvSpPr/>
            <p:nvPr/>
          </p:nvSpPr>
          <p:spPr>
            <a:xfrm>
              <a:off x="4069250" y="2783800"/>
              <a:ext cx="73550" cy="37525"/>
            </a:xfrm>
            <a:custGeom>
              <a:avLst/>
              <a:gdLst/>
              <a:ahLst/>
              <a:cxnLst/>
              <a:rect l="l" t="t" r="r" b="b"/>
              <a:pathLst>
                <a:path w="2942" h="1501" extrusionOk="0">
                  <a:moveTo>
                    <a:pt x="0" y="1"/>
                  </a:moveTo>
                  <a:cubicBezTo>
                    <a:pt x="0" y="1"/>
                    <a:pt x="119" y="144"/>
                    <a:pt x="346" y="358"/>
                  </a:cubicBezTo>
                  <a:cubicBezTo>
                    <a:pt x="584" y="548"/>
                    <a:pt x="917" y="810"/>
                    <a:pt x="1334" y="1025"/>
                  </a:cubicBezTo>
                  <a:cubicBezTo>
                    <a:pt x="1751" y="1251"/>
                    <a:pt x="2143" y="1370"/>
                    <a:pt x="2441" y="1429"/>
                  </a:cubicBezTo>
                  <a:cubicBezTo>
                    <a:pt x="2739" y="1489"/>
                    <a:pt x="2941" y="1501"/>
                    <a:pt x="2941" y="1501"/>
                  </a:cubicBezTo>
                  <a:cubicBezTo>
                    <a:pt x="2941" y="1501"/>
                    <a:pt x="2263" y="1132"/>
                    <a:pt x="1489" y="715"/>
                  </a:cubicBezTo>
                  <a:cubicBezTo>
                    <a:pt x="691" y="310"/>
                    <a:pt x="1" y="1"/>
                    <a:pt x="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328;p59">
              <a:extLst>
                <a:ext uri="{FF2B5EF4-FFF2-40B4-BE49-F238E27FC236}">
                  <a16:creationId xmlns:a16="http://schemas.microsoft.com/office/drawing/2014/main" id="{D0287D65-80BC-A2CE-A3A6-36DFC99CDABC}"/>
                </a:ext>
              </a:extLst>
            </p:cNvPr>
            <p:cNvSpPr/>
            <p:nvPr/>
          </p:nvSpPr>
          <p:spPr>
            <a:xfrm>
              <a:off x="4090975" y="2778475"/>
              <a:ext cx="47350" cy="19350"/>
            </a:xfrm>
            <a:custGeom>
              <a:avLst/>
              <a:gdLst/>
              <a:ahLst/>
              <a:cxnLst/>
              <a:rect l="l" t="t" r="r" b="b"/>
              <a:pathLst>
                <a:path w="1894" h="774" extrusionOk="0">
                  <a:moveTo>
                    <a:pt x="195" y="1"/>
                  </a:moveTo>
                  <a:cubicBezTo>
                    <a:pt x="74" y="1"/>
                    <a:pt x="1" y="11"/>
                    <a:pt x="1" y="11"/>
                  </a:cubicBezTo>
                  <a:cubicBezTo>
                    <a:pt x="1" y="11"/>
                    <a:pt x="405" y="273"/>
                    <a:pt x="905" y="476"/>
                  </a:cubicBezTo>
                  <a:cubicBezTo>
                    <a:pt x="1417" y="678"/>
                    <a:pt x="1894" y="773"/>
                    <a:pt x="1894" y="773"/>
                  </a:cubicBezTo>
                  <a:cubicBezTo>
                    <a:pt x="1894" y="773"/>
                    <a:pt x="1596" y="380"/>
                    <a:pt x="1036" y="166"/>
                  </a:cubicBezTo>
                  <a:cubicBezTo>
                    <a:pt x="701" y="27"/>
                    <a:pt x="387" y="1"/>
                    <a:pt x="19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17463;p59">
            <a:extLst>
              <a:ext uri="{FF2B5EF4-FFF2-40B4-BE49-F238E27FC236}">
                <a16:creationId xmlns:a16="http://schemas.microsoft.com/office/drawing/2014/main" id="{7EF66304-566F-ECE3-F7AF-B1A2C35384E2}"/>
              </a:ext>
            </a:extLst>
          </p:cNvPr>
          <p:cNvGrpSpPr/>
          <p:nvPr/>
        </p:nvGrpSpPr>
        <p:grpSpPr>
          <a:xfrm flipH="1">
            <a:off x="7044923" y="1314502"/>
            <a:ext cx="3512857" cy="2398417"/>
            <a:chOff x="2993825" y="1633600"/>
            <a:chExt cx="2381275" cy="1625825"/>
          </a:xfrm>
        </p:grpSpPr>
        <p:sp>
          <p:nvSpPr>
            <p:cNvPr id="690" name="Google Shape;17464;p59">
              <a:extLst>
                <a:ext uri="{FF2B5EF4-FFF2-40B4-BE49-F238E27FC236}">
                  <a16:creationId xmlns:a16="http://schemas.microsoft.com/office/drawing/2014/main" id="{C734A62D-4BFB-7618-A6F7-EEF55B1C5473}"/>
                </a:ext>
              </a:extLst>
            </p:cNvPr>
            <p:cNvSpPr/>
            <p:nvPr/>
          </p:nvSpPr>
          <p:spPr>
            <a:xfrm>
              <a:off x="2993825" y="1797200"/>
              <a:ext cx="983775" cy="949725"/>
            </a:xfrm>
            <a:custGeom>
              <a:avLst/>
              <a:gdLst/>
              <a:ahLst/>
              <a:cxnLst/>
              <a:rect l="l" t="t" r="r" b="b"/>
              <a:pathLst>
                <a:path w="39351" h="37989" extrusionOk="0">
                  <a:moveTo>
                    <a:pt x="24803" y="1"/>
                  </a:moveTo>
                  <a:cubicBezTo>
                    <a:pt x="24324" y="1"/>
                    <a:pt x="23849" y="173"/>
                    <a:pt x="23479" y="496"/>
                  </a:cubicBezTo>
                  <a:lnTo>
                    <a:pt x="893" y="19903"/>
                  </a:lnTo>
                  <a:cubicBezTo>
                    <a:pt x="274" y="20427"/>
                    <a:pt x="0" y="21212"/>
                    <a:pt x="143" y="21998"/>
                  </a:cubicBezTo>
                  <a:cubicBezTo>
                    <a:pt x="274" y="22796"/>
                    <a:pt x="810" y="23427"/>
                    <a:pt x="1560" y="23725"/>
                  </a:cubicBezTo>
                  <a:lnTo>
                    <a:pt x="38660" y="37869"/>
                  </a:lnTo>
                  <a:lnTo>
                    <a:pt x="38695" y="37929"/>
                  </a:lnTo>
                  <a:cubicBezTo>
                    <a:pt x="38910" y="37941"/>
                    <a:pt x="39124" y="37976"/>
                    <a:pt x="39350" y="37988"/>
                  </a:cubicBezTo>
                  <a:lnTo>
                    <a:pt x="39172" y="37536"/>
                  </a:lnTo>
                  <a:cubicBezTo>
                    <a:pt x="39136" y="37464"/>
                    <a:pt x="39076" y="37393"/>
                    <a:pt x="38981" y="37357"/>
                  </a:cubicBezTo>
                  <a:lnTo>
                    <a:pt x="1762" y="23177"/>
                  </a:lnTo>
                  <a:cubicBezTo>
                    <a:pt x="1215" y="22975"/>
                    <a:pt x="810" y="22498"/>
                    <a:pt x="726" y="21915"/>
                  </a:cubicBezTo>
                  <a:cubicBezTo>
                    <a:pt x="619" y="21332"/>
                    <a:pt x="834" y="20748"/>
                    <a:pt x="1274" y="20367"/>
                  </a:cubicBezTo>
                  <a:lnTo>
                    <a:pt x="23848" y="948"/>
                  </a:lnTo>
                  <a:cubicBezTo>
                    <a:pt x="24119" y="717"/>
                    <a:pt x="24459" y="593"/>
                    <a:pt x="24804" y="593"/>
                  </a:cubicBezTo>
                  <a:cubicBezTo>
                    <a:pt x="24975" y="593"/>
                    <a:pt x="25147" y="623"/>
                    <a:pt x="25313" y="686"/>
                  </a:cubicBezTo>
                  <a:lnTo>
                    <a:pt x="25944" y="924"/>
                  </a:lnTo>
                  <a:cubicBezTo>
                    <a:pt x="25981" y="939"/>
                    <a:pt x="26020" y="945"/>
                    <a:pt x="26058" y="945"/>
                  </a:cubicBezTo>
                  <a:cubicBezTo>
                    <a:pt x="26178" y="945"/>
                    <a:pt x="26291" y="878"/>
                    <a:pt x="26337" y="769"/>
                  </a:cubicBezTo>
                  <a:cubicBezTo>
                    <a:pt x="26396" y="615"/>
                    <a:pt x="26325" y="436"/>
                    <a:pt x="26170" y="377"/>
                  </a:cubicBezTo>
                  <a:lnTo>
                    <a:pt x="25527" y="138"/>
                  </a:lnTo>
                  <a:cubicBezTo>
                    <a:pt x="25293" y="46"/>
                    <a:pt x="25047" y="1"/>
                    <a:pt x="24803"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465;p59">
              <a:extLst>
                <a:ext uri="{FF2B5EF4-FFF2-40B4-BE49-F238E27FC236}">
                  <a16:creationId xmlns:a16="http://schemas.microsoft.com/office/drawing/2014/main" id="{BF36DE3E-DA21-1A75-4B62-CB2B1E921049}"/>
                </a:ext>
              </a:extLst>
            </p:cNvPr>
            <p:cNvSpPr/>
            <p:nvPr/>
          </p:nvSpPr>
          <p:spPr>
            <a:xfrm>
              <a:off x="4368625" y="2394275"/>
              <a:ext cx="1006475" cy="865150"/>
            </a:xfrm>
            <a:custGeom>
              <a:avLst/>
              <a:gdLst/>
              <a:ahLst/>
              <a:cxnLst/>
              <a:rect l="l" t="t" r="r" b="b"/>
              <a:pathLst>
                <a:path w="40259" h="34606" extrusionOk="0">
                  <a:moveTo>
                    <a:pt x="32813" y="1"/>
                  </a:moveTo>
                  <a:cubicBezTo>
                    <a:pt x="32695" y="1"/>
                    <a:pt x="32577" y="76"/>
                    <a:pt x="32531" y="187"/>
                  </a:cubicBezTo>
                  <a:cubicBezTo>
                    <a:pt x="32471" y="342"/>
                    <a:pt x="32543" y="520"/>
                    <a:pt x="32698" y="580"/>
                  </a:cubicBezTo>
                  <a:lnTo>
                    <a:pt x="34579" y="1294"/>
                  </a:lnTo>
                  <a:cubicBezTo>
                    <a:pt x="34865" y="1389"/>
                    <a:pt x="35079" y="1651"/>
                    <a:pt x="35115" y="1961"/>
                  </a:cubicBezTo>
                  <a:lnTo>
                    <a:pt x="39556" y="32381"/>
                  </a:lnTo>
                  <a:cubicBezTo>
                    <a:pt x="39627" y="32881"/>
                    <a:pt x="39437" y="33382"/>
                    <a:pt x="39032" y="33703"/>
                  </a:cubicBezTo>
                  <a:cubicBezTo>
                    <a:pt x="38770" y="33918"/>
                    <a:pt x="38464" y="34024"/>
                    <a:pt x="38152" y="34024"/>
                  </a:cubicBezTo>
                  <a:cubicBezTo>
                    <a:pt x="37981" y="34024"/>
                    <a:pt x="37807" y="33992"/>
                    <a:pt x="37639" y="33929"/>
                  </a:cubicBezTo>
                  <a:lnTo>
                    <a:pt x="991" y="19951"/>
                  </a:lnTo>
                  <a:cubicBezTo>
                    <a:pt x="961" y="19933"/>
                    <a:pt x="929" y="19925"/>
                    <a:pt x="893" y="19925"/>
                  </a:cubicBezTo>
                  <a:cubicBezTo>
                    <a:pt x="857" y="19925"/>
                    <a:pt x="819" y="19933"/>
                    <a:pt x="777" y="19951"/>
                  </a:cubicBezTo>
                  <a:lnTo>
                    <a:pt x="289" y="20130"/>
                  </a:lnTo>
                  <a:cubicBezTo>
                    <a:pt x="486" y="20196"/>
                    <a:pt x="1047" y="20494"/>
                    <a:pt x="930" y="20494"/>
                  </a:cubicBezTo>
                  <a:cubicBezTo>
                    <a:pt x="920" y="20494"/>
                    <a:pt x="905" y="20492"/>
                    <a:pt x="884" y="20487"/>
                  </a:cubicBezTo>
                  <a:cubicBezTo>
                    <a:pt x="389" y="20382"/>
                    <a:pt x="62" y="20304"/>
                    <a:pt x="9" y="20304"/>
                  </a:cubicBezTo>
                  <a:cubicBezTo>
                    <a:pt x="2" y="20304"/>
                    <a:pt x="0" y="20306"/>
                    <a:pt x="3" y="20308"/>
                  </a:cubicBezTo>
                  <a:lnTo>
                    <a:pt x="37424" y="34477"/>
                  </a:lnTo>
                  <a:cubicBezTo>
                    <a:pt x="37655" y="34564"/>
                    <a:pt x="37896" y="34606"/>
                    <a:pt x="38136" y="34606"/>
                  </a:cubicBezTo>
                  <a:cubicBezTo>
                    <a:pt x="38588" y="34606"/>
                    <a:pt x="39035" y="34455"/>
                    <a:pt x="39401" y="34167"/>
                  </a:cubicBezTo>
                  <a:cubicBezTo>
                    <a:pt x="39984" y="33703"/>
                    <a:pt x="40258" y="33001"/>
                    <a:pt x="40151" y="32286"/>
                  </a:cubicBezTo>
                  <a:lnTo>
                    <a:pt x="35710" y="1866"/>
                  </a:lnTo>
                  <a:cubicBezTo>
                    <a:pt x="35638" y="1354"/>
                    <a:pt x="35293" y="913"/>
                    <a:pt x="34805" y="735"/>
                  </a:cubicBezTo>
                  <a:lnTo>
                    <a:pt x="32912" y="20"/>
                  </a:lnTo>
                  <a:cubicBezTo>
                    <a:pt x="32880" y="7"/>
                    <a:pt x="32846" y="1"/>
                    <a:pt x="32813"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466;p59">
              <a:extLst>
                <a:ext uri="{FF2B5EF4-FFF2-40B4-BE49-F238E27FC236}">
                  <a16:creationId xmlns:a16="http://schemas.microsoft.com/office/drawing/2014/main" id="{F54C142C-1A5B-1BB6-A0CD-9BAC2D598826}"/>
                </a:ext>
              </a:extLst>
            </p:cNvPr>
            <p:cNvSpPr/>
            <p:nvPr/>
          </p:nvSpPr>
          <p:spPr>
            <a:xfrm>
              <a:off x="3958525" y="2730625"/>
              <a:ext cx="439350" cy="179125"/>
            </a:xfrm>
            <a:custGeom>
              <a:avLst/>
              <a:gdLst/>
              <a:ahLst/>
              <a:cxnLst/>
              <a:rect l="l" t="t" r="r" b="b"/>
              <a:pathLst>
                <a:path w="17574" h="7165" extrusionOk="0">
                  <a:moveTo>
                    <a:pt x="324" y="1"/>
                  </a:moveTo>
                  <a:cubicBezTo>
                    <a:pt x="291" y="1"/>
                    <a:pt x="258" y="7"/>
                    <a:pt x="226" y="20"/>
                  </a:cubicBezTo>
                  <a:cubicBezTo>
                    <a:pt x="72" y="68"/>
                    <a:pt x="0" y="235"/>
                    <a:pt x="60" y="377"/>
                  </a:cubicBezTo>
                  <a:cubicBezTo>
                    <a:pt x="84" y="461"/>
                    <a:pt x="857" y="2437"/>
                    <a:pt x="3394" y="4247"/>
                  </a:cubicBezTo>
                  <a:cubicBezTo>
                    <a:pt x="5358" y="5652"/>
                    <a:pt x="8716" y="7164"/>
                    <a:pt x="14121" y="7164"/>
                  </a:cubicBezTo>
                  <a:cubicBezTo>
                    <a:pt x="15121" y="7164"/>
                    <a:pt x="16169" y="7128"/>
                    <a:pt x="17300" y="7033"/>
                  </a:cubicBezTo>
                  <a:cubicBezTo>
                    <a:pt x="17455" y="7021"/>
                    <a:pt x="17574" y="6866"/>
                    <a:pt x="17562" y="6724"/>
                  </a:cubicBezTo>
                  <a:cubicBezTo>
                    <a:pt x="17551" y="6582"/>
                    <a:pt x="17421" y="6470"/>
                    <a:pt x="17289" y="6470"/>
                  </a:cubicBezTo>
                  <a:cubicBezTo>
                    <a:pt x="17277" y="6470"/>
                    <a:pt x="17265" y="6471"/>
                    <a:pt x="17252" y="6473"/>
                  </a:cubicBezTo>
                  <a:cubicBezTo>
                    <a:pt x="16150" y="6580"/>
                    <a:pt x="15118" y="6629"/>
                    <a:pt x="14154" y="6629"/>
                  </a:cubicBezTo>
                  <a:cubicBezTo>
                    <a:pt x="8892" y="6629"/>
                    <a:pt x="5632" y="5179"/>
                    <a:pt x="3751" y="3830"/>
                  </a:cubicBezTo>
                  <a:cubicBezTo>
                    <a:pt x="1334" y="2104"/>
                    <a:pt x="584" y="199"/>
                    <a:pt x="584" y="187"/>
                  </a:cubicBezTo>
                  <a:cubicBezTo>
                    <a:pt x="547" y="76"/>
                    <a:pt x="438" y="1"/>
                    <a:pt x="32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467;p59">
              <a:extLst>
                <a:ext uri="{FF2B5EF4-FFF2-40B4-BE49-F238E27FC236}">
                  <a16:creationId xmlns:a16="http://schemas.microsoft.com/office/drawing/2014/main" id="{B89B6982-E39C-128A-21C8-2AA2050F82C4}"/>
                </a:ext>
              </a:extLst>
            </p:cNvPr>
            <p:cNvSpPr/>
            <p:nvPr/>
          </p:nvSpPr>
          <p:spPr>
            <a:xfrm>
              <a:off x="3057225" y="1740925"/>
              <a:ext cx="2275300" cy="1454350"/>
            </a:xfrm>
            <a:custGeom>
              <a:avLst/>
              <a:gdLst/>
              <a:ahLst/>
              <a:cxnLst/>
              <a:rect l="l" t="t" r="r" b="b"/>
              <a:pathLst>
                <a:path w="91012" h="58174" extrusionOk="0">
                  <a:moveTo>
                    <a:pt x="30008" y="1"/>
                  </a:moveTo>
                  <a:cubicBezTo>
                    <a:pt x="29974" y="1"/>
                    <a:pt x="29940" y="7"/>
                    <a:pt x="29909" y="20"/>
                  </a:cubicBezTo>
                  <a:lnTo>
                    <a:pt x="22562" y="2961"/>
                  </a:lnTo>
                  <a:cubicBezTo>
                    <a:pt x="22539" y="2973"/>
                    <a:pt x="22503" y="2985"/>
                    <a:pt x="22479" y="3020"/>
                  </a:cubicBezTo>
                  <a:lnTo>
                    <a:pt x="107" y="23737"/>
                  </a:lnTo>
                  <a:cubicBezTo>
                    <a:pt x="48" y="23797"/>
                    <a:pt x="0" y="23892"/>
                    <a:pt x="24" y="23987"/>
                  </a:cubicBezTo>
                  <a:cubicBezTo>
                    <a:pt x="36" y="24071"/>
                    <a:pt x="95" y="24166"/>
                    <a:pt x="167" y="24214"/>
                  </a:cubicBezTo>
                  <a:cubicBezTo>
                    <a:pt x="5739" y="27381"/>
                    <a:pt x="12716" y="29155"/>
                    <a:pt x="19467" y="30857"/>
                  </a:cubicBezTo>
                  <a:cubicBezTo>
                    <a:pt x="22146" y="31548"/>
                    <a:pt x="24694" y="32191"/>
                    <a:pt x="27075" y="32905"/>
                  </a:cubicBezTo>
                  <a:cubicBezTo>
                    <a:pt x="35278" y="35358"/>
                    <a:pt x="38517" y="39513"/>
                    <a:pt x="38553" y="39549"/>
                  </a:cubicBezTo>
                  <a:cubicBezTo>
                    <a:pt x="38600" y="39596"/>
                    <a:pt x="38636" y="39644"/>
                    <a:pt x="38684" y="39656"/>
                  </a:cubicBezTo>
                  <a:cubicBezTo>
                    <a:pt x="38717" y="39673"/>
                    <a:pt x="38752" y="39681"/>
                    <a:pt x="38791" y="39681"/>
                  </a:cubicBezTo>
                  <a:cubicBezTo>
                    <a:pt x="38835" y="39681"/>
                    <a:pt x="38882" y="39670"/>
                    <a:pt x="38934" y="39644"/>
                  </a:cubicBezTo>
                  <a:cubicBezTo>
                    <a:pt x="38958" y="39639"/>
                    <a:pt x="40087" y="39241"/>
                    <a:pt x="41841" y="39241"/>
                  </a:cubicBezTo>
                  <a:cubicBezTo>
                    <a:pt x="44409" y="39241"/>
                    <a:pt x="48318" y="40096"/>
                    <a:pt x="52054" y="44299"/>
                  </a:cubicBezTo>
                  <a:cubicBezTo>
                    <a:pt x="52109" y="44372"/>
                    <a:pt x="52191" y="44403"/>
                    <a:pt x="52275" y="44403"/>
                  </a:cubicBezTo>
                  <a:cubicBezTo>
                    <a:pt x="52301" y="44403"/>
                    <a:pt x="52327" y="44400"/>
                    <a:pt x="52352" y="44395"/>
                  </a:cubicBezTo>
                  <a:cubicBezTo>
                    <a:pt x="52362" y="44395"/>
                    <a:pt x="53342" y="44119"/>
                    <a:pt x="55054" y="44119"/>
                  </a:cubicBezTo>
                  <a:cubicBezTo>
                    <a:pt x="55446" y="44119"/>
                    <a:pt x="55875" y="44133"/>
                    <a:pt x="56340" y="44168"/>
                  </a:cubicBezTo>
                  <a:cubicBezTo>
                    <a:pt x="58638" y="44347"/>
                    <a:pt x="62306" y="45073"/>
                    <a:pt x="66699" y="47585"/>
                  </a:cubicBezTo>
                  <a:cubicBezTo>
                    <a:pt x="73986" y="51753"/>
                    <a:pt x="83308" y="56741"/>
                    <a:pt x="90654" y="58170"/>
                  </a:cubicBezTo>
                  <a:cubicBezTo>
                    <a:pt x="90670" y="58172"/>
                    <a:pt x="90686" y="58173"/>
                    <a:pt x="90701" y="58173"/>
                  </a:cubicBezTo>
                  <a:cubicBezTo>
                    <a:pt x="90777" y="58173"/>
                    <a:pt x="90845" y="58148"/>
                    <a:pt x="90904" y="58099"/>
                  </a:cubicBezTo>
                  <a:cubicBezTo>
                    <a:pt x="90964" y="58039"/>
                    <a:pt x="91011" y="57932"/>
                    <a:pt x="91000" y="57849"/>
                  </a:cubicBezTo>
                  <a:lnTo>
                    <a:pt x="87249" y="27666"/>
                  </a:lnTo>
                  <a:cubicBezTo>
                    <a:pt x="87237" y="27559"/>
                    <a:pt x="87154" y="27464"/>
                    <a:pt x="87059" y="27428"/>
                  </a:cubicBezTo>
                  <a:lnTo>
                    <a:pt x="85356" y="26785"/>
                  </a:lnTo>
                  <a:cubicBezTo>
                    <a:pt x="85314" y="26770"/>
                    <a:pt x="85272" y="26763"/>
                    <a:pt x="85233" y="26763"/>
                  </a:cubicBezTo>
                  <a:cubicBezTo>
                    <a:pt x="85117" y="26763"/>
                    <a:pt x="85019" y="26828"/>
                    <a:pt x="84975" y="26952"/>
                  </a:cubicBezTo>
                  <a:cubicBezTo>
                    <a:pt x="84904" y="27107"/>
                    <a:pt x="84987" y="27273"/>
                    <a:pt x="85130" y="27333"/>
                  </a:cubicBezTo>
                  <a:lnTo>
                    <a:pt x="86654" y="27916"/>
                  </a:lnTo>
                  <a:lnTo>
                    <a:pt x="90333" y="57515"/>
                  </a:lnTo>
                  <a:cubicBezTo>
                    <a:pt x="83106" y="56003"/>
                    <a:pt x="74057" y="51157"/>
                    <a:pt x="66949" y="47085"/>
                  </a:cubicBezTo>
                  <a:cubicBezTo>
                    <a:pt x="61809" y="44147"/>
                    <a:pt x="57623" y="43531"/>
                    <a:pt x="55029" y="43531"/>
                  </a:cubicBezTo>
                  <a:cubicBezTo>
                    <a:pt x="53639" y="43531"/>
                    <a:pt x="52706" y="43708"/>
                    <a:pt x="52328" y="43799"/>
                  </a:cubicBezTo>
                  <a:cubicBezTo>
                    <a:pt x="48508" y="39553"/>
                    <a:pt x="44480" y="38670"/>
                    <a:pt x="41802" y="38670"/>
                  </a:cubicBezTo>
                  <a:cubicBezTo>
                    <a:pt x="40366" y="38670"/>
                    <a:pt x="39318" y="38924"/>
                    <a:pt x="38898" y="39049"/>
                  </a:cubicBezTo>
                  <a:cubicBezTo>
                    <a:pt x="38207" y="38227"/>
                    <a:pt x="34826" y="34632"/>
                    <a:pt x="27254" y="32346"/>
                  </a:cubicBezTo>
                  <a:cubicBezTo>
                    <a:pt x="24848" y="31619"/>
                    <a:pt x="22312" y="30976"/>
                    <a:pt x="19622" y="30298"/>
                  </a:cubicBezTo>
                  <a:cubicBezTo>
                    <a:pt x="13037" y="28631"/>
                    <a:pt x="6251" y="26904"/>
                    <a:pt x="810" y="23892"/>
                  </a:cubicBezTo>
                  <a:lnTo>
                    <a:pt x="22836" y="3497"/>
                  </a:lnTo>
                  <a:lnTo>
                    <a:pt x="30123" y="580"/>
                  </a:lnTo>
                  <a:cubicBezTo>
                    <a:pt x="30278" y="520"/>
                    <a:pt x="30349" y="342"/>
                    <a:pt x="30290" y="187"/>
                  </a:cubicBezTo>
                  <a:cubicBezTo>
                    <a:pt x="30243" y="76"/>
                    <a:pt x="30125" y="1"/>
                    <a:pt x="30008"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468;p59">
              <a:extLst>
                <a:ext uri="{FF2B5EF4-FFF2-40B4-BE49-F238E27FC236}">
                  <a16:creationId xmlns:a16="http://schemas.microsoft.com/office/drawing/2014/main" id="{BF24F4F4-F346-7481-F788-E2A812B8DD13}"/>
                </a:ext>
              </a:extLst>
            </p:cNvPr>
            <p:cNvSpPr/>
            <p:nvPr/>
          </p:nvSpPr>
          <p:spPr>
            <a:xfrm>
              <a:off x="3485250" y="1633600"/>
              <a:ext cx="996575" cy="1082100"/>
            </a:xfrm>
            <a:custGeom>
              <a:avLst/>
              <a:gdLst/>
              <a:ahLst/>
              <a:cxnLst/>
              <a:rect l="l" t="t" r="r" b="b"/>
              <a:pathLst>
                <a:path w="39863" h="43284" extrusionOk="0">
                  <a:moveTo>
                    <a:pt x="18657" y="789"/>
                  </a:moveTo>
                  <a:cubicBezTo>
                    <a:pt x="20336" y="3694"/>
                    <a:pt x="23360" y="4551"/>
                    <a:pt x="27147" y="5635"/>
                  </a:cubicBezTo>
                  <a:cubicBezTo>
                    <a:pt x="28956" y="6159"/>
                    <a:pt x="31028" y="6742"/>
                    <a:pt x="33135" y="7647"/>
                  </a:cubicBezTo>
                  <a:cubicBezTo>
                    <a:pt x="36410" y="9028"/>
                    <a:pt x="37898" y="11040"/>
                    <a:pt x="38565" y="12469"/>
                  </a:cubicBezTo>
                  <a:cubicBezTo>
                    <a:pt x="39196" y="13874"/>
                    <a:pt x="39219" y="15017"/>
                    <a:pt x="39219" y="15243"/>
                  </a:cubicBezTo>
                  <a:lnTo>
                    <a:pt x="29171" y="41722"/>
                  </a:lnTo>
                  <a:cubicBezTo>
                    <a:pt x="28147" y="35507"/>
                    <a:pt x="21729" y="32400"/>
                    <a:pt x="16002" y="30209"/>
                  </a:cubicBezTo>
                  <a:cubicBezTo>
                    <a:pt x="15109" y="29876"/>
                    <a:pt x="14216" y="29542"/>
                    <a:pt x="13359" y="29233"/>
                  </a:cubicBezTo>
                  <a:cubicBezTo>
                    <a:pt x="11930" y="28709"/>
                    <a:pt x="10585" y="28221"/>
                    <a:pt x="9525" y="27745"/>
                  </a:cubicBezTo>
                  <a:cubicBezTo>
                    <a:pt x="4548" y="25506"/>
                    <a:pt x="1370" y="21494"/>
                    <a:pt x="679" y="20577"/>
                  </a:cubicBezTo>
                  <a:lnTo>
                    <a:pt x="18657" y="789"/>
                  </a:lnTo>
                  <a:close/>
                  <a:moveTo>
                    <a:pt x="18706" y="0"/>
                  </a:moveTo>
                  <a:cubicBezTo>
                    <a:pt x="18627" y="0"/>
                    <a:pt x="18552" y="27"/>
                    <a:pt x="18503" y="86"/>
                  </a:cubicBezTo>
                  <a:lnTo>
                    <a:pt x="107" y="20363"/>
                  </a:lnTo>
                  <a:cubicBezTo>
                    <a:pt x="0" y="20470"/>
                    <a:pt x="0" y="20613"/>
                    <a:pt x="72" y="20732"/>
                  </a:cubicBezTo>
                  <a:cubicBezTo>
                    <a:pt x="107" y="20779"/>
                    <a:pt x="3536" y="25709"/>
                    <a:pt x="9287" y="28280"/>
                  </a:cubicBezTo>
                  <a:cubicBezTo>
                    <a:pt x="10359" y="28769"/>
                    <a:pt x="11728" y="29257"/>
                    <a:pt x="13169" y="29781"/>
                  </a:cubicBezTo>
                  <a:cubicBezTo>
                    <a:pt x="19586" y="32102"/>
                    <a:pt x="28361" y="35293"/>
                    <a:pt x="28718" y="42985"/>
                  </a:cubicBezTo>
                  <a:cubicBezTo>
                    <a:pt x="28742" y="43104"/>
                    <a:pt x="28813" y="43211"/>
                    <a:pt x="28921" y="43246"/>
                  </a:cubicBezTo>
                  <a:cubicBezTo>
                    <a:pt x="28932" y="43270"/>
                    <a:pt x="28944" y="43270"/>
                    <a:pt x="28980" y="43282"/>
                  </a:cubicBezTo>
                  <a:cubicBezTo>
                    <a:pt x="28990" y="43283"/>
                    <a:pt x="29001" y="43283"/>
                    <a:pt x="29011" y="43283"/>
                  </a:cubicBezTo>
                  <a:cubicBezTo>
                    <a:pt x="29141" y="43283"/>
                    <a:pt x="29257" y="43213"/>
                    <a:pt x="29302" y="43092"/>
                  </a:cubicBezTo>
                  <a:lnTo>
                    <a:pt x="39791" y="15410"/>
                  </a:lnTo>
                  <a:cubicBezTo>
                    <a:pt x="39791" y="15374"/>
                    <a:pt x="39815" y="15350"/>
                    <a:pt x="39815" y="15314"/>
                  </a:cubicBezTo>
                  <a:cubicBezTo>
                    <a:pt x="39815" y="15267"/>
                    <a:pt x="39862" y="13945"/>
                    <a:pt x="39112" y="12266"/>
                  </a:cubicBezTo>
                  <a:cubicBezTo>
                    <a:pt x="38398" y="10731"/>
                    <a:pt x="36838" y="8587"/>
                    <a:pt x="33362" y="7111"/>
                  </a:cubicBezTo>
                  <a:cubicBezTo>
                    <a:pt x="31207" y="6194"/>
                    <a:pt x="29123" y="5599"/>
                    <a:pt x="27289" y="5075"/>
                  </a:cubicBezTo>
                  <a:cubicBezTo>
                    <a:pt x="23479" y="3992"/>
                    <a:pt x="20491" y="3146"/>
                    <a:pt x="18979" y="170"/>
                  </a:cubicBezTo>
                  <a:cubicBezTo>
                    <a:pt x="18931" y="74"/>
                    <a:pt x="18836" y="15"/>
                    <a:pt x="18753" y="3"/>
                  </a:cubicBezTo>
                  <a:cubicBezTo>
                    <a:pt x="18737" y="1"/>
                    <a:pt x="18722" y="0"/>
                    <a:pt x="18706"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469;p59">
              <a:extLst>
                <a:ext uri="{FF2B5EF4-FFF2-40B4-BE49-F238E27FC236}">
                  <a16:creationId xmlns:a16="http://schemas.microsoft.com/office/drawing/2014/main" id="{3F8C1401-67B4-0FE0-B256-3EE4C7F56FAC}"/>
                </a:ext>
              </a:extLst>
            </p:cNvPr>
            <p:cNvSpPr/>
            <p:nvPr/>
          </p:nvSpPr>
          <p:spPr>
            <a:xfrm>
              <a:off x="3311700" y="1721675"/>
              <a:ext cx="1869025" cy="1141400"/>
            </a:xfrm>
            <a:custGeom>
              <a:avLst/>
              <a:gdLst/>
              <a:ahLst/>
              <a:cxnLst/>
              <a:rect l="l" t="t" r="r" b="b"/>
              <a:pathLst>
                <a:path w="74761" h="45656" extrusionOk="0">
                  <a:moveTo>
                    <a:pt x="20822" y="0"/>
                  </a:moveTo>
                  <a:cubicBezTo>
                    <a:pt x="20741" y="0"/>
                    <a:pt x="20658" y="32"/>
                    <a:pt x="20599" y="100"/>
                  </a:cubicBezTo>
                  <a:lnTo>
                    <a:pt x="108" y="21007"/>
                  </a:lnTo>
                  <a:cubicBezTo>
                    <a:pt x="37" y="21078"/>
                    <a:pt x="1" y="21185"/>
                    <a:pt x="37" y="21293"/>
                  </a:cubicBezTo>
                  <a:cubicBezTo>
                    <a:pt x="60" y="21388"/>
                    <a:pt x="144" y="21471"/>
                    <a:pt x="239" y="21495"/>
                  </a:cubicBezTo>
                  <a:cubicBezTo>
                    <a:pt x="418" y="21543"/>
                    <a:pt x="18384" y="25948"/>
                    <a:pt x="25968" y="29544"/>
                  </a:cubicBezTo>
                  <a:cubicBezTo>
                    <a:pt x="34946" y="33818"/>
                    <a:pt x="35648" y="39414"/>
                    <a:pt x="35660" y="39473"/>
                  </a:cubicBezTo>
                  <a:cubicBezTo>
                    <a:pt x="35672" y="39593"/>
                    <a:pt x="35755" y="39676"/>
                    <a:pt x="35851" y="39712"/>
                  </a:cubicBezTo>
                  <a:cubicBezTo>
                    <a:pt x="35874" y="39712"/>
                    <a:pt x="35886" y="39723"/>
                    <a:pt x="35886" y="39723"/>
                  </a:cubicBezTo>
                  <a:cubicBezTo>
                    <a:pt x="35910" y="39731"/>
                    <a:pt x="35934" y="39734"/>
                    <a:pt x="35958" y="39734"/>
                  </a:cubicBezTo>
                  <a:cubicBezTo>
                    <a:pt x="36054" y="39734"/>
                    <a:pt x="36148" y="39679"/>
                    <a:pt x="36196" y="39593"/>
                  </a:cubicBezTo>
                  <a:cubicBezTo>
                    <a:pt x="36236" y="39532"/>
                    <a:pt x="39574" y="34504"/>
                    <a:pt x="46985" y="34504"/>
                  </a:cubicBezTo>
                  <a:cubicBezTo>
                    <a:pt x="48378" y="34504"/>
                    <a:pt x="49916" y="34682"/>
                    <a:pt x="51603" y="35104"/>
                  </a:cubicBezTo>
                  <a:cubicBezTo>
                    <a:pt x="56806" y="36414"/>
                    <a:pt x="59806" y="38509"/>
                    <a:pt x="62687" y="40533"/>
                  </a:cubicBezTo>
                  <a:cubicBezTo>
                    <a:pt x="65878" y="42760"/>
                    <a:pt x="68867" y="44879"/>
                    <a:pt x="74415" y="45653"/>
                  </a:cubicBezTo>
                  <a:cubicBezTo>
                    <a:pt x="74431" y="45655"/>
                    <a:pt x="74446" y="45656"/>
                    <a:pt x="74462" y="45656"/>
                  </a:cubicBezTo>
                  <a:cubicBezTo>
                    <a:pt x="74537" y="45656"/>
                    <a:pt x="74604" y="45631"/>
                    <a:pt x="74653" y="45581"/>
                  </a:cubicBezTo>
                  <a:cubicBezTo>
                    <a:pt x="74713" y="45522"/>
                    <a:pt x="74760" y="45427"/>
                    <a:pt x="74748" y="45343"/>
                  </a:cubicBezTo>
                  <a:lnTo>
                    <a:pt x="72391" y="18411"/>
                  </a:lnTo>
                  <a:cubicBezTo>
                    <a:pt x="72391" y="18340"/>
                    <a:pt x="72355" y="18268"/>
                    <a:pt x="72272" y="18209"/>
                  </a:cubicBezTo>
                  <a:cubicBezTo>
                    <a:pt x="72223" y="18169"/>
                    <a:pt x="72157" y="18146"/>
                    <a:pt x="72095" y="18146"/>
                  </a:cubicBezTo>
                  <a:cubicBezTo>
                    <a:pt x="72082" y="18146"/>
                    <a:pt x="72070" y="18147"/>
                    <a:pt x="72058" y="18149"/>
                  </a:cubicBezTo>
                  <a:cubicBezTo>
                    <a:pt x="72058" y="18149"/>
                    <a:pt x="72053" y="18150"/>
                    <a:pt x="72043" y="18150"/>
                  </a:cubicBezTo>
                  <a:cubicBezTo>
                    <a:pt x="71984" y="18150"/>
                    <a:pt x="71746" y="18141"/>
                    <a:pt x="71307" y="18018"/>
                  </a:cubicBezTo>
                  <a:lnTo>
                    <a:pt x="71307" y="18018"/>
                  </a:lnTo>
                  <a:cubicBezTo>
                    <a:pt x="71319" y="18221"/>
                    <a:pt x="71343" y="18435"/>
                    <a:pt x="71343" y="18638"/>
                  </a:cubicBezTo>
                  <a:cubicBezTo>
                    <a:pt x="71546" y="18685"/>
                    <a:pt x="71712" y="18709"/>
                    <a:pt x="71831" y="18733"/>
                  </a:cubicBezTo>
                  <a:lnTo>
                    <a:pt x="74141" y="45022"/>
                  </a:lnTo>
                  <a:cubicBezTo>
                    <a:pt x="68962" y="44224"/>
                    <a:pt x="66069" y="42200"/>
                    <a:pt x="63033" y="40057"/>
                  </a:cubicBezTo>
                  <a:cubicBezTo>
                    <a:pt x="60104" y="37985"/>
                    <a:pt x="57056" y="35854"/>
                    <a:pt x="51734" y="34532"/>
                  </a:cubicBezTo>
                  <a:cubicBezTo>
                    <a:pt x="49999" y="34099"/>
                    <a:pt x="48415" y="33916"/>
                    <a:pt x="46977" y="33916"/>
                  </a:cubicBezTo>
                  <a:cubicBezTo>
                    <a:pt x="40711" y="33916"/>
                    <a:pt x="37224" y="37391"/>
                    <a:pt x="36101" y="38747"/>
                  </a:cubicBezTo>
                  <a:cubicBezTo>
                    <a:pt x="35648" y="37080"/>
                    <a:pt x="33779" y="32604"/>
                    <a:pt x="26219" y="29008"/>
                  </a:cubicBezTo>
                  <a:cubicBezTo>
                    <a:pt x="19289" y="25722"/>
                    <a:pt x="3859" y="21793"/>
                    <a:pt x="870" y="21031"/>
                  </a:cubicBezTo>
                  <a:lnTo>
                    <a:pt x="20873" y="647"/>
                  </a:lnTo>
                  <a:lnTo>
                    <a:pt x="21897" y="1028"/>
                  </a:lnTo>
                  <a:cubicBezTo>
                    <a:pt x="21934" y="1043"/>
                    <a:pt x="21972" y="1049"/>
                    <a:pt x="22010" y="1049"/>
                  </a:cubicBezTo>
                  <a:cubicBezTo>
                    <a:pt x="22130" y="1049"/>
                    <a:pt x="22244" y="982"/>
                    <a:pt x="22289" y="873"/>
                  </a:cubicBezTo>
                  <a:cubicBezTo>
                    <a:pt x="22349" y="719"/>
                    <a:pt x="22266" y="540"/>
                    <a:pt x="22123" y="481"/>
                  </a:cubicBezTo>
                  <a:lnTo>
                    <a:pt x="20920" y="16"/>
                  </a:lnTo>
                  <a:cubicBezTo>
                    <a:pt x="20889" y="6"/>
                    <a:pt x="20856" y="0"/>
                    <a:pt x="2082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470;p59">
              <a:extLst>
                <a:ext uri="{FF2B5EF4-FFF2-40B4-BE49-F238E27FC236}">
                  <a16:creationId xmlns:a16="http://schemas.microsoft.com/office/drawing/2014/main" id="{3122805C-1B38-58DA-50F0-265DE77ECBA7}"/>
                </a:ext>
              </a:extLst>
            </p:cNvPr>
            <p:cNvSpPr/>
            <p:nvPr/>
          </p:nvSpPr>
          <p:spPr>
            <a:xfrm>
              <a:off x="4413925" y="2274875"/>
              <a:ext cx="808775" cy="689050"/>
            </a:xfrm>
            <a:custGeom>
              <a:avLst/>
              <a:gdLst/>
              <a:ahLst/>
              <a:cxnLst/>
              <a:rect l="l" t="t" r="r" b="b"/>
              <a:pathLst>
                <a:path w="32351" h="27562" extrusionOk="0">
                  <a:moveTo>
                    <a:pt x="28375" y="1"/>
                  </a:moveTo>
                  <a:cubicBezTo>
                    <a:pt x="28260" y="1"/>
                    <a:pt x="28145" y="71"/>
                    <a:pt x="28100" y="189"/>
                  </a:cubicBezTo>
                  <a:cubicBezTo>
                    <a:pt x="28040" y="331"/>
                    <a:pt x="28111" y="510"/>
                    <a:pt x="28266" y="570"/>
                  </a:cubicBezTo>
                  <a:lnTo>
                    <a:pt x="29171" y="915"/>
                  </a:lnTo>
                  <a:lnTo>
                    <a:pt x="31695" y="26704"/>
                  </a:lnTo>
                  <a:cubicBezTo>
                    <a:pt x="29897" y="25608"/>
                    <a:pt x="23718" y="21846"/>
                    <a:pt x="19301" y="19084"/>
                  </a:cubicBezTo>
                  <a:lnTo>
                    <a:pt x="18956" y="18881"/>
                  </a:lnTo>
                  <a:cubicBezTo>
                    <a:pt x="15279" y="16597"/>
                    <a:pt x="9015" y="12701"/>
                    <a:pt x="2404" y="12701"/>
                  </a:cubicBezTo>
                  <a:cubicBezTo>
                    <a:pt x="1607" y="12701"/>
                    <a:pt x="804" y="12758"/>
                    <a:pt x="1" y="12881"/>
                  </a:cubicBezTo>
                  <a:cubicBezTo>
                    <a:pt x="84" y="12893"/>
                    <a:pt x="179" y="12916"/>
                    <a:pt x="263" y="12916"/>
                  </a:cubicBezTo>
                  <a:cubicBezTo>
                    <a:pt x="1382" y="12952"/>
                    <a:pt x="2501" y="13107"/>
                    <a:pt x="3573" y="13333"/>
                  </a:cubicBezTo>
                  <a:cubicBezTo>
                    <a:pt x="9597" y="13750"/>
                    <a:pt x="15253" y="17262"/>
                    <a:pt x="18646" y="19369"/>
                  </a:cubicBezTo>
                  <a:lnTo>
                    <a:pt x="18991" y="19584"/>
                  </a:lnTo>
                  <a:cubicBezTo>
                    <a:pt x="24194" y="22810"/>
                    <a:pt x="31826" y="27466"/>
                    <a:pt x="31910" y="27513"/>
                  </a:cubicBezTo>
                  <a:cubicBezTo>
                    <a:pt x="31921" y="27525"/>
                    <a:pt x="31933" y="27525"/>
                    <a:pt x="31945" y="27537"/>
                  </a:cubicBezTo>
                  <a:cubicBezTo>
                    <a:pt x="31987" y="27553"/>
                    <a:pt x="32026" y="27562"/>
                    <a:pt x="32065" y="27562"/>
                  </a:cubicBezTo>
                  <a:cubicBezTo>
                    <a:pt x="32116" y="27562"/>
                    <a:pt x="32165" y="27547"/>
                    <a:pt x="32219" y="27513"/>
                  </a:cubicBezTo>
                  <a:cubicBezTo>
                    <a:pt x="32314" y="27478"/>
                    <a:pt x="32350" y="27370"/>
                    <a:pt x="32350" y="27263"/>
                  </a:cubicBezTo>
                  <a:lnTo>
                    <a:pt x="29755" y="689"/>
                  </a:lnTo>
                  <a:cubicBezTo>
                    <a:pt x="29731" y="593"/>
                    <a:pt x="29659" y="486"/>
                    <a:pt x="29552" y="439"/>
                  </a:cubicBezTo>
                  <a:lnTo>
                    <a:pt x="28481" y="22"/>
                  </a:lnTo>
                  <a:cubicBezTo>
                    <a:pt x="28447" y="8"/>
                    <a:pt x="28411" y="1"/>
                    <a:pt x="28375"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471;p59">
              <a:extLst>
                <a:ext uri="{FF2B5EF4-FFF2-40B4-BE49-F238E27FC236}">
                  <a16:creationId xmlns:a16="http://schemas.microsoft.com/office/drawing/2014/main" id="{284AAB6A-A26B-F1EA-0374-9FFDE319C088}"/>
                </a:ext>
              </a:extLst>
            </p:cNvPr>
            <p:cNvSpPr/>
            <p:nvPr/>
          </p:nvSpPr>
          <p:spPr>
            <a:xfrm>
              <a:off x="4333875" y="2339225"/>
              <a:ext cx="928400" cy="733100"/>
            </a:xfrm>
            <a:custGeom>
              <a:avLst/>
              <a:gdLst/>
              <a:ahLst/>
              <a:cxnLst/>
              <a:rect l="l" t="t" r="r" b="b"/>
              <a:pathLst>
                <a:path w="37136" h="29324" extrusionOk="0">
                  <a:moveTo>
                    <a:pt x="32851" y="0"/>
                  </a:moveTo>
                  <a:cubicBezTo>
                    <a:pt x="32728" y="0"/>
                    <a:pt x="32610" y="75"/>
                    <a:pt x="32564" y="186"/>
                  </a:cubicBezTo>
                  <a:cubicBezTo>
                    <a:pt x="32504" y="341"/>
                    <a:pt x="32576" y="520"/>
                    <a:pt x="32730" y="579"/>
                  </a:cubicBezTo>
                  <a:lnTo>
                    <a:pt x="33623" y="913"/>
                  </a:lnTo>
                  <a:lnTo>
                    <a:pt x="36469" y="28618"/>
                  </a:lnTo>
                  <a:cubicBezTo>
                    <a:pt x="34885" y="28095"/>
                    <a:pt x="32873" y="26952"/>
                    <a:pt x="28885" y="24654"/>
                  </a:cubicBezTo>
                  <a:cubicBezTo>
                    <a:pt x="26313" y="23177"/>
                    <a:pt x="22789" y="21153"/>
                    <a:pt x="18014" y="18534"/>
                  </a:cubicBezTo>
                  <a:cubicBezTo>
                    <a:pt x="12629" y="15575"/>
                    <a:pt x="8230" y="14713"/>
                    <a:pt x="4928" y="14713"/>
                  </a:cubicBezTo>
                  <a:cubicBezTo>
                    <a:pt x="2835" y="14713"/>
                    <a:pt x="1183" y="15059"/>
                    <a:pt x="0" y="15438"/>
                  </a:cubicBezTo>
                  <a:cubicBezTo>
                    <a:pt x="636" y="15368"/>
                    <a:pt x="1276" y="15335"/>
                    <a:pt x="1917" y="15335"/>
                  </a:cubicBezTo>
                  <a:cubicBezTo>
                    <a:pt x="2464" y="15335"/>
                    <a:pt x="3012" y="15359"/>
                    <a:pt x="3560" y="15402"/>
                  </a:cubicBezTo>
                  <a:cubicBezTo>
                    <a:pt x="4005" y="15368"/>
                    <a:pt x="4475" y="15348"/>
                    <a:pt x="4970" y="15348"/>
                  </a:cubicBezTo>
                  <a:cubicBezTo>
                    <a:pt x="8190" y="15348"/>
                    <a:pt x="12475" y="16179"/>
                    <a:pt x="17717" y="19058"/>
                  </a:cubicBezTo>
                  <a:cubicBezTo>
                    <a:pt x="22491" y="21677"/>
                    <a:pt x="26003" y="23701"/>
                    <a:pt x="28575" y="25177"/>
                  </a:cubicBezTo>
                  <a:cubicBezTo>
                    <a:pt x="32968" y="27690"/>
                    <a:pt x="34957" y="28833"/>
                    <a:pt x="36707" y="29309"/>
                  </a:cubicBezTo>
                  <a:cubicBezTo>
                    <a:pt x="36730" y="29319"/>
                    <a:pt x="36755" y="29323"/>
                    <a:pt x="36780" y="29323"/>
                  </a:cubicBezTo>
                  <a:cubicBezTo>
                    <a:pt x="36847" y="29323"/>
                    <a:pt x="36917" y="29293"/>
                    <a:pt x="36969" y="29249"/>
                  </a:cubicBezTo>
                  <a:cubicBezTo>
                    <a:pt x="37088" y="29166"/>
                    <a:pt x="37136" y="29071"/>
                    <a:pt x="37124" y="28987"/>
                  </a:cubicBezTo>
                  <a:lnTo>
                    <a:pt x="34207" y="674"/>
                  </a:lnTo>
                  <a:cubicBezTo>
                    <a:pt x="34183" y="579"/>
                    <a:pt x="34111" y="472"/>
                    <a:pt x="34004" y="424"/>
                  </a:cubicBezTo>
                  <a:lnTo>
                    <a:pt x="32957" y="20"/>
                  </a:lnTo>
                  <a:cubicBezTo>
                    <a:pt x="32922" y="6"/>
                    <a:pt x="32886" y="0"/>
                    <a:pt x="3285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472;p59">
              <a:extLst>
                <a:ext uri="{FF2B5EF4-FFF2-40B4-BE49-F238E27FC236}">
                  <a16:creationId xmlns:a16="http://schemas.microsoft.com/office/drawing/2014/main" id="{6ECE14C0-AEF3-9227-1BFB-DE08D59505F7}"/>
                </a:ext>
              </a:extLst>
            </p:cNvPr>
            <p:cNvSpPr/>
            <p:nvPr/>
          </p:nvSpPr>
          <p:spPr>
            <a:xfrm>
              <a:off x="4202600" y="2700450"/>
              <a:ext cx="14300" cy="27725"/>
            </a:xfrm>
            <a:custGeom>
              <a:avLst/>
              <a:gdLst/>
              <a:ahLst/>
              <a:cxnLst/>
              <a:rect l="l" t="t" r="r" b="b"/>
              <a:pathLst>
                <a:path w="572" h="1109" extrusionOk="0">
                  <a:moveTo>
                    <a:pt x="429" y="1"/>
                  </a:moveTo>
                  <a:cubicBezTo>
                    <a:pt x="429" y="1"/>
                    <a:pt x="179" y="203"/>
                    <a:pt x="84" y="501"/>
                  </a:cubicBezTo>
                  <a:cubicBezTo>
                    <a:pt x="0" y="799"/>
                    <a:pt x="72" y="1108"/>
                    <a:pt x="72" y="1108"/>
                  </a:cubicBezTo>
                  <a:cubicBezTo>
                    <a:pt x="72" y="1108"/>
                    <a:pt x="358" y="930"/>
                    <a:pt x="477" y="620"/>
                  </a:cubicBezTo>
                  <a:cubicBezTo>
                    <a:pt x="572" y="299"/>
                    <a:pt x="429" y="1"/>
                    <a:pt x="429"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473;p59">
              <a:extLst>
                <a:ext uri="{FF2B5EF4-FFF2-40B4-BE49-F238E27FC236}">
                  <a16:creationId xmlns:a16="http://schemas.microsoft.com/office/drawing/2014/main" id="{646621CF-3A9E-11CA-3139-864D2191A27D}"/>
                </a:ext>
              </a:extLst>
            </p:cNvPr>
            <p:cNvSpPr/>
            <p:nvPr/>
          </p:nvSpPr>
          <p:spPr>
            <a:xfrm>
              <a:off x="4206475" y="2638450"/>
              <a:ext cx="387575" cy="89425"/>
            </a:xfrm>
            <a:custGeom>
              <a:avLst/>
              <a:gdLst/>
              <a:ahLst/>
              <a:cxnLst/>
              <a:rect l="l" t="t" r="r" b="b"/>
              <a:pathLst>
                <a:path w="15503" h="3577" extrusionOk="0">
                  <a:moveTo>
                    <a:pt x="9434" y="1"/>
                  </a:moveTo>
                  <a:cubicBezTo>
                    <a:pt x="8761" y="1"/>
                    <a:pt x="8053" y="36"/>
                    <a:pt x="7322" y="124"/>
                  </a:cubicBezTo>
                  <a:cubicBezTo>
                    <a:pt x="5048" y="385"/>
                    <a:pt x="3084" y="1195"/>
                    <a:pt x="1846" y="2029"/>
                  </a:cubicBezTo>
                  <a:cubicBezTo>
                    <a:pt x="1226" y="2445"/>
                    <a:pt x="762" y="2838"/>
                    <a:pt x="464" y="3112"/>
                  </a:cubicBezTo>
                  <a:cubicBezTo>
                    <a:pt x="298" y="3267"/>
                    <a:pt x="203" y="3386"/>
                    <a:pt x="119" y="3457"/>
                  </a:cubicBezTo>
                  <a:lnTo>
                    <a:pt x="0" y="3576"/>
                  </a:lnTo>
                  <a:cubicBezTo>
                    <a:pt x="0" y="3576"/>
                    <a:pt x="48" y="3553"/>
                    <a:pt x="143" y="3469"/>
                  </a:cubicBezTo>
                  <a:cubicBezTo>
                    <a:pt x="226" y="3410"/>
                    <a:pt x="345" y="3291"/>
                    <a:pt x="512" y="3172"/>
                  </a:cubicBezTo>
                  <a:cubicBezTo>
                    <a:pt x="845" y="2910"/>
                    <a:pt x="1334" y="2564"/>
                    <a:pt x="1977" y="2207"/>
                  </a:cubicBezTo>
                  <a:cubicBezTo>
                    <a:pt x="3239" y="1481"/>
                    <a:pt x="5167" y="790"/>
                    <a:pt x="7394" y="528"/>
                  </a:cubicBezTo>
                  <a:cubicBezTo>
                    <a:pt x="8321" y="414"/>
                    <a:pt x="9217" y="372"/>
                    <a:pt x="10054" y="372"/>
                  </a:cubicBezTo>
                  <a:cubicBezTo>
                    <a:pt x="11215" y="372"/>
                    <a:pt x="12263" y="452"/>
                    <a:pt x="13121" y="528"/>
                  </a:cubicBezTo>
                  <a:cubicBezTo>
                    <a:pt x="13847" y="600"/>
                    <a:pt x="14442" y="671"/>
                    <a:pt x="14859" y="719"/>
                  </a:cubicBezTo>
                  <a:cubicBezTo>
                    <a:pt x="15276" y="766"/>
                    <a:pt x="15502" y="790"/>
                    <a:pt x="15502" y="790"/>
                  </a:cubicBezTo>
                  <a:cubicBezTo>
                    <a:pt x="15502" y="790"/>
                    <a:pt x="15276" y="755"/>
                    <a:pt x="14859" y="647"/>
                  </a:cubicBezTo>
                  <a:cubicBezTo>
                    <a:pt x="14454" y="552"/>
                    <a:pt x="13859" y="433"/>
                    <a:pt x="13133" y="314"/>
                  </a:cubicBezTo>
                  <a:cubicBezTo>
                    <a:pt x="12137" y="160"/>
                    <a:pt x="10865" y="1"/>
                    <a:pt x="943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474;p59">
              <a:extLst>
                <a:ext uri="{FF2B5EF4-FFF2-40B4-BE49-F238E27FC236}">
                  <a16:creationId xmlns:a16="http://schemas.microsoft.com/office/drawing/2014/main" id="{C1735B6C-9ED4-44AF-ACDD-F7C0A2F28C5A}"/>
                </a:ext>
              </a:extLst>
            </p:cNvPr>
            <p:cNvSpPr/>
            <p:nvPr/>
          </p:nvSpPr>
          <p:spPr>
            <a:xfrm>
              <a:off x="4214500" y="2662975"/>
              <a:ext cx="385500" cy="66375"/>
            </a:xfrm>
            <a:custGeom>
              <a:avLst/>
              <a:gdLst/>
              <a:ahLst/>
              <a:cxnLst/>
              <a:rect l="l" t="t" r="r" b="b"/>
              <a:pathLst>
                <a:path w="15420" h="2655" extrusionOk="0">
                  <a:moveTo>
                    <a:pt x="9494" y="1"/>
                  </a:moveTo>
                  <a:cubicBezTo>
                    <a:pt x="8863" y="1"/>
                    <a:pt x="8199" y="33"/>
                    <a:pt x="7513" y="107"/>
                  </a:cubicBezTo>
                  <a:cubicBezTo>
                    <a:pt x="6430" y="238"/>
                    <a:pt x="5382" y="464"/>
                    <a:pt x="4465" y="714"/>
                  </a:cubicBezTo>
                  <a:cubicBezTo>
                    <a:pt x="4001" y="857"/>
                    <a:pt x="3572" y="988"/>
                    <a:pt x="3168" y="1131"/>
                  </a:cubicBezTo>
                  <a:cubicBezTo>
                    <a:pt x="2763" y="1286"/>
                    <a:pt x="2394" y="1429"/>
                    <a:pt x="2072" y="1583"/>
                  </a:cubicBezTo>
                  <a:cubicBezTo>
                    <a:pt x="1739" y="1714"/>
                    <a:pt x="1441" y="1881"/>
                    <a:pt x="1191" y="2000"/>
                  </a:cubicBezTo>
                  <a:cubicBezTo>
                    <a:pt x="917" y="2119"/>
                    <a:pt x="715" y="2238"/>
                    <a:pt x="536" y="2345"/>
                  </a:cubicBezTo>
                  <a:cubicBezTo>
                    <a:pt x="191" y="2548"/>
                    <a:pt x="1" y="2655"/>
                    <a:pt x="1" y="2655"/>
                  </a:cubicBezTo>
                  <a:cubicBezTo>
                    <a:pt x="1" y="2655"/>
                    <a:pt x="191" y="2572"/>
                    <a:pt x="560" y="2405"/>
                  </a:cubicBezTo>
                  <a:cubicBezTo>
                    <a:pt x="739" y="2333"/>
                    <a:pt x="965" y="2226"/>
                    <a:pt x="1239" y="2119"/>
                  </a:cubicBezTo>
                  <a:cubicBezTo>
                    <a:pt x="1501" y="2012"/>
                    <a:pt x="1798" y="1893"/>
                    <a:pt x="2144" y="1774"/>
                  </a:cubicBezTo>
                  <a:cubicBezTo>
                    <a:pt x="2489" y="1655"/>
                    <a:pt x="2858" y="1524"/>
                    <a:pt x="3263" y="1405"/>
                  </a:cubicBezTo>
                  <a:cubicBezTo>
                    <a:pt x="3656" y="1274"/>
                    <a:pt x="4096" y="1167"/>
                    <a:pt x="4549" y="1048"/>
                  </a:cubicBezTo>
                  <a:cubicBezTo>
                    <a:pt x="5477" y="821"/>
                    <a:pt x="6490" y="631"/>
                    <a:pt x="7573" y="512"/>
                  </a:cubicBezTo>
                  <a:cubicBezTo>
                    <a:pt x="8525" y="418"/>
                    <a:pt x="9449" y="379"/>
                    <a:pt x="10298" y="379"/>
                  </a:cubicBezTo>
                  <a:cubicBezTo>
                    <a:pt x="10415" y="379"/>
                    <a:pt x="10531" y="379"/>
                    <a:pt x="10645" y="381"/>
                  </a:cubicBezTo>
                  <a:cubicBezTo>
                    <a:pt x="11121" y="393"/>
                    <a:pt x="11562" y="393"/>
                    <a:pt x="11978" y="440"/>
                  </a:cubicBezTo>
                  <a:cubicBezTo>
                    <a:pt x="12395" y="464"/>
                    <a:pt x="12776" y="512"/>
                    <a:pt x="13145" y="559"/>
                  </a:cubicBezTo>
                  <a:cubicBezTo>
                    <a:pt x="13502" y="607"/>
                    <a:pt x="13812" y="667"/>
                    <a:pt x="14098" y="702"/>
                  </a:cubicBezTo>
                  <a:cubicBezTo>
                    <a:pt x="14371" y="750"/>
                    <a:pt x="14610" y="798"/>
                    <a:pt x="14812" y="845"/>
                  </a:cubicBezTo>
                  <a:cubicBezTo>
                    <a:pt x="15193" y="917"/>
                    <a:pt x="15419" y="964"/>
                    <a:pt x="15419" y="964"/>
                  </a:cubicBezTo>
                  <a:cubicBezTo>
                    <a:pt x="15419" y="964"/>
                    <a:pt x="15205" y="905"/>
                    <a:pt x="14812" y="762"/>
                  </a:cubicBezTo>
                  <a:cubicBezTo>
                    <a:pt x="14610" y="702"/>
                    <a:pt x="14371" y="631"/>
                    <a:pt x="14098" y="571"/>
                  </a:cubicBezTo>
                  <a:cubicBezTo>
                    <a:pt x="13812" y="512"/>
                    <a:pt x="13502" y="417"/>
                    <a:pt x="13145" y="357"/>
                  </a:cubicBezTo>
                  <a:cubicBezTo>
                    <a:pt x="12800" y="286"/>
                    <a:pt x="12395" y="214"/>
                    <a:pt x="11978" y="166"/>
                  </a:cubicBezTo>
                  <a:cubicBezTo>
                    <a:pt x="11562" y="95"/>
                    <a:pt x="11097" y="59"/>
                    <a:pt x="10621" y="36"/>
                  </a:cubicBezTo>
                  <a:cubicBezTo>
                    <a:pt x="10259" y="13"/>
                    <a:pt x="9882" y="1"/>
                    <a:pt x="949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475;p59">
              <a:extLst>
                <a:ext uri="{FF2B5EF4-FFF2-40B4-BE49-F238E27FC236}">
                  <a16:creationId xmlns:a16="http://schemas.microsoft.com/office/drawing/2014/main" id="{78DEC9CA-A8E5-C24A-37D7-C3D2D83F09E8}"/>
                </a:ext>
              </a:extLst>
            </p:cNvPr>
            <p:cNvSpPr/>
            <p:nvPr/>
          </p:nvSpPr>
          <p:spPr>
            <a:xfrm>
              <a:off x="4234450" y="2716000"/>
              <a:ext cx="105700" cy="28250"/>
            </a:xfrm>
            <a:custGeom>
              <a:avLst/>
              <a:gdLst/>
              <a:ahLst/>
              <a:cxnLst/>
              <a:rect l="l" t="t" r="r" b="b"/>
              <a:pathLst>
                <a:path w="4228" h="1130" extrusionOk="0">
                  <a:moveTo>
                    <a:pt x="3016" y="1"/>
                  </a:moveTo>
                  <a:cubicBezTo>
                    <a:pt x="2706" y="1"/>
                    <a:pt x="2358" y="28"/>
                    <a:pt x="2001" y="105"/>
                  </a:cubicBezTo>
                  <a:cubicBezTo>
                    <a:pt x="1370" y="248"/>
                    <a:pt x="869" y="510"/>
                    <a:pt x="524" y="724"/>
                  </a:cubicBezTo>
                  <a:cubicBezTo>
                    <a:pt x="179" y="951"/>
                    <a:pt x="0" y="1129"/>
                    <a:pt x="0" y="1129"/>
                  </a:cubicBezTo>
                  <a:cubicBezTo>
                    <a:pt x="0" y="1129"/>
                    <a:pt x="238" y="1046"/>
                    <a:pt x="619" y="903"/>
                  </a:cubicBezTo>
                  <a:cubicBezTo>
                    <a:pt x="1000" y="772"/>
                    <a:pt x="1512" y="629"/>
                    <a:pt x="2084" y="486"/>
                  </a:cubicBezTo>
                  <a:cubicBezTo>
                    <a:pt x="2667" y="367"/>
                    <a:pt x="3191" y="284"/>
                    <a:pt x="3596" y="236"/>
                  </a:cubicBezTo>
                  <a:cubicBezTo>
                    <a:pt x="3977" y="189"/>
                    <a:pt x="4227" y="177"/>
                    <a:pt x="4227" y="177"/>
                  </a:cubicBezTo>
                  <a:cubicBezTo>
                    <a:pt x="4227" y="177"/>
                    <a:pt x="3989" y="105"/>
                    <a:pt x="3596" y="34"/>
                  </a:cubicBezTo>
                  <a:cubicBezTo>
                    <a:pt x="3429" y="14"/>
                    <a:pt x="3232" y="1"/>
                    <a:pt x="3016"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476;p59">
              <a:extLst>
                <a:ext uri="{FF2B5EF4-FFF2-40B4-BE49-F238E27FC236}">
                  <a16:creationId xmlns:a16="http://schemas.microsoft.com/office/drawing/2014/main" id="{C98847C5-BCB8-D8BA-200E-D7D702631219}"/>
                </a:ext>
              </a:extLst>
            </p:cNvPr>
            <p:cNvSpPr/>
            <p:nvPr/>
          </p:nvSpPr>
          <p:spPr>
            <a:xfrm>
              <a:off x="4262425" y="2738575"/>
              <a:ext cx="74450" cy="14600"/>
            </a:xfrm>
            <a:custGeom>
              <a:avLst/>
              <a:gdLst/>
              <a:ahLst/>
              <a:cxnLst/>
              <a:rect l="l" t="t" r="r" b="b"/>
              <a:pathLst>
                <a:path w="2978" h="584" extrusionOk="0">
                  <a:moveTo>
                    <a:pt x="1950" y="0"/>
                  </a:moveTo>
                  <a:cubicBezTo>
                    <a:pt x="1789" y="0"/>
                    <a:pt x="1616" y="11"/>
                    <a:pt x="1441" y="36"/>
                  </a:cubicBezTo>
                  <a:cubicBezTo>
                    <a:pt x="1024" y="95"/>
                    <a:pt x="655" y="238"/>
                    <a:pt x="405" y="357"/>
                  </a:cubicBezTo>
                  <a:cubicBezTo>
                    <a:pt x="143" y="476"/>
                    <a:pt x="1" y="583"/>
                    <a:pt x="1" y="583"/>
                  </a:cubicBezTo>
                  <a:cubicBezTo>
                    <a:pt x="1" y="583"/>
                    <a:pt x="179" y="571"/>
                    <a:pt x="441" y="536"/>
                  </a:cubicBezTo>
                  <a:cubicBezTo>
                    <a:pt x="715" y="512"/>
                    <a:pt x="1084" y="476"/>
                    <a:pt x="1489" y="417"/>
                  </a:cubicBezTo>
                  <a:cubicBezTo>
                    <a:pt x="1894" y="357"/>
                    <a:pt x="2263" y="286"/>
                    <a:pt x="2525" y="238"/>
                  </a:cubicBezTo>
                  <a:cubicBezTo>
                    <a:pt x="2798" y="202"/>
                    <a:pt x="2977" y="155"/>
                    <a:pt x="2977" y="155"/>
                  </a:cubicBezTo>
                  <a:cubicBezTo>
                    <a:pt x="2977" y="155"/>
                    <a:pt x="2798" y="95"/>
                    <a:pt x="2525" y="48"/>
                  </a:cubicBezTo>
                  <a:cubicBezTo>
                    <a:pt x="2373" y="20"/>
                    <a:pt x="2173" y="0"/>
                    <a:pt x="195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477;p59">
              <a:extLst>
                <a:ext uri="{FF2B5EF4-FFF2-40B4-BE49-F238E27FC236}">
                  <a16:creationId xmlns:a16="http://schemas.microsoft.com/office/drawing/2014/main" id="{5AB707C9-CAEB-0534-8EBB-2DDA92F83C02}"/>
                </a:ext>
              </a:extLst>
            </p:cNvPr>
            <p:cNvSpPr/>
            <p:nvPr/>
          </p:nvSpPr>
          <p:spPr>
            <a:xfrm>
              <a:off x="4302900" y="2756125"/>
              <a:ext cx="473000" cy="113125"/>
            </a:xfrm>
            <a:custGeom>
              <a:avLst/>
              <a:gdLst/>
              <a:ahLst/>
              <a:cxnLst/>
              <a:rect l="l" t="t" r="r" b="b"/>
              <a:pathLst>
                <a:path w="18920" h="4525" extrusionOk="0">
                  <a:moveTo>
                    <a:pt x="6002" y="0"/>
                  </a:moveTo>
                  <a:cubicBezTo>
                    <a:pt x="5406" y="12"/>
                    <a:pt x="4847" y="12"/>
                    <a:pt x="4311" y="72"/>
                  </a:cubicBezTo>
                  <a:cubicBezTo>
                    <a:pt x="4049" y="108"/>
                    <a:pt x="3787" y="119"/>
                    <a:pt x="3549" y="155"/>
                  </a:cubicBezTo>
                  <a:cubicBezTo>
                    <a:pt x="3311" y="191"/>
                    <a:pt x="3073" y="227"/>
                    <a:pt x="2846" y="250"/>
                  </a:cubicBezTo>
                  <a:cubicBezTo>
                    <a:pt x="2406" y="310"/>
                    <a:pt x="2013" y="405"/>
                    <a:pt x="1656" y="477"/>
                  </a:cubicBezTo>
                  <a:cubicBezTo>
                    <a:pt x="1299" y="536"/>
                    <a:pt x="1001" y="608"/>
                    <a:pt x="763" y="691"/>
                  </a:cubicBezTo>
                  <a:cubicBezTo>
                    <a:pt x="275" y="822"/>
                    <a:pt x="1" y="893"/>
                    <a:pt x="1" y="893"/>
                  </a:cubicBezTo>
                  <a:cubicBezTo>
                    <a:pt x="1" y="893"/>
                    <a:pt x="287" y="834"/>
                    <a:pt x="775" y="751"/>
                  </a:cubicBezTo>
                  <a:cubicBezTo>
                    <a:pt x="1037" y="703"/>
                    <a:pt x="1334" y="643"/>
                    <a:pt x="1691" y="596"/>
                  </a:cubicBezTo>
                  <a:cubicBezTo>
                    <a:pt x="2049" y="548"/>
                    <a:pt x="2442" y="477"/>
                    <a:pt x="2894" y="453"/>
                  </a:cubicBezTo>
                  <a:cubicBezTo>
                    <a:pt x="3120" y="429"/>
                    <a:pt x="3358" y="405"/>
                    <a:pt x="3596" y="393"/>
                  </a:cubicBezTo>
                  <a:cubicBezTo>
                    <a:pt x="3835" y="370"/>
                    <a:pt x="4085" y="370"/>
                    <a:pt x="4347" y="358"/>
                  </a:cubicBezTo>
                  <a:cubicBezTo>
                    <a:pt x="4525" y="350"/>
                    <a:pt x="4706" y="347"/>
                    <a:pt x="4891" y="347"/>
                  </a:cubicBezTo>
                  <a:cubicBezTo>
                    <a:pt x="5259" y="347"/>
                    <a:pt x="5640" y="358"/>
                    <a:pt x="6037" y="358"/>
                  </a:cubicBezTo>
                  <a:cubicBezTo>
                    <a:pt x="7204" y="417"/>
                    <a:pt x="8502" y="536"/>
                    <a:pt x="9835" y="786"/>
                  </a:cubicBezTo>
                  <a:cubicBezTo>
                    <a:pt x="11169" y="1060"/>
                    <a:pt x="12419" y="1417"/>
                    <a:pt x="13526" y="1798"/>
                  </a:cubicBezTo>
                  <a:cubicBezTo>
                    <a:pt x="14086" y="2013"/>
                    <a:pt x="14622" y="2203"/>
                    <a:pt x="15098" y="2429"/>
                  </a:cubicBezTo>
                  <a:cubicBezTo>
                    <a:pt x="15336" y="2536"/>
                    <a:pt x="15574" y="2632"/>
                    <a:pt x="15788" y="2739"/>
                  </a:cubicBezTo>
                  <a:cubicBezTo>
                    <a:pt x="16003" y="2846"/>
                    <a:pt x="16229" y="2953"/>
                    <a:pt x="16419" y="3048"/>
                  </a:cubicBezTo>
                  <a:cubicBezTo>
                    <a:pt x="16824" y="3251"/>
                    <a:pt x="17170" y="3453"/>
                    <a:pt x="17479" y="3632"/>
                  </a:cubicBezTo>
                  <a:cubicBezTo>
                    <a:pt x="17789" y="3810"/>
                    <a:pt x="18051" y="3977"/>
                    <a:pt x="18265" y="4108"/>
                  </a:cubicBezTo>
                  <a:cubicBezTo>
                    <a:pt x="18682" y="4382"/>
                    <a:pt x="18920" y="4525"/>
                    <a:pt x="18920" y="4525"/>
                  </a:cubicBezTo>
                  <a:cubicBezTo>
                    <a:pt x="18920" y="4525"/>
                    <a:pt x="18694" y="4358"/>
                    <a:pt x="18217" y="4001"/>
                  </a:cubicBezTo>
                  <a:cubicBezTo>
                    <a:pt x="18027" y="3858"/>
                    <a:pt x="17777" y="3679"/>
                    <a:pt x="17479" y="3477"/>
                  </a:cubicBezTo>
                  <a:cubicBezTo>
                    <a:pt x="17181" y="3287"/>
                    <a:pt x="16848" y="3048"/>
                    <a:pt x="16455" y="2846"/>
                  </a:cubicBezTo>
                  <a:cubicBezTo>
                    <a:pt x="16253" y="2727"/>
                    <a:pt x="16050" y="2608"/>
                    <a:pt x="15836" y="2489"/>
                  </a:cubicBezTo>
                  <a:cubicBezTo>
                    <a:pt x="15634" y="2370"/>
                    <a:pt x="15396" y="2263"/>
                    <a:pt x="15157" y="2144"/>
                  </a:cubicBezTo>
                  <a:cubicBezTo>
                    <a:pt x="14693" y="1905"/>
                    <a:pt x="14157" y="1703"/>
                    <a:pt x="13610" y="1465"/>
                  </a:cubicBezTo>
                  <a:cubicBezTo>
                    <a:pt x="12490" y="1024"/>
                    <a:pt x="11228" y="643"/>
                    <a:pt x="9871" y="370"/>
                  </a:cubicBezTo>
                  <a:cubicBezTo>
                    <a:pt x="8514" y="119"/>
                    <a:pt x="7192" y="12"/>
                    <a:pt x="600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478;p59">
              <a:extLst>
                <a:ext uri="{FF2B5EF4-FFF2-40B4-BE49-F238E27FC236}">
                  <a16:creationId xmlns:a16="http://schemas.microsoft.com/office/drawing/2014/main" id="{D22C9D7E-FA1F-C949-09D1-D77CD2822D36}"/>
                </a:ext>
              </a:extLst>
            </p:cNvPr>
            <p:cNvSpPr/>
            <p:nvPr/>
          </p:nvSpPr>
          <p:spPr>
            <a:xfrm>
              <a:off x="4331475" y="2783675"/>
              <a:ext cx="317625" cy="61175"/>
            </a:xfrm>
            <a:custGeom>
              <a:avLst/>
              <a:gdLst/>
              <a:ahLst/>
              <a:cxnLst/>
              <a:rect l="l" t="t" r="r" b="b"/>
              <a:pathLst>
                <a:path w="12705" h="2447" extrusionOk="0">
                  <a:moveTo>
                    <a:pt x="4710" y="0"/>
                  </a:moveTo>
                  <a:cubicBezTo>
                    <a:pt x="4454" y="0"/>
                    <a:pt x="4205" y="7"/>
                    <a:pt x="3966" y="18"/>
                  </a:cubicBezTo>
                  <a:cubicBezTo>
                    <a:pt x="3156" y="65"/>
                    <a:pt x="2442" y="149"/>
                    <a:pt x="1870" y="268"/>
                  </a:cubicBezTo>
                  <a:cubicBezTo>
                    <a:pt x="1572" y="315"/>
                    <a:pt x="1310" y="387"/>
                    <a:pt x="1072" y="446"/>
                  </a:cubicBezTo>
                  <a:cubicBezTo>
                    <a:pt x="858" y="494"/>
                    <a:pt x="656" y="553"/>
                    <a:pt x="501" y="613"/>
                  </a:cubicBezTo>
                  <a:lnTo>
                    <a:pt x="1" y="780"/>
                  </a:lnTo>
                  <a:cubicBezTo>
                    <a:pt x="1" y="780"/>
                    <a:pt x="179" y="732"/>
                    <a:pt x="513" y="672"/>
                  </a:cubicBezTo>
                  <a:cubicBezTo>
                    <a:pt x="679" y="637"/>
                    <a:pt x="870" y="601"/>
                    <a:pt x="1108" y="565"/>
                  </a:cubicBezTo>
                  <a:cubicBezTo>
                    <a:pt x="1334" y="530"/>
                    <a:pt x="1596" y="494"/>
                    <a:pt x="1894" y="458"/>
                  </a:cubicBezTo>
                  <a:cubicBezTo>
                    <a:pt x="2477" y="387"/>
                    <a:pt x="3192" y="339"/>
                    <a:pt x="3966" y="339"/>
                  </a:cubicBezTo>
                  <a:cubicBezTo>
                    <a:pt x="4751" y="339"/>
                    <a:pt x="5609" y="387"/>
                    <a:pt x="6502" y="506"/>
                  </a:cubicBezTo>
                  <a:cubicBezTo>
                    <a:pt x="7395" y="625"/>
                    <a:pt x="8228" y="803"/>
                    <a:pt x="8978" y="994"/>
                  </a:cubicBezTo>
                  <a:cubicBezTo>
                    <a:pt x="9728" y="1208"/>
                    <a:pt x="10395" y="1423"/>
                    <a:pt x="10943" y="1649"/>
                  </a:cubicBezTo>
                  <a:cubicBezTo>
                    <a:pt x="11228" y="1756"/>
                    <a:pt x="11466" y="1875"/>
                    <a:pt x="11693" y="1958"/>
                  </a:cubicBezTo>
                  <a:cubicBezTo>
                    <a:pt x="11919" y="2054"/>
                    <a:pt x="12098" y="2149"/>
                    <a:pt x="12240" y="2220"/>
                  </a:cubicBezTo>
                  <a:cubicBezTo>
                    <a:pt x="12538" y="2363"/>
                    <a:pt x="12705" y="2446"/>
                    <a:pt x="12705" y="2446"/>
                  </a:cubicBezTo>
                  <a:cubicBezTo>
                    <a:pt x="12705" y="2446"/>
                    <a:pt x="12550" y="2351"/>
                    <a:pt x="12264" y="2161"/>
                  </a:cubicBezTo>
                  <a:cubicBezTo>
                    <a:pt x="12133" y="2065"/>
                    <a:pt x="11955" y="1958"/>
                    <a:pt x="11752" y="1839"/>
                  </a:cubicBezTo>
                  <a:cubicBezTo>
                    <a:pt x="11538" y="1744"/>
                    <a:pt x="11300" y="1589"/>
                    <a:pt x="11038" y="1470"/>
                  </a:cubicBezTo>
                  <a:cubicBezTo>
                    <a:pt x="10502" y="1208"/>
                    <a:pt x="9847" y="934"/>
                    <a:pt x="9085" y="684"/>
                  </a:cubicBezTo>
                  <a:cubicBezTo>
                    <a:pt x="8323" y="446"/>
                    <a:pt x="7466" y="232"/>
                    <a:pt x="6549" y="125"/>
                  </a:cubicBezTo>
                  <a:cubicBezTo>
                    <a:pt x="5912" y="34"/>
                    <a:pt x="5292" y="0"/>
                    <a:pt x="471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479;p59">
              <a:extLst>
                <a:ext uri="{FF2B5EF4-FFF2-40B4-BE49-F238E27FC236}">
                  <a16:creationId xmlns:a16="http://schemas.microsoft.com/office/drawing/2014/main" id="{79EF1E33-56F4-9E62-AB9B-65EB91118B8B}"/>
                </a:ext>
              </a:extLst>
            </p:cNvPr>
            <p:cNvSpPr/>
            <p:nvPr/>
          </p:nvSpPr>
          <p:spPr>
            <a:xfrm>
              <a:off x="4752075" y="2896925"/>
              <a:ext cx="521225" cy="225350"/>
            </a:xfrm>
            <a:custGeom>
              <a:avLst/>
              <a:gdLst/>
              <a:ahLst/>
              <a:cxnLst/>
              <a:rect l="l" t="t" r="r" b="b"/>
              <a:pathLst>
                <a:path w="20849" h="9014" extrusionOk="0">
                  <a:moveTo>
                    <a:pt x="0" y="0"/>
                  </a:moveTo>
                  <a:cubicBezTo>
                    <a:pt x="1" y="0"/>
                    <a:pt x="1144" y="572"/>
                    <a:pt x="2989" y="1500"/>
                  </a:cubicBezTo>
                  <a:cubicBezTo>
                    <a:pt x="4822" y="2441"/>
                    <a:pt x="7370" y="3715"/>
                    <a:pt x="10180" y="5144"/>
                  </a:cubicBezTo>
                  <a:cubicBezTo>
                    <a:pt x="11585" y="5846"/>
                    <a:pt x="12907" y="6549"/>
                    <a:pt x="14157" y="7120"/>
                  </a:cubicBezTo>
                  <a:cubicBezTo>
                    <a:pt x="15395" y="7691"/>
                    <a:pt x="16550" y="8156"/>
                    <a:pt x="17550" y="8430"/>
                  </a:cubicBezTo>
                  <a:cubicBezTo>
                    <a:pt x="18550" y="8727"/>
                    <a:pt x="19360" y="8882"/>
                    <a:pt x="19943" y="8942"/>
                  </a:cubicBezTo>
                  <a:cubicBezTo>
                    <a:pt x="20241" y="8989"/>
                    <a:pt x="20467" y="8989"/>
                    <a:pt x="20610" y="9001"/>
                  </a:cubicBezTo>
                  <a:cubicBezTo>
                    <a:pt x="20777" y="9013"/>
                    <a:pt x="20848" y="9013"/>
                    <a:pt x="20848" y="9013"/>
                  </a:cubicBezTo>
                  <a:cubicBezTo>
                    <a:pt x="20848" y="9013"/>
                    <a:pt x="20777" y="9013"/>
                    <a:pt x="20634" y="8989"/>
                  </a:cubicBezTo>
                  <a:cubicBezTo>
                    <a:pt x="20479" y="8965"/>
                    <a:pt x="20253" y="8942"/>
                    <a:pt x="19979" y="8882"/>
                  </a:cubicBezTo>
                  <a:cubicBezTo>
                    <a:pt x="19407" y="8787"/>
                    <a:pt x="18586" y="8596"/>
                    <a:pt x="17622" y="8251"/>
                  </a:cubicBezTo>
                  <a:cubicBezTo>
                    <a:pt x="16645" y="7918"/>
                    <a:pt x="15526" y="7441"/>
                    <a:pt x="14300" y="6822"/>
                  </a:cubicBezTo>
                  <a:cubicBezTo>
                    <a:pt x="13085" y="6215"/>
                    <a:pt x="11764" y="5501"/>
                    <a:pt x="10359" y="4786"/>
                  </a:cubicBezTo>
                  <a:cubicBezTo>
                    <a:pt x="7549" y="3358"/>
                    <a:pt x="4953" y="2155"/>
                    <a:pt x="3072" y="1322"/>
                  </a:cubicBezTo>
                  <a:cubicBezTo>
                    <a:pt x="1191" y="476"/>
                    <a:pt x="1"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480;p59">
              <a:extLst>
                <a:ext uri="{FF2B5EF4-FFF2-40B4-BE49-F238E27FC236}">
                  <a16:creationId xmlns:a16="http://schemas.microsoft.com/office/drawing/2014/main" id="{86274DB1-285F-ABB5-8B74-B77F7E923C3C}"/>
                </a:ext>
              </a:extLst>
            </p:cNvPr>
            <p:cNvSpPr/>
            <p:nvPr/>
          </p:nvSpPr>
          <p:spPr>
            <a:xfrm>
              <a:off x="4671700" y="2720700"/>
              <a:ext cx="519425" cy="273575"/>
            </a:xfrm>
            <a:custGeom>
              <a:avLst/>
              <a:gdLst/>
              <a:ahLst/>
              <a:cxnLst/>
              <a:rect l="l" t="t" r="r" b="b"/>
              <a:pathLst>
                <a:path w="20777" h="10943" extrusionOk="0">
                  <a:moveTo>
                    <a:pt x="1" y="1"/>
                  </a:moveTo>
                  <a:lnTo>
                    <a:pt x="1" y="1"/>
                  </a:lnTo>
                  <a:cubicBezTo>
                    <a:pt x="1" y="1"/>
                    <a:pt x="322" y="96"/>
                    <a:pt x="894" y="274"/>
                  </a:cubicBezTo>
                  <a:cubicBezTo>
                    <a:pt x="1036" y="322"/>
                    <a:pt x="1191" y="382"/>
                    <a:pt x="1370" y="417"/>
                  </a:cubicBezTo>
                  <a:cubicBezTo>
                    <a:pt x="1537" y="477"/>
                    <a:pt x="1727" y="560"/>
                    <a:pt x="1918" y="632"/>
                  </a:cubicBezTo>
                  <a:cubicBezTo>
                    <a:pt x="2310" y="798"/>
                    <a:pt x="2763" y="941"/>
                    <a:pt x="3239" y="1179"/>
                  </a:cubicBezTo>
                  <a:cubicBezTo>
                    <a:pt x="3477" y="1286"/>
                    <a:pt x="3739" y="1406"/>
                    <a:pt x="4001" y="1525"/>
                  </a:cubicBezTo>
                  <a:cubicBezTo>
                    <a:pt x="4275" y="1644"/>
                    <a:pt x="4525" y="1787"/>
                    <a:pt x="4811" y="1941"/>
                  </a:cubicBezTo>
                  <a:cubicBezTo>
                    <a:pt x="5370" y="2227"/>
                    <a:pt x="5942" y="2560"/>
                    <a:pt x="6549" y="2918"/>
                  </a:cubicBezTo>
                  <a:cubicBezTo>
                    <a:pt x="7752" y="3656"/>
                    <a:pt x="9037" y="4513"/>
                    <a:pt x="10383" y="5418"/>
                  </a:cubicBezTo>
                  <a:cubicBezTo>
                    <a:pt x="11740" y="6335"/>
                    <a:pt x="13038" y="7192"/>
                    <a:pt x="14240" y="7942"/>
                  </a:cubicBezTo>
                  <a:cubicBezTo>
                    <a:pt x="14848" y="8299"/>
                    <a:pt x="15419" y="8633"/>
                    <a:pt x="15979" y="8930"/>
                  </a:cubicBezTo>
                  <a:cubicBezTo>
                    <a:pt x="16265" y="9085"/>
                    <a:pt x="16515" y="9228"/>
                    <a:pt x="16788" y="9371"/>
                  </a:cubicBezTo>
                  <a:cubicBezTo>
                    <a:pt x="17050" y="9490"/>
                    <a:pt x="17312" y="9609"/>
                    <a:pt x="17550" y="9728"/>
                  </a:cubicBezTo>
                  <a:cubicBezTo>
                    <a:pt x="18027" y="9966"/>
                    <a:pt x="18491" y="10121"/>
                    <a:pt x="18872" y="10288"/>
                  </a:cubicBezTo>
                  <a:cubicBezTo>
                    <a:pt x="19063" y="10383"/>
                    <a:pt x="19241" y="10454"/>
                    <a:pt x="19420" y="10514"/>
                  </a:cubicBezTo>
                  <a:cubicBezTo>
                    <a:pt x="19598" y="10573"/>
                    <a:pt x="19753" y="10621"/>
                    <a:pt x="19896" y="10657"/>
                  </a:cubicBezTo>
                  <a:cubicBezTo>
                    <a:pt x="20467" y="10835"/>
                    <a:pt x="20777" y="10942"/>
                    <a:pt x="20777" y="10942"/>
                  </a:cubicBezTo>
                  <a:cubicBezTo>
                    <a:pt x="20777" y="10942"/>
                    <a:pt x="20479" y="10823"/>
                    <a:pt x="19932" y="10585"/>
                  </a:cubicBezTo>
                  <a:cubicBezTo>
                    <a:pt x="19789" y="10526"/>
                    <a:pt x="19634" y="10466"/>
                    <a:pt x="19467" y="10407"/>
                  </a:cubicBezTo>
                  <a:cubicBezTo>
                    <a:pt x="19301" y="10335"/>
                    <a:pt x="19122" y="10240"/>
                    <a:pt x="18932" y="10157"/>
                  </a:cubicBezTo>
                  <a:cubicBezTo>
                    <a:pt x="18539" y="9978"/>
                    <a:pt x="18098" y="9799"/>
                    <a:pt x="17634" y="9526"/>
                  </a:cubicBezTo>
                  <a:cubicBezTo>
                    <a:pt x="17396" y="9407"/>
                    <a:pt x="17146" y="9276"/>
                    <a:pt x="16896" y="9145"/>
                  </a:cubicBezTo>
                  <a:cubicBezTo>
                    <a:pt x="16622" y="8990"/>
                    <a:pt x="16372" y="8847"/>
                    <a:pt x="16098" y="8680"/>
                  </a:cubicBezTo>
                  <a:cubicBezTo>
                    <a:pt x="15562" y="8383"/>
                    <a:pt x="15002" y="8013"/>
                    <a:pt x="14407" y="7644"/>
                  </a:cubicBezTo>
                  <a:cubicBezTo>
                    <a:pt x="13217" y="6870"/>
                    <a:pt x="11954" y="6001"/>
                    <a:pt x="10597" y="5085"/>
                  </a:cubicBezTo>
                  <a:cubicBezTo>
                    <a:pt x="9252" y="4168"/>
                    <a:pt x="7942" y="3334"/>
                    <a:pt x="6716" y="2620"/>
                  </a:cubicBezTo>
                  <a:cubicBezTo>
                    <a:pt x="6085" y="2287"/>
                    <a:pt x="5501" y="1953"/>
                    <a:pt x="4930" y="1691"/>
                  </a:cubicBezTo>
                  <a:cubicBezTo>
                    <a:pt x="4644" y="1548"/>
                    <a:pt x="4370" y="1417"/>
                    <a:pt x="4108" y="1298"/>
                  </a:cubicBezTo>
                  <a:cubicBezTo>
                    <a:pt x="3834" y="1191"/>
                    <a:pt x="3584" y="1096"/>
                    <a:pt x="3334" y="989"/>
                  </a:cubicBezTo>
                  <a:cubicBezTo>
                    <a:pt x="2846" y="774"/>
                    <a:pt x="2370" y="644"/>
                    <a:pt x="1965" y="513"/>
                  </a:cubicBezTo>
                  <a:cubicBezTo>
                    <a:pt x="1751" y="453"/>
                    <a:pt x="1572" y="382"/>
                    <a:pt x="1394" y="334"/>
                  </a:cubicBezTo>
                  <a:cubicBezTo>
                    <a:pt x="1215" y="286"/>
                    <a:pt x="1060" y="239"/>
                    <a:pt x="905" y="215"/>
                  </a:cubicBezTo>
                  <a:cubicBezTo>
                    <a:pt x="322" y="84"/>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481;p59">
              <a:extLst>
                <a:ext uri="{FF2B5EF4-FFF2-40B4-BE49-F238E27FC236}">
                  <a16:creationId xmlns:a16="http://schemas.microsoft.com/office/drawing/2014/main" id="{517C5FEE-9F1C-1A69-0B48-DE708A4AB12D}"/>
                </a:ext>
              </a:extLst>
            </p:cNvPr>
            <p:cNvSpPr/>
            <p:nvPr/>
          </p:nvSpPr>
          <p:spPr>
            <a:xfrm>
              <a:off x="4713075" y="2707000"/>
              <a:ext cx="304225" cy="181000"/>
            </a:xfrm>
            <a:custGeom>
              <a:avLst/>
              <a:gdLst/>
              <a:ahLst/>
              <a:cxnLst/>
              <a:rect l="l" t="t" r="r" b="b"/>
              <a:pathLst>
                <a:path w="12169" h="7240" extrusionOk="0">
                  <a:moveTo>
                    <a:pt x="1" y="1"/>
                  </a:moveTo>
                  <a:lnTo>
                    <a:pt x="501" y="251"/>
                  </a:lnTo>
                  <a:cubicBezTo>
                    <a:pt x="834" y="406"/>
                    <a:pt x="1286" y="644"/>
                    <a:pt x="1858" y="941"/>
                  </a:cubicBezTo>
                  <a:cubicBezTo>
                    <a:pt x="3001" y="1537"/>
                    <a:pt x="4549" y="2382"/>
                    <a:pt x="6228" y="3382"/>
                  </a:cubicBezTo>
                  <a:cubicBezTo>
                    <a:pt x="7918" y="4382"/>
                    <a:pt x="9407" y="5347"/>
                    <a:pt x="10466" y="6061"/>
                  </a:cubicBezTo>
                  <a:cubicBezTo>
                    <a:pt x="11002" y="6418"/>
                    <a:pt x="11419" y="6716"/>
                    <a:pt x="11716" y="6918"/>
                  </a:cubicBezTo>
                  <a:cubicBezTo>
                    <a:pt x="12014" y="7121"/>
                    <a:pt x="12169" y="7240"/>
                    <a:pt x="12169" y="7240"/>
                  </a:cubicBezTo>
                  <a:cubicBezTo>
                    <a:pt x="12169" y="7240"/>
                    <a:pt x="12026" y="7097"/>
                    <a:pt x="11728" y="6859"/>
                  </a:cubicBezTo>
                  <a:cubicBezTo>
                    <a:pt x="11454" y="6621"/>
                    <a:pt x="11050" y="6299"/>
                    <a:pt x="10550" y="5894"/>
                  </a:cubicBezTo>
                  <a:cubicBezTo>
                    <a:pt x="9537" y="5097"/>
                    <a:pt x="8109" y="4049"/>
                    <a:pt x="6406" y="3037"/>
                  </a:cubicBezTo>
                  <a:cubicBezTo>
                    <a:pt x="4727" y="2025"/>
                    <a:pt x="3120" y="1263"/>
                    <a:pt x="1929" y="763"/>
                  </a:cubicBezTo>
                  <a:cubicBezTo>
                    <a:pt x="1334" y="513"/>
                    <a:pt x="858" y="310"/>
                    <a:pt x="513" y="191"/>
                  </a:cubicBezTo>
                  <a:cubicBezTo>
                    <a:pt x="191" y="72"/>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482;p59">
              <a:extLst>
                <a:ext uri="{FF2B5EF4-FFF2-40B4-BE49-F238E27FC236}">
                  <a16:creationId xmlns:a16="http://schemas.microsoft.com/office/drawing/2014/main" id="{D12AF832-CDAB-FD44-F31C-E8FAD76BB7BF}"/>
                </a:ext>
              </a:extLst>
            </p:cNvPr>
            <p:cNvSpPr/>
            <p:nvPr/>
          </p:nvSpPr>
          <p:spPr>
            <a:xfrm>
              <a:off x="3092050" y="2249900"/>
              <a:ext cx="231600" cy="83575"/>
            </a:xfrm>
            <a:custGeom>
              <a:avLst/>
              <a:gdLst/>
              <a:ahLst/>
              <a:cxnLst/>
              <a:rect l="l" t="t" r="r" b="b"/>
              <a:pathLst>
                <a:path w="9264" h="3343" extrusionOk="0">
                  <a:moveTo>
                    <a:pt x="9256" y="303"/>
                  </a:moveTo>
                  <a:lnTo>
                    <a:pt x="9256" y="303"/>
                  </a:lnTo>
                  <a:cubicBezTo>
                    <a:pt x="9261" y="305"/>
                    <a:pt x="9263" y="307"/>
                    <a:pt x="9263" y="307"/>
                  </a:cubicBezTo>
                  <a:lnTo>
                    <a:pt x="9256" y="303"/>
                  </a:lnTo>
                  <a:close/>
                  <a:moveTo>
                    <a:pt x="8613" y="0"/>
                  </a:moveTo>
                  <a:cubicBezTo>
                    <a:pt x="8554" y="0"/>
                    <a:pt x="8492" y="9"/>
                    <a:pt x="8430" y="33"/>
                  </a:cubicBezTo>
                  <a:cubicBezTo>
                    <a:pt x="8346" y="68"/>
                    <a:pt x="8239" y="140"/>
                    <a:pt x="8180" y="259"/>
                  </a:cubicBezTo>
                  <a:cubicBezTo>
                    <a:pt x="8120" y="378"/>
                    <a:pt x="8120" y="485"/>
                    <a:pt x="8061" y="509"/>
                  </a:cubicBezTo>
                  <a:cubicBezTo>
                    <a:pt x="8033" y="537"/>
                    <a:pt x="7989" y="548"/>
                    <a:pt x="7933" y="548"/>
                  </a:cubicBezTo>
                  <a:cubicBezTo>
                    <a:pt x="7893" y="548"/>
                    <a:pt x="7848" y="543"/>
                    <a:pt x="7799" y="533"/>
                  </a:cubicBezTo>
                  <a:cubicBezTo>
                    <a:pt x="7680" y="521"/>
                    <a:pt x="7537" y="473"/>
                    <a:pt x="7382" y="473"/>
                  </a:cubicBezTo>
                  <a:cubicBezTo>
                    <a:pt x="7287" y="473"/>
                    <a:pt x="7180" y="485"/>
                    <a:pt x="7096" y="545"/>
                  </a:cubicBezTo>
                  <a:cubicBezTo>
                    <a:pt x="7001" y="604"/>
                    <a:pt x="6941" y="723"/>
                    <a:pt x="6918" y="783"/>
                  </a:cubicBezTo>
                  <a:cubicBezTo>
                    <a:pt x="6870" y="902"/>
                    <a:pt x="6799" y="973"/>
                    <a:pt x="6691" y="1057"/>
                  </a:cubicBezTo>
                  <a:cubicBezTo>
                    <a:pt x="6477" y="1188"/>
                    <a:pt x="6168" y="1247"/>
                    <a:pt x="5846" y="1319"/>
                  </a:cubicBezTo>
                  <a:cubicBezTo>
                    <a:pt x="5513" y="1390"/>
                    <a:pt x="5179" y="1485"/>
                    <a:pt x="4834" y="1569"/>
                  </a:cubicBezTo>
                  <a:cubicBezTo>
                    <a:pt x="3453" y="1950"/>
                    <a:pt x="2239" y="2378"/>
                    <a:pt x="1381" y="2735"/>
                  </a:cubicBezTo>
                  <a:cubicBezTo>
                    <a:pt x="512" y="3093"/>
                    <a:pt x="0" y="3343"/>
                    <a:pt x="0" y="3343"/>
                  </a:cubicBezTo>
                  <a:cubicBezTo>
                    <a:pt x="0" y="3343"/>
                    <a:pt x="548" y="3176"/>
                    <a:pt x="1453" y="2950"/>
                  </a:cubicBezTo>
                  <a:cubicBezTo>
                    <a:pt x="2346" y="2700"/>
                    <a:pt x="3560" y="2354"/>
                    <a:pt x="4941" y="1985"/>
                  </a:cubicBezTo>
                  <a:cubicBezTo>
                    <a:pt x="5275" y="1902"/>
                    <a:pt x="5608" y="1807"/>
                    <a:pt x="5929" y="1723"/>
                  </a:cubicBezTo>
                  <a:cubicBezTo>
                    <a:pt x="6251" y="1628"/>
                    <a:pt x="6584" y="1569"/>
                    <a:pt x="6882" y="1342"/>
                  </a:cubicBezTo>
                  <a:cubicBezTo>
                    <a:pt x="7037" y="1247"/>
                    <a:pt x="7156" y="1069"/>
                    <a:pt x="7203" y="914"/>
                  </a:cubicBezTo>
                  <a:cubicBezTo>
                    <a:pt x="7227" y="842"/>
                    <a:pt x="7227" y="830"/>
                    <a:pt x="7263" y="795"/>
                  </a:cubicBezTo>
                  <a:cubicBezTo>
                    <a:pt x="7287" y="771"/>
                    <a:pt x="7322" y="747"/>
                    <a:pt x="7370" y="747"/>
                  </a:cubicBezTo>
                  <a:cubicBezTo>
                    <a:pt x="7477" y="747"/>
                    <a:pt x="7620" y="771"/>
                    <a:pt x="7751" y="783"/>
                  </a:cubicBezTo>
                  <a:cubicBezTo>
                    <a:pt x="7773" y="783"/>
                    <a:pt x="7796" y="783"/>
                    <a:pt x="7819" y="783"/>
                  </a:cubicBezTo>
                  <a:cubicBezTo>
                    <a:pt x="7937" y="783"/>
                    <a:pt x="8071" y="775"/>
                    <a:pt x="8180" y="676"/>
                  </a:cubicBezTo>
                  <a:cubicBezTo>
                    <a:pt x="8239" y="616"/>
                    <a:pt x="8263" y="545"/>
                    <a:pt x="8287" y="485"/>
                  </a:cubicBezTo>
                  <a:cubicBezTo>
                    <a:pt x="8299" y="426"/>
                    <a:pt x="8299" y="366"/>
                    <a:pt x="8311" y="330"/>
                  </a:cubicBezTo>
                  <a:cubicBezTo>
                    <a:pt x="8346" y="247"/>
                    <a:pt x="8406" y="187"/>
                    <a:pt x="8477" y="152"/>
                  </a:cubicBezTo>
                  <a:cubicBezTo>
                    <a:pt x="8546" y="120"/>
                    <a:pt x="8614" y="110"/>
                    <a:pt x="8679" y="110"/>
                  </a:cubicBezTo>
                  <a:cubicBezTo>
                    <a:pt x="8762" y="110"/>
                    <a:pt x="8840" y="127"/>
                    <a:pt x="8906" y="140"/>
                  </a:cubicBezTo>
                  <a:cubicBezTo>
                    <a:pt x="9025" y="187"/>
                    <a:pt x="9120" y="235"/>
                    <a:pt x="9180" y="259"/>
                  </a:cubicBezTo>
                  <a:lnTo>
                    <a:pt x="9256" y="303"/>
                  </a:lnTo>
                  <a:lnTo>
                    <a:pt x="9256" y="303"/>
                  </a:lnTo>
                  <a:cubicBezTo>
                    <a:pt x="9246" y="296"/>
                    <a:pt x="9222" y="280"/>
                    <a:pt x="9180" y="247"/>
                  </a:cubicBezTo>
                  <a:cubicBezTo>
                    <a:pt x="9132" y="199"/>
                    <a:pt x="9037" y="140"/>
                    <a:pt x="8918" y="80"/>
                  </a:cubicBezTo>
                  <a:cubicBezTo>
                    <a:pt x="8846" y="40"/>
                    <a:pt x="8736" y="0"/>
                    <a:pt x="861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483;p59">
              <a:extLst>
                <a:ext uri="{FF2B5EF4-FFF2-40B4-BE49-F238E27FC236}">
                  <a16:creationId xmlns:a16="http://schemas.microsoft.com/office/drawing/2014/main" id="{8137309F-25C3-4A09-86C8-69E9F3FBC316}"/>
                </a:ext>
              </a:extLst>
            </p:cNvPr>
            <p:cNvSpPr/>
            <p:nvPr/>
          </p:nvSpPr>
          <p:spPr>
            <a:xfrm>
              <a:off x="3148900" y="2310525"/>
              <a:ext cx="417925" cy="144400"/>
            </a:xfrm>
            <a:custGeom>
              <a:avLst/>
              <a:gdLst/>
              <a:ahLst/>
              <a:cxnLst/>
              <a:rect l="l" t="t" r="r" b="b"/>
              <a:pathLst>
                <a:path w="16717" h="5776" extrusionOk="0">
                  <a:moveTo>
                    <a:pt x="0" y="1"/>
                  </a:moveTo>
                  <a:cubicBezTo>
                    <a:pt x="0" y="1"/>
                    <a:pt x="227" y="132"/>
                    <a:pt x="607" y="346"/>
                  </a:cubicBezTo>
                  <a:cubicBezTo>
                    <a:pt x="1000" y="572"/>
                    <a:pt x="1560" y="894"/>
                    <a:pt x="2274" y="1263"/>
                  </a:cubicBezTo>
                  <a:cubicBezTo>
                    <a:pt x="3703" y="2001"/>
                    <a:pt x="5739" y="2942"/>
                    <a:pt x="8061" y="3751"/>
                  </a:cubicBezTo>
                  <a:cubicBezTo>
                    <a:pt x="10406" y="4549"/>
                    <a:pt x="12573" y="5073"/>
                    <a:pt x="14157" y="5371"/>
                  </a:cubicBezTo>
                  <a:cubicBezTo>
                    <a:pt x="14943" y="5513"/>
                    <a:pt x="15586" y="5621"/>
                    <a:pt x="16026" y="5680"/>
                  </a:cubicBezTo>
                  <a:cubicBezTo>
                    <a:pt x="16455" y="5740"/>
                    <a:pt x="16717" y="5775"/>
                    <a:pt x="16717" y="5775"/>
                  </a:cubicBezTo>
                  <a:cubicBezTo>
                    <a:pt x="16717" y="5775"/>
                    <a:pt x="16478" y="5728"/>
                    <a:pt x="16026" y="5621"/>
                  </a:cubicBezTo>
                  <a:cubicBezTo>
                    <a:pt x="15597" y="5537"/>
                    <a:pt x="14954" y="5371"/>
                    <a:pt x="14181" y="5180"/>
                  </a:cubicBezTo>
                  <a:cubicBezTo>
                    <a:pt x="12621" y="4775"/>
                    <a:pt x="10490" y="4168"/>
                    <a:pt x="8180" y="3370"/>
                  </a:cubicBezTo>
                  <a:cubicBezTo>
                    <a:pt x="5858" y="2573"/>
                    <a:pt x="3822" y="1739"/>
                    <a:pt x="2346" y="1084"/>
                  </a:cubicBezTo>
                  <a:cubicBezTo>
                    <a:pt x="1619" y="751"/>
                    <a:pt x="1024" y="489"/>
                    <a:pt x="619" y="298"/>
                  </a:cubicBezTo>
                  <a:cubicBezTo>
                    <a:pt x="227" y="96"/>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484;p59">
              <a:extLst>
                <a:ext uri="{FF2B5EF4-FFF2-40B4-BE49-F238E27FC236}">
                  <a16:creationId xmlns:a16="http://schemas.microsoft.com/office/drawing/2014/main" id="{D75A2F9C-71F4-8249-EA64-9ADB87773074}"/>
                </a:ext>
              </a:extLst>
            </p:cNvPr>
            <p:cNvSpPr/>
            <p:nvPr/>
          </p:nvSpPr>
          <p:spPr>
            <a:xfrm>
              <a:off x="3202475" y="2295950"/>
              <a:ext cx="157475" cy="53300"/>
            </a:xfrm>
            <a:custGeom>
              <a:avLst/>
              <a:gdLst/>
              <a:ahLst/>
              <a:cxnLst/>
              <a:rect l="l" t="t" r="r" b="b"/>
              <a:pathLst>
                <a:path w="6299" h="2132" extrusionOk="0">
                  <a:moveTo>
                    <a:pt x="0" y="0"/>
                  </a:moveTo>
                  <a:cubicBezTo>
                    <a:pt x="0" y="0"/>
                    <a:pt x="310" y="215"/>
                    <a:pt x="834" y="512"/>
                  </a:cubicBezTo>
                  <a:cubicBezTo>
                    <a:pt x="1358" y="834"/>
                    <a:pt x="2108" y="1203"/>
                    <a:pt x="2989" y="1501"/>
                  </a:cubicBezTo>
                  <a:cubicBezTo>
                    <a:pt x="3882" y="1798"/>
                    <a:pt x="4703" y="1965"/>
                    <a:pt x="5311" y="2036"/>
                  </a:cubicBezTo>
                  <a:cubicBezTo>
                    <a:pt x="5918" y="2132"/>
                    <a:pt x="6299" y="2132"/>
                    <a:pt x="6299" y="2132"/>
                  </a:cubicBezTo>
                  <a:cubicBezTo>
                    <a:pt x="6299" y="2132"/>
                    <a:pt x="5942" y="2024"/>
                    <a:pt x="5334" y="1846"/>
                  </a:cubicBezTo>
                  <a:cubicBezTo>
                    <a:pt x="4763" y="1667"/>
                    <a:pt x="3965" y="1429"/>
                    <a:pt x="3108" y="1132"/>
                  </a:cubicBezTo>
                  <a:cubicBezTo>
                    <a:pt x="2251" y="834"/>
                    <a:pt x="1465" y="548"/>
                    <a:pt x="905" y="334"/>
                  </a:cubicBezTo>
                  <a:cubicBezTo>
                    <a:pt x="358" y="131"/>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485;p59">
              <a:extLst>
                <a:ext uri="{FF2B5EF4-FFF2-40B4-BE49-F238E27FC236}">
                  <a16:creationId xmlns:a16="http://schemas.microsoft.com/office/drawing/2014/main" id="{C42EDDF4-EFC5-42C5-E5CD-D50F936A04A2}"/>
                </a:ext>
              </a:extLst>
            </p:cNvPr>
            <p:cNvSpPr/>
            <p:nvPr/>
          </p:nvSpPr>
          <p:spPr>
            <a:xfrm>
              <a:off x="3350400" y="2308150"/>
              <a:ext cx="753100" cy="336375"/>
            </a:xfrm>
            <a:custGeom>
              <a:avLst/>
              <a:gdLst/>
              <a:ahLst/>
              <a:cxnLst/>
              <a:rect l="l" t="t" r="r" b="b"/>
              <a:pathLst>
                <a:path w="30124" h="13455" extrusionOk="0">
                  <a:moveTo>
                    <a:pt x="1" y="1"/>
                  </a:moveTo>
                  <a:lnTo>
                    <a:pt x="1" y="1"/>
                  </a:lnTo>
                  <a:cubicBezTo>
                    <a:pt x="1" y="1"/>
                    <a:pt x="418" y="215"/>
                    <a:pt x="1179" y="584"/>
                  </a:cubicBezTo>
                  <a:cubicBezTo>
                    <a:pt x="1941" y="953"/>
                    <a:pt x="3037" y="1477"/>
                    <a:pt x="4442" y="2060"/>
                  </a:cubicBezTo>
                  <a:cubicBezTo>
                    <a:pt x="5835" y="2632"/>
                    <a:pt x="7526" y="3275"/>
                    <a:pt x="9442" y="3846"/>
                  </a:cubicBezTo>
                  <a:cubicBezTo>
                    <a:pt x="11359" y="4406"/>
                    <a:pt x="13491" y="4894"/>
                    <a:pt x="15705" y="5513"/>
                  </a:cubicBezTo>
                  <a:cubicBezTo>
                    <a:pt x="17908" y="6120"/>
                    <a:pt x="19979" y="6859"/>
                    <a:pt x="21730" y="7775"/>
                  </a:cubicBezTo>
                  <a:cubicBezTo>
                    <a:pt x="23504" y="8668"/>
                    <a:pt x="25004" y="9645"/>
                    <a:pt x="26242" y="10514"/>
                  </a:cubicBezTo>
                  <a:cubicBezTo>
                    <a:pt x="27480" y="11371"/>
                    <a:pt x="28433" y="12121"/>
                    <a:pt x="29100" y="12633"/>
                  </a:cubicBezTo>
                  <a:cubicBezTo>
                    <a:pt x="29754" y="13169"/>
                    <a:pt x="30124" y="13455"/>
                    <a:pt x="30124" y="13455"/>
                  </a:cubicBezTo>
                  <a:cubicBezTo>
                    <a:pt x="30124" y="13455"/>
                    <a:pt x="29766" y="13145"/>
                    <a:pt x="29135" y="12597"/>
                  </a:cubicBezTo>
                  <a:cubicBezTo>
                    <a:pt x="28492" y="12038"/>
                    <a:pt x="27552" y="11252"/>
                    <a:pt x="26349" y="10347"/>
                  </a:cubicBezTo>
                  <a:cubicBezTo>
                    <a:pt x="25147" y="9442"/>
                    <a:pt x="23658" y="8406"/>
                    <a:pt x="21884" y="7478"/>
                  </a:cubicBezTo>
                  <a:cubicBezTo>
                    <a:pt x="20122" y="6525"/>
                    <a:pt x="18027" y="5751"/>
                    <a:pt x="15812" y="5132"/>
                  </a:cubicBezTo>
                  <a:cubicBezTo>
                    <a:pt x="13598" y="4513"/>
                    <a:pt x="11455" y="4049"/>
                    <a:pt x="9526" y="3525"/>
                  </a:cubicBezTo>
                  <a:cubicBezTo>
                    <a:pt x="7609" y="3025"/>
                    <a:pt x="5930" y="2429"/>
                    <a:pt x="4513" y="1894"/>
                  </a:cubicBezTo>
                  <a:cubicBezTo>
                    <a:pt x="3096" y="1358"/>
                    <a:pt x="1989" y="882"/>
                    <a:pt x="1215" y="536"/>
                  </a:cubicBezTo>
                  <a:cubicBezTo>
                    <a:pt x="441" y="191"/>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486;p59">
              <a:extLst>
                <a:ext uri="{FF2B5EF4-FFF2-40B4-BE49-F238E27FC236}">
                  <a16:creationId xmlns:a16="http://schemas.microsoft.com/office/drawing/2014/main" id="{0792175F-5D46-77F1-833A-521CFBFA6B33}"/>
                </a:ext>
              </a:extLst>
            </p:cNvPr>
            <p:cNvSpPr/>
            <p:nvPr/>
          </p:nvSpPr>
          <p:spPr>
            <a:xfrm>
              <a:off x="3711475" y="2464725"/>
              <a:ext cx="299450" cy="144375"/>
            </a:xfrm>
            <a:custGeom>
              <a:avLst/>
              <a:gdLst/>
              <a:ahLst/>
              <a:cxnLst/>
              <a:rect l="l" t="t" r="r" b="b"/>
              <a:pathLst>
                <a:path w="11978" h="5775" extrusionOk="0">
                  <a:moveTo>
                    <a:pt x="0" y="0"/>
                  </a:moveTo>
                  <a:cubicBezTo>
                    <a:pt x="0" y="0"/>
                    <a:pt x="179" y="48"/>
                    <a:pt x="500" y="131"/>
                  </a:cubicBezTo>
                  <a:cubicBezTo>
                    <a:pt x="833" y="226"/>
                    <a:pt x="1310" y="357"/>
                    <a:pt x="1893" y="536"/>
                  </a:cubicBezTo>
                  <a:cubicBezTo>
                    <a:pt x="3048" y="893"/>
                    <a:pt x="4608" y="1477"/>
                    <a:pt x="6275" y="2274"/>
                  </a:cubicBezTo>
                  <a:cubicBezTo>
                    <a:pt x="7930" y="3084"/>
                    <a:pt x="9370" y="3941"/>
                    <a:pt x="10370" y="4632"/>
                  </a:cubicBezTo>
                  <a:cubicBezTo>
                    <a:pt x="10882" y="4977"/>
                    <a:pt x="11275" y="5263"/>
                    <a:pt x="11549" y="5465"/>
                  </a:cubicBezTo>
                  <a:cubicBezTo>
                    <a:pt x="11835" y="5656"/>
                    <a:pt x="11978" y="5775"/>
                    <a:pt x="11978" y="5775"/>
                  </a:cubicBezTo>
                  <a:cubicBezTo>
                    <a:pt x="11978" y="5775"/>
                    <a:pt x="11835" y="5656"/>
                    <a:pt x="11609" y="5418"/>
                  </a:cubicBezTo>
                  <a:cubicBezTo>
                    <a:pt x="11359" y="5203"/>
                    <a:pt x="10978" y="4870"/>
                    <a:pt x="10501" y="4489"/>
                  </a:cubicBezTo>
                  <a:cubicBezTo>
                    <a:pt x="9549" y="3715"/>
                    <a:pt x="8144" y="2739"/>
                    <a:pt x="6453" y="1929"/>
                  </a:cubicBezTo>
                  <a:cubicBezTo>
                    <a:pt x="4774" y="1108"/>
                    <a:pt x="3143" y="619"/>
                    <a:pt x="1953" y="346"/>
                  </a:cubicBezTo>
                  <a:cubicBezTo>
                    <a:pt x="1334" y="215"/>
                    <a:pt x="857" y="119"/>
                    <a:pt x="524" y="84"/>
                  </a:cubicBezTo>
                  <a:cubicBezTo>
                    <a:pt x="191" y="36"/>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487;p59">
              <a:extLst>
                <a:ext uri="{FF2B5EF4-FFF2-40B4-BE49-F238E27FC236}">
                  <a16:creationId xmlns:a16="http://schemas.microsoft.com/office/drawing/2014/main" id="{C88CDC02-2352-F26A-B3A9-2E17A5CBECF0}"/>
                </a:ext>
              </a:extLst>
            </p:cNvPr>
            <p:cNvSpPr/>
            <p:nvPr/>
          </p:nvSpPr>
          <p:spPr>
            <a:xfrm>
              <a:off x="3836175" y="2531400"/>
              <a:ext cx="103325" cy="50925"/>
            </a:xfrm>
            <a:custGeom>
              <a:avLst/>
              <a:gdLst/>
              <a:ahLst/>
              <a:cxnLst/>
              <a:rect l="l" t="t" r="r" b="b"/>
              <a:pathLst>
                <a:path w="4133" h="2037" extrusionOk="0">
                  <a:moveTo>
                    <a:pt x="1" y="0"/>
                  </a:moveTo>
                  <a:lnTo>
                    <a:pt x="1" y="0"/>
                  </a:lnTo>
                  <a:cubicBezTo>
                    <a:pt x="1" y="0"/>
                    <a:pt x="870" y="572"/>
                    <a:pt x="2001" y="1131"/>
                  </a:cubicBezTo>
                  <a:cubicBezTo>
                    <a:pt x="3156" y="1679"/>
                    <a:pt x="4132" y="2036"/>
                    <a:pt x="4132" y="2036"/>
                  </a:cubicBezTo>
                  <a:cubicBezTo>
                    <a:pt x="4132" y="2036"/>
                    <a:pt x="3346" y="1346"/>
                    <a:pt x="2180" y="774"/>
                  </a:cubicBezTo>
                  <a:cubicBezTo>
                    <a:pt x="1037" y="203"/>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488;p59">
              <a:extLst>
                <a:ext uri="{FF2B5EF4-FFF2-40B4-BE49-F238E27FC236}">
                  <a16:creationId xmlns:a16="http://schemas.microsoft.com/office/drawing/2014/main" id="{CFF3B2AE-4E19-4BE2-107E-F8466BC2991C}"/>
                </a:ext>
              </a:extLst>
            </p:cNvPr>
            <p:cNvSpPr/>
            <p:nvPr/>
          </p:nvSpPr>
          <p:spPr>
            <a:xfrm>
              <a:off x="3885900" y="2465900"/>
              <a:ext cx="229200" cy="144400"/>
            </a:xfrm>
            <a:custGeom>
              <a:avLst/>
              <a:gdLst/>
              <a:ahLst/>
              <a:cxnLst/>
              <a:rect l="l" t="t" r="r" b="b"/>
              <a:pathLst>
                <a:path w="9168" h="5776" extrusionOk="0">
                  <a:moveTo>
                    <a:pt x="0" y="1"/>
                  </a:moveTo>
                  <a:cubicBezTo>
                    <a:pt x="0" y="1"/>
                    <a:pt x="536" y="287"/>
                    <a:pt x="1405" y="763"/>
                  </a:cubicBezTo>
                  <a:cubicBezTo>
                    <a:pt x="2262" y="1239"/>
                    <a:pt x="3429" y="1918"/>
                    <a:pt x="4691" y="2715"/>
                  </a:cubicBezTo>
                  <a:cubicBezTo>
                    <a:pt x="5953" y="3501"/>
                    <a:pt x="7072" y="4275"/>
                    <a:pt x="7870" y="4835"/>
                  </a:cubicBezTo>
                  <a:cubicBezTo>
                    <a:pt x="8680" y="5418"/>
                    <a:pt x="9168" y="5775"/>
                    <a:pt x="9168" y="5775"/>
                  </a:cubicBezTo>
                  <a:cubicBezTo>
                    <a:pt x="9168" y="5775"/>
                    <a:pt x="8751" y="5347"/>
                    <a:pt x="7989" y="4692"/>
                  </a:cubicBezTo>
                  <a:cubicBezTo>
                    <a:pt x="7251" y="4037"/>
                    <a:pt x="6179" y="3180"/>
                    <a:pt x="4894" y="2382"/>
                  </a:cubicBezTo>
                  <a:cubicBezTo>
                    <a:pt x="3632" y="1572"/>
                    <a:pt x="2393" y="965"/>
                    <a:pt x="1488" y="584"/>
                  </a:cubicBezTo>
                  <a:cubicBezTo>
                    <a:pt x="584" y="191"/>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489;p59">
              <a:extLst>
                <a:ext uri="{FF2B5EF4-FFF2-40B4-BE49-F238E27FC236}">
                  <a16:creationId xmlns:a16="http://schemas.microsoft.com/office/drawing/2014/main" id="{0C2045C6-ABA8-467F-5EFB-3D08FE95650E}"/>
                </a:ext>
              </a:extLst>
            </p:cNvPr>
            <p:cNvSpPr/>
            <p:nvPr/>
          </p:nvSpPr>
          <p:spPr>
            <a:xfrm>
              <a:off x="4109725" y="2592700"/>
              <a:ext cx="85150" cy="134575"/>
            </a:xfrm>
            <a:custGeom>
              <a:avLst/>
              <a:gdLst/>
              <a:ahLst/>
              <a:cxnLst/>
              <a:rect l="l" t="t" r="r" b="b"/>
              <a:pathLst>
                <a:path w="3406" h="5383" extrusionOk="0">
                  <a:moveTo>
                    <a:pt x="1" y="1"/>
                  </a:moveTo>
                  <a:cubicBezTo>
                    <a:pt x="1" y="1"/>
                    <a:pt x="275" y="263"/>
                    <a:pt x="644" y="691"/>
                  </a:cubicBezTo>
                  <a:cubicBezTo>
                    <a:pt x="1048" y="1120"/>
                    <a:pt x="1560" y="1751"/>
                    <a:pt x="2060" y="2477"/>
                  </a:cubicBezTo>
                  <a:cubicBezTo>
                    <a:pt x="2584" y="3204"/>
                    <a:pt x="2953" y="3906"/>
                    <a:pt x="3144" y="4454"/>
                  </a:cubicBezTo>
                  <a:cubicBezTo>
                    <a:pt x="3251" y="4740"/>
                    <a:pt x="3311" y="4966"/>
                    <a:pt x="3346" y="5121"/>
                  </a:cubicBezTo>
                  <a:cubicBezTo>
                    <a:pt x="3370" y="5287"/>
                    <a:pt x="3382" y="5383"/>
                    <a:pt x="3382" y="5383"/>
                  </a:cubicBezTo>
                  <a:cubicBezTo>
                    <a:pt x="3382" y="5383"/>
                    <a:pt x="3406" y="5287"/>
                    <a:pt x="3406" y="5121"/>
                  </a:cubicBezTo>
                  <a:cubicBezTo>
                    <a:pt x="3406" y="4942"/>
                    <a:pt x="3382" y="4704"/>
                    <a:pt x="3346" y="4406"/>
                  </a:cubicBezTo>
                  <a:cubicBezTo>
                    <a:pt x="3239" y="3811"/>
                    <a:pt x="2918" y="3013"/>
                    <a:pt x="2382" y="2263"/>
                  </a:cubicBezTo>
                  <a:cubicBezTo>
                    <a:pt x="1870" y="1513"/>
                    <a:pt x="1251" y="930"/>
                    <a:pt x="798" y="561"/>
                  </a:cubicBezTo>
                  <a:cubicBezTo>
                    <a:pt x="334" y="180"/>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490;p59">
              <a:extLst>
                <a:ext uri="{FF2B5EF4-FFF2-40B4-BE49-F238E27FC236}">
                  <a16:creationId xmlns:a16="http://schemas.microsoft.com/office/drawing/2014/main" id="{BBF93A90-C18D-8024-A4F6-B14A443F99DA}"/>
                </a:ext>
              </a:extLst>
            </p:cNvPr>
            <p:cNvSpPr/>
            <p:nvPr/>
          </p:nvSpPr>
          <p:spPr>
            <a:xfrm>
              <a:off x="4116875" y="2643900"/>
              <a:ext cx="58075" cy="75050"/>
            </a:xfrm>
            <a:custGeom>
              <a:avLst/>
              <a:gdLst/>
              <a:ahLst/>
              <a:cxnLst/>
              <a:rect l="l" t="t" r="r" b="b"/>
              <a:pathLst>
                <a:path w="2323" h="3002" extrusionOk="0">
                  <a:moveTo>
                    <a:pt x="0" y="1"/>
                  </a:moveTo>
                  <a:lnTo>
                    <a:pt x="0" y="1"/>
                  </a:lnTo>
                  <a:cubicBezTo>
                    <a:pt x="0" y="1"/>
                    <a:pt x="143" y="156"/>
                    <a:pt x="358" y="453"/>
                  </a:cubicBezTo>
                  <a:cubicBezTo>
                    <a:pt x="572" y="727"/>
                    <a:pt x="870" y="1096"/>
                    <a:pt x="1179" y="1501"/>
                  </a:cubicBezTo>
                  <a:cubicBezTo>
                    <a:pt x="1489" y="1918"/>
                    <a:pt x="1774" y="2287"/>
                    <a:pt x="1989" y="2561"/>
                  </a:cubicBezTo>
                  <a:cubicBezTo>
                    <a:pt x="2191" y="2823"/>
                    <a:pt x="2322" y="3001"/>
                    <a:pt x="2322" y="3001"/>
                  </a:cubicBezTo>
                  <a:cubicBezTo>
                    <a:pt x="2322" y="3001"/>
                    <a:pt x="2286" y="2775"/>
                    <a:pt x="2167" y="2453"/>
                  </a:cubicBezTo>
                  <a:cubicBezTo>
                    <a:pt x="2024" y="2120"/>
                    <a:pt x="1822" y="1680"/>
                    <a:pt x="1489" y="1251"/>
                  </a:cubicBezTo>
                  <a:cubicBezTo>
                    <a:pt x="1167" y="810"/>
                    <a:pt x="774" y="501"/>
                    <a:pt x="500" y="298"/>
                  </a:cubicBezTo>
                  <a:cubicBezTo>
                    <a:pt x="203" y="84"/>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491;p59">
              <a:extLst>
                <a:ext uri="{FF2B5EF4-FFF2-40B4-BE49-F238E27FC236}">
                  <a16:creationId xmlns:a16="http://schemas.microsoft.com/office/drawing/2014/main" id="{2FA223F9-BE77-EFA7-3815-142576F84401}"/>
                </a:ext>
              </a:extLst>
            </p:cNvPr>
            <p:cNvSpPr/>
            <p:nvPr/>
          </p:nvSpPr>
          <p:spPr>
            <a:xfrm>
              <a:off x="4088000" y="2650450"/>
              <a:ext cx="44675" cy="61950"/>
            </a:xfrm>
            <a:custGeom>
              <a:avLst/>
              <a:gdLst/>
              <a:ahLst/>
              <a:cxnLst/>
              <a:rect l="l" t="t" r="r" b="b"/>
              <a:pathLst>
                <a:path w="1787" h="2478" extrusionOk="0">
                  <a:moveTo>
                    <a:pt x="0" y="1"/>
                  </a:moveTo>
                  <a:cubicBezTo>
                    <a:pt x="0" y="1"/>
                    <a:pt x="84" y="167"/>
                    <a:pt x="239" y="406"/>
                  </a:cubicBezTo>
                  <a:cubicBezTo>
                    <a:pt x="381" y="632"/>
                    <a:pt x="596" y="953"/>
                    <a:pt x="834" y="1287"/>
                  </a:cubicBezTo>
                  <a:cubicBezTo>
                    <a:pt x="1072" y="1620"/>
                    <a:pt x="1310" y="1906"/>
                    <a:pt x="1489" y="2132"/>
                  </a:cubicBezTo>
                  <a:cubicBezTo>
                    <a:pt x="1667" y="2334"/>
                    <a:pt x="1786" y="2477"/>
                    <a:pt x="1786" y="2477"/>
                  </a:cubicBezTo>
                  <a:cubicBezTo>
                    <a:pt x="1786" y="2477"/>
                    <a:pt x="1751" y="2299"/>
                    <a:pt x="1667" y="2025"/>
                  </a:cubicBezTo>
                  <a:cubicBezTo>
                    <a:pt x="1572" y="1763"/>
                    <a:pt x="1417" y="1406"/>
                    <a:pt x="1155" y="1048"/>
                  </a:cubicBezTo>
                  <a:cubicBezTo>
                    <a:pt x="905" y="691"/>
                    <a:pt x="608" y="417"/>
                    <a:pt x="381" y="251"/>
                  </a:cubicBezTo>
                  <a:cubicBezTo>
                    <a:pt x="167" y="96"/>
                    <a:pt x="1"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492;p59">
              <a:extLst>
                <a:ext uri="{FF2B5EF4-FFF2-40B4-BE49-F238E27FC236}">
                  <a16:creationId xmlns:a16="http://schemas.microsoft.com/office/drawing/2014/main" id="{5509DD83-A20E-65E7-0490-20CEB71FE9F7}"/>
                </a:ext>
              </a:extLst>
            </p:cNvPr>
            <p:cNvSpPr/>
            <p:nvPr/>
          </p:nvSpPr>
          <p:spPr>
            <a:xfrm>
              <a:off x="3958225" y="2621000"/>
              <a:ext cx="94075" cy="97650"/>
            </a:xfrm>
            <a:custGeom>
              <a:avLst/>
              <a:gdLst/>
              <a:ahLst/>
              <a:cxnLst/>
              <a:rect l="l" t="t" r="r" b="b"/>
              <a:pathLst>
                <a:path w="3763" h="3906" extrusionOk="0">
                  <a:moveTo>
                    <a:pt x="0" y="0"/>
                  </a:moveTo>
                  <a:lnTo>
                    <a:pt x="0" y="0"/>
                  </a:lnTo>
                  <a:cubicBezTo>
                    <a:pt x="0" y="0"/>
                    <a:pt x="238" y="202"/>
                    <a:pt x="608" y="536"/>
                  </a:cubicBezTo>
                  <a:cubicBezTo>
                    <a:pt x="977" y="857"/>
                    <a:pt x="1465" y="1310"/>
                    <a:pt x="1989" y="1845"/>
                  </a:cubicBezTo>
                  <a:cubicBezTo>
                    <a:pt x="2489" y="2381"/>
                    <a:pt x="2941" y="2893"/>
                    <a:pt x="3251" y="3274"/>
                  </a:cubicBezTo>
                  <a:cubicBezTo>
                    <a:pt x="3572" y="3667"/>
                    <a:pt x="3763" y="3905"/>
                    <a:pt x="3763" y="3905"/>
                  </a:cubicBezTo>
                  <a:cubicBezTo>
                    <a:pt x="3763" y="3905"/>
                    <a:pt x="3656" y="3608"/>
                    <a:pt x="3417" y="3155"/>
                  </a:cubicBezTo>
                  <a:cubicBezTo>
                    <a:pt x="3191" y="2715"/>
                    <a:pt x="2810" y="2119"/>
                    <a:pt x="2274" y="1572"/>
                  </a:cubicBezTo>
                  <a:cubicBezTo>
                    <a:pt x="1739" y="1012"/>
                    <a:pt x="1155" y="607"/>
                    <a:pt x="727" y="357"/>
                  </a:cubicBezTo>
                  <a:cubicBezTo>
                    <a:pt x="274" y="107"/>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493;p59">
              <a:extLst>
                <a:ext uri="{FF2B5EF4-FFF2-40B4-BE49-F238E27FC236}">
                  <a16:creationId xmlns:a16="http://schemas.microsoft.com/office/drawing/2014/main" id="{020E4502-E7ED-C985-0BDE-E531D0A7F886}"/>
                </a:ext>
              </a:extLst>
            </p:cNvPr>
            <p:cNvSpPr/>
            <p:nvPr/>
          </p:nvSpPr>
          <p:spPr>
            <a:xfrm>
              <a:off x="3496850" y="1763150"/>
              <a:ext cx="266725" cy="269700"/>
            </a:xfrm>
            <a:custGeom>
              <a:avLst/>
              <a:gdLst/>
              <a:ahLst/>
              <a:cxnLst/>
              <a:rect l="l" t="t" r="r" b="b"/>
              <a:pathLst>
                <a:path w="10669" h="10788" extrusionOk="0">
                  <a:moveTo>
                    <a:pt x="10669" y="0"/>
                  </a:moveTo>
                  <a:cubicBezTo>
                    <a:pt x="10668" y="1"/>
                    <a:pt x="8132" y="2275"/>
                    <a:pt x="5192" y="5251"/>
                  </a:cubicBezTo>
                  <a:cubicBezTo>
                    <a:pt x="2239" y="8227"/>
                    <a:pt x="1" y="10787"/>
                    <a:pt x="1" y="10787"/>
                  </a:cubicBezTo>
                  <a:cubicBezTo>
                    <a:pt x="1" y="10787"/>
                    <a:pt x="2525" y="8513"/>
                    <a:pt x="5466" y="5537"/>
                  </a:cubicBezTo>
                  <a:cubicBezTo>
                    <a:pt x="8418" y="2560"/>
                    <a:pt x="10668" y="1"/>
                    <a:pt x="10669"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494;p59">
              <a:extLst>
                <a:ext uri="{FF2B5EF4-FFF2-40B4-BE49-F238E27FC236}">
                  <a16:creationId xmlns:a16="http://schemas.microsoft.com/office/drawing/2014/main" id="{74E7F9BB-4B0B-AC06-30DE-96ACB85F7A95}"/>
                </a:ext>
              </a:extLst>
            </p:cNvPr>
            <p:cNvSpPr/>
            <p:nvPr/>
          </p:nvSpPr>
          <p:spPr>
            <a:xfrm>
              <a:off x="3340575" y="1840825"/>
              <a:ext cx="312575" cy="303950"/>
            </a:xfrm>
            <a:custGeom>
              <a:avLst/>
              <a:gdLst/>
              <a:ahLst/>
              <a:cxnLst/>
              <a:rect l="l" t="t" r="r" b="b"/>
              <a:pathLst>
                <a:path w="12503" h="12158" extrusionOk="0">
                  <a:moveTo>
                    <a:pt x="12502" y="1"/>
                  </a:moveTo>
                  <a:lnTo>
                    <a:pt x="12502" y="1"/>
                  </a:lnTo>
                  <a:cubicBezTo>
                    <a:pt x="12502" y="1"/>
                    <a:pt x="9490" y="2501"/>
                    <a:pt x="6037" y="5859"/>
                  </a:cubicBezTo>
                  <a:cubicBezTo>
                    <a:pt x="2585" y="9228"/>
                    <a:pt x="1" y="12157"/>
                    <a:pt x="1" y="12157"/>
                  </a:cubicBezTo>
                  <a:cubicBezTo>
                    <a:pt x="1" y="12157"/>
                    <a:pt x="2870" y="9502"/>
                    <a:pt x="6311" y="6144"/>
                  </a:cubicBezTo>
                  <a:cubicBezTo>
                    <a:pt x="9764" y="2799"/>
                    <a:pt x="12502" y="1"/>
                    <a:pt x="12502"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7495;p59">
              <a:extLst>
                <a:ext uri="{FF2B5EF4-FFF2-40B4-BE49-F238E27FC236}">
                  <a16:creationId xmlns:a16="http://schemas.microsoft.com/office/drawing/2014/main" id="{88F36DCB-AB24-471F-F367-50A55FB3A639}"/>
                </a:ext>
              </a:extLst>
            </p:cNvPr>
            <p:cNvSpPr/>
            <p:nvPr/>
          </p:nvSpPr>
          <p:spPr>
            <a:xfrm>
              <a:off x="3575725" y="1813450"/>
              <a:ext cx="82775" cy="79500"/>
            </a:xfrm>
            <a:custGeom>
              <a:avLst/>
              <a:gdLst/>
              <a:ahLst/>
              <a:cxnLst/>
              <a:rect l="l" t="t" r="r" b="b"/>
              <a:pathLst>
                <a:path w="3311" h="3180" extrusionOk="0">
                  <a:moveTo>
                    <a:pt x="3311" y="0"/>
                  </a:moveTo>
                  <a:cubicBezTo>
                    <a:pt x="3311" y="1"/>
                    <a:pt x="2441" y="560"/>
                    <a:pt x="1513" y="1441"/>
                  </a:cubicBezTo>
                  <a:cubicBezTo>
                    <a:pt x="608" y="2310"/>
                    <a:pt x="1" y="3179"/>
                    <a:pt x="1" y="3179"/>
                  </a:cubicBezTo>
                  <a:cubicBezTo>
                    <a:pt x="1" y="3179"/>
                    <a:pt x="870" y="2608"/>
                    <a:pt x="1799" y="1739"/>
                  </a:cubicBezTo>
                  <a:cubicBezTo>
                    <a:pt x="2703" y="846"/>
                    <a:pt x="3311" y="1"/>
                    <a:pt x="331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7496;p59">
              <a:extLst>
                <a:ext uri="{FF2B5EF4-FFF2-40B4-BE49-F238E27FC236}">
                  <a16:creationId xmlns:a16="http://schemas.microsoft.com/office/drawing/2014/main" id="{C3883007-936D-1719-E3F3-0CAB8E04FE20}"/>
                </a:ext>
              </a:extLst>
            </p:cNvPr>
            <p:cNvSpPr/>
            <p:nvPr/>
          </p:nvSpPr>
          <p:spPr>
            <a:xfrm>
              <a:off x="3125375" y="2154550"/>
              <a:ext cx="176550" cy="167925"/>
            </a:xfrm>
            <a:custGeom>
              <a:avLst/>
              <a:gdLst/>
              <a:ahLst/>
              <a:cxnLst/>
              <a:rect l="l" t="t" r="r" b="b"/>
              <a:pathLst>
                <a:path w="7062" h="6717" extrusionOk="0">
                  <a:moveTo>
                    <a:pt x="7061" y="1"/>
                  </a:moveTo>
                  <a:cubicBezTo>
                    <a:pt x="7061" y="1"/>
                    <a:pt x="6656" y="382"/>
                    <a:pt x="6037" y="1013"/>
                  </a:cubicBezTo>
                  <a:lnTo>
                    <a:pt x="3608" y="3454"/>
                  </a:lnTo>
                  <a:cubicBezTo>
                    <a:pt x="2656" y="4394"/>
                    <a:pt x="1775" y="5228"/>
                    <a:pt x="1108" y="5799"/>
                  </a:cubicBezTo>
                  <a:cubicBezTo>
                    <a:pt x="763" y="6085"/>
                    <a:pt x="489" y="6323"/>
                    <a:pt x="298" y="6478"/>
                  </a:cubicBezTo>
                  <a:cubicBezTo>
                    <a:pt x="108" y="6621"/>
                    <a:pt x="1" y="6716"/>
                    <a:pt x="1" y="6716"/>
                  </a:cubicBezTo>
                  <a:cubicBezTo>
                    <a:pt x="1" y="6716"/>
                    <a:pt x="120" y="6633"/>
                    <a:pt x="334" y="6514"/>
                  </a:cubicBezTo>
                  <a:cubicBezTo>
                    <a:pt x="536" y="6395"/>
                    <a:pt x="834" y="6204"/>
                    <a:pt x="1203" y="5954"/>
                  </a:cubicBezTo>
                  <a:cubicBezTo>
                    <a:pt x="1953" y="5442"/>
                    <a:pt x="2906" y="4668"/>
                    <a:pt x="3870" y="3716"/>
                  </a:cubicBezTo>
                  <a:cubicBezTo>
                    <a:pt x="4835" y="2751"/>
                    <a:pt x="5632" y="1811"/>
                    <a:pt x="6180" y="1132"/>
                  </a:cubicBezTo>
                  <a:cubicBezTo>
                    <a:pt x="6728" y="442"/>
                    <a:pt x="7061" y="1"/>
                    <a:pt x="706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7497;p59">
              <a:extLst>
                <a:ext uri="{FF2B5EF4-FFF2-40B4-BE49-F238E27FC236}">
                  <a16:creationId xmlns:a16="http://schemas.microsoft.com/office/drawing/2014/main" id="{72843EB8-B439-68AF-ACF5-D2273F4815DA}"/>
                </a:ext>
              </a:extLst>
            </p:cNvPr>
            <p:cNvSpPr/>
            <p:nvPr/>
          </p:nvSpPr>
          <p:spPr>
            <a:xfrm>
              <a:off x="3216175" y="2177475"/>
              <a:ext cx="92275" cy="100350"/>
            </a:xfrm>
            <a:custGeom>
              <a:avLst/>
              <a:gdLst/>
              <a:ahLst/>
              <a:cxnLst/>
              <a:rect l="l" t="t" r="r" b="b"/>
              <a:pathLst>
                <a:path w="3691" h="4014" extrusionOk="0">
                  <a:moveTo>
                    <a:pt x="3691" y="1"/>
                  </a:moveTo>
                  <a:cubicBezTo>
                    <a:pt x="3691" y="1"/>
                    <a:pt x="3488" y="227"/>
                    <a:pt x="3143" y="584"/>
                  </a:cubicBezTo>
                  <a:cubicBezTo>
                    <a:pt x="2810" y="941"/>
                    <a:pt x="2334" y="1429"/>
                    <a:pt x="1834" y="1977"/>
                  </a:cubicBezTo>
                  <a:cubicBezTo>
                    <a:pt x="1322" y="2549"/>
                    <a:pt x="869" y="3061"/>
                    <a:pt x="536" y="3418"/>
                  </a:cubicBezTo>
                  <a:cubicBezTo>
                    <a:pt x="214" y="3787"/>
                    <a:pt x="0" y="4013"/>
                    <a:pt x="0" y="4013"/>
                  </a:cubicBezTo>
                  <a:cubicBezTo>
                    <a:pt x="0" y="4013"/>
                    <a:pt x="274" y="3846"/>
                    <a:pt x="667" y="3549"/>
                  </a:cubicBezTo>
                  <a:cubicBezTo>
                    <a:pt x="1072" y="3251"/>
                    <a:pt x="1595" y="2823"/>
                    <a:pt x="2119" y="2251"/>
                  </a:cubicBezTo>
                  <a:cubicBezTo>
                    <a:pt x="2619" y="1691"/>
                    <a:pt x="3024" y="1120"/>
                    <a:pt x="3286" y="703"/>
                  </a:cubicBezTo>
                  <a:cubicBezTo>
                    <a:pt x="3560" y="287"/>
                    <a:pt x="3691" y="1"/>
                    <a:pt x="369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7498;p59">
              <a:extLst>
                <a:ext uri="{FF2B5EF4-FFF2-40B4-BE49-F238E27FC236}">
                  <a16:creationId xmlns:a16="http://schemas.microsoft.com/office/drawing/2014/main" id="{6E35F60B-F5BF-FBA5-AD96-461598095162}"/>
                </a:ext>
              </a:extLst>
            </p:cNvPr>
            <p:cNvSpPr/>
            <p:nvPr/>
          </p:nvSpPr>
          <p:spPr>
            <a:xfrm>
              <a:off x="3288800" y="2047400"/>
              <a:ext cx="192000" cy="186375"/>
            </a:xfrm>
            <a:custGeom>
              <a:avLst/>
              <a:gdLst/>
              <a:ahLst/>
              <a:cxnLst/>
              <a:rect l="l" t="t" r="r" b="b"/>
              <a:pathLst>
                <a:path w="7680" h="7455" extrusionOk="0">
                  <a:moveTo>
                    <a:pt x="7680" y="1"/>
                  </a:moveTo>
                  <a:lnTo>
                    <a:pt x="7680" y="1"/>
                  </a:lnTo>
                  <a:cubicBezTo>
                    <a:pt x="7679" y="1"/>
                    <a:pt x="5834" y="1537"/>
                    <a:pt x="3703" y="3584"/>
                  </a:cubicBezTo>
                  <a:cubicBezTo>
                    <a:pt x="1572" y="5644"/>
                    <a:pt x="0" y="7454"/>
                    <a:pt x="0" y="7454"/>
                  </a:cubicBezTo>
                  <a:cubicBezTo>
                    <a:pt x="0" y="7454"/>
                    <a:pt x="1858" y="5918"/>
                    <a:pt x="3977" y="3870"/>
                  </a:cubicBezTo>
                  <a:cubicBezTo>
                    <a:pt x="6096" y="1811"/>
                    <a:pt x="7679" y="1"/>
                    <a:pt x="768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7499;p59">
              <a:extLst>
                <a:ext uri="{FF2B5EF4-FFF2-40B4-BE49-F238E27FC236}">
                  <a16:creationId xmlns:a16="http://schemas.microsoft.com/office/drawing/2014/main" id="{A1EB4E40-ECF8-C5FA-E91F-9AE0813A11BB}"/>
                </a:ext>
              </a:extLst>
            </p:cNvPr>
            <p:cNvSpPr/>
            <p:nvPr/>
          </p:nvSpPr>
          <p:spPr>
            <a:xfrm>
              <a:off x="3444175" y="2314400"/>
              <a:ext cx="385175" cy="117300"/>
            </a:xfrm>
            <a:custGeom>
              <a:avLst/>
              <a:gdLst/>
              <a:ahLst/>
              <a:cxnLst/>
              <a:rect l="l" t="t" r="r" b="b"/>
              <a:pathLst>
                <a:path w="15407" h="4692" extrusionOk="0">
                  <a:moveTo>
                    <a:pt x="0" y="1"/>
                  </a:moveTo>
                  <a:cubicBezTo>
                    <a:pt x="0" y="1"/>
                    <a:pt x="167" y="155"/>
                    <a:pt x="524" y="358"/>
                  </a:cubicBezTo>
                  <a:cubicBezTo>
                    <a:pt x="881" y="572"/>
                    <a:pt x="1429" y="786"/>
                    <a:pt x="2131" y="1013"/>
                  </a:cubicBezTo>
                  <a:cubicBezTo>
                    <a:pt x="3536" y="1465"/>
                    <a:pt x="5453" y="2060"/>
                    <a:pt x="7596" y="2668"/>
                  </a:cubicBezTo>
                  <a:cubicBezTo>
                    <a:pt x="11883" y="3894"/>
                    <a:pt x="15407" y="4692"/>
                    <a:pt x="15407" y="4692"/>
                  </a:cubicBezTo>
                  <a:cubicBezTo>
                    <a:pt x="15407" y="4692"/>
                    <a:pt x="12002" y="3513"/>
                    <a:pt x="7704" y="2310"/>
                  </a:cubicBezTo>
                  <a:cubicBezTo>
                    <a:pt x="5560" y="1703"/>
                    <a:pt x="3608" y="1191"/>
                    <a:pt x="2191" y="834"/>
                  </a:cubicBezTo>
                  <a:cubicBezTo>
                    <a:pt x="1477" y="679"/>
                    <a:pt x="929" y="501"/>
                    <a:pt x="560" y="322"/>
                  </a:cubicBezTo>
                  <a:cubicBezTo>
                    <a:pt x="179" y="144"/>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7500;p59">
              <a:extLst>
                <a:ext uri="{FF2B5EF4-FFF2-40B4-BE49-F238E27FC236}">
                  <a16:creationId xmlns:a16="http://schemas.microsoft.com/office/drawing/2014/main" id="{0651905B-6CB3-250F-5FBF-94B214B0C5B1}"/>
                </a:ext>
              </a:extLst>
            </p:cNvPr>
            <p:cNvSpPr/>
            <p:nvPr/>
          </p:nvSpPr>
          <p:spPr>
            <a:xfrm>
              <a:off x="3863575" y="2437625"/>
              <a:ext cx="72650" cy="27725"/>
            </a:xfrm>
            <a:custGeom>
              <a:avLst/>
              <a:gdLst/>
              <a:ahLst/>
              <a:cxnLst/>
              <a:rect l="l" t="t" r="r" b="b"/>
              <a:pathLst>
                <a:path w="2906" h="1109" extrusionOk="0">
                  <a:moveTo>
                    <a:pt x="0" y="1"/>
                  </a:moveTo>
                  <a:lnTo>
                    <a:pt x="0" y="1"/>
                  </a:lnTo>
                  <a:cubicBezTo>
                    <a:pt x="0" y="1"/>
                    <a:pt x="584" y="429"/>
                    <a:pt x="1381" y="727"/>
                  </a:cubicBezTo>
                  <a:cubicBezTo>
                    <a:pt x="2191" y="1049"/>
                    <a:pt x="2905" y="1108"/>
                    <a:pt x="2905" y="1108"/>
                  </a:cubicBezTo>
                  <a:cubicBezTo>
                    <a:pt x="2905" y="1108"/>
                    <a:pt x="2334" y="668"/>
                    <a:pt x="1524" y="370"/>
                  </a:cubicBezTo>
                  <a:cubicBezTo>
                    <a:pt x="715" y="60"/>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7501;p59">
              <a:extLst>
                <a:ext uri="{FF2B5EF4-FFF2-40B4-BE49-F238E27FC236}">
                  <a16:creationId xmlns:a16="http://schemas.microsoft.com/office/drawing/2014/main" id="{FAC0AFE1-E655-F933-A841-2AF892DF12F8}"/>
                </a:ext>
              </a:extLst>
            </p:cNvPr>
            <p:cNvSpPr/>
            <p:nvPr/>
          </p:nvSpPr>
          <p:spPr>
            <a:xfrm>
              <a:off x="3946600" y="2472750"/>
              <a:ext cx="69700" cy="31275"/>
            </a:xfrm>
            <a:custGeom>
              <a:avLst/>
              <a:gdLst/>
              <a:ahLst/>
              <a:cxnLst/>
              <a:rect l="l" t="t" r="r" b="b"/>
              <a:pathLst>
                <a:path w="2788" h="1251" extrusionOk="0">
                  <a:moveTo>
                    <a:pt x="1" y="1"/>
                  </a:moveTo>
                  <a:cubicBezTo>
                    <a:pt x="1" y="1"/>
                    <a:pt x="549" y="453"/>
                    <a:pt x="1311" y="798"/>
                  </a:cubicBezTo>
                  <a:cubicBezTo>
                    <a:pt x="2085" y="1144"/>
                    <a:pt x="2787" y="1251"/>
                    <a:pt x="2787" y="1251"/>
                  </a:cubicBezTo>
                  <a:cubicBezTo>
                    <a:pt x="2787" y="1251"/>
                    <a:pt x="2251" y="787"/>
                    <a:pt x="1477" y="441"/>
                  </a:cubicBezTo>
                  <a:cubicBezTo>
                    <a:pt x="704" y="96"/>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7502;p59">
              <a:extLst>
                <a:ext uri="{FF2B5EF4-FFF2-40B4-BE49-F238E27FC236}">
                  <a16:creationId xmlns:a16="http://schemas.microsoft.com/office/drawing/2014/main" id="{06BDE0C5-6395-D98F-F795-C29F5BA65CD4}"/>
                </a:ext>
              </a:extLst>
            </p:cNvPr>
            <p:cNvSpPr/>
            <p:nvPr/>
          </p:nvSpPr>
          <p:spPr>
            <a:xfrm>
              <a:off x="4902675" y="2928475"/>
              <a:ext cx="380450" cy="163100"/>
            </a:xfrm>
            <a:custGeom>
              <a:avLst/>
              <a:gdLst/>
              <a:ahLst/>
              <a:cxnLst/>
              <a:rect l="l" t="t" r="r" b="b"/>
              <a:pathLst>
                <a:path w="15218" h="6524" extrusionOk="0">
                  <a:moveTo>
                    <a:pt x="1" y="0"/>
                  </a:moveTo>
                  <a:cubicBezTo>
                    <a:pt x="1" y="0"/>
                    <a:pt x="835" y="441"/>
                    <a:pt x="2120" y="1250"/>
                  </a:cubicBezTo>
                  <a:cubicBezTo>
                    <a:pt x="3406" y="2024"/>
                    <a:pt x="5144" y="3191"/>
                    <a:pt x="7192" y="4298"/>
                  </a:cubicBezTo>
                  <a:cubicBezTo>
                    <a:pt x="9252" y="5394"/>
                    <a:pt x="11276" y="6084"/>
                    <a:pt x="12776" y="6334"/>
                  </a:cubicBezTo>
                  <a:cubicBezTo>
                    <a:pt x="13514" y="6453"/>
                    <a:pt x="14134" y="6501"/>
                    <a:pt x="14562" y="6513"/>
                  </a:cubicBezTo>
                  <a:cubicBezTo>
                    <a:pt x="14701" y="6521"/>
                    <a:pt x="14820" y="6523"/>
                    <a:pt x="14917" y="6523"/>
                  </a:cubicBezTo>
                  <a:cubicBezTo>
                    <a:pt x="15111" y="6523"/>
                    <a:pt x="15217" y="6513"/>
                    <a:pt x="15217" y="6513"/>
                  </a:cubicBezTo>
                  <a:cubicBezTo>
                    <a:pt x="15217" y="6513"/>
                    <a:pt x="14991" y="6501"/>
                    <a:pt x="14562" y="6465"/>
                  </a:cubicBezTo>
                  <a:cubicBezTo>
                    <a:pt x="14145" y="6429"/>
                    <a:pt x="13538" y="6334"/>
                    <a:pt x="12800" y="6156"/>
                  </a:cubicBezTo>
                  <a:cubicBezTo>
                    <a:pt x="11348" y="5834"/>
                    <a:pt x="9395" y="5060"/>
                    <a:pt x="7371" y="3965"/>
                  </a:cubicBezTo>
                  <a:cubicBezTo>
                    <a:pt x="5347" y="2881"/>
                    <a:pt x="3549" y="1786"/>
                    <a:pt x="2204" y="1084"/>
                  </a:cubicBezTo>
                  <a:cubicBezTo>
                    <a:pt x="870" y="369"/>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7503;p59">
              <a:extLst>
                <a:ext uri="{FF2B5EF4-FFF2-40B4-BE49-F238E27FC236}">
                  <a16:creationId xmlns:a16="http://schemas.microsoft.com/office/drawing/2014/main" id="{07466190-8511-B1A8-5837-6B9CBACC69DF}"/>
                </a:ext>
              </a:extLst>
            </p:cNvPr>
            <p:cNvSpPr/>
            <p:nvPr/>
          </p:nvSpPr>
          <p:spPr>
            <a:xfrm>
              <a:off x="5262850" y="2983825"/>
              <a:ext cx="21750" cy="106900"/>
            </a:xfrm>
            <a:custGeom>
              <a:avLst/>
              <a:gdLst/>
              <a:ahLst/>
              <a:cxnLst/>
              <a:rect l="l" t="t" r="r" b="b"/>
              <a:pathLst>
                <a:path w="870" h="4276" extrusionOk="0">
                  <a:moveTo>
                    <a:pt x="0" y="1"/>
                  </a:moveTo>
                  <a:cubicBezTo>
                    <a:pt x="0" y="1"/>
                    <a:pt x="60" y="989"/>
                    <a:pt x="274" y="2156"/>
                  </a:cubicBezTo>
                  <a:cubicBezTo>
                    <a:pt x="477" y="3334"/>
                    <a:pt x="774" y="4275"/>
                    <a:pt x="774" y="4275"/>
                  </a:cubicBezTo>
                  <a:cubicBezTo>
                    <a:pt x="774" y="4275"/>
                    <a:pt x="870" y="3275"/>
                    <a:pt x="655" y="2084"/>
                  </a:cubicBezTo>
                  <a:cubicBezTo>
                    <a:pt x="441" y="894"/>
                    <a:pt x="1"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7504;p59">
              <a:extLst>
                <a:ext uri="{FF2B5EF4-FFF2-40B4-BE49-F238E27FC236}">
                  <a16:creationId xmlns:a16="http://schemas.microsoft.com/office/drawing/2014/main" id="{088DCEAB-29B7-B327-FA29-C9B5CCDB7C52}"/>
                </a:ext>
              </a:extLst>
            </p:cNvPr>
            <p:cNvSpPr/>
            <p:nvPr/>
          </p:nvSpPr>
          <p:spPr>
            <a:xfrm>
              <a:off x="5263750" y="3072225"/>
              <a:ext cx="42875" cy="90225"/>
            </a:xfrm>
            <a:custGeom>
              <a:avLst/>
              <a:gdLst/>
              <a:ahLst/>
              <a:cxnLst/>
              <a:rect l="l" t="t" r="r" b="b"/>
              <a:pathLst>
                <a:path w="1715" h="3609" extrusionOk="0">
                  <a:moveTo>
                    <a:pt x="806" y="1667"/>
                  </a:moveTo>
                  <a:cubicBezTo>
                    <a:pt x="806" y="1667"/>
                    <a:pt x="807" y="1667"/>
                    <a:pt x="808" y="1668"/>
                  </a:cubicBezTo>
                  <a:lnTo>
                    <a:pt x="798" y="1668"/>
                  </a:lnTo>
                  <a:cubicBezTo>
                    <a:pt x="802" y="1668"/>
                    <a:pt x="805" y="1667"/>
                    <a:pt x="806" y="1667"/>
                  </a:cubicBezTo>
                  <a:close/>
                  <a:moveTo>
                    <a:pt x="24" y="1"/>
                  </a:moveTo>
                  <a:cubicBezTo>
                    <a:pt x="24" y="1"/>
                    <a:pt x="0" y="37"/>
                    <a:pt x="0" y="156"/>
                  </a:cubicBezTo>
                  <a:cubicBezTo>
                    <a:pt x="12" y="215"/>
                    <a:pt x="24" y="299"/>
                    <a:pt x="83" y="394"/>
                  </a:cubicBezTo>
                  <a:cubicBezTo>
                    <a:pt x="119" y="441"/>
                    <a:pt x="155" y="477"/>
                    <a:pt x="214" y="525"/>
                  </a:cubicBezTo>
                  <a:cubicBezTo>
                    <a:pt x="250" y="537"/>
                    <a:pt x="274" y="560"/>
                    <a:pt x="322" y="572"/>
                  </a:cubicBezTo>
                  <a:cubicBezTo>
                    <a:pt x="357" y="584"/>
                    <a:pt x="381" y="584"/>
                    <a:pt x="417" y="584"/>
                  </a:cubicBezTo>
                  <a:cubicBezTo>
                    <a:pt x="381" y="596"/>
                    <a:pt x="429" y="584"/>
                    <a:pt x="393" y="656"/>
                  </a:cubicBezTo>
                  <a:cubicBezTo>
                    <a:pt x="381" y="691"/>
                    <a:pt x="381" y="715"/>
                    <a:pt x="357" y="775"/>
                  </a:cubicBezTo>
                  <a:cubicBezTo>
                    <a:pt x="334" y="810"/>
                    <a:pt x="310" y="858"/>
                    <a:pt x="274" y="882"/>
                  </a:cubicBezTo>
                  <a:lnTo>
                    <a:pt x="191" y="977"/>
                  </a:lnTo>
                  <a:cubicBezTo>
                    <a:pt x="155" y="1013"/>
                    <a:pt x="131" y="1060"/>
                    <a:pt x="119" y="1108"/>
                  </a:cubicBezTo>
                  <a:cubicBezTo>
                    <a:pt x="119" y="1099"/>
                    <a:pt x="117" y="1094"/>
                    <a:pt x="113" y="1094"/>
                  </a:cubicBezTo>
                  <a:cubicBezTo>
                    <a:pt x="103" y="1094"/>
                    <a:pt x="83" y="1127"/>
                    <a:pt x="83" y="1180"/>
                  </a:cubicBezTo>
                  <a:cubicBezTo>
                    <a:pt x="83" y="1251"/>
                    <a:pt x="143" y="1370"/>
                    <a:pt x="298" y="1430"/>
                  </a:cubicBezTo>
                  <a:cubicBezTo>
                    <a:pt x="345" y="1453"/>
                    <a:pt x="381" y="1465"/>
                    <a:pt x="429" y="1465"/>
                  </a:cubicBezTo>
                  <a:lnTo>
                    <a:pt x="512" y="1465"/>
                  </a:lnTo>
                  <a:lnTo>
                    <a:pt x="500" y="1477"/>
                  </a:lnTo>
                  <a:lnTo>
                    <a:pt x="488" y="1525"/>
                  </a:lnTo>
                  <a:cubicBezTo>
                    <a:pt x="476" y="1549"/>
                    <a:pt x="464" y="1596"/>
                    <a:pt x="464" y="1632"/>
                  </a:cubicBezTo>
                  <a:cubicBezTo>
                    <a:pt x="464" y="1775"/>
                    <a:pt x="524" y="1870"/>
                    <a:pt x="595" y="1942"/>
                  </a:cubicBezTo>
                  <a:cubicBezTo>
                    <a:pt x="621" y="1967"/>
                    <a:pt x="653" y="1984"/>
                    <a:pt x="687" y="1996"/>
                  </a:cubicBezTo>
                  <a:lnTo>
                    <a:pt x="687" y="1996"/>
                  </a:lnTo>
                  <a:cubicBezTo>
                    <a:pt x="837" y="2607"/>
                    <a:pt x="1159" y="2973"/>
                    <a:pt x="1357" y="3216"/>
                  </a:cubicBezTo>
                  <a:cubicBezTo>
                    <a:pt x="1572" y="3489"/>
                    <a:pt x="1715" y="3608"/>
                    <a:pt x="1715" y="3608"/>
                  </a:cubicBezTo>
                  <a:cubicBezTo>
                    <a:pt x="1715" y="3608"/>
                    <a:pt x="1619" y="3442"/>
                    <a:pt x="1488" y="3156"/>
                  </a:cubicBezTo>
                  <a:cubicBezTo>
                    <a:pt x="1334" y="2846"/>
                    <a:pt x="1084" y="2406"/>
                    <a:pt x="1024" y="1822"/>
                  </a:cubicBezTo>
                  <a:lnTo>
                    <a:pt x="802" y="1752"/>
                  </a:lnTo>
                  <a:lnTo>
                    <a:pt x="802" y="1752"/>
                  </a:lnTo>
                  <a:cubicBezTo>
                    <a:pt x="806" y="1744"/>
                    <a:pt x="815" y="1728"/>
                    <a:pt x="834" y="1703"/>
                  </a:cubicBezTo>
                  <a:cubicBezTo>
                    <a:pt x="837" y="1694"/>
                    <a:pt x="840" y="1687"/>
                    <a:pt x="843" y="1682"/>
                  </a:cubicBezTo>
                  <a:lnTo>
                    <a:pt x="843" y="1682"/>
                  </a:lnTo>
                  <a:cubicBezTo>
                    <a:pt x="850" y="1685"/>
                    <a:pt x="859" y="1688"/>
                    <a:pt x="869" y="1692"/>
                  </a:cubicBezTo>
                  <a:lnTo>
                    <a:pt x="869" y="1668"/>
                  </a:lnTo>
                  <a:lnTo>
                    <a:pt x="893" y="1656"/>
                  </a:lnTo>
                  <a:cubicBezTo>
                    <a:pt x="929" y="1608"/>
                    <a:pt x="1024" y="1572"/>
                    <a:pt x="1107" y="1525"/>
                  </a:cubicBezTo>
                  <a:lnTo>
                    <a:pt x="1107" y="1406"/>
                  </a:lnTo>
                  <a:lnTo>
                    <a:pt x="1107" y="1370"/>
                  </a:lnTo>
                  <a:cubicBezTo>
                    <a:pt x="1107" y="1346"/>
                    <a:pt x="1107" y="1334"/>
                    <a:pt x="1096" y="1299"/>
                  </a:cubicBezTo>
                  <a:cubicBezTo>
                    <a:pt x="1048" y="1191"/>
                    <a:pt x="988" y="1132"/>
                    <a:pt x="905" y="1108"/>
                  </a:cubicBezTo>
                  <a:cubicBezTo>
                    <a:pt x="834" y="1081"/>
                    <a:pt x="755" y="1068"/>
                    <a:pt x="676" y="1068"/>
                  </a:cubicBezTo>
                  <a:cubicBezTo>
                    <a:pt x="649" y="1068"/>
                    <a:pt x="622" y="1069"/>
                    <a:pt x="595" y="1072"/>
                  </a:cubicBezTo>
                  <a:lnTo>
                    <a:pt x="536" y="1096"/>
                  </a:lnTo>
                  <a:lnTo>
                    <a:pt x="512" y="1096"/>
                  </a:lnTo>
                  <a:cubicBezTo>
                    <a:pt x="509" y="1098"/>
                    <a:pt x="507" y="1098"/>
                    <a:pt x="504" y="1098"/>
                  </a:cubicBezTo>
                  <a:cubicBezTo>
                    <a:pt x="488" y="1098"/>
                    <a:pt x="476" y="1070"/>
                    <a:pt x="452" y="1070"/>
                  </a:cubicBezTo>
                  <a:cubicBezTo>
                    <a:pt x="448" y="1070"/>
                    <a:pt x="445" y="1071"/>
                    <a:pt x="441" y="1072"/>
                  </a:cubicBezTo>
                  <a:cubicBezTo>
                    <a:pt x="441" y="1060"/>
                    <a:pt x="453" y="1060"/>
                    <a:pt x="453" y="1049"/>
                  </a:cubicBezTo>
                  <a:cubicBezTo>
                    <a:pt x="476" y="1037"/>
                    <a:pt x="476" y="1013"/>
                    <a:pt x="488" y="1001"/>
                  </a:cubicBezTo>
                  <a:cubicBezTo>
                    <a:pt x="536" y="941"/>
                    <a:pt x="560" y="894"/>
                    <a:pt x="572" y="834"/>
                  </a:cubicBezTo>
                  <a:cubicBezTo>
                    <a:pt x="607" y="739"/>
                    <a:pt x="607" y="620"/>
                    <a:pt x="595" y="560"/>
                  </a:cubicBezTo>
                  <a:cubicBezTo>
                    <a:pt x="582" y="483"/>
                    <a:pt x="559" y="465"/>
                    <a:pt x="540" y="465"/>
                  </a:cubicBezTo>
                  <a:cubicBezTo>
                    <a:pt x="524" y="465"/>
                    <a:pt x="512" y="477"/>
                    <a:pt x="512" y="477"/>
                  </a:cubicBezTo>
                  <a:lnTo>
                    <a:pt x="357" y="477"/>
                  </a:lnTo>
                  <a:cubicBezTo>
                    <a:pt x="322" y="477"/>
                    <a:pt x="298" y="465"/>
                    <a:pt x="262" y="453"/>
                  </a:cubicBezTo>
                  <a:cubicBezTo>
                    <a:pt x="203" y="418"/>
                    <a:pt x="155" y="394"/>
                    <a:pt x="131" y="346"/>
                  </a:cubicBezTo>
                  <a:cubicBezTo>
                    <a:pt x="60" y="275"/>
                    <a:pt x="36" y="203"/>
                    <a:pt x="24" y="144"/>
                  </a:cubicBezTo>
                  <a:cubicBezTo>
                    <a:pt x="12" y="37"/>
                    <a:pt x="24" y="1"/>
                    <a:pt x="2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7505;p59">
              <a:extLst>
                <a:ext uri="{FF2B5EF4-FFF2-40B4-BE49-F238E27FC236}">
                  <a16:creationId xmlns:a16="http://schemas.microsoft.com/office/drawing/2014/main" id="{9AF432BC-9921-6A35-4962-D11CBB652C7C}"/>
                </a:ext>
              </a:extLst>
            </p:cNvPr>
            <p:cNvSpPr/>
            <p:nvPr/>
          </p:nvSpPr>
          <p:spPr>
            <a:xfrm>
              <a:off x="5214625" y="2416800"/>
              <a:ext cx="19975" cy="180400"/>
            </a:xfrm>
            <a:custGeom>
              <a:avLst/>
              <a:gdLst/>
              <a:ahLst/>
              <a:cxnLst/>
              <a:rect l="l" t="t" r="r" b="b"/>
              <a:pathLst>
                <a:path w="799" h="7216" extrusionOk="0">
                  <a:moveTo>
                    <a:pt x="24" y="0"/>
                  </a:moveTo>
                  <a:lnTo>
                    <a:pt x="24" y="0"/>
                  </a:lnTo>
                  <a:cubicBezTo>
                    <a:pt x="24" y="1"/>
                    <a:pt x="1" y="1644"/>
                    <a:pt x="203" y="3632"/>
                  </a:cubicBezTo>
                  <a:cubicBezTo>
                    <a:pt x="417" y="5632"/>
                    <a:pt x="786" y="7216"/>
                    <a:pt x="786" y="7216"/>
                  </a:cubicBezTo>
                  <a:cubicBezTo>
                    <a:pt x="786" y="7216"/>
                    <a:pt x="798" y="5584"/>
                    <a:pt x="608" y="3584"/>
                  </a:cubicBezTo>
                  <a:cubicBezTo>
                    <a:pt x="394" y="1596"/>
                    <a:pt x="25" y="1"/>
                    <a:pt x="24"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7506;p59">
              <a:extLst>
                <a:ext uri="{FF2B5EF4-FFF2-40B4-BE49-F238E27FC236}">
                  <a16:creationId xmlns:a16="http://schemas.microsoft.com/office/drawing/2014/main" id="{285AEDB1-D117-4C0A-074D-430FC2FEF531}"/>
                </a:ext>
              </a:extLst>
            </p:cNvPr>
            <p:cNvSpPr/>
            <p:nvPr/>
          </p:nvSpPr>
          <p:spPr>
            <a:xfrm>
              <a:off x="5228325" y="2611750"/>
              <a:ext cx="13425" cy="41100"/>
            </a:xfrm>
            <a:custGeom>
              <a:avLst/>
              <a:gdLst/>
              <a:ahLst/>
              <a:cxnLst/>
              <a:rect l="l" t="t" r="r" b="b"/>
              <a:pathLst>
                <a:path w="537" h="1644" extrusionOk="0">
                  <a:moveTo>
                    <a:pt x="155" y="1"/>
                  </a:moveTo>
                  <a:cubicBezTo>
                    <a:pt x="155" y="1"/>
                    <a:pt x="0" y="382"/>
                    <a:pt x="72" y="846"/>
                  </a:cubicBezTo>
                  <a:cubicBezTo>
                    <a:pt x="131" y="1299"/>
                    <a:pt x="393" y="1644"/>
                    <a:pt x="393" y="1644"/>
                  </a:cubicBezTo>
                  <a:cubicBezTo>
                    <a:pt x="393" y="1644"/>
                    <a:pt x="536" y="1239"/>
                    <a:pt x="465" y="787"/>
                  </a:cubicBezTo>
                  <a:cubicBezTo>
                    <a:pt x="405" y="346"/>
                    <a:pt x="155" y="1"/>
                    <a:pt x="155"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7507;p59">
              <a:extLst>
                <a:ext uri="{FF2B5EF4-FFF2-40B4-BE49-F238E27FC236}">
                  <a16:creationId xmlns:a16="http://schemas.microsoft.com/office/drawing/2014/main" id="{47A16B9D-EB97-2ED9-6099-AACAD2197E26}"/>
                </a:ext>
              </a:extLst>
            </p:cNvPr>
            <p:cNvSpPr/>
            <p:nvPr/>
          </p:nvSpPr>
          <p:spPr>
            <a:xfrm>
              <a:off x="5233675" y="2668625"/>
              <a:ext cx="12525" cy="25325"/>
            </a:xfrm>
            <a:custGeom>
              <a:avLst/>
              <a:gdLst/>
              <a:ahLst/>
              <a:cxnLst/>
              <a:rect l="l" t="t" r="r" b="b"/>
              <a:pathLst>
                <a:path w="501" h="1013" extrusionOk="0">
                  <a:moveTo>
                    <a:pt x="143" y="0"/>
                  </a:moveTo>
                  <a:cubicBezTo>
                    <a:pt x="143" y="0"/>
                    <a:pt x="1" y="274"/>
                    <a:pt x="60" y="560"/>
                  </a:cubicBezTo>
                  <a:cubicBezTo>
                    <a:pt x="120" y="833"/>
                    <a:pt x="358" y="1012"/>
                    <a:pt x="358" y="1012"/>
                  </a:cubicBezTo>
                  <a:cubicBezTo>
                    <a:pt x="358" y="1012"/>
                    <a:pt x="501" y="750"/>
                    <a:pt x="441" y="464"/>
                  </a:cubicBezTo>
                  <a:cubicBezTo>
                    <a:pt x="382" y="179"/>
                    <a:pt x="143" y="0"/>
                    <a:pt x="14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7508;p59">
              <a:extLst>
                <a:ext uri="{FF2B5EF4-FFF2-40B4-BE49-F238E27FC236}">
                  <a16:creationId xmlns:a16="http://schemas.microsoft.com/office/drawing/2014/main" id="{77BCFC56-58DB-3647-4636-A545E64076F7}"/>
                </a:ext>
              </a:extLst>
            </p:cNvPr>
            <p:cNvSpPr/>
            <p:nvPr/>
          </p:nvSpPr>
          <p:spPr>
            <a:xfrm>
              <a:off x="4231775" y="2555500"/>
              <a:ext cx="211050" cy="113725"/>
            </a:xfrm>
            <a:custGeom>
              <a:avLst/>
              <a:gdLst/>
              <a:ahLst/>
              <a:cxnLst/>
              <a:rect l="l" t="t" r="r" b="b"/>
              <a:pathLst>
                <a:path w="8442" h="4549" extrusionOk="0">
                  <a:moveTo>
                    <a:pt x="8442" y="1"/>
                  </a:moveTo>
                  <a:cubicBezTo>
                    <a:pt x="8442" y="1"/>
                    <a:pt x="7882" y="48"/>
                    <a:pt x="6989" y="167"/>
                  </a:cubicBezTo>
                  <a:cubicBezTo>
                    <a:pt x="6072" y="286"/>
                    <a:pt x="4834" y="501"/>
                    <a:pt x="3536" y="1060"/>
                  </a:cubicBezTo>
                  <a:cubicBezTo>
                    <a:pt x="2239" y="1608"/>
                    <a:pt x="1238" y="2489"/>
                    <a:pt x="703" y="3239"/>
                  </a:cubicBezTo>
                  <a:cubicBezTo>
                    <a:pt x="441" y="3608"/>
                    <a:pt x="262" y="3930"/>
                    <a:pt x="155" y="4168"/>
                  </a:cubicBezTo>
                  <a:cubicBezTo>
                    <a:pt x="48" y="4406"/>
                    <a:pt x="0" y="4549"/>
                    <a:pt x="0" y="4549"/>
                  </a:cubicBezTo>
                  <a:cubicBezTo>
                    <a:pt x="0" y="4549"/>
                    <a:pt x="84" y="4406"/>
                    <a:pt x="214" y="4204"/>
                  </a:cubicBezTo>
                  <a:cubicBezTo>
                    <a:pt x="345" y="3989"/>
                    <a:pt x="572" y="3692"/>
                    <a:pt x="869" y="3370"/>
                  </a:cubicBezTo>
                  <a:cubicBezTo>
                    <a:pt x="1465" y="2703"/>
                    <a:pt x="2465" y="1953"/>
                    <a:pt x="3703" y="1417"/>
                  </a:cubicBezTo>
                  <a:cubicBezTo>
                    <a:pt x="4929" y="882"/>
                    <a:pt x="6132" y="584"/>
                    <a:pt x="7013" y="358"/>
                  </a:cubicBezTo>
                  <a:cubicBezTo>
                    <a:pt x="7894" y="144"/>
                    <a:pt x="8442" y="1"/>
                    <a:pt x="8442"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7509;p59">
              <a:extLst>
                <a:ext uri="{FF2B5EF4-FFF2-40B4-BE49-F238E27FC236}">
                  <a16:creationId xmlns:a16="http://schemas.microsoft.com/office/drawing/2014/main" id="{1A4A0CE0-B45F-0E20-FEE9-6A96616B13E6}"/>
                </a:ext>
              </a:extLst>
            </p:cNvPr>
            <p:cNvSpPr/>
            <p:nvPr/>
          </p:nvSpPr>
          <p:spPr>
            <a:xfrm>
              <a:off x="4238625" y="2543600"/>
              <a:ext cx="122050" cy="84850"/>
            </a:xfrm>
            <a:custGeom>
              <a:avLst/>
              <a:gdLst/>
              <a:ahLst/>
              <a:cxnLst/>
              <a:rect l="l" t="t" r="r" b="b"/>
              <a:pathLst>
                <a:path w="4882" h="3394" extrusionOk="0">
                  <a:moveTo>
                    <a:pt x="4882" y="0"/>
                  </a:moveTo>
                  <a:cubicBezTo>
                    <a:pt x="4881" y="0"/>
                    <a:pt x="4560" y="60"/>
                    <a:pt x="4012" y="262"/>
                  </a:cubicBezTo>
                  <a:cubicBezTo>
                    <a:pt x="3500" y="441"/>
                    <a:pt x="2798" y="762"/>
                    <a:pt x="2107" y="1239"/>
                  </a:cubicBezTo>
                  <a:cubicBezTo>
                    <a:pt x="1429" y="1715"/>
                    <a:pt x="893" y="2263"/>
                    <a:pt x="536" y="2679"/>
                  </a:cubicBezTo>
                  <a:cubicBezTo>
                    <a:pt x="179" y="3120"/>
                    <a:pt x="0" y="3394"/>
                    <a:pt x="0" y="3394"/>
                  </a:cubicBezTo>
                  <a:cubicBezTo>
                    <a:pt x="0" y="3394"/>
                    <a:pt x="250" y="3191"/>
                    <a:pt x="667" y="2834"/>
                  </a:cubicBezTo>
                  <a:cubicBezTo>
                    <a:pt x="1083" y="2489"/>
                    <a:pt x="1667" y="2024"/>
                    <a:pt x="2334" y="1572"/>
                  </a:cubicBezTo>
                  <a:cubicBezTo>
                    <a:pt x="3000" y="1096"/>
                    <a:pt x="3643" y="703"/>
                    <a:pt x="4108" y="441"/>
                  </a:cubicBezTo>
                  <a:cubicBezTo>
                    <a:pt x="4584" y="167"/>
                    <a:pt x="4882" y="0"/>
                    <a:pt x="488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7510;p59">
              <a:extLst>
                <a:ext uri="{FF2B5EF4-FFF2-40B4-BE49-F238E27FC236}">
                  <a16:creationId xmlns:a16="http://schemas.microsoft.com/office/drawing/2014/main" id="{88E3EB70-A6D6-1EE9-CAF3-180FD8F3FF6C}"/>
                </a:ext>
              </a:extLst>
            </p:cNvPr>
            <p:cNvSpPr/>
            <p:nvPr/>
          </p:nvSpPr>
          <p:spPr>
            <a:xfrm>
              <a:off x="4257375" y="2538825"/>
              <a:ext cx="64000" cy="44675"/>
            </a:xfrm>
            <a:custGeom>
              <a:avLst/>
              <a:gdLst/>
              <a:ahLst/>
              <a:cxnLst/>
              <a:rect l="l" t="t" r="r" b="b"/>
              <a:pathLst>
                <a:path w="2560" h="1787" extrusionOk="0">
                  <a:moveTo>
                    <a:pt x="2560" y="1"/>
                  </a:moveTo>
                  <a:cubicBezTo>
                    <a:pt x="2560" y="1"/>
                    <a:pt x="2381" y="13"/>
                    <a:pt x="2096" y="96"/>
                  </a:cubicBezTo>
                  <a:cubicBezTo>
                    <a:pt x="1810" y="179"/>
                    <a:pt x="1429" y="334"/>
                    <a:pt x="1048" y="584"/>
                  </a:cubicBezTo>
                  <a:cubicBezTo>
                    <a:pt x="679" y="834"/>
                    <a:pt x="393" y="1144"/>
                    <a:pt x="238" y="1382"/>
                  </a:cubicBezTo>
                  <a:cubicBezTo>
                    <a:pt x="72" y="1620"/>
                    <a:pt x="0" y="1787"/>
                    <a:pt x="0" y="1787"/>
                  </a:cubicBezTo>
                  <a:cubicBezTo>
                    <a:pt x="0" y="1787"/>
                    <a:pt x="572" y="1382"/>
                    <a:pt x="1274" y="894"/>
                  </a:cubicBezTo>
                  <a:cubicBezTo>
                    <a:pt x="1977" y="406"/>
                    <a:pt x="2560" y="1"/>
                    <a:pt x="256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7511;p59">
              <a:extLst>
                <a:ext uri="{FF2B5EF4-FFF2-40B4-BE49-F238E27FC236}">
                  <a16:creationId xmlns:a16="http://schemas.microsoft.com/office/drawing/2014/main" id="{9793DDB0-CDB9-F639-ED5F-38D741DBF232}"/>
                </a:ext>
              </a:extLst>
            </p:cNvPr>
            <p:cNvSpPr/>
            <p:nvPr/>
          </p:nvSpPr>
          <p:spPr>
            <a:xfrm>
              <a:off x="4278200" y="2525450"/>
              <a:ext cx="26225" cy="21450"/>
            </a:xfrm>
            <a:custGeom>
              <a:avLst/>
              <a:gdLst/>
              <a:ahLst/>
              <a:cxnLst/>
              <a:rect l="l" t="t" r="r" b="b"/>
              <a:pathLst>
                <a:path w="1049" h="858" extrusionOk="0">
                  <a:moveTo>
                    <a:pt x="1048" y="0"/>
                  </a:moveTo>
                  <a:cubicBezTo>
                    <a:pt x="1048" y="0"/>
                    <a:pt x="691" y="48"/>
                    <a:pt x="393" y="286"/>
                  </a:cubicBezTo>
                  <a:cubicBezTo>
                    <a:pt x="96" y="524"/>
                    <a:pt x="1" y="857"/>
                    <a:pt x="1" y="857"/>
                  </a:cubicBezTo>
                  <a:cubicBezTo>
                    <a:pt x="1" y="857"/>
                    <a:pt x="358" y="822"/>
                    <a:pt x="655" y="584"/>
                  </a:cubicBezTo>
                  <a:cubicBezTo>
                    <a:pt x="953" y="345"/>
                    <a:pt x="1048" y="0"/>
                    <a:pt x="1048"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7512;p59">
              <a:extLst>
                <a:ext uri="{FF2B5EF4-FFF2-40B4-BE49-F238E27FC236}">
                  <a16:creationId xmlns:a16="http://schemas.microsoft.com/office/drawing/2014/main" id="{643D3678-603A-B1FE-4155-8628AFF9207D}"/>
                </a:ext>
              </a:extLst>
            </p:cNvPr>
            <p:cNvSpPr/>
            <p:nvPr/>
          </p:nvSpPr>
          <p:spPr>
            <a:xfrm>
              <a:off x="4466025" y="1966875"/>
              <a:ext cx="222975" cy="82350"/>
            </a:xfrm>
            <a:custGeom>
              <a:avLst/>
              <a:gdLst/>
              <a:ahLst/>
              <a:cxnLst/>
              <a:rect l="l" t="t" r="r" b="b"/>
              <a:pathLst>
                <a:path w="8919" h="3294" extrusionOk="0">
                  <a:moveTo>
                    <a:pt x="7223" y="1"/>
                  </a:moveTo>
                  <a:cubicBezTo>
                    <a:pt x="6834" y="1"/>
                    <a:pt x="6386" y="43"/>
                    <a:pt x="5906" y="102"/>
                  </a:cubicBezTo>
                  <a:cubicBezTo>
                    <a:pt x="5322" y="198"/>
                    <a:pt x="4680" y="340"/>
                    <a:pt x="4049" y="567"/>
                  </a:cubicBezTo>
                  <a:cubicBezTo>
                    <a:pt x="3406" y="805"/>
                    <a:pt x="2810" y="1090"/>
                    <a:pt x="2298" y="1388"/>
                  </a:cubicBezTo>
                  <a:cubicBezTo>
                    <a:pt x="1798" y="1698"/>
                    <a:pt x="1370" y="2019"/>
                    <a:pt x="1024" y="2293"/>
                  </a:cubicBezTo>
                  <a:cubicBezTo>
                    <a:pt x="703" y="2579"/>
                    <a:pt x="429" y="2829"/>
                    <a:pt x="262" y="3007"/>
                  </a:cubicBezTo>
                  <a:cubicBezTo>
                    <a:pt x="84" y="3186"/>
                    <a:pt x="0" y="3293"/>
                    <a:pt x="0" y="3293"/>
                  </a:cubicBezTo>
                  <a:cubicBezTo>
                    <a:pt x="0" y="3293"/>
                    <a:pt x="108" y="3198"/>
                    <a:pt x="298" y="3055"/>
                  </a:cubicBezTo>
                  <a:cubicBezTo>
                    <a:pt x="489" y="2888"/>
                    <a:pt x="786" y="2686"/>
                    <a:pt x="1143" y="2448"/>
                  </a:cubicBezTo>
                  <a:cubicBezTo>
                    <a:pt x="1512" y="2186"/>
                    <a:pt x="1965" y="1936"/>
                    <a:pt x="2465" y="1674"/>
                  </a:cubicBezTo>
                  <a:cubicBezTo>
                    <a:pt x="2989" y="1400"/>
                    <a:pt x="3560" y="1150"/>
                    <a:pt x="4179" y="924"/>
                  </a:cubicBezTo>
                  <a:cubicBezTo>
                    <a:pt x="4787" y="698"/>
                    <a:pt x="5406" y="543"/>
                    <a:pt x="5965" y="424"/>
                  </a:cubicBezTo>
                  <a:cubicBezTo>
                    <a:pt x="6537" y="305"/>
                    <a:pt x="7049" y="221"/>
                    <a:pt x="7489" y="186"/>
                  </a:cubicBezTo>
                  <a:cubicBezTo>
                    <a:pt x="7930" y="138"/>
                    <a:pt x="8275" y="126"/>
                    <a:pt x="8525" y="126"/>
                  </a:cubicBezTo>
                  <a:lnTo>
                    <a:pt x="8918" y="126"/>
                  </a:lnTo>
                  <a:lnTo>
                    <a:pt x="8513" y="78"/>
                  </a:lnTo>
                  <a:cubicBezTo>
                    <a:pt x="8275" y="43"/>
                    <a:pt x="7918" y="19"/>
                    <a:pt x="7466" y="7"/>
                  </a:cubicBezTo>
                  <a:cubicBezTo>
                    <a:pt x="7388" y="3"/>
                    <a:pt x="7307" y="1"/>
                    <a:pt x="7223"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7513;p59">
              <a:extLst>
                <a:ext uri="{FF2B5EF4-FFF2-40B4-BE49-F238E27FC236}">
                  <a16:creationId xmlns:a16="http://schemas.microsoft.com/office/drawing/2014/main" id="{8CD15182-7573-335A-CFCF-38ED3FCAF4D5}"/>
                </a:ext>
              </a:extLst>
            </p:cNvPr>
            <p:cNvSpPr/>
            <p:nvPr/>
          </p:nvSpPr>
          <p:spPr>
            <a:xfrm>
              <a:off x="4457400" y="2007825"/>
              <a:ext cx="164025" cy="72350"/>
            </a:xfrm>
            <a:custGeom>
              <a:avLst/>
              <a:gdLst/>
              <a:ahLst/>
              <a:cxnLst/>
              <a:rect l="l" t="t" r="r" b="b"/>
              <a:pathLst>
                <a:path w="6561" h="2894" extrusionOk="0">
                  <a:moveTo>
                    <a:pt x="6299" y="0"/>
                  </a:moveTo>
                  <a:cubicBezTo>
                    <a:pt x="6120" y="0"/>
                    <a:pt x="5834" y="0"/>
                    <a:pt x="5513" y="36"/>
                  </a:cubicBezTo>
                  <a:cubicBezTo>
                    <a:pt x="4834" y="95"/>
                    <a:pt x="3917" y="286"/>
                    <a:pt x="2977" y="715"/>
                  </a:cubicBezTo>
                  <a:cubicBezTo>
                    <a:pt x="2024" y="1155"/>
                    <a:pt x="1298" y="1750"/>
                    <a:pt x="822" y="2203"/>
                  </a:cubicBezTo>
                  <a:cubicBezTo>
                    <a:pt x="584" y="2441"/>
                    <a:pt x="381" y="2620"/>
                    <a:pt x="238" y="2727"/>
                  </a:cubicBezTo>
                  <a:cubicBezTo>
                    <a:pt x="83" y="2834"/>
                    <a:pt x="0" y="2893"/>
                    <a:pt x="0" y="2893"/>
                  </a:cubicBezTo>
                  <a:cubicBezTo>
                    <a:pt x="0" y="2893"/>
                    <a:pt x="107" y="2858"/>
                    <a:pt x="274" y="2786"/>
                  </a:cubicBezTo>
                  <a:cubicBezTo>
                    <a:pt x="429" y="2703"/>
                    <a:pt x="667" y="2560"/>
                    <a:pt x="941" y="2370"/>
                  </a:cubicBezTo>
                  <a:cubicBezTo>
                    <a:pt x="1476" y="2000"/>
                    <a:pt x="2215" y="1512"/>
                    <a:pt x="3131" y="1096"/>
                  </a:cubicBezTo>
                  <a:cubicBezTo>
                    <a:pt x="4024" y="655"/>
                    <a:pt x="4882" y="405"/>
                    <a:pt x="5525" y="238"/>
                  </a:cubicBezTo>
                  <a:cubicBezTo>
                    <a:pt x="5834" y="167"/>
                    <a:pt x="6096" y="107"/>
                    <a:pt x="6275" y="84"/>
                  </a:cubicBezTo>
                  <a:cubicBezTo>
                    <a:pt x="6453" y="48"/>
                    <a:pt x="6560" y="36"/>
                    <a:pt x="6560" y="36"/>
                  </a:cubicBezTo>
                  <a:cubicBezTo>
                    <a:pt x="6560" y="36"/>
                    <a:pt x="6465" y="36"/>
                    <a:pt x="6299"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7514;p59">
              <a:extLst>
                <a:ext uri="{FF2B5EF4-FFF2-40B4-BE49-F238E27FC236}">
                  <a16:creationId xmlns:a16="http://schemas.microsoft.com/office/drawing/2014/main" id="{17DA513C-6DE7-9CF8-18D6-22BD5EF33A64}"/>
                </a:ext>
              </a:extLst>
            </p:cNvPr>
            <p:cNvSpPr/>
            <p:nvPr/>
          </p:nvSpPr>
          <p:spPr>
            <a:xfrm>
              <a:off x="4442800" y="2046225"/>
              <a:ext cx="112250" cy="59550"/>
            </a:xfrm>
            <a:custGeom>
              <a:avLst/>
              <a:gdLst/>
              <a:ahLst/>
              <a:cxnLst/>
              <a:rect l="l" t="t" r="r" b="b"/>
              <a:pathLst>
                <a:path w="4490" h="2382" extrusionOk="0">
                  <a:moveTo>
                    <a:pt x="4489" y="0"/>
                  </a:moveTo>
                  <a:cubicBezTo>
                    <a:pt x="4489" y="0"/>
                    <a:pt x="4192" y="36"/>
                    <a:pt x="3739" y="83"/>
                  </a:cubicBezTo>
                  <a:cubicBezTo>
                    <a:pt x="3275" y="191"/>
                    <a:pt x="2656" y="381"/>
                    <a:pt x="2013" y="726"/>
                  </a:cubicBezTo>
                  <a:cubicBezTo>
                    <a:pt x="1370" y="1072"/>
                    <a:pt x="870" y="1488"/>
                    <a:pt x="525" y="1822"/>
                  </a:cubicBezTo>
                  <a:cubicBezTo>
                    <a:pt x="179" y="2143"/>
                    <a:pt x="1" y="2381"/>
                    <a:pt x="1" y="2381"/>
                  </a:cubicBezTo>
                  <a:cubicBezTo>
                    <a:pt x="1" y="2381"/>
                    <a:pt x="263" y="2238"/>
                    <a:pt x="644" y="1977"/>
                  </a:cubicBezTo>
                  <a:cubicBezTo>
                    <a:pt x="1037" y="1726"/>
                    <a:pt x="1584" y="1417"/>
                    <a:pt x="2191" y="1084"/>
                  </a:cubicBezTo>
                  <a:cubicBezTo>
                    <a:pt x="2799" y="762"/>
                    <a:pt x="3382" y="488"/>
                    <a:pt x="3799" y="298"/>
                  </a:cubicBezTo>
                  <a:cubicBezTo>
                    <a:pt x="4215" y="119"/>
                    <a:pt x="4489" y="0"/>
                    <a:pt x="4489"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7515;p59">
              <a:extLst>
                <a:ext uri="{FF2B5EF4-FFF2-40B4-BE49-F238E27FC236}">
                  <a16:creationId xmlns:a16="http://schemas.microsoft.com/office/drawing/2014/main" id="{A2709DE0-162E-278F-A0A9-C84047A2CAE1}"/>
                </a:ext>
              </a:extLst>
            </p:cNvPr>
            <p:cNvSpPr/>
            <p:nvPr/>
          </p:nvSpPr>
          <p:spPr>
            <a:xfrm>
              <a:off x="4435075" y="2082225"/>
              <a:ext cx="90200" cy="46775"/>
            </a:xfrm>
            <a:custGeom>
              <a:avLst/>
              <a:gdLst/>
              <a:ahLst/>
              <a:cxnLst/>
              <a:rect l="l" t="t" r="r" b="b"/>
              <a:pathLst>
                <a:path w="3608" h="1871" extrusionOk="0">
                  <a:moveTo>
                    <a:pt x="3608" y="1"/>
                  </a:moveTo>
                  <a:cubicBezTo>
                    <a:pt x="3608" y="1"/>
                    <a:pt x="3358" y="25"/>
                    <a:pt x="2977" y="108"/>
                  </a:cubicBezTo>
                  <a:cubicBezTo>
                    <a:pt x="2620" y="179"/>
                    <a:pt x="2119" y="334"/>
                    <a:pt x="1607" y="596"/>
                  </a:cubicBezTo>
                  <a:cubicBezTo>
                    <a:pt x="1107" y="858"/>
                    <a:pt x="691" y="1179"/>
                    <a:pt x="417" y="1429"/>
                  </a:cubicBezTo>
                  <a:cubicBezTo>
                    <a:pt x="155" y="1691"/>
                    <a:pt x="0" y="1870"/>
                    <a:pt x="0" y="1870"/>
                  </a:cubicBezTo>
                  <a:cubicBezTo>
                    <a:pt x="0" y="1870"/>
                    <a:pt x="810" y="1453"/>
                    <a:pt x="1798" y="941"/>
                  </a:cubicBezTo>
                  <a:cubicBezTo>
                    <a:pt x="2798" y="417"/>
                    <a:pt x="3608" y="1"/>
                    <a:pt x="3608"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7516;p59">
              <a:extLst>
                <a:ext uri="{FF2B5EF4-FFF2-40B4-BE49-F238E27FC236}">
                  <a16:creationId xmlns:a16="http://schemas.microsoft.com/office/drawing/2014/main" id="{DCCCED94-4B7C-C350-4508-58EEAB0FB543}"/>
                </a:ext>
              </a:extLst>
            </p:cNvPr>
            <p:cNvSpPr/>
            <p:nvPr/>
          </p:nvSpPr>
          <p:spPr>
            <a:xfrm>
              <a:off x="4438050" y="2117350"/>
              <a:ext cx="52100" cy="29500"/>
            </a:xfrm>
            <a:custGeom>
              <a:avLst/>
              <a:gdLst/>
              <a:ahLst/>
              <a:cxnLst/>
              <a:rect l="l" t="t" r="r" b="b"/>
              <a:pathLst>
                <a:path w="2084" h="1180" extrusionOk="0">
                  <a:moveTo>
                    <a:pt x="2084" y="1"/>
                  </a:moveTo>
                  <a:lnTo>
                    <a:pt x="2084" y="1"/>
                  </a:lnTo>
                  <a:cubicBezTo>
                    <a:pt x="2084" y="1"/>
                    <a:pt x="1953" y="1"/>
                    <a:pt x="1715" y="60"/>
                  </a:cubicBezTo>
                  <a:cubicBezTo>
                    <a:pt x="1488" y="108"/>
                    <a:pt x="1191" y="191"/>
                    <a:pt x="893" y="358"/>
                  </a:cubicBezTo>
                  <a:cubicBezTo>
                    <a:pt x="607" y="525"/>
                    <a:pt x="369" y="727"/>
                    <a:pt x="226" y="894"/>
                  </a:cubicBezTo>
                  <a:cubicBezTo>
                    <a:pt x="72" y="1060"/>
                    <a:pt x="0" y="1179"/>
                    <a:pt x="0" y="1179"/>
                  </a:cubicBezTo>
                  <a:cubicBezTo>
                    <a:pt x="0" y="1179"/>
                    <a:pt x="131" y="1132"/>
                    <a:pt x="345" y="1037"/>
                  </a:cubicBezTo>
                  <a:cubicBezTo>
                    <a:pt x="548" y="965"/>
                    <a:pt x="822" y="846"/>
                    <a:pt x="1096" y="679"/>
                  </a:cubicBezTo>
                  <a:cubicBezTo>
                    <a:pt x="1381" y="525"/>
                    <a:pt x="1619" y="358"/>
                    <a:pt x="1798" y="227"/>
                  </a:cubicBezTo>
                  <a:cubicBezTo>
                    <a:pt x="1977" y="84"/>
                    <a:pt x="2084" y="1"/>
                    <a:pt x="208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7517;p59">
              <a:extLst>
                <a:ext uri="{FF2B5EF4-FFF2-40B4-BE49-F238E27FC236}">
                  <a16:creationId xmlns:a16="http://schemas.microsoft.com/office/drawing/2014/main" id="{68A98B42-F5BB-81FF-61DF-381C0158E079}"/>
                </a:ext>
              </a:extLst>
            </p:cNvPr>
            <p:cNvSpPr/>
            <p:nvPr/>
          </p:nvSpPr>
          <p:spPr>
            <a:xfrm>
              <a:off x="4570800" y="2554600"/>
              <a:ext cx="372400" cy="176550"/>
            </a:xfrm>
            <a:custGeom>
              <a:avLst/>
              <a:gdLst/>
              <a:ahLst/>
              <a:cxnLst/>
              <a:rect l="l" t="t" r="r" b="b"/>
              <a:pathLst>
                <a:path w="14896" h="7062" extrusionOk="0">
                  <a:moveTo>
                    <a:pt x="0" y="1"/>
                  </a:moveTo>
                  <a:cubicBezTo>
                    <a:pt x="0" y="1"/>
                    <a:pt x="227" y="72"/>
                    <a:pt x="631" y="191"/>
                  </a:cubicBezTo>
                  <a:cubicBezTo>
                    <a:pt x="1036" y="310"/>
                    <a:pt x="1596" y="489"/>
                    <a:pt x="2310" y="739"/>
                  </a:cubicBezTo>
                  <a:cubicBezTo>
                    <a:pt x="3727" y="1227"/>
                    <a:pt x="5644" y="1977"/>
                    <a:pt x="7716" y="2954"/>
                  </a:cubicBezTo>
                  <a:cubicBezTo>
                    <a:pt x="9764" y="3942"/>
                    <a:pt x="11573" y="4966"/>
                    <a:pt x="12847" y="5752"/>
                  </a:cubicBezTo>
                  <a:cubicBezTo>
                    <a:pt x="13490" y="6145"/>
                    <a:pt x="14002" y="6466"/>
                    <a:pt x="14347" y="6704"/>
                  </a:cubicBezTo>
                  <a:cubicBezTo>
                    <a:pt x="14705" y="6930"/>
                    <a:pt x="14895" y="7061"/>
                    <a:pt x="14895" y="7061"/>
                  </a:cubicBezTo>
                  <a:cubicBezTo>
                    <a:pt x="14895" y="7061"/>
                    <a:pt x="14728" y="6918"/>
                    <a:pt x="14395" y="6680"/>
                  </a:cubicBezTo>
                  <a:cubicBezTo>
                    <a:pt x="14062" y="6406"/>
                    <a:pt x="13574" y="6037"/>
                    <a:pt x="12966" y="5609"/>
                  </a:cubicBezTo>
                  <a:cubicBezTo>
                    <a:pt x="11740" y="4728"/>
                    <a:pt x="9978" y="3609"/>
                    <a:pt x="7894" y="2620"/>
                  </a:cubicBezTo>
                  <a:cubicBezTo>
                    <a:pt x="5811" y="1632"/>
                    <a:pt x="3822" y="965"/>
                    <a:pt x="2370" y="561"/>
                  </a:cubicBezTo>
                  <a:cubicBezTo>
                    <a:pt x="1655" y="358"/>
                    <a:pt x="1060" y="215"/>
                    <a:pt x="643" y="132"/>
                  </a:cubicBezTo>
                  <a:cubicBezTo>
                    <a:pt x="227" y="37"/>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7518;p59">
              <a:extLst>
                <a:ext uri="{FF2B5EF4-FFF2-40B4-BE49-F238E27FC236}">
                  <a16:creationId xmlns:a16="http://schemas.microsoft.com/office/drawing/2014/main" id="{B3F67E13-44A0-FCAF-511A-C81C2F623EDC}"/>
                </a:ext>
              </a:extLst>
            </p:cNvPr>
            <p:cNvSpPr/>
            <p:nvPr/>
          </p:nvSpPr>
          <p:spPr>
            <a:xfrm>
              <a:off x="4950000" y="2734100"/>
              <a:ext cx="74450" cy="44375"/>
            </a:xfrm>
            <a:custGeom>
              <a:avLst/>
              <a:gdLst/>
              <a:ahLst/>
              <a:cxnLst/>
              <a:rect l="l" t="t" r="r" b="b"/>
              <a:pathLst>
                <a:path w="2978" h="1775" extrusionOk="0">
                  <a:moveTo>
                    <a:pt x="1" y="0"/>
                  </a:moveTo>
                  <a:cubicBezTo>
                    <a:pt x="1" y="0"/>
                    <a:pt x="108" y="167"/>
                    <a:pt x="334" y="405"/>
                  </a:cubicBezTo>
                  <a:cubicBezTo>
                    <a:pt x="549" y="643"/>
                    <a:pt x="894" y="941"/>
                    <a:pt x="1311" y="1191"/>
                  </a:cubicBezTo>
                  <a:cubicBezTo>
                    <a:pt x="1739" y="1429"/>
                    <a:pt x="2156" y="1596"/>
                    <a:pt x="2477" y="1667"/>
                  </a:cubicBezTo>
                  <a:cubicBezTo>
                    <a:pt x="2787" y="1762"/>
                    <a:pt x="2978" y="1774"/>
                    <a:pt x="2978" y="1774"/>
                  </a:cubicBezTo>
                  <a:cubicBezTo>
                    <a:pt x="2978" y="1774"/>
                    <a:pt x="2811" y="1655"/>
                    <a:pt x="2561" y="1501"/>
                  </a:cubicBezTo>
                  <a:cubicBezTo>
                    <a:pt x="2299" y="1346"/>
                    <a:pt x="1918" y="1108"/>
                    <a:pt x="1513" y="870"/>
                  </a:cubicBezTo>
                  <a:cubicBezTo>
                    <a:pt x="1120" y="608"/>
                    <a:pt x="751" y="405"/>
                    <a:pt x="465" y="250"/>
                  </a:cubicBezTo>
                  <a:cubicBezTo>
                    <a:pt x="180" y="96"/>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7519;p59">
              <a:extLst>
                <a:ext uri="{FF2B5EF4-FFF2-40B4-BE49-F238E27FC236}">
                  <a16:creationId xmlns:a16="http://schemas.microsoft.com/office/drawing/2014/main" id="{92289BC1-6FDD-E19A-039E-7932D9CB6BCE}"/>
                </a:ext>
              </a:extLst>
            </p:cNvPr>
            <p:cNvSpPr/>
            <p:nvPr/>
          </p:nvSpPr>
          <p:spPr>
            <a:xfrm>
              <a:off x="4655625" y="2552225"/>
              <a:ext cx="205125" cy="107475"/>
            </a:xfrm>
            <a:custGeom>
              <a:avLst/>
              <a:gdLst/>
              <a:ahLst/>
              <a:cxnLst/>
              <a:rect l="l" t="t" r="r" b="b"/>
              <a:pathLst>
                <a:path w="8205" h="4299" extrusionOk="0">
                  <a:moveTo>
                    <a:pt x="1" y="1"/>
                  </a:moveTo>
                  <a:lnTo>
                    <a:pt x="1" y="1"/>
                  </a:lnTo>
                  <a:cubicBezTo>
                    <a:pt x="1" y="1"/>
                    <a:pt x="144" y="36"/>
                    <a:pt x="358" y="108"/>
                  </a:cubicBezTo>
                  <a:cubicBezTo>
                    <a:pt x="584" y="167"/>
                    <a:pt x="917" y="275"/>
                    <a:pt x="1298" y="417"/>
                  </a:cubicBezTo>
                  <a:cubicBezTo>
                    <a:pt x="1703" y="572"/>
                    <a:pt x="2144" y="763"/>
                    <a:pt x="2656" y="1001"/>
                  </a:cubicBezTo>
                  <a:cubicBezTo>
                    <a:pt x="3156" y="1251"/>
                    <a:pt x="3692" y="1537"/>
                    <a:pt x="4251" y="1846"/>
                  </a:cubicBezTo>
                  <a:cubicBezTo>
                    <a:pt x="5347" y="2489"/>
                    <a:pt x="6335" y="3132"/>
                    <a:pt x="7049" y="3573"/>
                  </a:cubicBezTo>
                  <a:cubicBezTo>
                    <a:pt x="7764" y="4037"/>
                    <a:pt x="8204" y="4299"/>
                    <a:pt x="8204" y="4299"/>
                  </a:cubicBezTo>
                  <a:cubicBezTo>
                    <a:pt x="8204" y="4299"/>
                    <a:pt x="7799" y="3965"/>
                    <a:pt x="7144" y="3406"/>
                  </a:cubicBezTo>
                  <a:cubicBezTo>
                    <a:pt x="6490" y="2870"/>
                    <a:pt x="5573" y="2156"/>
                    <a:pt x="4442" y="1501"/>
                  </a:cubicBezTo>
                  <a:cubicBezTo>
                    <a:pt x="3870" y="1179"/>
                    <a:pt x="3311" y="906"/>
                    <a:pt x="2787" y="703"/>
                  </a:cubicBezTo>
                  <a:cubicBezTo>
                    <a:pt x="2251" y="489"/>
                    <a:pt x="1775" y="346"/>
                    <a:pt x="1358" y="239"/>
                  </a:cubicBezTo>
                  <a:cubicBezTo>
                    <a:pt x="953" y="132"/>
                    <a:pt x="620" y="72"/>
                    <a:pt x="382" y="48"/>
                  </a:cubicBezTo>
                  <a:cubicBezTo>
                    <a:pt x="144" y="13"/>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7520;p59">
              <a:extLst>
                <a:ext uri="{FF2B5EF4-FFF2-40B4-BE49-F238E27FC236}">
                  <a16:creationId xmlns:a16="http://schemas.microsoft.com/office/drawing/2014/main" id="{5327CA50-EF50-2BFD-D7E7-FA55E687152D}"/>
                </a:ext>
              </a:extLst>
            </p:cNvPr>
            <p:cNvSpPr/>
            <p:nvPr/>
          </p:nvSpPr>
          <p:spPr>
            <a:xfrm>
              <a:off x="4708600" y="2537050"/>
              <a:ext cx="118200" cy="58650"/>
            </a:xfrm>
            <a:custGeom>
              <a:avLst/>
              <a:gdLst/>
              <a:ahLst/>
              <a:cxnLst/>
              <a:rect l="l" t="t" r="r" b="b"/>
              <a:pathLst>
                <a:path w="4728" h="2346" extrusionOk="0">
                  <a:moveTo>
                    <a:pt x="1" y="0"/>
                  </a:moveTo>
                  <a:cubicBezTo>
                    <a:pt x="1" y="0"/>
                    <a:pt x="251" y="143"/>
                    <a:pt x="680" y="370"/>
                  </a:cubicBezTo>
                  <a:cubicBezTo>
                    <a:pt x="1096" y="596"/>
                    <a:pt x="1680" y="893"/>
                    <a:pt x="2335" y="1215"/>
                  </a:cubicBezTo>
                  <a:cubicBezTo>
                    <a:pt x="2989" y="1548"/>
                    <a:pt x="3585" y="1810"/>
                    <a:pt x="4013" y="2025"/>
                  </a:cubicBezTo>
                  <a:cubicBezTo>
                    <a:pt x="4442" y="2227"/>
                    <a:pt x="4728" y="2346"/>
                    <a:pt x="4728" y="2346"/>
                  </a:cubicBezTo>
                  <a:cubicBezTo>
                    <a:pt x="4728" y="2346"/>
                    <a:pt x="4513" y="2155"/>
                    <a:pt x="4121" y="1858"/>
                  </a:cubicBezTo>
                  <a:cubicBezTo>
                    <a:pt x="3740" y="1572"/>
                    <a:pt x="3168" y="1203"/>
                    <a:pt x="2513" y="882"/>
                  </a:cubicBezTo>
                  <a:cubicBezTo>
                    <a:pt x="1858" y="548"/>
                    <a:pt x="1215" y="322"/>
                    <a:pt x="763" y="191"/>
                  </a:cubicBezTo>
                  <a:cubicBezTo>
                    <a:pt x="299" y="60"/>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7521;p59">
              <a:extLst>
                <a:ext uri="{FF2B5EF4-FFF2-40B4-BE49-F238E27FC236}">
                  <a16:creationId xmlns:a16="http://schemas.microsoft.com/office/drawing/2014/main" id="{A26A2953-7D28-3022-24B3-99A1B4E61D0A}"/>
                </a:ext>
              </a:extLst>
            </p:cNvPr>
            <p:cNvSpPr/>
            <p:nvPr/>
          </p:nvSpPr>
          <p:spPr>
            <a:xfrm>
              <a:off x="4738075" y="2521275"/>
              <a:ext cx="82775" cy="47350"/>
            </a:xfrm>
            <a:custGeom>
              <a:avLst/>
              <a:gdLst/>
              <a:ahLst/>
              <a:cxnLst/>
              <a:rect l="l" t="t" r="r" b="b"/>
              <a:pathLst>
                <a:path w="3311" h="1894" extrusionOk="0">
                  <a:moveTo>
                    <a:pt x="1" y="0"/>
                  </a:moveTo>
                  <a:lnTo>
                    <a:pt x="1" y="0"/>
                  </a:lnTo>
                  <a:cubicBezTo>
                    <a:pt x="1" y="0"/>
                    <a:pt x="691" y="512"/>
                    <a:pt x="1608" y="1036"/>
                  </a:cubicBezTo>
                  <a:cubicBezTo>
                    <a:pt x="2513" y="1536"/>
                    <a:pt x="3311" y="1894"/>
                    <a:pt x="3311" y="1894"/>
                  </a:cubicBezTo>
                  <a:cubicBezTo>
                    <a:pt x="3311" y="1894"/>
                    <a:pt x="3168" y="1715"/>
                    <a:pt x="2894" y="1513"/>
                  </a:cubicBezTo>
                  <a:cubicBezTo>
                    <a:pt x="2644" y="1274"/>
                    <a:pt x="2263" y="977"/>
                    <a:pt x="1799" y="703"/>
                  </a:cubicBezTo>
                  <a:cubicBezTo>
                    <a:pt x="1334" y="441"/>
                    <a:pt x="894" y="262"/>
                    <a:pt x="548" y="155"/>
                  </a:cubicBezTo>
                  <a:cubicBezTo>
                    <a:pt x="215" y="48"/>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7522;p59">
              <a:extLst>
                <a:ext uri="{FF2B5EF4-FFF2-40B4-BE49-F238E27FC236}">
                  <a16:creationId xmlns:a16="http://schemas.microsoft.com/office/drawing/2014/main" id="{0A72657E-979B-9D02-6076-314D61179A24}"/>
                </a:ext>
              </a:extLst>
            </p:cNvPr>
            <p:cNvSpPr/>
            <p:nvPr/>
          </p:nvSpPr>
          <p:spPr>
            <a:xfrm>
              <a:off x="4749100" y="2504300"/>
              <a:ext cx="72650" cy="36050"/>
            </a:xfrm>
            <a:custGeom>
              <a:avLst/>
              <a:gdLst/>
              <a:ahLst/>
              <a:cxnLst/>
              <a:rect l="l" t="t" r="r" b="b"/>
              <a:pathLst>
                <a:path w="2906" h="1442" extrusionOk="0">
                  <a:moveTo>
                    <a:pt x="0" y="1"/>
                  </a:moveTo>
                  <a:cubicBezTo>
                    <a:pt x="0" y="1"/>
                    <a:pt x="596" y="465"/>
                    <a:pt x="1381" y="858"/>
                  </a:cubicBezTo>
                  <a:cubicBezTo>
                    <a:pt x="2179" y="1263"/>
                    <a:pt x="2905" y="1441"/>
                    <a:pt x="2905" y="1441"/>
                  </a:cubicBezTo>
                  <a:cubicBezTo>
                    <a:pt x="2905" y="1441"/>
                    <a:pt x="2370" y="906"/>
                    <a:pt x="1548" y="501"/>
                  </a:cubicBezTo>
                  <a:cubicBezTo>
                    <a:pt x="750" y="108"/>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7523;p59">
              <a:extLst>
                <a:ext uri="{FF2B5EF4-FFF2-40B4-BE49-F238E27FC236}">
                  <a16:creationId xmlns:a16="http://schemas.microsoft.com/office/drawing/2014/main" id="{C7E60A05-BF96-8165-DC1B-39087F4371EC}"/>
                </a:ext>
              </a:extLst>
            </p:cNvPr>
            <p:cNvSpPr/>
            <p:nvPr/>
          </p:nvSpPr>
          <p:spPr>
            <a:xfrm>
              <a:off x="4533300" y="2299175"/>
              <a:ext cx="410775" cy="172125"/>
            </a:xfrm>
            <a:custGeom>
              <a:avLst/>
              <a:gdLst/>
              <a:ahLst/>
              <a:cxnLst/>
              <a:rect l="l" t="t" r="r" b="b"/>
              <a:pathLst>
                <a:path w="16431" h="6885" extrusionOk="0">
                  <a:moveTo>
                    <a:pt x="2455" y="1"/>
                  </a:moveTo>
                  <a:cubicBezTo>
                    <a:pt x="1720" y="1"/>
                    <a:pt x="1127" y="56"/>
                    <a:pt x="703" y="121"/>
                  </a:cubicBezTo>
                  <a:cubicBezTo>
                    <a:pt x="476" y="157"/>
                    <a:pt x="298" y="193"/>
                    <a:pt x="179" y="217"/>
                  </a:cubicBezTo>
                  <a:cubicBezTo>
                    <a:pt x="60" y="229"/>
                    <a:pt x="0" y="241"/>
                    <a:pt x="0" y="241"/>
                  </a:cubicBezTo>
                  <a:cubicBezTo>
                    <a:pt x="0" y="241"/>
                    <a:pt x="60" y="241"/>
                    <a:pt x="179" y="229"/>
                  </a:cubicBezTo>
                  <a:cubicBezTo>
                    <a:pt x="310" y="229"/>
                    <a:pt x="476" y="193"/>
                    <a:pt x="715" y="181"/>
                  </a:cubicBezTo>
                  <a:cubicBezTo>
                    <a:pt x="963" y="168"/>
                    <a:pt x="1269" y="156"/>
                    <a:pt x="1625" y="156"/>
                  </a:cubicBezTo>
                  <a:cubicBezTo>
                    <a:pt x="1936" y="156"/>
                    <a:pt x="2285" y="165"/>
                    <a:pt x="2667" y="193"/>
                  </a:cubicBezTo>
                  <a:cubicBezTo>
                    <a:pt x="4298" y="312"/>
                    <a:pt x="6537" y="848"/>
                    <a:pt x="8799" y="1943"/>
                  </a:cubicBezTo>
                  <a:cubicBezTo>
                    <a:pt x="11061" y="3015"/>
                    <a:pt x="12930" y="4336"/>
                    <a:pt x="14276" y="5289"/>
                  </a:cubicBezTo>
                  <a:cubicBezTo>
                    <a:pt x="14943" y="5777"/>
                    <a:pt x="15478" y="6182"/>
                    <a:pt x="15847" y="6444"/>
                  </a:cubicBezTo>
                  <a:cubicBezTo>
                    <a:pt x="16217" y="6729"/>
                    <a:pt x="16431" y="6884"/>
                    <a:pt x="16431" y="6884"/>
                  </a:cubicBezTo>
                  <a:cubicBezTo>
                    <a:pt x="16431" y="6884"/>
                    <a:pt x="16240" y="6717"/>
                    <a:pt x="15895" y="6408"/>
                  </a:cubicBezTo>
                  <a:cubicBezTo>
                    <a:pt x="15538" y="6110"/>
                    <a:pt x="15038" y="5658"/>
                    <a:pt x="14395" y="5134"/>
                  </a:cubicBezTo>
                  <a:cubicBezTo>
                    <a:pt x="13097" y="4098"/>
                    <a:pt x="11264" y="2681"/>
                    <a:pt x="8966" y="1586"/>
                  </a:cubicBezTo>
                  <a:cubicBezTo>
                    <a:pt x="6656" y="479"/>
                    <a:pt x="4334" y="14"/>
                    <a:pt x="2667" y="2"/>
                  </a:cubicBezTo>
                  <a:cubicBezTo>
                    <a:pt x="2595" y="1"/>
                    <a:pt x="2524" y="1"/>
                    <a:pt x="2455"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7524;p59">
              <a:extLst>
                <a:ext uri="{FF2B5EF4-FFF2-40B4-BE49-F238E27FC236}">
                  <a16:creationId xmlns:a16="http://schemas.microsoft.com/office/drawing/2014/main" id="{32025EAE-7E75-ACBC-B73C-D7FC59C2DF9D}"/>
                </a:ext>
              </a:extLst>
            </p:cNvPr>
            <p:cNvSpPr/>
            <p:nvPr/>
          </p:nvSpPr>
          <p:spPr>
            <a:xfrm>
              <a:off x="4605925" y="2269450"/>
              <a:ext cx="239925" cy="89625"/>
            </a:xfrm>
            <a:custGeom>
              <a:avLst/>
              <a:gdLst/>
              <a:ahLst/>
              <a:cxnLst/>
              <a:rect l="l" t="t" r="r" b="b"/>
              <a:pathLst>
                <a:path w="9597" h="3585" extrusionOk="0">
                  <a:moveTo>
                    <a:pt x="0" y="1"/>
                  </a:moveTo>
                  <a:cubicBezTo>
                    <a:pt x="0" y="1"/>
                    <a:pt x="143" y="36"/>
                    <a:pt x="393" y="96"/>
                  </a:cubicBezTo>
                  <a:cubicBezTo>
                    <a:pt x="655" y="156"/>
                    <a:pt x="1024" y="239"/>
                    <a:pt x="1477" y="358"/>
                  </a:cubicBezTo>
                  <a:cubicBezTo>
                    <a:pt x="2382" y="596"/>
                    <a:pt x="3596" y="965"/>
                    <a:pt x="4930" y="1465"/>
                  </a:cubicBezTo>
                  <a:cubicBezTo>
                    <a:pt x="6251" y="1953"/>
                    <a:pt x="7430" y="2477"/>
                    <a:pt x="8263" y="2894"/>
                  </a:cubicBezTo>
                  <a:cubicBezTo>
                    <a:pt x="8680" y="3096"/>
                    <a:pt x="9013" y="3275"/>
                    <a:pt x="9240" y="3394"/>
                  </a:cubicBezTo>
                  <a:cubicBezTo>
                    <a:pt x="9466" y="3513"/>
                    <a:pt x="9597" y="3585"/>
                    <a:pt x="9597" y="3585"/>
                  </a:cubicBezTo>
                  <a:cubicBezTo>
                    <a:pt x="9597" y="3585"/>
                    <a:pt x="9478" y="3513"/>
                    <a:pt x="9251" y="3335"/>
                  </a:cubicBezTo>
                  <a:cubicBezTo>
                    <a:pt x="9049" y="3168"/>
                    <a:pt x="8728" y="2965"/>
                    <a:pt x="8335" y="2703"/>
                  </a:cubicBezTo>
                  <a:cubicBezTo>
                    <a:pt x="7525" y="2215"/>
                    <a:pt x="6382" y="1596"/>
                    <a:pt x="5049" y="1084"/>
                  </a:cubicBezTo>
                  <a:cubicBezTo>
                    <a:pt x="3703" y="584"/>
                    <a:pt x="2429" y="298"/>
                    <a:pt x="1501" y="167"/>
                  </a:cubicBezTo>
                  <a:cubicBezTo>
                    <a:pt x="1036" y="84"/>
                    <a:pt x="667" y="48"/>
                    <a:pt x="393" y="36"/>
                  </a:cubicBezTo>
                  <a:cubicBezTo>
                    <a:pt x="143" y="13"/>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7525;p59">
              <a:extLst>
                <a:ext uri="{FF2B5EF4-FFF2-40B4-BE49-F238E27FC236}">
                  <a16:creationId xmlns:a16="http://schemas.microsoft.com/office/drawing/2014/main" id="{F5585ED0-5C3D-3B81-4D78-38EBE9B7F159}"/>
                </a:ext>
              </a:extLst>
            </p:cNvPr>
            <p:cNvSpPr/>
            <p:nvPr/>
          </p:nvSpPr>
          <p:spPr>
            <a:xfrm>
              <a:off x="4695525" y="2253075"/>
              <a:ext cx="99725" cy="43200"/>
            </a:xfrm>
            <a:custGeom>
              <a:avLst/>
              <a:gdLst/>
              <a:ahLst/>
              <a:cxnLst/>
              <a:rect l="l" t="t" r="r" b="b"/>
              <a:pathLst>
                <a:path w="3989" h="1728" extrusionOk="0">
                  <a:moveTo>
                    <a:pt x="0" y="1"/>
                  </a:moveTo>
                  <a:cubicBezTo>
                    <a:pt x="0" y="1"/>
                    <a:pt x="869" y="513"/>
                    <a:pt x="1953" y="989"/>
                  </a:cubicBezTo>
                  <a:cubicBezTo>
                    <a:pt x="3036" y="1465"/>
                    <a:pt x="3989" y="1727"/>
                    <a:pt x="3989" y="1727"/>
                  </a:cubicBezTo>
                  <a:cubicBezTo>
                    <a:pt x="3989" y="1727"/>
                    <a:pt x="3215" y="1108"/>
                    <a:pt x="2096" y="608"/>
                  </a:cubicBezTo>
                  <a:cubicBezTo>
                    <a:pt x="977" y="132"/>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7526;p59">
              <a:extLst>
                <a:ext uri="{FF2B5EF4-FFF2-40B4-BE49-F238E27FC236}">
                  <a16:creationId xmlns:a16="http://schemas.microsoft.com/office/drawing/2014/main" id="{F9B0765E-0479-3E4C-FD23-D5C78E12D318}"/>
                </a:ext>
              </a:extLst>
            </p:cNvPr>
            <p:cNvSpPr/>
            <p:nvPr/>
          </p:nvSpPr>
          <p:spPr>
            <a:xfrm>
              <a:off x="4717550" y="2234025"/>
              <a:ext cx="58050" cy="26825"/>
            </a:xfrm>
            <a:custGeom>
              <a:avLst/>
              <a:gdLst/>
              <a:ahLst/>
              <a:cxnLst/>
              <a:rect l="l" t="t" r="r" b="b"/>
              <a:pathLst>
                <a:path w="2322" h="1073" extrusionOk="0">
                  <a:moveTo>
                    <a:pt x="0" y="1"/>
                  </a:moveTo>
                  <a:cubicBezTo>
                    <a:pt x="0" y="1"/>
                    <a:pt x="488" y="358"/>
                    <a:pt x="1119" y="644"/>
                  </a:cubicBezTo>
                  <a:cubicBezTo>
                    <a:pt x="1738" y="930"/>
                    <a:pt x="2322" y="1072"/>
                    <a:pt x="2322" y="1072"/>
                  </a:cubicBezTo>
                  <a:cubicBezTo>
                    <a:pt x="2322" y="1072"/>
                    <a:pt x="2227" y="953"/>
                    <a:pt x="2048" y="799"/>
                  </a:cubicBezTo>
                  <a:cubicBezTo>
                    <a:pt x="1869" y="632"/>
                    <a:pt x="1608" y="441"/>
                    <a:pt x="1274" y="287"/>
                  </a:cubicBezTo>
                  <a:cubicBezTo>
                    <a:pt x="953" y="144"/>
                    <a:pt x="619" y="60"/>
                    <a:pt x="381" y="37"/>
                  </a:cubicBezTo>
                  <a:cubicBezTo>
                    <a:pt x="143" y="1"/>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7527;p59">
              <a:extLst>
                <a:ext uri="{FF2B5EF4-FFF2-40B4-BE49-F238E27FC236}">
                  <a16:creationId xmlns:a16="http://schemas.microsoft.com/office/drawing/2014/main" id="{4560487D-49E8-8099-393F-78CA1E3B2056}"/>
                </a:ext>
              </a:extLst>
            </p:cNvPr>
            <p:cNvSpPr/>
            <p:nvPr/>
          </p:nvSpPr>
          <p:spPr>
            <a:xfrm>
              <a:off x="4739875" y="2215275"/>
              <a:ext cx="63125" cy="34275"/>
            </a:xfrm>
            <a:custGeom>
              <a:avLst/>
              <a:gdLst/>
              <a:ahLst/>
              <a:cxnLst/>
              <a:rect l="l" t="t" r="r" b="b"/>
              <a:pathLst>
                <a:path w="2525" h="1371" extrusionOk="0">
                  <a:moveTo>
                    <a:pt x="0" y="1"/>
                  </a:moveTo>
                  <a:cubicBezTo>
                    <a:pt x="0" y="1"/>
                    <a:pt x="524" y="429"/>
                    <a:pt x="1203" y="799"/>
                  </a:cubicBezTo>
                  <a:cubicBezTo>
                    <a:pt x="1893" y="1168"/>
                    <a:pt x="2524" y="1370"/>
                    <a:pt x="2524" y="1370"/>
                  </a:cubicBezTo>
                  <a:cubicBezTo>
                    <a:pt x="2524" y="1370"/>
                    <a:pt x="2096" y="846"/>
                    <a:pt x="1381" y="453"/>
                  </a:cubicBezTo>
                  <a:cubicBezTo>
                    <a:pt x="679" y="72"/>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7528;p59">
              <a:extLst>
                <a:ext uri="{FF2B5EF4-FFF2-40B4-BE49-F238E27FC236}">
                  <a16:creationId xmlns:a16="http://schemas.microsoft.com/office/drawing/2014/main" id="{49134ACE-D80C-244E-18D8-99274789679A}"/>
                </a:ext>
              </a:extLst>
            </p:cNvPr>
            <p:cNvSpPr/>
            <p:nvPr/>
          </p:nvSpPr>
          <p:spPr>
            <a:xfrm>
              <a:off x="3982925" y="2403400"/>
              <a:ext cx="247675" cy="245000"/>
            </a:xfrm>
            <a:custGeom>
              <a:avLst/>
              <a:gdLst/>
              <a:ahLst/>
              <a:cxnLst/>
              <a:rect l="l" t="t" r="r" b="b"/>
              <a:pathLst>
                <a:path w="9907" h="9800" extrusionOk="0">
                  <a:moveTo>
                    <a:pt x="1" y="1"/>
                  </a:moveTo>
                  <a:cubicBezTo>
                    <a:pt x="1" y="1"/>
                    <a:pt x="203" y="72"/>
                    <a:pt x="524" y="239"/>
                  </a:cubicBezTo>
                  <a:cubicBezTo>
                    <a:pt x="691" y="310"/>
                    <a:pt x="894" y="405"/>
                    <a:pt x="1120" y="524"/>
                  </a:cubicBezTo>
                  <a:cubicBezTo>
                    <a:pt x="1346" y="643"/>
                    <a:pt x="1608" y="763"/>
                    <a:pt x="1894" y="929"/>
                  </a:cubicBezTo>
                  <a:cubicBezTo>
                    <a:pt x="2179" y="1072"/>
                    <a:pt x="2489" y="1251"/>
                    <a:pt x="2799" y="1465"/>
                  </a:cubicBezTo>
                  <a:cubicBezTo>
                    <a:pt x="3132" y="1656"/>
                    <a:pt x="3453" y="1894"/>
                    <a:pt x="3811" y="2132"/>
                  </a:cubicBezTo>
                  <a:cubicBezTo>
                    <a:pt x="4501" y="2632"/>
                    <a:pt x="5227" y="3227"/>
                    <a:pt x="5930" y="3918"/>
                  </a:cubicBezTo>
                  <a:cubicBezTo>
                    <a:pt x="6632" y="4596"/>
                    <a:pt x="7228" y="5311"/>
                    <a:pt x="7740" y="6001"/>
                  </a:cubicBezTo>
                  <a:cubicBezTo>
                    <a:pt x="7978" y="6347"/>
                    <a:pt x="8240" y="6668"/>
                    <a:pt x="8430" y="7001"/>
                  </a:cubicBezTo>
                  <a:cubicBezTo>
                    <a:pt x="8644" y="7311"/>
                    <a:pt x="8811" y="7621"/>
                    <a:pt x="8978" y="7906"/>
                  </a:cubicBezTo>
                  <a:cubicBezTo>
                    <a:pt x="9145" y="8192"/>
                    <a:pt x="9264" y="8454"/>
                    <a:pt x="9383" y="8680"/>
                  </a:cubicBezTo>
                  <a:cubicBezTo>
                    <a:pt x="9502" y="8906"/>
                    <a:pt x="9585" y="9109"/>
                    <a:pt x="9668" y="9276"/>
                  </a:cubicBezTo>
                  <a:cubicBezTo>
                    <a:pt x="9811" y="9621"/>
                    <a:pt x="9907" y="9799"/>
                    <a:pt x="9907" y="9799"/>
                  </a:cubicBezTo>
                  <a:cubicBezTo>
                    <a:pt x="9907" y="9799"/>
                    <a:pt x="9835" y="9597"/>
                    <a:pt x="9728" y="9264"/>
                  </a:cubicBezTo>
                  <a:cubicBezTo>
                    <a:pt x="9680" y="9085"/>
                    <a:pt x="9609" y="8871"/>
                    <a:pt x="9502" y="8633"/>
                  </a:cubicBezTo>
                  <a:cubicBezTo>
                    <a:pt x="9406" y="8383"/>
                    <a:pt x="9311" y="8109"/>
                    <a:pt x="9156" y="7811"/>
                  </a:cubicBezTo>
                  <a:cubicBezTo>
                    <a:pt x="9025" y="7513"/>
                    <a:pt x="8859" y="7192"/>
                    <a:pt x="8668" y="6859"/>
                  </a:cubicBezTo>
                  <a:cubicBezTo>
                    <a:pt x="8490" y="6525"/>
                    <a:pt x="8263" y="6180"/>
                    <a:pt x="8025" y="5811"/>
                  </a:cubicBezTo>
                  <a:cubicBezTo>
                    <a:pt x="7525" y="5096"/>
                    <a:pt x="6930" y="4346"/>
                    <a:pt x="6216" y="3632"/>
                  </a:cubicBezTo>
                  <a:cubicBezTo>
                    <a:pt x="5477" y="2929"/>
                    <a:pt x="4727" y="2334"/>
                    <a:pt x="4013" y="1846"/>
                  </a:cubicBezTo>
                  <a:cubicBezTo>
                    <a:pt x="3632" y="1608"/>
                    <a:pt x="3299" y="1382"/>
                    <a:pt x="2953" y="1203"/>
                  </a:cubicBezTo>
                  <a:cubicBezTo>
                    <a:pt x="2608" y="1013"/>
                    <a:pt x="2287" y="870"/>
                    <a:pt x="1989" y="727"/>
                  </a:cubicBezTo>
                  <a:cubicBezTo>
                    <a:pt x="1691" y="584"/>
                    <a:pt x="1405" y="477"/>
                    <a:pt x="1167" y="393"/>
                  </a:cubicBezTo>
                  <a:cubicBezTo>
                    <a:pt x="929" y="286"/>
                    <a:pt x="715" y="227"/>
                    <a:pt x="536" y="167"/>
                  </a:cubicBezTo>
                  <a:cubicBezTo>
                    <a:pt x="203" y="60"/>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7529;p59">
              <a:extLst>
                <a:ext uri="{FF2B5EF4-FFF2-40B4-BE49-F238E27FC236}">
                  <a16:creationId xmlns:a16="http://schemas.microsoft.com/office/drawing/2014/main" id="{51D63A0C-F2CD-B1BB-ED07-F709269FED95}"/>
                </a:ext>
              </a:extLst>
            </p:cNvPr>
            <p:cNvSpPr/>
            <p:nvPr/>
          </p:nvSpPr>
          <p:spPr>
            <a:xfrm>
              <a:off x="4076400" y="2410250"/>
              <a:ext cx="165500" cy="196175"/>
            </a:xfrm>
            <a:custGeom>
              <a:avLst/>
              <a:gdLst/>
              <a:ahLst/>
              <a:cxnLst/>
              <a:rect l="l" t="t" r="r" b="b"/>
              <a:pathLst>
                <a:path w="6620" h="7847" extrusionOk="0">
                  <a:moveTo>
                    <a:pt x="0" y="0"/>
                  </a:moveTo>
                  <a:lnTo>
                    <a:pt x="0" y="0"/>
                  </a:lnTo>
                  <a:cubicBezTo>
                    <a:pt x="0" y="0"/>
                    <a:pt x="131" y="72"/>
                    <a:pt x="345" y="227"/>
                  </a:cubicBezTo>
                  <a:cubicBezTo>
                    <a:pt x="464" y="286"/>
                    <a:pt x="595" y="381"/>
                    <a:pt x="762" y="489"/>
                  </a:cubicBezTo>
                  <a:cubicBezTo>
                    <a:pt x="917" y="584"/>
                    <a:pt x="1095" y="691"/>
                    <a:pt x="1298" y="846"/>
                  </a:cubicBezTo>
                  <a:cubicBezTo>
                    <a:pt x="1691" y="1108"/>
                    <a:pt x="2131" y="1465"/>
                    <a:pt x="2608" y="1882"/>
                  </a:cubicBezTo>
                  <a:cubicBezTo>
                    <a:pt x="3060" y="2298"/>
                    <a:pt x="3560" y="2786"/>
                    <a:pt x="4013" y="3346"/>
                  </a:cubicBezTo>
                  <a:cubicBezTo>
                    <a:pt x="4477" y="3894"/>
                    <a:pt x="4882" y="4453"/>
                    <a:pt x="5227" y="4977"/>
                  </a:cubicBezTo>
                  <a:cubicBezTo>
                    <a:pt x="5548" y="5513"/>
                    <a:pt x="5822" y="6013"/>
                    <a:pt x="6025" y="6442"/>
                  </a:cubicBezTo>
                  <a:cubicBezTo>
                    <a:pt x="6144" y="6644"/>
                    <a:pt x="6215" y="6835"/>
                    <a:pt x="6299" y="7013"/>
                  </a:cubicBezTo>
                  <a:cubicBezTo>
                    <a:pt x="6370" y="7180"/>
                    <a:pt x="6429" y="7347"/>
                    <a:pt x="6477" y="7466"/>
                  </a:cubicBezTo>
                  <a:cubicBezTo>
                    <a:pt x="6560" y="7716"/>
                    <a:pt x="6620" y="7847"/>
                    <a:pt x="6620" y="7847"/>
                  </a:cubicBezTo>
                  <a:lnTo>
                    <a:pt x="6537" y="7454"/>
                  </a:lnTo>
                  <a:cubicBezTo>
                    <a:pt x="6501" y="7323"/>
                    <a:pt x="6477" y="7156"/>
                    <a:pt x="6418" y="6977"/>
                  </a:cubicBezTo>
                  <a:cubicBezTo>
                    <a:pt x="6370" y="6775"/>
                    <a:pt x="6310" y="6573"/>
                    <a:pt x="6215" y="6346"/>
                  </a:cubicBezTo>
                  <a:cubicBezTo>
                    <a:pt x="6072" y="5906"/>
                    <a:pt x="5834" y="5370"/>
                    <a:pt x="5525" y="4799"/>
                  </a:cubicBezTo>
                  <a:cubicBezTo>
                    <a:pt x="5203" y="4239"/>
                    <a:pt x="4810" y="3644"/>
                    <a:pt x="4334" y="3072"/>
                  </a:cubicBezTo>
                  <a:cubicBezTo>
                    <a:pt x="3834" y="2513"/>
                    <a:pt x="3334" y="2013"/>
                    <a:pt x="2822" y="1620"/>
                  </a:cubicBezTo>
                  <a:cubicBezTo>
                    <a:pt x="2322" y="1215"/>
                    <a:pt x="1846" y="905"/>
                    <a:pt x="1417" y="667"/>
                  </a:cubicBezTo>
                  <a:cubicBezTo>
                    <a:pt x="1203" y="548"/>
                    <a:pt x="1012" y="453"/>
                    <a:pt x="834" y="369"/>
                  </a:cubicBezTo>
                  <a:cubicBezTo>
                    <a:pt x="667" y="274"/>
                    <a:pt x="500" y="203"/>
                    <a:pt x="381" y="155"/>
                  </a:cubicBezTo>
                  <a:cubicBezTo>
                    <a:pt x="131" y="60"/>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7530;p59">
              <a:extLst>
                <a:ext uri="{FF2B5EF4-FFF2-40B4-BE49-F238E27FC236}">
                  <a16:creationId xmlns:a16="http://schemas.microsoft.com/office/drawing/2014/main" id="{AB6A4F44-D272-3F13-3A85-1A6144F5E59A}"/>
                </a:ext>
              </a:extLst>
            </p:cNvPr>
            <p:cNvSpPr/>
            <p:nvPr/>
          </p:nvSpPr>
          <p:spPr>
            <a:xfrm>
              <a:off x="4180875" y="2454000"/>
              <a:ext cx="75925" cy="120575"/>
            </a:xfrm>
            <a:custGeom>
              <a:avLst/>
              <a:gdLst/>
              <a:ahLst/>
              <a:cxnLst/>
              <a:rect l="l" t="t" r="r" b="b"/>
              <a:pathLst>
                <a:path w="3037" h="4823" extrusionOk="0">
                  <a:moveTo>
                    <a:pt x="0" y="1"/>
                  </a:moveTo>
                  <a:lnTo>
                    <a:pt x="0" y="1"/>
                  </a:lnTo>
                  <a:cubicBezTo>
                    <a:pt x="0" y="1"/>
                    <a:pt x="60" y="48"/>
                    <a:pt x="167" y="167"/>
                  </a:cubicBezTo>
                  <a:cubicBezTo>
                    <a:pt x="286" y="251"/>
                    <a:pt x="453" y="405"/>
                    <a:pt x="631" y="596"/>
                  </a:cubicBezTo>
                  <a:cubicBezTo>
                    <a:pt x="1000" y="965"/>
                    <a:pt x="1477" y="1525"/>
                    <a:pt x="1893" y="2191"/>
                  </a:cubicBezTo>
                  <a:cubicBezTo>
                    <a:pt x="2310" y="2858"/>
                    <a:pt x="2608" y="3513"/>
                    <a:pt x="2786" y="4001"/>
                  </a:cubicBezTo>
                  <a:cubicBezTo>
                    <a:pt x="2882" y="4263"/>
                    <a:pt x="2941" y="4454"/>
                    <a:pt x="2977" y="4596"/>
                  </a:cubicBezTo>
                  <a:cubicBezTo>
                    <a:pt x="3012" y="4751"/>
                    <a:pt x="3036" y="4823"/>
                    <a:pt x="3036" y="4823"/>
                  </a:cubicBezTo>
                  <a:lnTo>
                    <a:pt x="3036" y="4585"/>
                  </a:lnTo>
                  <a:cubicBezTo>
                    <a:pt x="3036" y="4442"/>
                    <a:pt x="3024" y="4215"/>
                    <a:pt x="2977" y="3942"/>
                  </a:cubicBezTo>
                  <a:cubicBezTo>
                    <a:pt x="2893" y="3406"/>
                    <a:pt x="2667" y="2680"/>
                    <a:pt x="2227" y="1965"/>
                  </a:cubicBezTo>
                  <a:cubicBezTo>
                    <a:pt x="1774" y="1251"/>
                    <a:pt x="1215" y="751"/>
                    <a:pt x="762" y="429"/>
                  </a:cubicBezTo>
                  <a:cubicBezTo>
                    <a:pt x="536" y="286"/>
                    <a:pt x="345" y="167"/>
                    <a:pt x="215" y="108"/>
                  </a:cubicBezTo>
                  <a:cubicBezTo>
                    <a:pt x="84" y="48"/>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7531;p59">
              <a:extLst>
                <a:ext uri="{FF2B5EF4-FFF2-40B4-BE49-F238E27FC236}">
                  <a16:creationId xmlns:a16="http://schemas.microsoft.com/office/drawing/2014/main" id="{AB81F628-D040-2ECE-0798-4935E22C2737}"/>
                </a:ext>
              </a:extLst>
            </p:cNvPr>
            <p:cNvSpPr/>
            <p:nvPr/>
          </p:nvSpPr>
          <p:spPr>
            <a:xfrm>
              <a:off x="4220450" y="2450725"/>
              <a:ext cx="54800" cy="87550"/>
            </a:xfrm>
            <a:custGeom>
              <a:avLst/>
              <a:gdLst/>
              <a:ahLst/>
              <a:cxnLst/>
              <a:rect l="l" t="t" r="r" b="b"/>
              <a:pathLst>
                <a:path w="2192" h="3502" extrusionOk="0">
                  <a:moveTo>
                    <a:pt x="1" y="1"/>
                  </a:moveTo>
                  <a:cubicBezTo>
                    <a:pt x="1" y="1"/>
                    <a:pt x="144" y="191"/>
                    <a:pt x="382" y="489"/>
                  </a:cubicBezTo>
                  <a:cubicBezTo>
                    <a:pt x="620" y="786"/>
                    <a:pt x="918" y="1203"/>
                    <a:pt x="1215" y="1679"/>
                  </a:cubicBezTo>
                  <a:cubicBezTo>
                    <a:pt x="1501" y="2156"/>
                    <a:pt x="1751" y="2608"/>
                    <a:pt x="1918" y="2941"/>
                  </a:cubicBezTo>
                  <a:cubicBezTo>
                    <a:pt x="2084" y="3275"/>
                    <a:pt x="2191" y="3501"/>
                    <a:pt x="2191" y="3501"/>
                  </a:cubicBezTo>
                  <a:cubicBezTo>
                    <a:pt x="2191" y="3501"/>
                    <a:pt x="2191" y="3263"/>
                    <a:pt x="2108" y="2870"/>
                  </a:cubicBezTo>
                  <a:cubicBezTo>
                    <a:pt x="2037" y="2489"/>
                    <a:pt x="1858" y="1965"/>
                    <a:pt x="1549" y="1453"/>
                  </a:cubicBezTo>
                  <a:cubicBezTo>
                    <a:pt x="1215" y="953"/>
                    <a:pt x="834" y="584"/>
                    <a:pt x="525" y="346"/>
                  </a:cubicBezTo>
                  <a:cubicBezTo>
                    <a:pt x="203" y="108"/>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7532;p59">
              <a:extLst>
                <a:ext uri="{FF2B5EF4-FFF2-40B4-BE49-F238E27FC236}">
                  <a16:creationId xmlns:a16="http://schemas.microsoft.com/office/drawing/2014/main" id="{9CD3626E-808D-965C-25C3-4A16BD04752F}"/>
                </a:ext>
              </a:extLst>
            </p:cNvPr>
            <p:cNvSpPr/>
            <p:nvPr/>
          </p:nvSpPr>
          <p:spPr>
            <a:xfrm>
              <a:off x="4244275" y="2440900"/>
              <a:ext cx="44675" cy="59900"/>
            </a:xfrm>
            <a:custGeom>
              <a:avLst/>
              <a:gdLst/>
              <a:ahLst/>
              <a:cxnLst/>
              <a:rect l="l" t="t" r="r" b="b"/>
              <a:pathLst>
                <a:path w="1787" h="2396" extrusionOk="0">
                  <a:moveTo>
                    <a:pt x="0" y="1"/>
                  </a:moveTo>
                  <a:cubicBezTo>
                    <a:pt x="0" y="1"/>
                    <a:pt x="226" y="679"/>
                    <a:pt x="679" y="1358"/>
                  </a:cubicBezTo>
                  <a:cubicBezTo>
                    <a:pt x="917" y="1691"/>
                    <a:pt x="1191" y="1965"/>
                    <a:pt x="1381" y="2168"/>
                  </a:cubicBezTo>
                  <a:cubicBezTo>
                    <a:pt x="1489" y="2251"/>
                    <a:pt x="1560" y="2346"/>
                    <a:pt x="1655" y="2382"/>
                  </a:cubicBezTo>
                  <a:cubicBezTo>
                    <a:pt x="1678" y="2392"/>
                    <a:pt x="1698" y="2395"/>
                    <a:pt x="1715" y="2395"/>
                  </a:cubicBezTo>
                  <a:cubicBezTo>
                    <a:pt x="1761" y="2395"/>
                    <a:pt x="1786" y="2370"/>
                    <a:pt x="1786" y="2370"/>
                  </a:cubicBezTo>
                  <a:lnTo>
                    <a:pt x="1786" y="2370"/>
                  </a:lnTo>
                  <a:cubicBezTo>
                    <a:pt x="1786" y="2370"/>
                    <a:pt x="1782" y="2371"/>
                    <a:pt x="1776" y="2371"/>
                  </a:cubicBezTo>
                  <a:cubicBezTo>
                    <a:pt x="1759" y="2371"/>
                    <a:pt x="1725" y="2365"/>
                    <a:pt x="1691" y="2322"/>
                  </a:cubicBezTo>
                  <a:cubicBezTo>
                    <a:pt x="1655" y="2287"/>
                    <a:pt x="1619" y="2168"/>
                    <a:pt x="1560" y="2049"/>
                  </a:cubicBezTo>
                  <a:cubicBezTo>
                    <a:pt x="1441" y="1787"/>
                    <a:pt x="1262" y="1465"/>
                    <a:pt x="1024" y="1120"/>
                  </a:cubicBezTo>
                  <a:cubicBezTo>
                    <a:pt x="548" y="441"/>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7533;p59">
              <a:extLst>
                <a:ext uri="{FF2B5EF4-FFF2-40B4-BE49-F238E27FC236}">
                  <a16:creationId xmlns:a16="http://schemas.microsoft.com/office/drawing/2014/main" id="{C28AFD7D-D733-A630-2AFE-73A34B0187F9}"/>
                </a:ext>
              </a:extLst>
            </p:cNvPr>
            <p:cNvSpPr/>
            <p:nvPr/>
          </p:nvSpPr>
          <p:spPr>
            <a:xfrm>
              <a:off x="4265700" y="2432875"/>
              <a:ext cx="28000" cy="34550"/>
            </a:xfrm>
            <a:custGeom>
              <a:avLst/>
              <a:gdLst/>
              <a:ahLst/>
              <a:cxnLst/>
              <a:rect l="l" t="t" r="r" b="b"/>
              <a:pathLst>
                <a:path w="1120" h="1382" extrusionOk="0">
                  <a:moveTo>
                    <a:pt x="0" y="0"/>
                  </a:moveTo>
                  <a:cubicBezTo>
                    <a:pt x="0" y="0"/>
                    <a:pt x="96" y="429"/>
                    <a:pt x="405" y="822"/>
                  </a:cubicBezTo>
                  <a:cubicBezTo>
                    <a:pt x="715" y="1203"/>
                    <a:pt x="1120" y="1381"/>
                    <a:pt x="1120" y="1381"/>
                  </a:cubicBezTo>
                  <a:cubicBezTo>
                    <a:pt x="1120" y="1381"/>
                    <a:pt x="1024" y="953"/>
                    <a:pt x="715" y="560"/>
                  </a:cubicBezTo>
                  <a:cubicBezTo>
                    <a:pt x="405" y="179"/>
                    <a:pt x="1"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7534;p59">
              <a:extLst>
                <a:ext uri="{FF2B5EF4-FFF2-40B4-BE49-F238E27FC236}">
                  <a16:creationId xmlns:a16="http://schemas.microsoft.com/office/drawing/2014/main" id="{F36B4D69-9183-844B-3C3E-CC429046B912}"/>
                </a:ext>
              </a:extLst>
            </p:cNvPr>
            <p:cNvSpPr/>
            <p:nvPr/>
          </p:nvSpPr>
          <p:spPr>
            <a:xfrm>
              <a:off x="4266900" y="2416500"/>
              <a:ext cx="31575" cy="29500"/>
            </a:xfrm>
            <a:custGeom>
              <a:avLst/>
              <a:gdLst/>
              <a:ahLst/>
              <a:cxnLst/>
              <a:rect l="l" t="t" r="r" b="b"/>
              <a:pathLst>
                <a:path w="1263" h="1180" extrusionOk="0">
                  <a:moveTo>
                    <a:pt x="0" y="0"/>
                  </a:moveTo>
                  <a:lnTo>
                    <a:pt x="0" y="0"/>
                  </a:lnTo>
                  <a:cubicBezTo>
                    <a:pt x="0" y="0"/>
                    <a:pt x="179" y="381"/>
                    <a:pt x="524" y="703"/>
                  </a:cubicBezTo>
                  <a:cubicBezTo>
                    <a:pt x="857" y="1012"/>
                    <a:pt x="1262" y="1179"/>
                    <a:pt x="1262" y="1179"/>
                  </a:cubicBezTo>
                  <a:cubicBezTo>
                    <a:pt x="1262" y="1179"/>
                    <a:pt x="1167" y="762"/>
                    <a:pt x="810" y="417"/>
                  </a:cubicBezTo>
                  <a:cubicBezTo>
                    <a:pt x="429" y="72"/>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7535;p59">
              <a:extLst>
                <a:ext uri="{FF2B5EF4-FFF2-40B4-BE49-F238E27FC236}">
                  <a16:creationId xmlns:a16="http://schemas.microsoft.com/office/drawing/2014/main" id="{00BA6F9B-D79A-D1C2-E3CB-9EC1BA273E2C}"/>
                </a:ext>
              </a:extLst>
            </p:cNvPr>
            <p:cNvSpPr/>
            <p:nvPr/>
          </p:nvSpPr>
          <p:spPr>
            <a:xfrm>
              <a:off x="4235925" y="1856600"/>
              <a:ext cx="175650" cy="132500"/>
            </a:xfrm>
            <a:custGeom>
              <a:avLst/>
              <a:gdLst/>
              <a:ahLst/>
              <a:cxnLst/>
              <a:rect l="l" t="t" r="r" b="b"/>
              <a:pathLst>
                <a:path w="7026" h="5300" extrusionOk="0">
                  <a:moveTo>
                    <a:pt x="1" y="1"/>
                  </a:moveTo>
                  <a:cubicBezTo>
                    <a:pt x="1" y="1"/>
                    <a:pt x="120" y="37"/>
                    <a:pt x="346" y="96"/>
                  </a:cubicBezTo>
                  <a:cubicBezTo>
                    <a:pt x="465" y="132"/>
                    <a:pt x="596" y="179"/>
                    <a:pt x="751" y="239"/>
                  </a:cubicBezTo>
                  <a:cubicBezTo>
                    <a:pt x="894" y="298"/>
                    <a:pt x="1072" y="334"/>
                    <a:pt x="1275" y="429"/>
                  </a:cubicBezTo>
                  <a:cubicBezTo>
                    <a:pt x="1656" y="572"/>
                    <a:pt x="2084" y="787"/>
                    <a:pt x="2561" y="1037"/>
                  </a:cubicBezTo>
                  <a:cubicBezTo>
                    <a:pt x="3025" y="1311"/>
                    <a:pt x="3537" y="1620"/>
                    <a:pt x="4025" y="1989"/>
                  </a:cubicBezTo>
                  <a:cubicBezTo>
                    <a:pt x="4513" y="2358"/>
                    <a:pt x="4942" y="2763"/>
                    <a:pt x="5335" y="3132"/>
                  </a:cubicBezTo>
                  <a:cubicBezTo>
                    <a:pt x="5704" y="3513"/>
                    <a:pt x="6037" y="3882"/>
                    <a:pt x="6275" y="4204"/>
                  </a:cubicBezTo>
                  <a:cubicBezTo>
                    <a:pt x="6406" y="4370"/>
                    <a:pt x="6514" y="4525"/>
                    <a:pt x="6597" y="4656"/>
                  </a:cubicBezTo>
                  <a:cubicBezTo>
                    <a:pt x="6704" y="4775"/>
                    <a:pt x="6776" y="4894"/>
                    <a:pt x="6835" y="5001"/>
                  </a:cubicBezTo>
                  <a:cubicBezTo>
                    <a:pt x="6954" y="5192"/>
                    <a:pt x="7026" y="5299"/>
                    <a:pt x="7026" y="5299"/>
                  </a:cubicBezTo>
                  <a:cubicBezTo>
                    <a:pt x="7026" y="5299"/>
                    <a:pt x="6990" y="5180"/>
                    <a:pt x="6883" y="4954"/>
                  </a:cubicBezTo>
                  <a:cubicBezTo>
                    <a:pt x="6835" y="4847"/>
                    <a:pt x="6776" y="4716"/>
                    <a:pt x="6704" y="4561"/>
                  </a:cubicBezTo>
                  <a:cubicBezTo>
                    <a:pt x="6633" y="4418"/>
                    <a:pt x="6549" y="4251"/>
                    <a:pt x="6430" y="4073"/>
                  </a:cubicBezTo>
                  <a:cubicBezTo>
                    <a:pt x="6228" y="3716"/>
                    <a:pt x="5930" y="3299"/>
                    <a:pt x="5573" y="2882"/>
                  </a:cubicBezTo>
                  <a:cubicBezTo>
                    <a:pt x="5216" y="2465"/>
                    <a:pt x="4763" y="2037"/>
                    <a:pt x="4263" y="1644"/>
                  </a:cubicBezTo>
                  <a:cubicBezTo>
                    <a:pt x="3739" y="1275"/>
                    <a:pt x="3216" y="965"/>
                    <a:pt x="2715" y="727"/>
                  </a:cubicBezTo>
                  <a:cubicBezTo>
                    <a:pt x="2204" y="501"/>
                    <a:pt x="1727" y="334"/>
                    <a:pt x="1334" y="239"/>
                  </a:cubicBezTo>
                  <a:cubicBezTo>
                    <a:pt x="1120" y="179"/>
                    <a:pt x="941" y="144"/>
                    <a:pt x="775" y="120"/>
                  </a:cubicBezTo>
                  <a:cubicBezTo>
                    <a:pt x="620" y="72"/>
                    <a:pt x="477" y="60"/>
                    <a:pt x="358" y="37"/>
                  </a:cubicBezTo>
                  <a:cubicBezTo>
                    <a:pt x="144" y="13"/>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7536;p59">
              <a:extLst>
                <a:ext uri="{FF2B5EF4-FFF2-40B4-BE49-F238E27FC236}">
                  <a16:creationId xmlns:a16="http://schemas.microsoft.com/office/drawing/2014/main" id="{ECF9D88D-86C9-118A-72FD-444E2134F606}"/>
                </a:ext>
              </a:extLst>
            </p:cNvPr>
            <p:cNvSpPr/>
            <p:nvPr/>
          </p:nvSpPr>
          <p:spPr>
            <a:xfrm>
              <a:off x="4233850" y="1902150"/>
              <a:ext cx="169700" cy="120275"/>
            </a:xfrm>
            <a:custGeom>
              <a:avLst/>
              <a:gdLst/>
              <a:ahLst/>
              <a:cxnLst/>
              <a:rect l="l" t="t" r="r" b="b"/>
              <a:pathLst>
                <a:path w="6788" h="4811" extrusionOk="0">
                  <a:moveTo>
                    <a:pt x="1" y="0"/>
                  </a:moveTo>
                  <a:cubicBezTo>
                    <a:pt x="1" y="0"/>
                    <a:pt x="120" y="24"/>
                    <a:pt x="322" y="60"/>
                  </a:cubicBezTo>
                  <a:cubicBezTo>
                    <a:pt x="536" y="108"/>
                    <a:pt x="846" y="203"/>
                    <a:pt x="1203" y="322"/>
                  </a:cubicBezTo>
                  <a:cubicBezTo>
                    <a:pt x="1929" y="560"/>
                    <a:pt x="2882" y="1048"/>
                    <a:pt x="3799" y="1775"/>
                  </a:cubicBezTo>
                  <a:cubicBezTo>
                    <a:pt x="4703" y="2501"/>
                    <a:pt x="5430" y="3275"/>
                    <a:pt x="5954" y="3858"/>
                  </a:cubicBezTo>
                  <a:cubicBezTo>
                    <a:pt x="6478" y="4441"/>
                    <a:pt x="6787" y="4811"/>
                    <a:pt x="6787" y="4811"/>
                  </a:cubicBezTo>
                  <a:cubicBezTo>
                    <a:pt x="6787" y="4811"/>
                    <a:pt x="6561" y="4394"/>
                    <a:pt x="6120" y="3739"/>
                  </a:cubicBezTo>
                  <a:cubicBezTo>
                    <a:pt x="5680" y="3084"/>
                    <a:pt x="5001" y="2227"/>
                    <a:pt x="4049" y="1465"/>
                  </a:cubicBezTo>
                  <a:cubicBezTo>
                    <a:pt x="3072" y="703"/>
                    <a:pt x="2036" y="286"/>
                    <a:pt x="1263" y="120"/>
                  </a:cubicBezTo>
                  <a:cubicBezTo>
                    <a:pt x="870" y="36"/>
                    <a:pt x="560" y="0"/>
                    <a:pt x="334"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7537;p59">
              <a:extLst>
                <a:ext uri="{FF2B5EF4-FFF2-40B4-BE49-F238E27FC236}">
                  <a16:creationId xmlns:a16="http://schemas.microsoft.com/office/drawing/2014/main" id="{5D056F2F-647D-22A9-D791-0DAF370901B9}"/>
                </a:ext>
              </a:extLst>
            </p:cNvPr>
            <p:cNvSpPr/>
            <p:nvPr/>
          </p:nvSpPr>
          <p:spPr>
            <a:xfrm>
              <a:off x="4283250" y="1946200"/>
              <a:ext cx="80100" cy="65500"/>
            </a:xfrm>
            <a:custGeom>
              <a:avLst/>
              <a:gdLst/>
              <a:ahLst/>
              <a:cxnLst/>
              <a:rect l="l" t="t" r="r" b="b"/>
              <a:pathLst>
                <a:path w="3204" h="2620" extrusionOk="0">
                  <a:moveTo>
                    <a:pt x="1" y="1"/>
                  </a:moveTo>
                  <a:lnTo>
                    <a:pt x="1" y="1"/>
                  </a:lnTo>
                  <a:cubicBezTo>
                    <a:pt x="1" y="1"/>
                    <a:pt x="191" y="132"/>
                    <a:pt x="513" y="346"/>
                  </a:cubicBezTo>
                  <a:cubicBezTo>
                    <a:pt x="822" y="548"/>
                    <a:pt x="1239" y="858"/>
                    <a:pt x="1668" y="1215"/>
                  </a:cubicBezTo>
                  <a:cubicBezTo>
                    <a:pt x="2096" y="1572"/>
                    <a:pt x="2489" y="1917"/>
                    <a:pt x="2751" y="2191"/>
                  </a:cubicBezTo>
                  <a:cubicBezTo>
                    <a:pt x="3037" y="2453"/>
                    <a:pt x="3204" y="2620"/>
                    <a:pt x="3204" y="2620"/>
                  </a:cubicBezTo>
                  <a:cubicBezTo>
                    <a:pt x="3204" y="2620"/>
                    <a:pt x="3108" y="2394"/>
                    <a:pt x="2930" y="2072"/>
                  </a:cubicBezTo>
                  <a:cubicBezTo>
                    <a:pt x="2727" y="1739"/>
                    <a:pt x="2394" y="1310"/>
                    <a:pt x="1942" y="917"/>
                  </a:cubicBezTo>
                  <a:cubicBezTo>
                    <a:pt x="1465" y="548"/>
                    <a:pt x="965" y="310"/>
                    <a:pt x="608" y="179"/>
                  </a:cubicBezTo>
                  <a:cubicBezTo>
                    <a:pt x="239" y="48"/>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7538;p59">
              <a:extLst>
                <a:ext uri="{FF2B5EF4-FFF2-40B4-BE49-F238E27FC236}">
                  <a16:creationId xmlns:a16="http://schemas.microsoft.com/office/drawing/2014/main" id="{6DDB329B-8576-1934-8810-E4E4BC1C00E1}"/>
                </a:ext>
              </a:extLst>
            </p:cNvPr>
            <p:cNvSpPr/>
            <p:nvPr/>
          </p:nvSpPr>
          <p:spPr>
            <a:xfrm>
              <a:off x="4294875" y="2002925"/>
              <a:ext cx="52700" cy="48075"/>
            </a:xfrm>
            <a:custGeom>
              <a:avLst/>
              <a:gdLst/>
              <a:ahLst/>
              <a:cxnLst/>
              <a:rect l="l" t="t" r="r" b="b"/>
              <a:pathLst>
                <a:path w="2108" h="1923" extrusionOk="0">
                  <a:moveTo>
                    <a:pt x="193" y="1"/>
                  </a:moveTo>
                  <a:cubicBezTo>
                    <a:pt x="151" y="1"/>
                    <a:pt x="117" y="9"/>
                    <a:pt x="84" y="18"/>
                  </a:cubicBezTo>
                  <a:cubicBezTo>
                    <a:pt x="0" y="53"/>
                    <a:pt x="12" y="125"/>
                    <a:pt x="12" y="125"/>
                  </a:cubicBezTo>
                  <a:cubicBezTo>
                    <a:pt x="12" y="125"/>
                    <a:pt x="24" y="77"/>
                    <a:pt x="107" y="77"/>
                  </a:cubicBezTo>
                  <a:cubicBezTo>
                    <a:pt x="179" y="77"/>
                    <a:pt x="250" y="137"/>
                    <a:pt x="357" y="232"/>
                  </a:cubicBezTo>
                  <a:cubicBezTo>
                    <a:pt x="560" y="387"/>
                    <a:pt x="834" y="613"/>
                    <a:pt x="1119" y="887"/>
                  </a:cubicBezTo>
                  <a:cubicBezTo>
                    <a:pt x="1393" y="1149"/>
                    <a:pt x="1643" y="1411"/>
                    <a:pt x="1822" y="1601"/>
                  </a:cubicBezTo>
                  <a:cubicBezTo>
                    <a:pt x="2012" y="1792"/>
                    <a:pt x="2108" y="1923"/>
                    <a:pt x="2108" y="1923"/>
                  </a:cubicBezTo>
                  <a:cubicBezTo>
                    <a:pt x="2108" y="1923"/>
                    <a:pt x="2096" y="1768"/>
                    <a:pt x="1989" y="1506"/>
                  </a:cubicBezTo>
                  <a:cubicBezTo>
                    <a:pt x="1893" y="1244"/>
                    <a:pt x="1691" y="899"/>
                    <a:pt x="1381" y="601"/>
                  </a:cubicBezTo>
                  <a:cubicBezTo>
                    <a:pt x="1072" y="303"/>
                    <a:pt x="715" y="125"/>
                    <a:pt x="441" y="53"/>
                  </a:cubicBezTo>
                  <a:cubicBezTo>
                    <a:pt x="369" y="41"/>
                    <a:pt x="322" y="18"/>
                    <a:pt x="250" y="6"/>
                  </a:cubicBezTo>
                  <a:cubicBezTo>
                    <a:pt x="229" y="2"/>
                    <a:pt x="211" y="1"/>
                    <a:pt x="193"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7539;p59">
              <a:extLst>
                <a:ext uri="{FF2B5EF4-FFF2-40B4-BE49-F238E27FC236}">
                  <a16:creationId xmlns:a16="http://schemas.microsoft.com/office/drawing/2014/main" id="{8C19EBB3-4E8A-9AD6-D776-69F264A6ECC0}"/>
                </a:ext>
              </a:extLst>
            </p:cNvPr>
            <p:cNvSpPr/>
            <p:nvPr/>
          </p:nvSpPr>
          <p:spPr>
            <a:xfrm>
              <a:off x="4289225" y="2038775"/>
              <a:ext cx="37225" cy="29200"/>
            </a:xfrm>
            <a:custGeom>
              <a:avLst/>
              <a:gdLst/>
              <a:ahLst/>
              <a:cxnLst/>
              <a:rect l="l" t="t" r="r" b="b"/>
              <a:pathLst>
                <a:path w="1489" h="1168" extrusionOk="0">
                  <a:moveTo>
                    <a:pt x="0" y="0"/>
                  </a:moveTo>
                  <a:lnTo>
                    <a:pt x="0" y="0"/>
                  </a:lnTo>
                  <a:cubicBezTo>
                    <a:pt x="0" y="0"/>
                    <a:pt x="72" y="96"/>
                    <a:pt x="191" y="227"/>
                  </a:cubicBezTo>
                  <a:cubicBezTo>
                    <a:pt x="310" y="358"/>
                    <a:pt x="476" y="524"/>
                    <a:pt x="667" y="667"/>
                  </a:cubicBezTo>
                  <a:cubicBezTo>
                    <a:pt x="857" y="834"/>
                    <a:pt x="1072" y="941"/>
                    <a:pt x="1226" y="1024"/>
                  </a:cubicBezTo>
                  <a:cubicBezTo>
                    <a:pt x="1381" y="1120"/>
                    <a:pt x="1488" y="1167"/>
                    <a:pt x="1488" y="1167"/>
                  </a:cubicBezTo>
                  <a:cubicBezTo>
                    <a:pt x="1488" y="1167"/>
                    <a:pt x="1453" y="1060"/>
                    <a:pt x="1369" y="870"/>
                  </a:cubicBezTo>
                  <a:cubicBezTo>
                    <a:pt x="1286" y="715"/>
                    <a:pt x="1131" y="512"/>
                    <a:pt x="929" y="346"/>
                  </a:cubicBezTo>
                  <a:cubicBezTo>
                    <a:pt x="703" y="179"/>
                    <a:pt x="476" y="96"/>
                    <a:pt x="298" y="48"/>
                  </a:cubicBezTo>
                  <a:cubicBezTo>
                    <a:pt x="119" y="0"/>
                    <a:pt x="0"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7540;p59">
              <a:extLst>
                <a:ext uri="{FF2B5EF4-FFF2-40B4-BE49-F238E27FC236}">
                  <a16:creationId xmlns:a16="http://schemas.microsoft.com/office/drawing/2014/main" id="{D69AB546-4ED5-6789-087C-EC9C94C69CFD}"/>
                </a:ext>
              </a:extLst>
            </p:cNvPr>
            <p:cNvSpPr/>
            <p:nvPr/>
          </p:nvSpPr>
          <p:spPr>
            <a:xfrm>
              <a:off x="3982625" y="2187600"/>
              <a:ext cx="289650" cy="171175"/>
            </a:xfrm>
            <a:custGeom>
              <a:avLst/>
              <a:gdLst/>
              <a:ahLst/>
              <a:cxnLst/>
              <a:rect l="l" t="t" r="r" b="b"/>
              <a:pathLst>
                <a:path w="11586" h="6847" extrusionOk="0">
                  <a:moveTo>
                    <a:pt x="1" y="1"/>
                  </a:moveTo>
                  <a:cubicBezTo>
                    <a:pt x="1" y="1"/>
                    <a:pt x="179" y="60"/>
                    <a:pt x="513" y="167"/>
                  </a:cubicBezTo>
                  <a:cubicBezTo>
                    <a:pt x="846" y="274"/>
                    <a:pt x="1310" y="429"/>
                    <a:pt x="1894" y="655"/>
                  </a:cubicBezTo>
                  <a:cubicBezTo>
                    <a:pt x="2453" y="882"/>
                    <a:pt x="3144" y="1167"/>
                    <a:pt x="3870" y="1501"/>
                  </a:cubicBezTo>
                  <a:cubicBezTo>
                    <a:pt x="4620" y="1858"/>
                    <a:pt x="5406" y="2263"/>
                    <a:pt x="6204" y="2739"/>
                  </a:cubicBezTo>
                  <a:cubicBezTo>
                    <a:pt x="7013" y="3215"/>
                    <a:pt x="7752" y="3703"/>
                    <a:pt x="8406" y="4180"/>
                  </a:cubicBezTo>
                  <a:cubicBezTo>
                    <a:pt x="9061" y="4656"/>
                    <a:pt x="9645" y="5108"/>
                    <a:pt x="10109" y="5513"/>
                  </a:cubicBezTo>
                  <a:cubicBezTo>
                    <a:pt x="10573" y="5906"/>
                    <a:pt x="10942" y="6239"/>
                    <a:pt x="11193" y="6478"/>
                  </a:cubicBezTo>
                  <a:cubicBezTo>
                    <a:pt x="11443" y="6716"/>
                    <a:pt x="11585" y="6847"/>
                    <a:pt x="11585" y="6847"/>
                  </a:cubicBezTo>
                  <a:cubicBezTo>
                    <a:pt x="11585" y="6847"/>
                    <a:pt x="11466" y="6704"/>
                    <a:pt x="11240" y="6430"/>
                  </a:cubicBezTo>
                  <a:cubicBezTo>
                    <a:pt x="11014" y="6156"/>
                    <a:pt x="10692" y="5787"/>
                    <a:pt x="10240" y="5358"/>
                  </a:cubicBezTo>
                  <a:cubicBezTo>
                    <a:pt x="9799" y="4930"/>
                    <a:pt x="9240" y="4430"/>
                    <a:pt x="8609" y="3918"/>
                  </a:cubicBezTo>
                  <a:cubicBezTo>
                    <a:pt x="7966" y="3406"/>
                    <a:pt x="7216" y="2882"/>
                    <a:pt x="6406" y="2394"/>
                  </a:cubicBezTo>
                  <a:cubicBezTo>
                    <a:pt x="5585" y="1906"/>
                    <a:pt x="4763" y="1513"/>
                    <a:pt x="4001" y="1191"/>
                  </a:cubicBezTo>
                  <a:cubicBezTo>
                    <a:pt x="3251" y="882"/>
                    <a:pt x="2549" y="643"/>
                    <a:pt x="1953" y="465"/>
                  </a:cubicBezTo>
                  <a:cubicBezTo>
                    <a:pt x="1358" y="298"/>
                    <a:pt x="870" y="167"/>
                    <a:pt x="525" y="108"/>
                  </a:cubicBezTo>
                  <a:cubicBezTo>
                    <a:pt x="191" y="48"/>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7541;p59">
              <a:extLst>
                <a:ext uri="{FF2B5EF4-FFF2-40B4-BE49-F238E27FC236}">
                  <a16:creationId xmlns:a16="http://schemas.microsoft.com/office/drawing/2014/main" id="{62E8F006-026D-1228-97FD-64B14788D03A}"/>
                </a:ext>
              </a:extLst>
            </p:cNvPr>
            <p:cNvSpPr/>
            <p:nvPr/>
          </p:nvSpPr>
          <p:spPr>
            <a:xfrm>
              <a:off x="4128175" y="2210825"/>
              <a:ext cx="99450" cy="64900"/>
            </a:xfrm>
            <a:custGeom>
              <a:avLst/>
              <a:gdLst/>
              <a:ahLst/>
              <a:cxnLst/>
              <a:rect l="l" t="t" r="r" b="b"/>
              <a:pathLst>
                <a:path w="3978" h="2596" extrusionOk="0">
                  <a:moveTo>
                    <a:pt x="1" y="0"/>
                  </a:moveTo>
                  <a:cubicBezTo>
                    <a:pt x="1" y="0"/>
                    <a:pt x="870" y="572"/>
                    <a:pt x="1977" y="1310"/>
                  </a:cubicBezTo>
                  <a:cubicBezTo>
                    <a:pt x="3085" y="2024"/>
                    <a:pt x="3977" y="2596"/>
                    <a:pt x="3977" y="2596"/>
                  </a:cubicBezTo>
                  <a:cubicBezTo>
                    <a:pt x="3977" y="2596"/>
                    <a:pt x="3811" y="2381"/>
                    <a:pt x="3513" y="2084"/>
                  </a:cubicBezTo>
                  <a:cubicBezTo>
                    <a:pt x="3215" y="1750"/>
                    <a:pt x="2763" y="1346"/>
                    <a:pt x="2203" y="977"/>
                  </a:cubicBezTo>
                  <a:cubicBezTo>
                    <a:pt x="1632" y="607"/>
                    <a:pt x="1084" y="357"/>
                    <a:pt x="668" y="203"/>
                  </a:cubicBezTo>
                  <a:cubicBezTo>
                    <a:pt x="263" y="60"/>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7542;p59">
              <a:extLst>
                <a:ext uri="{FF2B5EF4-FFF2-40B4-BE49-F238E27FC236}">
                  <a16:creationId xmlns:a16="http://schemas.microsoft.com/office/drawing/2014/main" id="{603C244D-9E93-6840-10F1-DCE0C66564C6}"/>
                </a:ext>
              </a:extLst>
            </p:cNvPr>
            <p:cNvSpPr/>
            <p:nvPr/>
          </p:nvSpPr>
          <p:spPr>
            <a:xfrm>
              <a:off x="4185025" y="2212900"/>
              <a:ext cx="47950" cy="35150"/>
            </a:xfrm>
            <a:custGeom>
              <a:avLst/>
              <a:gdLst/>
              <a:ahLst/>
              <a:cxnLst/>
              <a:rect l="l" t="t" r="r" b="b"/>
              <a:pathLst>
                <a:path w="1918" h="1406" extrusionOk="0">
                  <a:moveTo>
                    <a:pt x="1" y="1"/>
                  </a:moveTo>
                  <a:lnTo>
                    <a:pt x="1" y="1"/>
                  </a:lnTo>
                  <a:cubicBezTo>
                    <a:pt x="1" y="1"/>
                    <a:pt x="310" y="477"/>
                    <a:pt x="846" y="870"/>
                  </a:cubicBezTo>
                  <a:cubicBezTo>
                    <a:pt x="1370" y="1251"/>
                    <a:pt x="1918" y="1406"/>
                    <a:pt x="1918" y="1406"/>
                  </a:cubicBezTo>
                  <a:cubicBezTo>
                    <a:pt x="1918" y="1406"/>
                    <a:pt x="1608" y="929"/>
                    <a:pt x="1072" y="536"/>
                  </a:cubicBezTo>
                  <a:cubicBezTo>
                    <a:pt x="549" y="155"/>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7543;p59">
              <a:extLst>
                <a:ext uri="{FF2B5EF4-FFF2-40B4-BE49-F238E27FC236}">
                  <a16:creationId xmlns:a16="http://schemas.microsoft.com/office/drawing/2014/main" id="{24BB6A6C-1CCC-9BEA-9020-9E96F02CC4A5}"/>
                </a:ext>
              </a:extLst>
            </p:cNvPr>
            <p:cNvSpPr/>
            <p:nvPr/>
          </p:nvSpPr>
          <p:spPr>
            <a:xfrm>
              <a:off x="4198125" y="2195925"/>
              <a:ext cx="44675" cy="26225"/>
            </a:xfrm>
            <a:custGeom>
              <a:avLst/>
              <a:gdLst/>
              <a:ahLst/>
              <a:cxnLst/>
              <a:rect l="l" t="t" r="r" b="b"/>
              <a:pathLst>
                <a:path w="1787" h="1049" extrusionOk="0">
                  <a:moveTo>
                    <a:pt x="1" y="1"/>
                  </a:moveTo>
                  <a:cubicBezTo>
                    <a:pt x="1" y="1"/>
                    <a:pt x="334" y="370"/>
                    <a:pt x="822" y="656"/>
                  </a:cubicBezTo>
                  <a:cubicBezTo>
                    <a:pt x="1299" y="930"/>
                    <a:pt x="1787" y="1049"/>
                    <a:pt x="1787" y="1049"/>
                  </a:cubicBezTo>
                  <a:cubicBezTo>
                    <a:pt x="1787" y="1049"/>
                    <a:pt x="1513" y="620"/>
                    <a:pt x="1013" y="310"/>
                  </a:cubicBezTo>
                  <a:cubicBezTo>
                    <a:pt x="501" y="13"/>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7544;p59">
              <a:extLst>
                <a:ext uri="{FF2B5EF4-FFF2-40B4-BE49-F238E27FC236}">
                  <a16:creationId xmlns:a16="http://schemas.microsoft.com/office/drawing/2014/main" id="{33E05CEE-800C-9254-2DEC-48D9B1F2C083}"/>
                </a:ext>
              </a:extLst>
            </p:cNvPr>
            <p:cNvSpPr/>
            <p:nvPr/>
          </p:nvSpPr>
          <p:spPr>
            <a:xfrm>
              <a:off x="4220150" y="2186850"/>
              <a:ext cx="28900" cy="14625"/>
            </a:xfrm>
            <a:custGeom>
              <a:avLst/>
              <a:gdLst/>
              <a:ahLst/>
              <a:cxnLst/>
              <a:rect l="l" t="t" r="r" b="b"/>
              <a:pathLst>
                <a:path w="1156" h="585" extrusionOk="0">
                  <a:moveTo>
                    <a:pt x="123" y="0"/>
                  </a:moveTo>
                  <a:cubicBezTo>
                    <a:pt x="48" y="0"/>
                    <a:pt x="1" y="7"/>
                    <a:pt x="1" y="7"/>
                  </a:cubicBezTo>
                  <a:cubicBezTo>
                    <a:pt x="1" y="7"/>
                    <a:pt x="156" y="304"/>
                    <a:pt x="489" y="459"/>
                  </a:cubicBezTo>
                  <a:cubicBezTo>
                    <a:pt x="686" y="565"/>
                    <a:pt x="902" y="585"/>
                    <a:pt x="1033" y="585"/>
                  </a:cubicBezTo>
                  <a:cubicBezTo>
                    <a:pt x="1108" y="585"/>
                    <a:pt x="1156" y="578"/>
                    <a:pt x="1156" y="578"/>
                  </a:cubicBezTo>
                  <a:cubicBezTo>
                    <a:pt x="1156" y="578"/>
                    <a:pt x="977" y="269"/>
                    <a:pt x="668" y="126"/>
                  </a:cubicBezTo>
                  <a:cubicBezTo>
                    <a:pt x="471" y="20"/>
                    <a:pt x="254" y="0"/>
                    <a:pt x="12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7545;p59">
              <a:extLst>
                <a:ext uri="{FF2B5EF4-FFF2-40B4-BE49-F238E27FC236}">
                  <a16:creationId xmlns:a16="http://schemas.microsoft.com/office/drawing/2014/main" id="{77E92E7A-F548-0149-A7E2-996EA7845918}"/>
                </a:ext>
              </a:extLst>
            </p:cNvPr>
            <p:cNvSpPr/>
            <p:nvPr/>
          </p:nvSpPr>
          <p:spPr>
            <a:xfrm>
              <a:off x="4228200" y="2167775"/>
              <a:ext cx="32175" cy="13300"/>
            </a:xfrm>
            <a:custGeom>
              <a:avLst/>
              <a:gdLst/>
              <a:ahLst/>
              <a:cxnLst/>
              <a:rect l="l" t="t" r="r" b="b"/>
              <a:pathLst>
                <a:path w="1287" h="532" extrusionOk="0">
                  <a:moveTo>
                    <a:pt x="241" y="0"/>
                  </a:moveTo>
                  <a:cubicBezTo>
                    <a:pt x="98" y="0"/>
                    <a:pt x="0" y="20"/>
                    <a:pt x="0" y="20"/>
                  </a:cubicBezTo>
                  <a:cubicBezTo>
                    <a:pt x="0" y="20"/>
                    <a:pt x="215" y="317"/>
                    <a:pt x="572" y="448"/>
                  </a:cubicBezTo>
                  <a:cubicBezTo>
                    <a:pt x="731" y="514"/>
                    <a:pt x="896" y="532"/>
                    <a:pt x="1026" y="532"/>
                  </a:cubicBezTo>
                  <a:cubicBezTo>
                    <a:pt x="1179" y="532"/>
                    <a:pt x="1286" y="508"/>
                    <a:pt x="1286" y="508"/>
                  </a:cubicBezTo>
                  <a:cubicBezTo>
                    <a:pt x="1286" y="508"/>
                    <a:pt x="1072" y="210"/>
                    <a:pt x="715" y="79"/>
                  </a:cubicBezTo>
                  <a:cubicBezTo>
                    <a:pt x="544" y="17"/>
                    <a:pt x="373" y="0"/>
                    <a:pt x="24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7546;p59">
              <a:extLst>
                <a:ext uri="{FF2B5EF4-FFF2-40B4-BE49-F238E27FC236}">
                  <a16:creationId xmlns:a16="http://schemas.microsoft.com/office/drawing/2014/main" id="{046C379F-AD72-AC86-675E-18629C737846}"/>
                </a:ext>
              </a:extLst>
            </p:cNvPr>
            <p:cNvSpPr/>
            <p:nvPr/>
          </p:nvSpPr>
          <p:spPr>
            <a:xfrm>
              <a:off x="4240400" y="2145775"/>
              <a:ext cx="32175" cy="16025"/>
            </a:xfrm>
            <a:custGeom>
              <a:avLst/>
              <a:gdLst/>
              <a:ahLst/>
              <a:cxnLst/>
              <a:rect l="l" t="t" r="r" b="b"/>
              <a:pathLst>
                <a:path w="1287" h="641" extrusionOk="0">
                  <a:moveTo>
                    <a:pt x="118" y="1"/>
                  </a:moveTo>
                  <a:cubicBezTo>
                    <a:pt x="45" y="1"/>
                    <a:pt x="0" y="7"/>
                    <a:pt x="0" y="7"/>
                  </a:cubicBezTo>
                  <a:cubicBezTo>
                    <a:pt x="0" y="7"/>
                    <a:pt x="191" y="316"/>
                    <a:pt x="548" y="495"/>
                  </a:cubicBezTo>
                  <a:cubicBezTo>
                    <a:pt x="812" y="622"/>
                    <a:pt x="1075" y="641"/>
                    <a:pt x="1205" y="641"/>
                  </a:cubicBezTo>
                  <a:cubicBezTo>
                    <a:pt x="1256" y="641"/>
                    <a:pt x="1286" y="638"/>
                    <a:pt x="1286" y="638"/>
                  </a:cubicBezTo>
                  <a:cubicBezTo>
                    <a:pt x="1286" y="638"/>
                    <a:pt x="1096" y="316"/>
                    <a:pt x="727" y="138"/>
                  </a:cubicBezTo>
                  <a:cubicBezTo>
                    <a:pt x="494" y="21"/>
                    <a:pt x="256" y="1"/>
                    <a:pt x="118"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7547;p59">
              <a:extLst>
                <a:ext uri="{FF2B5EF4-FFF2-40B4-BE49-F238E27FC236}">
                  <a16:creationId xmlns:a16="http://schemas.microsoft.com/office/drawing/2014/main" id="{F704B13B-6183-4BBA-D025-D632BFBD376F}"/>
                </a:ext>
              </a:extLst>
            </p:cNvPr>
            <p:cNvSpPr/>
            <p:nvPr/>
          </p:nvSpPr>
          <p:spPr>
            <a:xfrm>
              <a:off x="4261825" y="2129550"/>
              <a:ext cx="18475" cy="12825"/>
            </a:xfrm>
            <a:custGeom>
              <a:avLst/>
              <a:gdLst/>
              <a:ahLst/>
              <a:cxnLst/>
              <a:rect l="l" t="t" r="r" b="b"/>
              <a:pathLst>
                <a:path w="739" h="513" extrusionOk="0">
                  <a:moveTo>
                    <a:pt x="1" y="1"/>
                  </a:moveTo>
                  <a:cubicBezTo>
                    <a:pt x="1" y="1"/>
                    <a:pt x="13" y="72"/>
                    <a:pt x="36" y="168"/>
                  </a:cubicBezTo>
                  <a:cubicBezTo>
                    <a:pt x="72" y="251"/>
                    <a:pt x="144" y="358"/>
                    <a:pt x="251" y="429"/>
                  </a:cubicBezTo>
                  <a:cubicBezTo>
                    <a:pt x="358" y="489"/>
                    <a:pt x="489" y="513"/>
                    <a:pt x="572" y="513"/>
                  </a:cubicBezTo>
                  <a:cubicBezTo>
                    <a:pt x="679" y="513"/>
                    <a:pt x="739" y="477"/>
                    <a:pt x="739" y="477"/>
                  </a:cubicBezTo>
                  <a:lnTo>
                    <a:pt x="667" y="334"/>
                  </a:lnTo>
                  <a:cubicBezTo>
                    <a:pt x="620" y="239"/>
                    <a:pt x="548" y="144"/>
                    <a:pt x="453" y="96"/>
                  </a:cubicBezTo>
                  <a:cubicBezTo>
                    <a:pt x="370" y="25"/>
                    <a:pt x="251" y="13"/>
                    <a:pt x="155"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7548;p59">
              <a:extLst>
                <a:ext uri="{FF2B5EF4-FFF2-40B4-BE49-F238E27FC236}">
                  <a16:creationId xmlns:a16="http://schemas.microsoft.com/office/drawing/2014/main" id="{8146DBA7-1677-E8A0-B183-B9F8AF265F24}"/>
                </a:ext>
              </a:extLst>
            </p:cNvPr>
            <p:cNvSpPr/>
            <p:nvPr/>
          </p:nvSpPr>
          <p:spPr>
            <a:xfrm>
              <a:off x="3927550" y="1657175"/>
              <a:ext cx="105400" cy="101525"/>
            </a:xfrm>
            <a:custGeom>
              <a:avLst/>
              <a:gdLst/>
              <a:ahLst/>
              <a:cxnLst/>
              <a:rect l="l" t="t" r="r" b="b"/>
              <a:pathLst>
                <a:path w="4216" h="4061" extrusionOk="0">
                  <a:moveTo>
                    <a:pt x="1" y="1"/>
                  </a:moveTo>
                  <a:cubicBezTo>
                    <a:pt x="1" y="1"/>
                    <a:pt x="144" y="298"/>
                    <a:pt x="442" y="739"/>
                  </a:cubicBezTo>
                  <a:cubicBezTo>
                    <a:pt x="739" y="1191"/>
                    <a:pt x="1192" y="1787"/>
                    <a:pt x="1787" y="2358"/>
                  </a:cubicBezTo>
                  <a:cubicBezTo>
                    <a:pt x="2382" y="2930"/>
                    <a:pt x="2989" y="3358"/>
                    <a:pt x="3454" y="3644"/>
                  </a:cubicBezTo>
                  <a:cubicBezTo>
                    <a:pt x="3918" y="3930"/>
                    <a:pt x="4216" y="4061"/>
                    <a:pt x="4216" y="4061"/>
                  </a:cubicBezTo>
                  <a:cubicBezTo>
                    <a:pt x="4216" y="4061"/>
                    <a:pt x="3966" y="3834"/>
                    <a:pt x="3561" y="3489"/>
                  </a:cubicBezTo>
                  <a:cubicBezTo>
                    <a:pt x="3168" y="3132"/>
                    <a:pt x="2632" y="2644"/>
                    <a:pt x="2049" y="2084"/>
                  </a:cubicBezTo>
                  <a:cubicBezTo>
                    <a:pt x="1477" y="1525"/>
                    <a:pt x="965" y="1001"/>
                    <a:pt x="596" y="620"/>
                  </a:cubicBezTo>
                  <a:cubicBezTo>
                    <a:pt x="227" y="227"/>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7549;p59">
              <a:extLst>
                <a:ext uri="{FF2B5EF4-FFF2-40B4-BE49-F238E27FC236}">
                  <a16:creationId xmlns:a16="http://schemas.microsoft.com/office/drawing/2014/main" id="{B7E0558D-D3E0-187D-4E76-862D60868687}"/>
                </a:ext>
              </a:extLst>
            </p:cNvPr>
            <p:cNvSpPr/>
            <p:nvPr/>
          </p:nvSpPr>
          <p:spPr>
            <a:xfrm>
              <a:off x="3920425" y="1678025"/>
              <a:ext cx="44075" cy="55075"/>
            </a:xfrm>
            <a:custGeom>
              <a:avLst/>
              <a:gdLst/>
              <a:ahLst/>
              <a:cxnLst/>
              <a:rect l="l" t="t" r="r" b="b"/>
              <a:pathLst>
                <a:path w="1763" h="2203" extrusionOk="0">
                  <a:moveTo>
                    <a:pt x="0" y="0"/>
                  </a:moveTo>
                  <a:cubicBezTo>
                    <a:pt x="0" y="0"/>
                    <a:pt x="48" y="155"/>
                    <a:pt x="143" y="393"/>
                  </a:cubicBezTo>
                  <a:cubicBezTo>
                    <a:pt x="238" y="631"/>
                    <a:pt x="393" y="964"/>
                    <a:pt x="643" y="1274"/>
                  </a:cubicBezTo>
                  <a:cubicBezTo>
                    <a:pt x="893" y="1584"/>
                    <a:pt x="1179" y="1822"/>
                    <a:pt x="1393" y="1977"/>
                  </a:cubicBezTo>
                  <a:cubicBezTo>
                    <a:pt x="1608" y="2119"/>
                    <a:pt x="1762" y="2203"/>
                    <a:pt x="1762" y="2203"/>
                  </a:cubicBezTo>
                  <a:cubicBezTo>
                    <a:pt x="1762" y="2203"/>
                    <a:pt x="1691" y="2048"/>
                    <a:pt x="1524" y="1846"/>
                  </a:cubicBezTo>
                  <a:cubicBezTo>
                    <a:pt x="1369" y="1619"/>
                    <a:pt x="1179" y="1334"/>
                    <a:pt x="941" y="1036"/>
                  </a:cubicBezTo>
                  <a:cubicBezTo>
                    <a:pt x="715" y="738"/>
                    <a:pt x="476" y="488"/>
                    <a:pt x="298" y="298"/>
                  </a:cubicBezTo>
                  <a:lnTo>
                    <a:pt x="0"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7550;p59">
              <a:extLst>
                <a:ext uri="{FF2B5EF4-FFF2-40B4-BE49-F238E27FC236}">
                  <a16:creationId xmlns:a16="http://schemas.microsoft.com/office/drawing/2014/main" id="{A044C0E4-026C-2C57-2352-1D2281D22C01}"/>
                </a:ext>
              </a:extLst>
            </p:cNvPr>
            <p:cNvSpPr/>
            <p:nvPr/>
          </p:nvSpPr>
          <p:spPr>
            <a:xfrm>
              <a:off x="3854625" y="1739325"/>
              <a:ext cx="52425" cy="40800"/>
            </a:xfrm>
            <a:custGeom>
              <a:avLst/>
              <a:gdLst/>
              <a:ahLst/>
              <a:cxnLst/>
              <a:rect l="l" t="t" r="r" b="b"/>
              <a:pathLst>
                <a:path w="2097" h="1632" extrusionOk="0">
                  <a:moveTo>
                    <a:pt x="1" y="1"/>
                  </a:moveTo>
                  <a:lnTo>
                    <a:pt x="1" y="1"/>
                  </a:lnTo>
                  <a:cubicBezTo>
                    <a:pt x="1" y="1"/>
                    <a:pt x="61" y="132"/>
                    <a:pt x="215" y="346"/>
                  </a:cubicBezTo>
                  <a:cubicBezTo>
                    <a:pt x="358" y="548"/>
                    <a:pt x="584" y="798"/>
                    <a:pt x="882" y="1037"/>
                  </a:cubicBezTo>
                  <a:cubicBezTo>
                    <a:pt x="1180" y="1275"/>
                    <a:pt x="1477" y="1430"/>
                    <a:pt x="1715" y="1513"/>
                  </a:cubicBezTo>
                  <a:cubicBezTo>
                    <a:pt x="1954" y="1608"/>
                    <a:pt x="2096" y="1632"/>
                    <a:pt x="2096" y="1632"/>
                  </a:cubicBezTo>
                  <a:cubicBezTo>
                    <a:pt x="2096" y="1632"/>
                    <a:pt x="1680" y="1156"/>
                    <a:pt x="1132" y="727"/>
                  </a:cubicBezTo>
                  <a:cubicBezTo>
                    <a:pt x="549" y="287"/>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7551;p59">
              <a:extLst>
                <a:ext uri="{FF2B5EF4-FFF2-40B4-BE49-F238E27FC236}">
                  <a16:creationId xmlns:a16="http://schemas.microsoft.com/office/drawing/2014/main" id="{F69E0487-F5A4-1190-05CB-8650EB8FA903}"/>
                </a:ext>
              </a:extLst>
            </p:cNvPr>
            <p:cNvSpPr/>
            <p:nvPr/>
          </p:nvSpPr>
          <p:spPr>
            <a:xfrm>
              <a:off x="3530500" y="2110500"/>
              <a:ext cx="175025" cy="115525"/>
            </a:xfrm>
            <a:custGeom>
              <a:avLst/>
              <a:gdLst/>
              <a:ahLst/>
              <a:cxnLst/>
              <a:rect l="l" t="t" r="r" b="b"/>
              <a:pathLst>
                <a:path w="7001" h="4621" extrusionOk="0">
                  <a:moveTo>
                    <a:pt x="0" y="1"/>
                  </a:moveTo>
                  <a:cubicBezTo>
                    <a:pt x="0" y="1"/>
                    <a:pt x="310" y="358"/>
                    <a:pt x="869" y="894"/>
                  </a:cubicBezTo>
                  <a:cubicBezTo>
                    <a:pt x="1417" y="1418"/>
                    <a:pt x="2227" y="2120"/>
                    <a:pt x="3203" y="2763"/>
                  </a:cubicBezTo>
                  <a:cubicBezTo>
                    <a:pt x="4191" y="3394"/>
                    <a:pt x="5144" y="3870"/>
                    <a:pt x="5834" y="4168"/>
                  </a:cubicBezTo>
                  <a:cubicBezTo>
                    <a:pt x="6548" y="4466"/>
                    <a:pt x="7001" y="4620"/>
                    <a:pt x="7001" y="4620"/>
                  </a:cubicBezTo>
                  <a:cubicBezTo>
                    <a:pt x="7001" y="4620"/>
                    <a:pt x="6596" y="4382"/>
                    <a:pt x="5929" y="3978"/>
                  </a:cubicBezTo>
                  <a:cubicBezTo>
                    <a:pt x="5263" y="3585"/>
                    <a:pt x="4382" y="3061"/>
                    <a:pt x="3417" y="2418"/>
                  </a:cubicBezTo>
                  <a:cubicBezTo>
                    <a:pt x="2465" y="1787"/>
                    <a:pt x="1595" y="1180"/>
                    <a:pt x="988" y="739"/>
                  </a:cubicBezTo>
                  <a:cubicBezTo>
                    <a:pt x="381" y="287"/>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7552;p59">
              <a:extLst>
                <a:ext uri="{FF2B5EF4-FFF2-40B4-BE49-F238E27FC236}">
                  <a16:creationId xmlns:a16="http://schemas.microsoft.com/office/drawing/2014/main" id="{33B7F7D5-B59B-E06E-5FBF-6BCEE672E065}"/>
                </a:ext>
              </a:extLst>
            </p:cNvPr>
            <p:cNvSpPr/>
            <p:nvPr/>
          </p:nvSpPr>
          <p:spPr>
            <a:xfrm>
              <a:off x="3556375" y="2081925"/>
              <a:ext cx="44675" cy="31275"/>
            </a:xfrm>
            <a:custGeom>
              <a:avLst/>
              <a:gdLst/>
              <a:ahLst/>
              <a:cxnLst/>
              <a:rect l="l" t="t" r="r" b="b"/>
              <a:pathLst>
                <a:path w="1787" h="1251" extrusionOk="0">
                  <a:moveTo>
                    <a:pt x="1" y="1"/>
                  </a:moveTo>
                  <a:lnTo>
                    <a:pt x="1" y="1"/>
                  </a:lnTo>
                  <a:cubicBezTo>
                    <a:pt x="1" y="1"/>
                    <a:pt x="275" y="441"/>
                    <a:pt x="775" y="787"/>
                  </a:cubicBezTo>
                  <a:cubicBezTo>
                    <a:pt x="1275" y="1132"/>
                    <a:pt x="1787" y="1251"/>
                    <a:pt x="1787" y="1251"/>
                  </a:cubicBezTo>
                  <a:cubicBezTo>
                    <a:pt x="1787" y="1251"/>
                    <a:pt x="1513" y="810"/>
                    <a:pt x="1001" y="465"/>
                  </a:cubicBezTo>
                  <a:cubicBezTo>
                    <a:pt x="501" y="120"/>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7553;p59">
              <a:extLst>
                <a:ext uri="{FF2B5EF4-FFF2-40B4-BE49-F238E27FC236}">
                  <a16:creationId xmlns:a16="http://schemas.microsoft.com/office/drawing/2014/main" id="{91CE7991-AAA7-294E-22FF-4414F78A5C0B}"/>
                </a:ext>
              </a:extLst>
            </p:cNvPr>
            <p:cNvSpPr/>
            <p:nvPr/>
          </p:nvSpPr>
          <p:spPr>
            <a:xfrm>
              <a:off x="3575725" y="2060800"/>
              <a:ext cx="44675" cy="27100"/>
            </a:xfrm>
            <a:custGeom>
              <a:avLst/>
              <a:gdLst/>
              <a:ahLst/>
              <a:cxnLst/>
              <a:rect l="l" t="t" r="r" b="b"/>
              <a:pathLst>
                <a:path w="1787" h="1084" extrusionOk="0">
                  <a:moveTo>
                    <a:pt x="1" y="0"/>
                  </a:moveTo>
                  <a:cubicBezTo>
                    <a:pt x="1" y="1"/>
                    <a:pt x="298" y="417"/>
                    <a:pt x="787" y="715"/>
                  </a:cubicBezTo>
                  <a:cubicBezTo>
                    <a:pt x="1275" y="1013"/>
                    <a:pt x="1787" y="1084"/>
                    <a:pt x="1787" y="1084"/>
                  </a:cubicBezTo>
                  <a:cubicBezTo>
                    <a:pt x="1787" y="1084"/>
                    <a:pt x="1501" y="667"/>
                    <a:pt x="989" y="370"/>
                  </a:cubicBezTo>
                  <a:cubicBezTo>
                    <a:pt x="501" y="72"/>
                    <a:pt x="1" y="1"/>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7554;p59">
              <a:extLst>
                <a:ext uri="{FF2B5EF4-FFF2-40B4-BE49-F238E27FC236}">
                  <a16:creationId xmlns:a16="http://schemas.microsoft.com/office/drawing/2014/main" id="{12331EA4-B879-8FAA-9FEA-0416DD85F8F9}"/>
                </a:ext>
              </a:extLst>
            </p:cNvPr>
            <p:cNvSpPr/>
            <p:nvPr/>
          </p:nvSpPr>
          <p:spPr>
            <a:xfrm>
              <a:off x="3595975" y="2038475"/>
              <a:ext cx="25925" cy="19675"/>
            </a:xfrm>
            <a:custGeom>
              <a:avLst/>
              <a:gdLst/>
              <a:ahLst/>
              <a:cxnLst/>
              <a:rect l="l" t="t" r="r" b="b"/>
              <a:pathLst>
                <a:path w="1037" h="787" extrusionOk="0">
                  <a:moveTo>
                    <a:pt x="0" y="1"/>
                  </a:moveTo>
                  <a:cubicBezTo>
                    <a:pt x="0" y="1"/>
                    <a:pt x="108" y="322"/>
                    <a:pt x="393" y="548"/>
                  </a:cubicBezTo>
                  <a:cubicBezTo>
                    <a:pt x="679" y="774"/>
                    <a:pt x="1036" y="786"/>
                    <a:pt x="1036" y="786"/>
                  </a:cubicBezTo>
                  <a:cubicBezTo>
                    <a:pt x="1036" y="786"/>
                    <a:pt x="929" y="453"/>
                    <a:pt x="643" y="239"/>
                  </a:cubicBezTo>
                  <a:cubicBezTo>
                    <a:pt x="358" y="12"/>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7555;p59">
              <a:extLst>
                <a:ext uri="{FF2B5EF4-FFF2-40B4-BE49-F238E27FC236}">
                  <a16:creationId xmlns:a16="http://schemas.microsoft.com/office/drawing/2014/main" id="{D14D2D07-34D2-ACB1-1805-1D883F67D282}"/>
                </a:ext>
              </a:extLst>
            </p:cNvPr>
            <p:cNvSpPr/>
            <p:nvPr/>
          </p:nvSpPr>
          <p:spPr>
            <a:xfrm>
              <a:off x="3611450" y="2019575"/>
              <a:ext cx="24125" cy="12350"/>
            </a:xfrm>
            <a:custGeom>
              <a:avLst/>
              <a:gdLst/>
              <a:ahLst/>
              <a:cxnLst/>
              <a:rect l="l" t="t" r="r" b="b"/>
              <a:pathLst>
                <a:path w="965" h="494" extrusionOk="0">
                  <a:moveTo>
                    <a:pt x="282" y="0"/>
                  </a:moveTo>
                  <a:cubicBezTo>
                    <a:pt x="244" y="0"/>
                    <a:pt x="209" y="3"/>
                    <a:pt x="179" y="6"/>
                  </a:cubicBezTo>
                  <a:cubicBezTo>
                    <a:pt x="72" y="30"/>
                    <a:pt x="1" y="54"/>
                    <a:pt x="1" y="54"/>
                  </a:cubicBezTo>
                  <a:cubicBezTo>
                    <a:pt x="1" y="54"/>
                    <a:pt x="36" y="114"/>
                    <a:pt x="120" y="185"/>
                  </a:cubicBezTo>
                  <a:cubicBezTo>
                    <a:pt x="191" y="268"/>
                    <a:pt x="274" y="352"/>
                    <a:pt x="417" y="411"/>
                  </a:cubicBezTo>
                  <a:cubicBezTo>
                    <a:pt x="548" y="471"/>
                    <a:pt x="679" y="483"/>
                    <a:pt x="786" y="483"/>
                  </a:cubicBezTo>
                  <a:cubicBezTo>
                    <a:pt x="822" y="491"/>
                    <a:pt x="854" y="493"/>
                    <a:pt x="880" y="493"/>
                  </a:cubicBezTo>
                  <a:cubicBezTo>
                    <a:pt x="933" y="493"/>
                    <a:pt x="965" y="483"/>
                    <a:pt x="965" y="483"/>
                  </a:cubicBezTo>
                  <a:cubicBezTo>
                    <a:pt x="965" y="483"/>
                    <a:pt x="929" y="411"/>
                    <a:pt x="894" y="328"/>
                  </a:cubicBezTo>
                  <a:cubicBezTo>
                    <a:pt x="810" y="221"/>
                    <a:pt x="727" y="114"/>
                    <a:pt x="572" y="54"/>
                  </a:cubicBezTo>
                  <a:cubicBezTo>
                    <a:pt x="473" y="13"/>
                    <a:pt x="369" y="0"/>
                    <a:pt x="28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7556;p59">
              <a:extLst>
                <a:ext uri="{FF2B5EF4-FFF2-40B4-BE49-F238E27FC236}">
                  <a16:creationId xmlns:a16="http://schemas.microsoft.com/office/drawing/2014/main" id="{063E95E3-E901-4061-08D5-454F491F8D88}"/>
                </a:ext>
              </a:extLst>
            </p:cNvPr>
            <p:cNvSpPr/>
            <p:nvPr/>
          </p:nvSpPr>
          <p:spPr>
            <a:xfrm>
              <a:off x="3350400" y="2217075"/>
              <a:ext cx="106600" cy="25450"/>
            </a:xfrm>
            <a:custGeom>
              <a:avLst/>
              <a:gdLst/>
              <a:ahLst/>
              <a:cxnLst/>
              <a:rect l="l" t="t" r="r" b="b"/>
              <a:pathLst>
                <a:path w="4264" h="1018" extrusionOk="0">
                  <a:moveTo>
                    <a:pt x="1" y="0"/>
                  </a:moveTo>
                  <a:lnTo>
                    <a:pt x="1" y="0"/>
                  </a:lnTo>
                  <a:cubicBezTo>
                    <a:pt x="1" y="0"/>
                    <a:pt x="215" y="131"/>
                    <a:pt x="584" y="298"/>
                  </a:cubicBezTo>
                  <a:cubicBezTo>
                    <a:pt x="941" y="465"/>
                    <a:pt x="1465" y="655"/>
                    <a:pt x="2061" y="798"/>
                  </a:cubicBezTo>
                  <a:cubicBezTo>
                    <a:pt x="2656" y="953"/>
                    <a:pt x="3204" y="1000"/>
                    <a:pt x="3608" y="1012"/>
                  </a:cubicBezTo>
                  <a:cubicBezTo>
                    <a:pt x="3743" y="1016"/>
                    <a:pt x="3861" y="1018"/>
                    <a:pt x="3958" y="1018"/>
                  </a:cubicBezTo>
                  <a:cubicBezTo>
                    <a:pt x="4152" y="1018"/>
                    <a:pt x="4263" y="1012"/>
                    <a:pt x="4263" y="1012"/>
                  </a:cubicBezTo>
                  <a:cubicBezTo>
                    <a:pt x="4263" y="1012"/>
                    <a:pt x="3323" y="715"/>
                    <a:pt x="2144" y="429"/>
                  </a:cubicBezTo>
                  <a:cubicBezTo>
                    <a:pt x="989" y="143"/>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7557;p59">
              <a:extLst>
                <a:ext uri="{FF2B5EF4-FFF2-40B4-BE49-F238E27FC236}">
                  <a16:creationId xmlns:a16="http://schemas.microsoft.com/office/drawing/2014/main" id="{355EDF9A-32E6-D7F0-260F-4F8C67E45033}"/>
                </a:ext>
              </a:extLst>
            </p:cNvPr>
            <p:cNvSpPr/>
            <p:nvPr/>
          </p:nvSpPr>
          <p:spPr>
            <a:xfrm>
              <a:off x="3366475" y="2199750"/>
              <a:ext cx="48850" cy="13675"/>
            </a:xfrm>
            <a:custGeom>
              <a:avLst/>
              <a:gdLst/>
              <a:ahLst/>
              <a:cxnLst/>
              <a:rect l="l" t="t" r="r" b="b"/>
              <a:pathLst>
                <a:path w="1954" h="547" extrusionOk="0">
                  <a:moveTo>
                    <a:pt x="487" y="1"/>
                  </a:moveTo>
                  <a:cubicBezTo>
                    <a:pt x="199" y="1"/>
                    <a:pt x="1" y="50"/>
                    <a:pt x="1" y="50"/>
                  </a:cubicBezTo>
                  <a:cubicBezTo>
                    <a:pt x="1" y="50"/>
                    <a:pt x="417" y="324"/>
                    <a:pt x="941" y="455"/>
                  </a:cubicBezTo>
                  <a:cubicBezTo>
                    <a:pt x="1251" y="531"/>
                    <a:pt x="1542" y="547"/>
                    <a:pt x="1731" y="547"/>
                  </a:cubicBezTo>
                  <a:cubicBezTo>
                    <a:pt x="1869" y="547"/>
                    <a:pt x="1953" y="538"/>
                    <a:pt x="1953" y="538"/>
                  </a:cubicBezTo>
                  <a:cubicBezTo>
                    <a:pt x="1953" y="538"/>
                    <a:pt x="1584" y="217"/>
                    <a:pt x="1025" y="62"/>
                  </a:cubicBezTo>
                  <a:cubicBezTo>
                    <a:pt x="830" y="16"/>
                    <a:pt x="645" y="1"/>
                    <a:pt x="487"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7558;p59">
              <a:extLst>
                <a:ext uri="{FF2B5EF4-FFF2-40B4-BE49-F238E27FC236}">
                  <a16:creationId xmlns:a16="http://schemas.microsoft.com/office/drawing/2014/main" id="{36541857-A655-C62F-23B7-A12E77D2627F}"/>
                </a:ext>
              </a:extLst>
            </p:cNvPr>
            <p:cNvSpPr/>
            <p:nvPr/>
          </p:nvSpPr>
          <p:spPr>
            <a:xfrm>
              <a:off x="3390600" y="2171725"/>
              <a:ext cx="31275" cy="11725"/>
            </a:xfrm>
            <a:custGeom>
              <a:avLst/>
              <a:gdLst/>
              <a:ahLst/>
              <a:cxnLst/>
              <a:rect l="l" t="t" r="r" b="b"/>
              <a:pathLst>
                <a:path w="1251" h="469" extrusionOk="0">
                  <a:moveTo>
                    <a:pt x="415" y="0"/>
                  </a:moveTo>
                  <a:cubicBezTo>
                    <a:pt x="176" y="0"/>
                    <a:pt x="0" y="76"/>
                    <a:pt x="0" y="76"/>
                  </a:cubicBezTo>
                  <a:cubicBezTo>
                    <a:pt x="0" y="76"/>
                    <a:pt x="262" y="314"/>
                    <a:pt x="584" y="409"/>
                  </a:cubicBezTo>
                  <a:cubicBezTo>
                    <a:pt x="726" y="455"/>
                    <a:pt x="869" y="468"/>
                    <a:pt x="986" y="468"/>
                  </a:cubicBezTo>
                  <a:cubicBezTo>
                    <a:pt x="1141" y="468"/>
                    <a:pt x="1250" y="445"/>
                    <a:pt x="1250" y="445"/>
                  </a:cubicBezTo>
                  <a:cubicBezTo>
                    <a:pt x="1250" y="445"/>
                    <a:pt x="1048" y="147"/>
                    <a:pt x="703" y="40"/>
                  </a:cubicBezTo>
                  <a:cubicBezTo>
                    <a:pt x="602" y="11"/>
                    <a:pt x="504" y="0"/>
                    <a:pt x="415"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7559;p59">
              <a:extLst>
                <a:ext uri="{FF2B5EF4-FFF2-40B4-BE49-F238E27FC236}">
                  <a16:creationId xmlns:a16="http://schemas.microsoft.com/office/drawing/2014/main" id="{AFB07AD8-09ED-4D8F-7FFD-D144409E0BA5}"/>
                </a:ext>
              </a:extLst>
            </p:cNvPr>
            <p:cNvSpPr/>
            <p:nvPr/>
          </p:nvSpPr>
          <p:spPr>
            <a:xfrm>
              <a:off x="3495950" y="2066750"/>
              <a:ext cx="35750" cy="12850"/>
            </a:xfrm>
            <a:custGeom>
              <a:avLst/>
              <a:gdLst/>
              <a:ahLst/>
              <a:cxnLst/>
              <a:rect l="l" t="t" r="r" b="b"/>
              <a:pathLst>
                <a:path w="1430" h="514" extrusionOk="0">
                  <a:moveTo>
                    <a:pt x="1" y="1"/>
                  </a:moveTo>
                  <a:cubicBezTo>
                    <a:pt x="1" y="1"/>
                    <a:pt x="60" y="72"/>
                    <a:pt x="168" y="179"/>
                  </a:cubicBezTo>
                  <a:cubicBezTo>
                    <a:pt x="275" y="286"/>
                    <a:pt x="430" y="405"/>
                    <a:pt x="644" y="465"/>
                  </a:cubicBezTo>
                  <a:cubicBezTo>
                    <a:pt x="758" y="499"/>
                    <a:pt x="872" y="513"/>
                    <a:pt x="975" y="513"/>
                  </a:cubicBezTo>
                  <a:cubicBezTo>
                    <a:pt x="1055" y="513"/>
                    <a:pt x="1129" y="504"/>
                    <a:pt x="1192" y="489"/>
                  </a:cubicBezTo>
                  <a:cubicBezTo>
                    <a:pt x="1346" y="477"/>
                    <a:pt x="1430" y="429"/>
                    <a:pt x="1430" y="429"/>
                  </a:cubicBezTo>
                  <a:cubicBezTo>
                    <a:pt x="1430" y="429"/>
                    <a:pt x="1358" y="370"/>
                    <a:pt x="1239" y="298"/>
                  </a:cubicBezTo>
                  <a:cubicBezTo>
                    <a:pt x="1120" y="239"/>
                    <a:pt x="953" y="143"/>
                    <a:pt x="763" y="84"/>
                  </a:cubicBezTo>
                  <a:cubicBezTo>
                    <a:pt x="572" y="24"/>
                    <a:pt x="394" y="13"/>
                    <a:pt x="239"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7560;p59">
              <a:extLst>
                <a:ext uri="{FF2B5EF4-FFF2-40B4-BE49-F238E27FC236}">
                  <a16:creationId xmlns:a16="http://schemas.microsoft.com/office/drawing/2014/main" id="{D9DA6A70-EC84-8CA7-FF6C-550EB637B790}"/>
                </a:ext>
              </a:extLst>
            </p:cNvPr>
            <p:cNvSpPr/>
            <p:nvPr/>
          </p:nvSpPr>
          <p:spPr>
            <a:xfrm>
              <a:off x="3512625" y="2047400"/>
              <a:ext cx="24725" cy="11650"/>
            </a:xfrm>
            <a:custGeom>
              <a:avLst/>
              <a:gdLst/>
              <a:ahLst/>
              <a:cxnLst/>
              <a:rect l="l" t="t" r="r" b="b"/>
              <a:pathLst>
                <a:path w="989" h="466" extrusionOk="0">
                  <a:moveTo>
                    <a:pt x="302" y="1"/>
                  </a:moveTo>
                  <a:cubicBezTo>
                    <a:pt x="133" y="1"/>
                    <a:pt x="1" y="48"/>
                    <a:pt x="1" y="48"/>
                  </a:cubicBezTo>
                  <a:cubicBezTo>
                    <a:pt x="1" y="48"/>
                    <a:pt x="155" y="310"/>
                    <a:pt x="417" y="417"/>
                  </a:cubicBezTo>
                  <a:cubicBezTo>
                    <a:pt x="509" y="453"/>
                    <a:pt x="603" y="465"/>
                    <a:pt x="687" y="465"/>
                  </a:cubicBezTo>
                  <a:cubicBezTo>
                    <a:pt x="857" y="465"/>
                    <a:pt x="989" y="417"/>
                    <a:pt x="989" y="417"/>
                  </a:cubicBezTo>
                  <a:cubicBezTo>
                    <a:pt x="989" y="417"/>
                    <a:pt x="834" y="144"/>
                    <a:pt x="572" y="48"/>
                  </a:cubicBezTo>
                  <a:cubicBezTo>
                    <a:pt x="481" y="13"/>
                    <a:pt x="387" y="1"/>
                    <a:pt x="302"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7561;p59">
              <a:extLst>
                <a:ext uri="{FF2B5EF4-FFF2-40B4-BE49-F238E27FC236}">
                  <a16:creationId xmlns:a16="http://schemas.microsoft.com/office/drawing/2014/main" id="{8A8D4C11-9A96-9CFF-3D43-3582143D7108}"/>
                </a:ext>
              </a:extLst>
            </p:cNvPr>
            <p:cNvSpPr/>
            <p:nvPr/>
          </p:nvSpPr>
          <p:spPr>
            <a:xfrm>
              <a:off x="3541800" y="2027850"/>
              <a:ext cx="21450" cy="11150"/>
            </a:xfrm>
            <a:custGeom>
              <a:avLst/>
              <a:gdLst/>
              <a:ahLst/>
              <a:cxnLst/>
              <a:rect l="l" t="t" r="r" b="b"/>
              <a:pathLst>
                <a:path w="858" h="446" extrusionOk="0">
                  <a:moveTo>
                    <a:pt x="301" y="1"/>
                  </a:moveTo>
                  <a:cubicBezTo>
                    <a:pt x="136" y="1"/>
                    <a:pt x="0" y="56"/>
                    <a:pt x="0" y="56"/>
                  </a:cubicBezTo>
                  <a:cubicBezTo>
                    <a:pt x="0" y="56"/>
                    <a:pt x="120" y="318"/>
                    <a:pt x="358" y="414"/>
                  </a:cubicBezTo>
                  <a:cubicBezTo>
                    <a:pt x="424" y="437"/>
                    <a:pt x="493" y="445"/>
                    <a:pt x="557" y="445"/>
                  </a:cubicBezTo>
                  <a:cubicBezTo>
                    <a:pt x="722" y="445"/>
                    <a:pt x="858" y="390"/>
                    <a:pt x="858" y="390"/>
                  </a:cubicBezTo>
                  <a:cubicBezTo>
                    <a:pt x="858" y="390"/>
                    <a:pt x="739" y="128"/>
                    <a:pt x="501" y="33"/>
                  </a:cubicBezTo>
                  <a:cubicBezTo>
                    <a:pt x="434" y="9"/>
                    <a:pt x="365" y="1"/>
                    <a:pt x="30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7562;p59">
              <a:extLst>
                <a:ext uri="{FF2B5EF4-FFF2-40B4-BE49-F238E27FC236}">
                  <a16:creationId xmlns:a16="http://schemas.microsoft.com/office/drawing/2014/main" id="{F7B11BFE-E94C-FF89-E0F7-47F72F345486}"/>
                </a:ext>
              </a:extLst>
            </p:cNvPr>
            <p:cNvSpPr/>
            <p:nvPr/>
          </p:nvSpPr>
          <p:spPr>
            <a:xfrm>
              <a:off x="3503400" y="2281375"/>
              <a:ext cx="359000" cy="107175"/>
            </a:xfrm>
            <a:custGeom>
              <a:avLst/>
              <a:gdLst/>
              <a:ahLst/>
              <a:cxnLst/>
              <a:rect l="l" t="t" r="r" b="b"/>
              <a:pathLst>
                <a:path w="14360" h="4287" extrusionOk="0">
                  <a:moveTo>
                    <a:pt x="1" y="0"/>
                  </a:moveTo>
                  <a:cubicBezTo>
                    <a:pt x="1" y="0"/>
                    <a:pt x="3168" y="1143"/>
                    <a:pt x="7132" y="2334"/>
                  </a:cubicBezTo>
                  <a:cubicBezTo>
                    <a:pt x="11085" y="3512"/>
                    <a:pt x="14360" y="4286"/>
                    <a:pt x="14360" y="4286"/>
                  </a:cubicBezTo>
                  <a:cubicBezTo>
                    <a:pt x="14360" y="4286"/>
                    <a:pt x="11192" y="3143"/>
                    <a:pt x="7240" y="1953"/>
                  </a:cubicBezTo>
                  <a:cubicBezTo>
                    <a:pt x="3275" y="774"/>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7563;p59">
              <a:extLst>
                <a:ext uri="{FF2B5EF4-FFF2-40B4-BE49-F238E27FC236}">
                  <a16:creationId xmlns:a16="http://schemas.microsoft.com/office/drawing/2014/main" id="{0F10D2DB-4371-3236-7947-7DEBE0FC9EF5}"/>
                </a:ext>
              </a:extLst>
            </p:cNvPr>
            <p:cNvSpPr/>
            <p:nvPr/>
          </p:nvSpPr>
          <p:spPr>
            <a:xfrm>
              <a:off x="3535850" y="2266775"/>
              <a:ext cx="176225" cy="59550"/>
            </a:xfrm>
            <a:custGeom>
              <a:avLst/>
              <a:gdLst/>
              <a:ahLst/>
              <a:cxnLst/>
              <a:rect l="l" t="t" r="r" b="b"/>
              <a:pathLst>
                <a:path w="7049" h="2382" extrusionOk="0">
                  <a:moveTo>
                    <a:pt x="0" y="1"/>
                  </a:moveTo>
                  <a:cubicBezTo>
                    <a:pt x="0" y="1"/>
                    <a:pt x="1560" y="596"/>
                    <a:pt x="3513" y="1251"/>
                  </a:cubicBezTo>
                  <a:cubicBezTo>
                    <a:pt x="5442" y="1906"/>
                    <a:pt x="7049" y="2382"/>
                    <a:pt x="7049" y="2382"/>
                  </a:cubicBezTo>
                  <a:cubicBezTo>
                    <a:pt x="7049" y="2382"/>
                    <a:pt x="6680" y="2179"/>
                    <a:pt x="6073" y="1882"/>
                  </a:cubicBezTo>
                  <a:cubicBezTo>
                    <a:pt x="5453" y="1584"/>
                    <a:pt x="4608" y="1215"/>
                    <a:pt x="3632" y="882"/>
                  </a:cubicBezTo>
                  <a:cubicBezTo>
                    <a:pt x="2667" y="560"/>
                    <a:pt x="1751" y="334"/>
                    <a:pt x="1084" y="203"/>
                  </a:cubicBezTo>
                  <a:cubicBezTo>
                    <a:pt x="417" y="60"/>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7564;p59">
              <a:extLst>
                <a:ext uri="{FF2B5EF4-FFF2-40B4-BE49-F238E27FC236}">
                  <a16:creationId xmlns:a16="http://schemas.microsoft.com/office/drawing/2014/main" id="{AB7900C5-D448-E541-7121-2EF9026E3436}"/>
                </a:ext>
              </a:extLst>
            </p:cNvPr>
            <p:cNvSpPr/>
            <p:nvPr/>
          </p:nvSpPr>
          <p:spPr>
            <a:xfrm>
              <a:off x="3534650" y="2247425"/>
              <a:ext cx="84575" cy="30400"/>
            </a:xfrm>
            <a:custGeom>
              <a:avLst/>
              <a:gdLst/>
              <a:ahLst/>
              <a:cxnLst/>
              <a:rect l="l" t="t" r="r" b="b"/>
              <a:pathLst>
                <a:path w="3383" h="1216" extrusionOk="0">
                  <a:moveTo>
                    <a:pt x="1" y="1"/>
                  </a:moveTo>
                  <a:cubicBezTo>
                    <a:pt x="1" y="1"/>
                    <a:pt x="703" y="453"/>
                    <a:pt x="1620" y="798"/>
                  </a:cubicBezTo>
                  <a:cubicBezTo>
                    <a:pt x="2561" y="1120"/>
                    <a:pt x="3382" y="1215"/>
                    <a:pt x="3382" y="1215"/>
                  </a:cubicBezTo>
                  <a:cubicBezTo>
                    <a:pt x="3382" y="1215"/>
                    <a:pt x="2692" y="751"/>
                    <a:pt x="1763" y="417"/>
                  </a:cubicBezTo>
                  <a:cubicBezTo>
                    <a:pt x="822" y="96"/>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7565;p59">
              <a:extLst>
                <a:ext uri="{FF2B5EF4-FFF2-40B4-BE49-F238E27FC236}">
                  <a16:creationId xmlns:a16="http://schemas.microsoft.com/office/drawing/2014/main" id="{289BEE27-58CE-A1C1-02B4-D044BC2D5337}"/>
                </a:ext>
              </a:extLst>
            </p:cNvPr>
            <p:cNvSpPr/>
            <p:nvPr/>
          </p:nvSpPr>
          <p:spPr>
            <a:xfrm>
              <a:off x="3540900" y="2226150"/>
              <a:ext cx="47050" cy="16400"/>
            </a:xfrm>
            <a:custGeom>
              <a:avLst/>
              <a:gdLst/>
              <a:ahLst/>
              <a:cxnLst/>
              <a:rect l="l" t="t" r="r" b="b"/>
              <a:pathLst>
                <a:path w="1882" h="656" extrusionOk="0">
                  <a:moveTo>
                    <a:pt x="161" y="1"/>
                  </a:moveTo>
                  <a:cubicBezTo>
                    <a:pt x="61" y="1"/>
                    <a:pt x="1" y="6"/>
                    <a:pt x="1" y="6"/>
                  </a:cubicBezTo>
                  <a:cubicBezTo>
                    <a:pt x="1" y="6"/>
                    <a:pt x="358" y="352"/>
                    <a:pt x="882" y="518"/>
                  </a:cubicBezTo>
                  <a:cubicBezTo>
                    <a:pt x="1216" y="635"/>
                    <a:pt x="1539" y="655"/>
                    <a:pt x="1724" y="655"/>
                  </a:cubicBezTo>
                  <a:cubicBezTo>
                    <a:pt x="1823" y="655"/>
                    <a:pt x="1882" y="649"/>
                    <a:pt x="1882" y="649"/>
                  </a:cubicBezTo>
                  <a:cubicBezTo>
                    <a:pt x="1882" y="649"/>
                    <a:pt x="1525" y="316"/>
                    <a:pt x="1001" y="137"/>
                  </a:cubicBezTo>
                  <a:cubicBezTo>
                    <a:pt x="675" y="21"/>
                    <a:pt x="349" y="1"/>
                    <a:pt x="16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7566;p59">
              <a:extLst>
                <a:ext uri="{FF2B5EF4-FFF2-40B4-BE49-F238E27FC236}">
                  <a16:creationId xmlns:a16="http://schemas.microsoft.com/office/drawing/2014/main" id="{4728F8D3-15CF-99E0-9CA6-A387C0ACE6C6}"/>
                </a:ext>
              </a:extLst>
            </p:cNvPr>
            <p:cNvSpPr/>
            <p:nvPr/>
          </p:nvSpPr>
          <p:spPr>
            <a:xfrm>
              <a:off x="3515000" y="2193500"/>
              <a:ext cx="24450" cy="13175"/>
            </a:xfrm>
            <a:custGeom>
              <a:avLst/>
              <a:gdLst/>
              <a:ahLst/>
              <a:cxnLst/>
              <a:rect l="l" t="t" r="r" b="b"/>
              <a:pathLst>
                <a:path w="978" h="527" extrusionOk="0">
                  <a:moveTo>
                    <a:pt x="314" y="0"/>
                  </a:moveTo>
                  <a:cubicBezTo>
                    <a:pt x="264" y="0"/>
                    <a:pt x="219" y="6"/>
                    <a:pt x="180" y="15"/>
                  </a:cubicBezTo>
                  <a:cubicBezTo>
                    <a:pt x="72" y="38"/>
                    <a:pt x="1" y="74"/>
                    <a:pt x="1" y="74"/>
                  </a:cubicBezTo>
                  <a:cubicBezTo>
                    <a:pt x="1" y="74"/>
                    <a:pt x="49" y="134"/>
                    <a:pt x="144" y="217"/>
                  </a:cubicBezTo>
                  <a:cubicBezTo>
                    <a:pt x="227" y="288"/>
                    <a:pt x="322" y="360"/>
                    <a:pt x="441" y="419"/>
                  </a:cubicBezTo>
                  <a:cubicBezTo>
                    <a:pt x="561" y="479"/>
                    <a:pt x="703" y="491"/>
                    <a:pt x="799" y="515"/>
                  </a:cubicBezTo>
                  <a:cubicBezTo>
                    <a:pt x="906" y="527"/>
                    <a:pt x="977" y="527"/>
                    <a:pt x="977" y="527"/>
                  </a:cubicBezTo>
                  <a:cubicBezTo>
                    <a:pt x="977" y="527"/>
                    <a:pt x="965" y="455"/>
                    <a:pt x="906" y="348"/>
                  </a:cubicBezTo>
                  <a:cubicBezTo>
                    <a:pt x="846" y="241"/>
                    <a:pt x="739" y="122"/>
                    <a:pt x="596" y="62"/>
                  </a:cubicBezTo>
                  <a:cubicBezTo>
                    <a:pt x="498" y="17"/>
                    <a:pt x="400" y="0"/>
                    <a:pt x="314"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7567;p59">
              <a:extLst>
                <a:ext uri="{FF2B5EF4-FFF2-40B4-BE49-F238E27FC236}">
                  <a16:creationId xmlns:a16="http://schemas.microsoft.com/office/drawing/2014/main" id="{75119DF4-1F30-ADCA-60A2-E01CC2214F01}"/>
                </a:ext>
              </a:extLst>
            </p:cNvPr>
            <p:cNvSpPr/>
            <p:nvPr/>
          </p:nvSpPr>
          <p:spPr>
            <a:xfrm>
              <a:off x="4025500" y="2731725"/>
              <a:ext cx="351250" cy="135750"/>
            </a:xfrm>
            <a:custGeom>
              <a:avLst/>
              <a:gdLst/>
              <a:ahLst/>
              <a:cxnLst/>
              <a:rect l="l" t="t" r="r" b="b"/>
              <a:pathLst>
                <a:path w="14050" h="5430" extrusionOk="0">
                  <a:moveTo>
                    <a:pt x="0" y="0"/>
                  </a:moveTo>
                  <a:cubicBezTo>
                    <a:pt x="1" y="0"/>
                    <a:pt x="3060" y="1393"/>
                    <a:pt x="6941" y="2893"/>
                  </a:cubicBezTo>
                  <a:cubicBezTo>
                    <a:pt x="10835" y="4405"/>
                    <a:pt x="14050" y="5429"/>
                    <a:pt x="14050" y="5429"/>
                  </a:cubicBezTo>
                  <a:cubicBezTo>
                    <a:pt x="14050" y="5429"/>
                    <a:pt x="10978" y="4024"/>
                    <a:pt x="7096" y="2524"/>
                  </a:cubicBezTo>
                  <a:cubicBezTo>
                    <a:pt x="3215" y="1024"/>
                    <a:pt x="1"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7568;p59">
              <a:extLst>
                <a:ext uri="{FF2B5EF4-FFF2-40B4-BE49-F238E27FC236}">
                  <a16:creationId xmlns:a16="http://schemas.microsoft.com/office/drawing/2014/main" id="{4CFEABA2-4B6B-D078-F79E-B60284B0EA44}"/>
                </a:ext>
              </a:extLst>
            </p:cNvPr>
            <p:cNvSpPr/>
            <p:nvPr/>
          </p:nvSpPr>
          <p:spPr>
            <a:xfrm>
              <a:off x="4029950" y="2719800"/>
              <a:ext cx="156600" cy="59575"/>
            </a:xfrm>
            <a:custGeom>
              <a:avLst/>
              <a:gdLst/>
              <a:ahLst/>
              <a:cxnLst/>
              <a:rect l="l" t="t" r="r" b="b"/>
              <a:pathLst>
                <a:path w="6264" h="2383" extrusionOk="0">
                  <a:moveTo>
                    <a:pt x="1" y="1"/>
                  </a:moveTo>
                  <a:cubicBezTo>
                    <a:pt x="1" y="1"/>
                    <a:pt x="1334" y="715"/>
                    <a:pt x="3061" y="1370"/>
                  </a:cubicBezTo>
                  <a:cubicBezTo>
                    <a:pt x="4787" y="2037"/>
                    <a:pt x="6263" y="2382"/>
                    <a:pt x="6263" y="2382"/>
                  </a:cubicBezTo>
                  <a:cubicBezTo>
                    <a:pt x="6263" y="2382"/>
                    <a:pt x="4930" y="1668"/>
                    <a:pt x="3192" y="1013"/>
                  </a:cubicBezTo>
                  <a:cubicBezTo>
                    <a:pt x="1477" y="334"/>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7569;p59">
              <a:extLst>
                <a:ext uri="{FF2B5EF4-FFF2-40B4-BE49-F238E27FC236}">
                  <a16:creationId xmlns:a16="http://schemas.microsoft.com/office/drawing/2014/main" id="{A37EB61F-EE5F-F4C5-61BA-12059031442F}"/>
                </a:ext>
              </a:extLst>
            </p:cNvPr>
            <p:cNvSpPr/>
            <p:nvPr/>
          </p:nvSpPr>
          <p:spPr>
            <a:xfrm>
              <a:off x="4058525" y="2714150"/>
              <a:ext cx="124750" cy="47350"/>
            </a:xfrm>
            <a:custGeom>
              <a:avLst/>
              <a:gdLst/>
              <a:ahLst/>
              <a:cxnLst/>
              <a:rect l="l" t="t" r="r" b="b"/>
              <a:pathLst>
                <a:path w="4990" h="1894" extrusionOk="0">
                  <a:moveTo>
                    <a:pt x="1" y="1"/>
                  </a:moveTo>
                  <a:cubicBezTo>
                    <a:pt x="1" y="1"/>
                    <a:pt x="1060" y="608"/>
                    <a:pt x="2430" y="1132"/>
                  </a:cubicBezTo>
                  <a:cubicBezTo>
                    <a:pt x="3799" y="1656"/>
                    <a:pt x="4989" y="1894"/>
                    <a:pt x="4989" y="1894"/>
                  </a:cubicBezTo>
                  <a:cubicBezTo>
                    <a:pt x="4989" y="1894"/>
                    <a:pt x="3942" y="1275"/>
                    <a:pt x="2561" y="763"/>
                  </a:cubicBezTo>
                  <a:cubicBezTo>
                    <a:pt x="1191" y="239"/>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7570;p59">
              <a:extLst>
                <a:ext uri="{FF2B5EF4-FFF2-40B4-BE49-F238E27FC236}">
                  <a16:creationId xmlns:a16="http://schemas.microsoft.com/office/drawing/2014/main" id="{00DE0A5B-B9E8-DF67-9EEE-643D6BA9FC54}"/>
                </a:ext>
              </a:extLst>
            </p:cNvPr>
            <p:cNvSpPr/>
            <p:nvPr/>
          </p:nvSpPr>
          <p:spPr>
            <a:xfrm>
              <a:off x="4118350" y="2718625"/>
              <a:ext cx="130400" cy="49425"/>
            </a:xfrm>
            <a:custGeom>
              <a:avLst/>
              <a:gdLst/>
              <a:ahLst/>
              <a:cxnLst/>
              <a:rect l="l" t="t" r="r" b="b"/>
              <a:pathLst>
                <a:path w="5216" h="1977" extrusionOk="0">
                  <a:moveTo>
                    <a:pt x="1" y="0"/>
                  </a:moveTo>
                  <a:cubicBezTo>
                    <a:pt x="1" y="0"/>
                    <a:pt x="1096" y="619"/>
                    <a:pt x="2537" y="1179"/>
                  </a:cubicBezTo>
                  <a:cubicBezTo>
                    <a:pt x="3978" y="1715"/>
                    <a:pt x="5216" y="1977"/>
                    <a:pt x="5216" y="1977"/>
                  </a:cubicBezTo>
                  <a:cubicBezTo>
                    <a:pt x="5216" y="1977"/>
                    <a:pt x="4120" y="1358"/>
                    <a:pt x="2680" y="798"/>
                  </a:cubicBezTo>
                  <a:cubicBezTo>
                    <a:pt x="1239" y="262"/>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7571;p59">
              <a:extLst>
                <a:ext uri="{FF2B5EF4-FFF2-40B4-BE49-F238E27FC236}">
                  <a16:creationId xmlns:a16="http://schemas.microsoft.com/office/drawing/2014/main" id="{CD26151B-4F49-E3ED-D310-CCE6AF9028B9}"/>
                </a:ext>
              </a:extLst>
            </p:cNvPr>
            <p:cNvSpPr/>
            <p:nvPr/>
          </p:nvSpPr>
          <p:spPr>
            <a:xfrm>
              <a:off x="5117900" y="2785300"/>
              <a:ext cx="11625" cy="60150"/>
            </a:xfrm>
            <a:custGeom>
              <a:avLst/>
              <a:gdLst/>
              <a:ahLst/>
              <a:cxnLst/>
              <a:rect l="l" t="t" r="r" b="b"/>
              <a:pathLst>
                <a:path w="465" h="2406" extrusionOk="0">
                  <a:moveTo>
                    <a:pt x="464" y="0"/>
                  </a:moveTo>
                  <a:lnTo>
                    <a:pt x="464" y="0"/>
                  </a:lnTo>
                  <a:cubicBezTo>
                    <a:pt x="464" y="0"/>
                    <a:pt x="357" y="96"/>
                    <a:pt x="214" y="322"/>
                  </a:cubicBezTo>
                  <a:cubicBezTo>
                    <a:pt x="119" y="512"/>
                    <a:pt x="0" y="846"/>
                    <a:pt x="0" y="1203"/>
                  </a:cubicBezTo>
                  <a:cubicBezTo>
                    <a:pt x="0" y="1572"/>
                    <a:pt x="95" y="1881"/>
                    <a:pt x="202" y="2096"/>
                  </a:cubicBezTo>
                  <a:cubicBezTo>
                    <a:pt x="310" y="2298"/>
                    <a:pt x="417" y="2405"/>
                    <a:pt x="417" y="2405"/>
                  </a:cubicBezTo>
                  <a:cubicBezTo>
                    <a:pt x="417" y="2405"/>
                    <a:pt x="417" y="2262"/>
                    <a:pt x="393" y="2036"/>
                  </a:cubicBezTo>
                  <a:lnTo>
                    <a:pt x="393" y="1203"/>
                  </a:lnTo>
                  <a:cubicBezTo>
                    <a:pt x="417" y="893"/>
                    <a:pt x="417" y="596"/>
                    <a:pt x="429" y="369"/>
                  </a:cubicBezTo>
                  <a:cubicBezTo>
                    <a:pt x="441" y="131"/>
                    <a:pt x="464" y="0"/>
                    <a:pt x="464"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7572;p59">
              <a:extLst>
                <a:ext uri="{FF2B5EF4-FFF2-40B4-BE49-F238E27FC236}">
                  <a16:creationId xmlns:a16="http://schemas.microsoft.com/office/drawing/2014/main" id="{02F7CA5F-F9BF-F8A9-C4FC-E46B471FADBC}"/>
                </a:ext>
              </a:extLst>
            </p:cNvPr>
            <p:cNvSpPr/>
            <p:nvPr/>
          </p:nvSpPr>
          <p:spPr>
            <a:xfrm>
              <a:off x="5097050" y="2811200"/>
              <a:ext cx="10750" cy="29775"/>
            </a:xfrm>
            <a:custGeom>
              <a:avLst/>
              <a:gdLst/>
              <a:ahLst/>
              <a:cxnLst/>
              <a:rect l="l" t="t" r="r" b="b"/>
              <a:pathLst>
                <a:path w="430" h="1191" extrusionOk="0">
                  <a:moveTo>
                    <a:pt x="191" y="0"/>
                  </a:moveTo>
                  <a:cubicBezTo>
                    <a:pt x="191" y="0"/>
                    <a:pt x="1" y="262"/>
                    <a:pt x="24" y="607"/>
                  </a:cubicBezTo>
                  <a:cubicBezTo>
                    <a:pt x="48" y="941"/>
                    <a:pt x="251" y="1191"/>
                    <a:pt x="251" y="1191"/>
                  </a:cubicBezTo>
                  <a:cubicBezTo>
                    <a:pt x="251" y="1191"/>
                    <a:pt x="429" y="905"/>
                    <a:pt x="417" y="583"/>
                  </a:cubicBezTo>
                  <a:cubicBezTo>
                    <a:pt x="405" y="250"/>
                    <a:pt x="191" y="0"/>
                    <a:pt x="19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7573;p59">
              <a:extLst>
                <a:ext uri="{FF2B5EF4-FFF2-40B4-BE49-F238E27FC236}">
                  <a16:creationId xmlns:a16="http://schemas.microsoft.com/office/drawing/2014/main" id="{10CDCD90-8733-8253-D822-D09FBEBAAE22}"/>
                </a:ext>
              </a:extLst>
            </p:cNvPr>
            <p:cNvSpPr/>
            <p:nvPr/>
          </p:nvSpPr>
          <p:spPr>
            <a:xfrm>
              <a:off x="5064025" y="2168250"/>
              <a:ext cx="10725" cy="52425"/>
            </a:xfrm>
            <a:custGeom>
              <a:avLst/>
              <a:gdLst/>
              <a:ahLst/>
              <a:cxnLst/>
              <a:rect l="l" t="t" r="r" b="b"/>
              <a:pathLst>
                <a:path w="429" h="2097" extrusionOk="0">
                  <a:moveTo>
                    <a:pt x="214" y="1"/>
                  </a:moveTo>
                  <a:cubicBezTo>
                    <a:pt x="214" y="1"/>
                    <a:pt x="60" y="477"/>
                    <a:pt x="24" y="1048"/>
                  </a:cubicBezTo>
                  <a:cubicBezTo>
                    <a:pt x="0" y="1608"/>
                    <a:pt x="95" y="2096"/>
                    <a:pt x="95" y="2096"/>
                  </a:cubicBezTo>
                  <a:cubicBezTo>
                    <a:pt x="95" y="2096"/>
                    <a:pt x="155" y="2001"/>
                    <a:pt x="226" y="1798"/>
                  </a:cubicBezTo>
                  <a:cubicBezTo>
                    <a:pt x="310" y="1608"/>
                    <a:pt x="393" y="1358"/>
                    <a:pt x="417" y="1060"/>
                  </a:cubicBezTo>
                  <a:cubicBezTo>
                    <a:pt x="429" y="763"/>
                    <a:pt x="381" y="489"/>
                    <a:pt x="322" y="298"/>
                  </a:cubicBezTo>
                  <a:cubicBezTo>
                    <a:pt x="274" y="120"/>
                    <a:pt x="214" y="1"/>
                    <a:pt x="21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7574;p59">
              <a:extLst>
                <a:ext uri="{FF2B5EF4-FFF2-40B4-BE49-F238E27FC236}">
                  <a16:creationId xmlns:a16="http://schemas.microsoft.com/office/drawing/2014/main" id="{6400C37A-FB19-7D2C-AA2D-4A3EB74FC65D}"/>
                </a:ext>
              </a:extLst>
            </p:cNvPr>
            <p:cNvSpPr/>
            <p:nvPr/>
          </p:nvSpPr>
          <p:spPr>
            <a:xfrm>
              <a:off x="3860000" y="2309950"/>
              <a:ext cx="44975" cy="74425"/>
            </a:xfrm>
            <a:custGeom>
              <a:avLst/>
              <a:gdLst/>
              <a:ahLst/>
              <a:cxnLst/>
              <a:rect l="l" t="t" r="r" b="b"/>
              <a:pathLst>
                <a:path w="1799" h="2977" extrusionOk="0">
                  <a:moveTo>
                    <a:pt x="1798" y="0"/>
                  </a:moveTo>
                  <a:lnTo>
                    <a:pt x="1798" y="0"/>
                  </a:lnTo>
                  <a:cubicBezTo>
                    <a:pt x="1798" y="0"/>
                    <a:pt x="1227" y="572"/>
                    <a:pt x="727" y="1393"/>
                  </a:cubicBezTo>
                  <a:cubicBezTo>
                    <a:pt x="238" y="2226"/>
                    <a:pt x="0" y="2977"/>
                    <a:pt x="0" y="2977"/>
                  </a:cubicBezTo>
                  <a:cubicBezTo>
                    <a:pt x="0" y="2977"/>
                    <a:pt x="572" y="2417"/>
                    <a:pt x="1072" y="1595"/>
                  </a:cubicBezTo>
                  <a:cubicBezTo>
                    <a:pt x="1560" y="774"/>
                    <a:pt x="1798" y="0"/>
                    <a:pt x="1798"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7575;p59">
              <a:extLst>
                <a:ext uri="{FF2B5EF4-FFF2-40B4-BE49-F238E27FC236}">
                  <a16:creationId xmlns:a16="http://schemas.microsoft.com/office/drawing/2014/main" id="{56AF681F-3E05-6B4E-6BE0-B2D2CE571096}"/>
                </a:ext>
              </a:extLst>
            </p:cNvPr>
            <p:cNvSpPr/>
            <p:nvPr/>
          </p:nvSpPr>
          <p:spPr>
            <a:xfrm>
              <a:off x="3877250" y="2371850"/>
              <a:ext cx="14625" cy="20850"/>
            </a:xfrm>
            <a:custGeom>
              <a:avLst/>
              <a:gdLst/>
              <a:ahLst/>
              <a:cxnLst/>
              <a:rect l="l" t="t" r="r" b="b"/>
              <a:pathLst>
                <a:path w="585" h="834" extrusionOk="0">
                  <a:moveTo>
                    <a:pt x="572" y="0"/>
                  </a:moveTo>
                  <a:cubicBezTo>
                    <a:pt x="572" y="0"/>
                    <a:pt x="513" y="24"/>
                    <a:pt x="418" y="84"/>
                  </a:cubicBezTo>
                  <a:cubicBezTo>
                    <a:pt x="346" y="143"/>
                    <a:pt x="239" y="227"/>
                    <a:pt x="168" y="322"/>
                  </a:cubicBezTo>
                  <a:cubicBezTo>
                    <a:pt x="96" y="429"/>
                    <a:pt x="48" y="548"/>
                    <a:pt x="37" y="655"/>
                  </a:cubicBezTo>
                  <a:cubicBezTo>
                    <a:pt x="1" y="762"/>
                    <a:pt x="1" y="834"/>
                    <a:pt x="1" y="834"/>
                  </a:cubicBezTo>
                  <a:cubicBezTo>
                    <a:pt x="1" y="834"/>
                    <a:pt x="72" y="834"/>
                    <a:pt x="179" y="786"/>
                  </a:cubicBezTo>
                  <a:cubicBezTo>
                    <a:pt x="275" y="739"/>
                    <a:pt x="394" y="667"/>
                    <a:pt x="477" y="548"/>
                  </a:cubicBezTo>
                  <a:cubicBezTo>
                    <a:pt x="560" y="429"/>
                    <a:pt x="584" y="274"/>
                    <a:pt x="584" y="179"/>
                  </a:cubicBezTo>
                  <a:cubicBezTo>
                    <a:pt x="584" y="72"/>
                    <a:pt x="572" y="0"/>
                    <a:pt x="57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7576;p59">
              <a:extLst>
                <a:ext uri="{FF2B5EF4-FFF2-40B4-BE49-F238E27FC236}">
                  <a16:creationId xmlns:a16="http://schemas.microsoft.com/office/drawing/2014/main" id="{5A12BFE8-849D-6F3E-117D-6D1CDD6191BD}"/>
                </a:ext>
              </a:extLst>
            </p:cNvPr>
            <p:cNvSpPr/>
            <p:nvPr/>
          </p:nvSpPr>
          <p:spPr>
            <a:xfrm>
              <a:off x="3895125" y="2380475"/>
              <a:ext cx="16100" cy="16400"/>
            </a:xfrm>
            <a:custGeom>
              <a:avLst/>
              <a:gdLst/>
              <a:ahLst/>
              <a:cxnLst/>
              <a:rect l="l" t="t" r="r" b="b"/>
              <a:pathLst>
                <a:path w="644" h="656" extrusionOk="0">
                  <a:moveTo>
                    <a:pt x="596" y="1"/>
                  </a:moveTo>
                  <a:lnTo>
                    <a:pt x="596" y="1"/>
                  </a:lnTo>
                  <a:cubicBezTo>
                    <a:pt x="595" y="1"/>
                    <a:pt x="334" y="37"/>
                    <a:pt x="167" y="203"/>
                  </a:cubicBezTo>
                  <a:cubicBezTo>
                    <a:pt x="24" y="382"/>
                    <a:pt x="0" y="656"/>
                    <a:pt x="0" y="656"/>
                  </a:cubicBezTo>
                  <a:cubicBezTo>
                    <a:pt x="0" y="656"/>
                    <a:pt x="4" y="656"/>
                    <a:pt x="10" y="656"/>
                  </a:cubicBezTo>
                  <a:cubicBezTo>
                    <a:pt x="62" y="656"/>
                    <a:pt x="306" y="646"/>
                    <a:pt x="465" y="477"/>
                  </a:cubicBezTo>
                  <a:cubicBezTo>
                    <a:pt x="643" y="275"/>
                    <a:pt x="596" y="1"/>
                    <a:pt x="596"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7577;p59">
              <a:extLst>
                <a:ext uri="{FF2B5EF4-FFF2-40B4-BE49-F238E27FC236}">
                  <a16:creationId xmlns:a16="http://schemas.microsoft.com/office/drawing/2014/main" id="{8327FF47-83F6-6F6F-619B-9C9A84474EBE}"/>
                </a:ext>
              </a:extLst>
            </p:cNvPr>
            <p:cNvSpPr/>
            <p:nvPr/>
          </p:nvSpPr>
          <p:spPr>
            <a:xfrm>
              <a:off x="4099000" y="1753925"/>
              <a:ext cx="31300" cy="50325"/>
            </a:xfrm>
            <a:custGeom>
              <a:avLst/>
              <a:gdLst/>
              <a:ahLst/>
              <a:cxnLst/>
              <a:rect l="l" t="t" r="r" b="b"/>
              <a:pathLst>
                <a:path w="1252" h="2013" extrusionOk="0">
                  <a:moveTo>
                    <a:pt x="1251" y="0"/>
                  </a:moveTo>
                  <a:lnTo>
                    <a:pt x="1251" y="0"/>
                  </a:lnTo>
                  <a:cubicBezTo>
                    <a:pt x="1251" y="0"/>
                    <a:pt x="811" y="357"/>
                    <a:pt x="465" y="905"/>
                  </a:cubicBezTo>
                  <a:cubicBezTo>
                    <a:pt x="120" y="1465"/>
                    <a:pt x="1" y="2012"/>
                    <a:pt x="1" y="2012"/>
                  </a:cubicBezTo>
                  <a:cubicBezTo>
                    <a:pt x="1" y="2012"/>
                    <a:pt x="453" y="1667"/>
                    <a:pt x="799" y="1107"/>
                  </a:cubicBezTo>
                  <a:cubicBezTo>
                    <a:pt x="1132" y="548"/>
                    <a:pt x="1251" y="0"/>
                    <a:pt x="125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7578;p59">
              <a:extLst>
                <a:ext uri="{FF2B5EF4-FFF2-40B4-BE49-F238E27FC236}">
                  <a16:creationId xmlns:a16="http://schemas.microsoft.com/office/drawing/2014/main" id="{D8001CDC-8537-F4C1-E99A-554854EF0C94}"/>
                </a:ext>
              </a:extLst>
            </p:cNvPr>
            <p:cNvSpPr/>
            <p:nvPr/>
          </p:nvSpPr>
          <p:spPr>
            <a:xfrm>
              <a:off x="4130275" y="1766125"/>
              <a:ext cx="14300" cy="18475"/>
            </a:xfrm>
            <a:custGeom>
              <a:avLst/>
              <a:gdLst/>
              <a:ahLst/>
              <a:cxnLst/>
              <a:rect l="l" t="t" r="r" b="b"/>
              <a:pathLst>
                <a:path w="572" h="739" extrusionOk="0">
                  <a:moveTo>
                    <a:pt x="572" y="0"/>
                  </a:moveTo>
                  <a:cubicBezTo>
                    <a:pt x="572" y="0"/>
                    <a:pt x="488" y="0"/>
                    <a:pt x="405" y="24"/>
                  </a:cubicBezTo>
                  <a:cubicBezTo>
                    <a:pt x="298" y="60"/>
                    <a:pt x="179" y="119"/>
                    <a:pt x="107" y="238"/>
                  </a:cubicBezTo>
                  <a:cubicBezTo>
                    <a:pt x="36" y="346"/>
                    <a:pt x="0" y="477"/>
                    <a:pt x="24" y="584"/>
                  </a:cubicBezTo>
                  <a:cubicBezTo>
                    <a:pt x="24" y="679"/>
                    <a:pt x="48" y="739"/>
                    <a:pt x="48" y="739"/>
                  </a:cubicBezTo>
                  <a:lnTo>
                    <a:pt x="191" y="667"/>
                  </a:lnTo>
                  <a:cubicBezTo>
                    <a:pt x="286" y="619"/>
                    <a:pt x="369" y="548"/>
                    <a:pt x="429" y="465"/>
                  </a:cubicBezTo>
                  <a:cubicBezTo>
                    <a:pt x="488" y="358"/>
                    <a:pt x="524" y="250"/>
                    <a:pt x="536" y="167"/>
                  </a:cubicBezTo>
                  <a:cubicBezTo>
                    <a:pt x="572" y="72"/>
                    <a:pt x="572" y="0"/>
                    <a:pt x="57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7579;p59">
              <a:extLst>
                <a:ext uri="{FF2B5EF4-FFF2-40B4-BE49-F238E27FC236}">
                  <a16:creationId xmlns:a16="http://schemas.microsoft.com/office/drawing/2014/main" id="{DECE2AD3-01B3-FDD5-63FF-C6CABBABB7F3}"/>
                </a:ext>
              </a:extLst>
            </p:cNvPr>
            <p:cNvSpPr/>
            <p:nvPr/>
          </p:nvSpPr>
          <p:spPr>
            <a:xfrm>
              <a:off x="3648350" y="2253075"/>
              <a:ext cx="34575" cy="42000"/>
            </a:xfrm>
            <a:custGeom>
              <a:avLst/>
              <a:gdLst/>
              <a:ahLst/>
              <a:cxnLst/>
              <a:rect l="l" t="t" r="r" b="b"/>
              <a:pathLst>
                <a:path w="1383" h="1680" extrusionOk="0">
                  <a:moveTo>
                    <a:pt x="1382" y="1"/>
                  </a:moveTo>
                  <a:lnTo>
                    <a:pt x="1382" y="1"/>
                  </a:lnTo>
                  <a:cubicBezTo>
                    <a:pt x="1382" y="1"/>
                    <a:pt x="918" y="251"/>
                    <a:pt x="549" y="715"/>
                  </a:cubicBezTo>
                  <a:cubicBezTo>
                    <a:pt x="156" y="1180"/>
                    <a:pt x="1" y="1680"/>
                    <a:pt x="1" y="1680"/>
                  </a:cubicBezTo>
                  <a:cubicBezTo>
                    <a:pt x="1" y="1680"/>
                    <a:pt x="465" y="1430"/>
                    <a:pt x="846" y="965"/>
                  </a:cubicBezTo>
                  <a:cubicBezTo>
                    <a:pt x="1227" y="513"/>
                    <a:pt x="1382" y="1"/>
                    <a:pt x="1382"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7580;p59">
              <a:extLst>
                <a:ext uri="{FF2B5EF4-FFF2-40B4-BE49-F238E27FC236}">
                  <a16:creationId xmlns:a16="http://schemas.microsoft.com/office/drawing/2014/main" id="{B19DA744-8F7D-9009-4EBD-9F65A7E0279C}"/>
                </a:ext>
              </a:extLst>
            </p:cNvPr>
            <p:cNvSpPr/>
            <p:nvPr/>
          </p:nvSpPr>
          <p:spPr>
            <a:xfrm>
              <a:off x="3665325" y="2277200"/>
              <a:ext cx="19975" cy="22950"/>
            </a:xfrm>
            <a:custGeom>
              <a:avLst/>
              <a:gdLst/>
              <a:ahLst/>
              <a:cxnLst/>
              <a:rect l="l" t="t" r="r" b="b"/>
              <a:pathLst>
                <a:path w="799" h="918" extrusionOk="0">
                  <a:moveTo>
                    <a:pt x="798" y="0"/>
                  </a:moveTo>
                  <a:lnTo>
                    <a:pt x="798" y="0"/>
                  </a:lnTo>
                  <a:cubicBezTo>
                    <a:pt x="798" y="0"/>
                    <a:pt x="465" y="84"/>
                    <a:pt x="251" y="334"/>
                  </a:cubicBezTo>
                  <a:cubicBezTo>
                    <a:pt x="24" y="572"/>
                    <a:pt x="1" y="917"/>
                    <a:pt x="1" y="917"/>
                  </a:cubicBezTo>
                  <a:cubicBezTo>
                    <a:pt x="1" y="917"/>
                    <a:pt x="322" y="834"/>
                    <a:pt x="548" y="584"/>
                  </a:cubicBezTo>
                  <a:cubicBezTo>
                    <a:pt x="774" y="346"/>
                    <a:pt x="798" y="0"/>
                    <a:pt x="798"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7581;p59">
              <a:extLst>
                <a:ext uri="{FF2B5EF4-FFF2-40B4-BE49-F238E27FC236}">
                  <a16:creationId xmlns:a16="http://schemas.microsoft.com/office/drawing/2014/main" id="{6935F650-B69E-BE1B-E7EE-B25242B6B4E6}"/>
                </a:ext>
              </a:extLst>
            </p:cNvPr>
            <p:cNvSpPr/>
            <p:nvPr/>
          </p:nvSpPr>
          <p:spPr>
            <a:xfrm>
              <a:off x="4449050" y="2891250"/>
              <a:ext cx="460800" cy="175350"/>
            </a:xfrm>
            <a:custGeom>
              <a:avLst/>
              <a:gdLst/>
              <a:ahLst/>
              <a:cxnLst/>
              <a:rect l="l" t="t" r="r" b="b"/>
              <a:pathLst>
                <a:path w="18432" h="7014" extrusionOk="0">
                  <a:moveTo>
                    <a:pt x="1" y="1"/>
                  </a:moveTo>
                  <a:cubicBezTo>
                    <a:pt x="1" y="1"/>
                    <a:pt x="4049" y="1751"/>
                    <a:pt x="9145" y="3692"/>
                  </a:cubicBezTo>
                  <a:cubicBezTo>
                    <a:pt x="14229" y="5621"/>
                    <a:pt x="18432" y="7014"/>
                    <a:pt x="18432" y="7014"/>
                  </a:cubicBezTo>
                  <a:cubicBezTo>
                    <a:pt x="18432" y="7014"/>
                    <a:pt x="14383" y="5252"/>
                    <a:pt x="9288" y="3323"/>
                  </a:cubicBezTo>
                  <a:cubicBezTo>
                    <a:pt x="4204" y="1382"/>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7582;p59">
              <a:extLst>
                <a:ext uri="{FF2B5EF4-FFF2-40B4-BE49-F238E27FC236}">
                  <a16:creationId xmlns:a16="http://schemas.microsoft.com/office/drawing/2014/main" id="{268F8D2C-4726-0864-E8C2-A5017D0C3456}"/>
                </a:ext>
              </a:extLst>
            </p:cNvPr>
            <p:cNvSpPr/>
            <p:nvPr/>
          </p:nvSpPr>
          <p:spPr>
            <a:xfrm>
              <a:off x="4925600" y="3071050"/>
              <a:ext cx="52125" cy="19675"/>
            </a:xfrm>
            <a:custGeom>
              <a:avLst/>
              <a:gdLst/>
              <a:ahLst/>
              <a:cxnLst/>
              <a:rect l="l" t="t" r="r" b="b"/>
              <a:pathLst>
                <a:path w="2085" h="787" extrusionOk="0">
                  <a:moveTo>
                    <a:pt x="1" y="0"/>
                  </a:moveTo>
                  <a:cubicBezTo>
                    <a:pt x="1" y="0"/>
                    <a:pt x="382" y="357"/>
                    <a:pt x="965" y="572"/>
                  </a:cubicBezTo>
                  <a:cubicBezTo>
                    <a:pt x="1548" y="786"/>
                    <a:pt x="2084" y="786"/>
                    <a:pt x="2084" y="786"/>
                  </a:cubicBezTo>
                  <a:cubicBezTo>
                    <a:pt x="2084" y="786"/>
                    <a:pt x="1691" y="429"/>
                    <a:pt x="1108" y="203"/>
                  </a:cubicBezTo>
                  <a:cubicBezTo>
                    <a:pt x="525" y="0"/>
                    <a:pt x="1" y="0"/>
                    <a:pt x="1"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7583;p59">
              <a:extLst>
                <a:ext uri="{FF2B5EF4-FFF2-40B4-BE49-F238E27FC236}">
                  <a16:creationId xmlns:a16="http://schemas.microsoft.com/office/drawing/2014/main" id="{BE556006-C1D7-DC6B-658A-84FD0FBB445D}"/>
                </a:ext>
              </a:extLst>
            </p:cNvPr>
            <p:cNvSpPr/>
            <p:nvPr/>
          </p:nvSpPr>
          <p:spPr>
            <a:xfrm>
              <a:off x="4994950" y="3093775"/>
              <a:ext cx="31875" cy="13500"/>
            </a:xfrm>
            <a:custGeom>
              <a:avLst/>
              <a:gdLst/>
              <a:ahLst/>
              <a:cxnLst/>
              <a:rect l="l" t="t" r="r" b="b"/>
              <a:pathLst>
                <a:path w="1275" h="540" extrusionOk="0">
                  <a:moveTo>
                    <a:pt x="240" y="0"/>
                  </a:moveTo>
                  <a:cubicBezTo>
                    <a:pt x="98" y="0"/>
                    <a:pt x="1" y="20"/>
                    <a:pt x="1" y="20"/>
                  </a:cubicBezTo>
                  <a:cubicBezTo>
                    <a:pt x="1" y="20"/>
                    <a:pt x="215" y="318"/>
                    <a:pt x="572" y="460"/>
                  </a:cubicBezTo>
                  <a:cubicBezTo>
                    <a:pt x="732" y="523"/>
                    <a:pt x="899" y="539"/>
                    <a:pt x="1031" y="539"/>
                  </a:cubicBezTo>
                  <a:cubicBezTo>
                    <a:pt x="1174" y="539"/>
                    <a:pt x="1275" y="520"/>
                    <a:pt x="1275" y="520"/>
                  </a:cubicBezTo>
                  <a:cubicBezTo>
                    <a:pt x="1275" y="520"/>
                    <a:pt x="1049" y="222"/>
                    <a:pt x="703" y="79"/>
                  </a:cubicBezTo>
                  <a:cubicBezTo>
                    <a:pt x="538" y="17"/>
                    <a:pt x="370" y="0"/>
                    <a:pt x="24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7584;p59">
              <a:extLst>
                <a:ext uri="{FF2B5EF4-FFF2-40B4-BE49-F238E27FC236}">
                  <a16:creationId xmlns:a16="http://schemas.microsoft.com/office/drawing/2014/main" id="{C23840EE-DC1F-FCD3-55CE-9B8C43165FC2}"/>
                </a:ext>
              </a:extLst>
            </p:cNvPr>
            <p:cNvSpPr/>
            <p:nvPr/>
          </p:nvSpPr>
          <p:spPr>
            <a:xfrm>
              <a:off x="5042275" y="3114625"/>
              <a:ext cx="26825" cy="11900"/>
            </a:xfrm>
            <a:custGeom>
              <a:avLst/>
              <a:gdLst/>
              <a:ahLst/>
              <a:cxnLst/>
              <a:rect l="l" t="t" r="r" b="b"/>
              <a:pathLst>
                <a:path w="1073" h="476" extrusionOk="0">
                  <a:moveTo>
                    <a:pt x="272" y="0"/>
                  </a:moveTo>
                  <a:cubicBezTo>
                    <a:pt x="116" y="0"/>
                    <a:pt x="1" y="31"/>
                    <a:pt x="1" y="31"/>
                  </a:cubicBezTo>
                  <a:cubicBezTo>
                    <a:pt x="1" y="31"/>
                    <a:pt x="168" y="305"/>
                    <a:pt x="465" y="424"/>
                  </a:cubicBezTo>
                  <a:cubicBezTo>
                    <a:pt x="572" y="463"/>
                    <a:pt x="681" y="475"/>
                    <a:pt x="776" y="475"/>
                  </a:cubicBezTo>
                  <a:cubicBezTo>
                    <a:pt x="946" y="475"/>
                    <a:pt x="1072" y="436"/>
                    <a:pt x="1072" y="436"/>
                  </a:cubicBezTo>
                  <a:cubicBezTo>
                    <a:pt x="1072" y="436"/>
                    <a:pt x="906" y="162"/>
                    <a:pt x="608" y="55"/>
                  </a:cubicBezTo>
                  <a:cubicBezTo>
                    <a:pt x="492" y="13"/>
                    <a:pt x="373" y="0"/>
                    <a:pt x="272"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7585;p59">
              <a:extLst>
                <a:ext uri="{FF2B5EF4-FFF2-40B4-BE49-F238E27FC236}">
                  <a16:creationId xmlns:a16="http://schemas.microsoft.com/office/drawing/2014/main" id="{176AEDBD-9E38-192C-4131-5C96C59F2D66}"/>
                </a:ext>
              </a:extLst>
            </p:cNvPr>
            <p:cNvSpPr/>
            <p:nvPr/>
          </p:nvSpPr>
          <p:spPr>
            <a:xfrm>
              <a:off x="5104500" y="3139425"/>
              <a:ext cx="44375" cy="16800"/>
            </a:xfrm>
            <a:custGeom>
              <a:avLst/>
              <a:gdLst/>
              <a:ahLst/>
              <a:cxnLst/>
              <a:rect l="l" t="t" r="r" b="b"/>
              <a:pathLst>
                <a:path w="1775" h="672" extrusionOk="0">
                  <a:moveTo>
                    <a:pt x="102" y="1"/>
                  </a:moveTo>
                  <a:cubicBezTo>
                    <a:pt x="37" y="1"/>
                    <a:pt x="0" y="4"/>
                    <a:pt x="0" y="4"/>
                  </a:cubicBezTo>
                  <a:cubicBezTo>
                    <a:pt x="0" y="4"/>
                    <a:pt x="322" y="325"/>
                    <a:pt x="822" y="516"/>
                  </a:cubicBezTo>
                  <a:cubicBezTo>
                    <a:pt x="1207" y="657"/>
                    <a:pt x="1578" y="671"/>
                    <a:pt x="1717" y="671"/>
                  </a:cubicBezTo>
                  <a:cubicBezTo>
                    <a:pt x="1754" y="671"/>
                    <a:pt x="1774" y="670"/>
                    <a:pt x="1774" y="670"/>
                  </a:cubicBezTo>
                  <a:cubicBezTo>
                    <a:pt x="1774" y="670"/>
                    <a:pt x="1441" y="325"/>
                    <a:pt x="953" y="147"/>
                  </a:cubicBezTo>
                  <a:cubicBezTo>
                    <a:pt x="596" y="19"/>
                    <a:pt x="263" y="1"/>
                    <a:pt x="102"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7586;p59">
              <a:extLst>
                <a:ext uri="{FF2B5EF4-FFF2-40B4-BE49-F238E27FC236}">
                  <a16:creationId xmlns:a16="http://schemas.microsoft.com/office/drawing/2014/main" id="{57445DF1-B16C-4161-9965-DF2778BBCF0E}"/>
                </a:ext>
              </a:extLst>
            </p:cNvPr>
            <p:cNvSpPr/>
            <p:nvPr/>
          </p:nvSpPr>
          <p:spPr>
            <a:xfrm>
              <a:off x="3391175" y="2492100"/>
              <a:ext cx="606350" cy="231000"/>
            </a:xfrm>
            <a:custGeom>
              <a:avLst/>
              <a:gdLst/>
              <a:ahLst/>
              <a:cxnLst/>
              <a:rect l="l" t="t" r="r" b="b"/>
              <a:pathLst>
                <a:path w="24254" h="9240" extrusionOk="0">
                  <a:moveTo>
                    <a:pt x="1" y="1"/>
                  </a:moveTo>
                  <a:cubicBezTo>
                    <a:pt x="2" y="1"/>
                    <a:pt x="5359" y="2263"/>
                    <a:pt x="12050" y="4799"/>
                  </a:cubicBezTo>
                  <a:cubicBezTo>
                    <a:pt x="18753" y="7347"/>
                    <a:pt x="24254" y="9240"/>
                    <a:pt x="24254" y="9240"/>
                  </a:cubicBezTo>
                  <a:cubicBezTo>
                    <a:pt x="24254" y="9240"/>
                    <a:pt x="18896" y="6978"/>
                    <a:pt x="12205" y="4430"/>
                  </a:cubicBezTo>
                  <a:cubicBezTo>
                    <a:pt x="5502" y="1882"/>
                    <a:pt x="2"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7587;p59">
              <a:extLst>
                <a:ext uri="{FF2B5EF4-FFF2-40B4-BE49-F238E27FC236}">
                  <a16:creationId xmlns:a16="http://schemas.microsoft.com/office/drawing/2014/main" id="{A504E5D5-B961-5EAA-A2E9-E04E7400A989}"/>
                </a:ext>
              </a:extLst>
            </p:cNvPr>
            <p:cNvSpPr/>
            <p:nvPr/>
          </p:nvSpPr>
          <p:spPr>
            <a:xfrm>
              <a:off x="3365875" y="2483750"/>
              <a:ext cx="10450" cy="7200"/>
            </a:xfrm>
            <a:custGeom>
              <a:avLst/>
              <a:gdLst/>
              <a:ahLst/>
              <a:cxnLst/>
              <a:rect l="l" t="t" r="r" b="b"/>
              <a:pathLst>
                <a:path w="418" h="288" extrusionOk="0">
                  <a:moveTo>
                    <a:pt x="178" y="0"/>
                  </a:moveTo>
                  <a:cubicBezTo>
                    <a:pt x="157" y="0"/>
                    <a:pt x="144" y="1"/>
                    <a:pt x="144" y="1"/>
                  </a:cubicBezTo>
                  <a:cubicBezTo>
                    <a:pt x="144" y="1"/>
                    <a:pt x="1" y="156"/>
                    <a:pt x="25" y="227"/>
                  </a:cubicBezTo>
                  <a:cubicBezTo>
                    <a:pt x="51" y="281"/>
                    <a:pt x="172" y="288"/>
                    <a:pt x="231" y="288"/>
                  </a:cubicBezTo>
                  <a:cubicBezTo>
                    <a:pt x="250" y="288"/>
                    <a:pt x="263" y="287"/>
                    <a:pt x="263" y="287"/>
                  </a:cubicBezTo>
                  <a:cubicBezTo>
                    <a:pt x="263" y="287"/>
                    <a:pt x="418" y="132"/>
                    <a:pt x="382" y="61"/>
                  </a:cubicBezTo>
                  <a:cubicBezTo>
                    <a:pt x="364" y="7"/>
                    <a:pt x="239" y="0"/>
                    <a:pt x="178"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7588;p59">
              <a:extLst>
                <a:ext uri="{FF2B5EF4-FFF2-40B4-BE49-F238E27FC236}">
                  <a16:creationId xmlns:a16="http://schemas.microsoft.com/office/drawing/2014/main" id="{7E060E20-F520-8122-7908-155FF64F6226}"/>
                </a:ext>
              </a:extLst>
            </p:cNvPr>
            <p:cNvSpPr/>
            <p:nvPr/>
          </p:nvSpPr>
          <p:spPr>
            <a:xfrm>
              <a:off x="3254550" y="2441875"/>
              <a:ext cx="25325" cy="11775"/>
            </a:xfrm>
            <a:custGeom>
              <a:avLst/>
              <a:gdLst/>
              <a:ahLst/>
              <a:cxnLst/>
              <a:rect l="l" t="t" r="r" b="b"/>
              <a:pathLst>
                <a:path w="1013" h="471" extrusionOk="0">
                  <a:moveTo>
                    <a:pt x="288" y="1"/>
                  </a:moveTo>
                  <a:cubicBezTo>
                    <a:pt x="124" y="1"/>
                    <a:pt x="1" y="45"/>
                    <a:pt x="1" y="45"/>
                  </a:cubicBezTo>
                  <a:cubicBezTo>
                    <a:pt x="1" y="45"/>
                    <a:pt x="144" y="307"/>
                    <a:pt x="430" y="414"/>
                  </a:cubicBezTo>
                  <a:cubicBezTo>
                    <a:pt x="532" y="457"/>
                    <a:pt x="635" y="470"/>
                    <a:pt x="726" y="470"/>
                  </a:cubicBezTo>
                  <a:cubicBezTo>
                    <a:pt x="890" y="470"/>
                    <a:pt x="1013" y="426"/>
                    <a:pt x="1013" y="426"/>
                  </a:cubicBezTo>
                  <a:cubicBezTo>
                    <a:pt x="1013" y="426"/>
                    <a:pt x="858" y="164"/>
                    <a:pt x="584" y="57"/>
                  </a:cubicBezTo>
                  <a:cubicBezTo>
                    <a:pt x="482" y="14"/>
                    <a:pt x="379" y="1"/>
                    <a:pt x="288"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7589;p59">
              <a:extLst>
                <a:ext uri="{FF2B5EF4-FFF2-40B4-BE49-F238E27FC236}">
                  <a16:creationId xmlns:a16="http://schemas.microsoft.com/office/drawing/2014/main" id="{115E77C9-DFFB-1F68-E297-7D442E5303D8}"/>
                </a:ext>
              </a:extLst>
            </p:cNvPr>
            <p:cNvSpPr/>
            <p:nvPr/>
          </p:nvSpPr>
          <p:spPr>
            <a:xfrm>
              <a:off x="4807725" y="3065975"/>
              <a:ext cx="148550" cy="56575"/>
            </a:xfrm>
            <a:custGeom>
              <a:avLst/>
              <a:gdLst/>
              <a:ahLst/>
              <a:cxnLst/>
              <a:rect l="l" t="t" r="r" b="b"/>
              <a:pathLst>
                <a:path w="5942" h="2263" extrusionOk="0">
                  <a:moveTo>
                    <a:pt x="1" y="1"/>
                  </a:moveTo>
                  <a:lnTo>
                    <a:pt x="1" y="1"/>
                  </a:lnTo>
                  <a:cubicBezTo>
                    <a:pt x="1" y="1"/>
                    <a:pt x="1275" y="691"/>
                    <a:pt x="2906" y="1310"/>
                  </a:cubicBezTo>
                  <a:cubicBezTo>
                    <a:pt x="4549" y="1942"/>
                    <a:pt x="5942" y="2263"/>
                    <a:pt x="5942" y="2263"/>
                  </a:cubicBezTo>
                  <a:cubicBezTo>
                    <a:pt x="5942" y="2263"/>
                    <a:pt x="4692" y="1572"/>
                    <a:pt x="3037" y="953"/>
                  </a:cubicBezTo>
                  <a:cubicBezTo>
                    <a:pt x="1406" y="334"/>
                    <a:pt x="1" y="1"/>
                    <a:pt x="1"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7590;p59">
              <a:extLst>
                <a:ext uri="{FF2B5EF4-FFF2-40B4-BE49-F238E27FC236}">
                  <a16:creationId xmlns:a16="http://schemas.microsoft.com/office/drawing/2014/main" id="{08788EAC-F4AB-42B5-CA63-0057CE73E498}"/>
                </a:ext>
              </a:extLst>
            </p:cNvPr>
            <p:cNvSpPr/>
            <p:nvPr/>
          </p:nvSpPr>
          <p:spPr>
            <a:xfrm>
              <a:off x="3101575" y="2163200"/>
              <a:ext cx="25" cy="25"/>
            </a:xfrm>
            <a:custGeom>
              <a:avLst/>
              <a:gdLst/>
              <a:ahLst/>
              <a:cxnLst/>
              <a:rect l="l" t="t" r="r" b="b"/>
              <a:pathLst>
                <a:path w="1" h="1" extrusionOk="0">
                  <a:moveTo>
                    <a:pt x="0" y="0"/>
                  </a:move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7591;p59">
              <a:extLst>
                <a:ext uri="{FF2B5EF4-FFF2-40B4-BE49-F238E27FC236}">
                  <a16:creationId xmlns:a16="http://schemas.microsoft.com/office/drawing/2014/main" id="{6DE0BF50-2591-0835-F9D9-D5FBB991E6CC}"/>
                </a:ext>
              </a:extLst>
            </p:cNvPr>
            <p:cNvSpPr/>
            <p:nvPr/>
          </p:nvSpPr>
          <p:spPr>
            <a:xfrm>
              <a:off x="3335525" y="1978050"/>
              <a:ext cx="25" cy="25"/>
            </a:xfrm>
            <a:custGeom>
              <a:avLst/>
              <a:gdLst/>
              <a:ahLst/>
              <a:cxnLst/>
              <a:rect l="l" t="t" r="r" b="b"/>
              <a:pathLst>
                <a:path w="1" h="1" extrusionOk="0">
                  <a:moveTo>
                    <a:pt x="0" y="1"/>
                  </a:move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7592;p59">
              <a:extLst>
                <a:ext uri="{FF2B5EF4-FFF2-40B4-BE49-F238E27FC236}">
                  <a16:creationId xmlns:a16="http://schemas.microsoft.com/office/drawing/2014/main" id="{07346AD8-BF8D-AE28-E9D1-9BDA6272BAD9}"/>
                </a:ext>
              </a:extLst>
            </p:cNvPr>
            <p:cNvSpPr/>
            <p:nvPr/>
          </p:nvSpPr>
          <p:spPr>
            <a:xfrm>
              <a:off x="4480000" y="1694975"/>
              <a:ext cx="472725" cy="324775"/>
            </a:xfrm>
            <a:custGeom>
              <a:avLst/>
              <a:gdLst/>
              <a:ahLst/>
              <a:cxnLst/>
              <a:rect l="l" t="t" r="r" b="b"/>
              <a:pathLst>
                <a:path w="18909" h="12991" extrusionOk="0">
                  <a:moveTo>
                    <a:pt x="18634" y="1"/>
                  </a:moveTo>
                  <a:lnTo>
                    <a:pt x="18634" y="1"/>
                  </a:lnTo>
                  <a:cubicBezTo>
                    <a:pt x="18682" y="156"/>
                    <a:pt x="18730" y="406"/>
                    <a:pt x="18741" y="715"/>
                  </a:cubicBezTo>
                  <a:cubicBezTo>
                    <a:pt x="18753" y="1346"/>
                    <a:pt x="18587" y="2299"/>
                    <a:pt x="17956" y="3204"/>
                  </a:cubicBezTo>
                  <a:cubicBezTo>
                    <a:pt x="17325" y="4120"/>
                    <a:pt x="16182" y="4894"/>
                    <a:pt x="14777" y="5335"/>
                  </a:cubicBezTo>
                  <a:cubicBezTo>
                    <a:pt x="13384" y="5787"/>
                    <a:pt x="11729" y="5894"/>
                    <a:pt x="9990" y="6109"/>
                  </a:cubicBezTo>
                  <a:cubicBezTo>
                    <a:pt x="8228" y="6299"/>
                    <a:pt x="6561" y="6752"/>
                    <a:pt x="5180" y="7430"/>
                  </a:cubicBezTo>
                  <a:cubicBezTo>
                    <a:pt x="3787" y="8097"/>
                    <a:pt x="2668" y="8966"/>
                    <a:pt x="1882" y="9811"/>
                  </a:cubicBezTo>
                  <a:cubicBezTo>
                    <a:pt x="1073" y="10657"/>
                    <a:pt x="608" y="11478"/>
                    <a:pt x="358" y="12074"/>
                  </a:cubicBezTo>
                  <a:cubicBezTo>
                    <a:pt x="215" y="12359"/>
                    <a:pt x="156" y="12586"/>
                    <a:pt x="96" y="12752"/>
                  </a:cubicBezTo>
                  <a:cubicBezTo>
                    <a:pt x="37" y="12907"/>
                    <a:pt x="1" y="12990"/>
                    <a:pt x="1" y="12990"/>
                  </a:cubicBezTo>
                  <a:cubicBezTo>
                    <a:pt x="1" y="12990"/>
                    <a:pt x="37" y="12907"/>
                    <a:pt x="108" y="12752"/>
                  </a:cubicBezTo>
                  <a:cubicBezTo>
                    <a:pt x="180" y="12609"/>
                    <a:pt x="275" y="12371"/>
                    <a:pt x="442" y="12097"/>
                  </a:cubicBezTo>
                  <a:cubicBezTo>
                    <a:pt x="739" y="11538"/>
                    <a:pt x="1251" y="10764"/>
                    <a:pt x="2085" y="10002"/>
                  </a:cubicBezTo>
                  <a:cubicBezTo>
                    <a:pt x="3692" y="8442"/>
                    <a:pt x="6609" y="7025"/>
                    <a:pt x="10050" y="6704"/>
                  </a:cubicBezTo>
                  <a:cubicBezTo>
                    <a:pt x="11764" y="6502"/>
                    <a:pt x="13467" y="6347"/>
                    <a:pt x="14931" y="5811"/>
                  </a:cubicBezTo>
                  <a:cubicBezTo>
                    <a:pt x="16396" y="5299"/>
                    <a:pt x="17587" y="4394"/>
                    <a:pt x="18194" y="3370"/>
                  </a:cubicBezTo>
                  <a:cubicBezTo>
                    <a:pt x="18813" y="2358"/>
                    <a:pt x="18908" y="1358"/>
                    <a:pt x="18813" y="715"/>
                  </a:cubicBezTo>
                  <a:cubicBezTo>
                    <a:pt x="18777" y="406"/>
                    <a:pt x="18694" y="167"/>
                    <a:pt x="18634"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7593;p59">
              <a:extLst>
                <a:ext uri="{FF2B5EF4-FFF2-40B4-BE49-F238E27FC236}">
                  <a16:creationId xmlns:a16="http://schemas.microsoft.com/office/drawing/2014/main" id="{FC746DAA-4A47-FA64-14D5-9628108FFBEE}"/>
                </a:ext>
              </a:extLst>
            </p:cNvPr>
            <p:cNvSpPr/>
            <p:nvPr/>
          </p:nvSpPr>
          <p:spPr>
            <a:xfrm>
              <a:off x="4942875" y="1689025"/>
              <a:ext cx="163425" cy="922750"/>
            </a:xfrm>
            <a:custGeom>
              <a:avLst/>
              <a:gdLst/>
              <a:ahLst/>
              <a:cxnLst/>
              <a:rect l="l" t="t" r="r" b="b"/>
              <a:pathLst>
                <a:path w="6537" h="36910" extrusionOk="0">
                  <a:moveTo>
                    <a:pt x="0" y="1"/>
                  </a:moveTo>
                  <a:cubicBezTo>
                    <a:pt x="2" y="2"/>
                    <a:pt x="121" y="73"/>
                    <a:pt x="334" y="227"/>
                  </a:cubicBezTo>
                  <a:cubicBezTo>
                    <a:pt x="536" y="370"/>
                    <a:pt x="822" y="608"/>
                    <a:pt x="1155" y="989"/>
                  </a:cubicBezTo>
                  <a:cubicBezTo>
                    <a:pt x="1810" y="1703"/>
                    <a:pt x="2501" y="2953"/>
                    <a:pt x="3060" y="4596"/>
                  </a:cubicBezTo>
                  <a:cubicBezTo>
                    <a:pt x="3620" y="6263"/>
                    <a:pt x="4215" y="8252"/>
                    <a:pt x="4691" y="10514"/>
                  </a:cubicBezTo>
                  <a:cubicBezTo>
                    <a:pt x="5144" y="12776"/>
                    <a:pt x="5501" y="15288"/>
                    <a:pt x="5632" y="17931"/>
                  </a:cubicBezTo>
                  <a:cubicBezTo>
                    <a:pt x="5918" y="23253"/>
                    <a:pt x="5275" y="28075"/>
                    <a:pt x="4465" y="31469"/>
                  </a:cubicBezTo>
                  <a:cubicBezTo>
                    <a:pt x="4275" y="32326"/>
                    <a:pt x="4096" y="33088"/>
                    <a:pt x="3894" y="33755"/>
                  </a:cubicBezTo>
                  <a:cubicBezTo>
                    <a:pt x="3691" y="34422"/>
                    <a:pt x="3536" y="35005"/>
                    <a:pt x="3370" y="35469"/>
                  </a:cubicBezTo>
                  <a:cubicBezTo>
                    <a:pt x="3072" y="36386"/>
                    <a:pt x="2893" y="36910"/>
                    <a:pt x="2893" y="36910"/>
                  </a:cubicBezTo>
                  <a:cubicBezTo>
                    <a:pt x="2893" y="36910"/>
                    <a:pt x="3096" y="36410"/>
                    <a:pt x="3477" y="35457"/>
                  </a:cubicBezTo>
                  <a:cubicBezTo>
                    <a:pt x="3667" y="35005"/>
                    <a:pt x="3858" y="34422"/>
                    <a:pt x="4084" y="33767"/>
                  </a:cubicBezTo>
                  <a:cubicBezTo>
                    <a:pt x="4322" y="33112"/>
                    <a:pt x="4548" y="32362"/>
                    <a:pt x="4787" y="31504"/>
                  </a:cubicBezTo>
                  <a:cubicBezTo>
                    <a:pt x="5739" y="28135"/>
                    <a:pt x="6537" y="23265"/>
                    <a:pt x="6251" y="17872"/>
                  </a:cubicBezTo>
                  <a:cubicBezTo>
                    <a:pt x="6108" y="15193"/>
                    <a:pt x="5715" y="12657"/>
                    <a:pt x="5203" y="10371"/>
                  </a:cubicBezTo>
                  <a:cubicBezTo>
                    <a:pt x="4667" y="8109"/>
                    <a:pt x="3977" y="6120"/>
                    <a:pt x="3358" y="4477"/>
                  </a:cubicBezTo>
                  <a:cubicBezTo>
                    <a:pt x="2715" y="2846"/>
                    <a:pt x="1929" y="1608"/>
                    <a:pt x="1227" y="905"/>
                  </a:cubicBezTo>
                  <a:cubicBezTo>
                    <a:pt x="869" y="572"/>
                    <a:pt x="560" y="346"/>
                    <a:pt x="345" y="191"/>
                  </a:cubicBezTo>
                  <a:cubicBezTo>
                    <a:pt x="121" y="73"/>
                    <a:pt x="2" y="2"/>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7594;p59">
              <a:extLst>
                <a:ext uri="{FF2B5EF4-FFF2-40B4-BE49-F238E27FC236}">
                  <a16:creationId xmlns:a16="http://schemas.microsoft.com/office/drawing/2014/main" id="{BB3206FB-3A0F-6FC8-40F2-DAC50B4B5C57}"/>
                </a:ext>
              </a:extLst>
            </p:cNvPr>
            <p:cNvSpPr/>
            <p:nvPr/>
          </p:nvSpPr>
          <p:spPr>
            <a:xfrm>
              <a:off x="4221650" y="2505975"/>
              <a:ext cx="790600" cy="210275"/>
            </a:xfrm>
            <a:custGeom>
              <a:avLst/>
              <a:gdLst/>
              <a:ahLst/>
              <a:cxnLst/>
              <a:rect l="l" t="t" r="r" b="b"/>
              <a:pathLst>
                <a:path w="31624" h="8411" extrusionOk="0">
                  <a:moveTo>
                    <a:pt x="31623" y="3934"/>
                  </a:moveTo>
                  <a:cubicBezTo>
                    <a:pt x="31623" y="3934"/>
                    <a:pt x="31516" y="3994"/>
                    <a:pt x="31314" y="4125"/>
                  </a:cubicBezTo>
                  <a:cubicBezTo>
                    <a:pt x="31516" y="4006"/>
                    <a:pt x="31623" y="3934"/>
                    <a:pt x="31623" y="3934"/>
                  </a:cubicBezTo>
                  <a:close/>
                  <a:moveTo>
                    <a:pt x="14063" y="0"/>
                  </a:moveTo>
                  <a:cubicBezTo>
                    <a:pt x="11743" y="0"/>
                    <a:pt x="9519" y="291"/>
                    <a:pt x="7573" y="910"/>
                  </a:cubicBezTo>
                  <a:cubicBezTo>
                    <a:pt x="5489" y="1589"/>
                    <a:pt x="3751" y="2660"/>
                    <a:pt x="2584" y="3827"/>
                  </a:cubicBezTo>
                  <a:cubicBezTo>
                    <a:pt x="1393" y="4994"/>
                    <a:pt x="739" y="6196"/>
                    <a:pt x="417" y="7042"/>
                  </a:cubicBezTo>
                  <a:cubicBezTo>
                    <a:pt x="238" y="7482"/>
                    <a:pt x="143" y="7816"/>
                    <a:pt x="84" y="8054"/>
                  </a:cubicBezTo>
                  <a:lnTo>
                    <a:pt x="35" y="8264"/>
                  </a:lnTo>
                  <a:lnTo>
                    <a:pt x="35" y="8264"/>
                  </a:lnTo>
                  <a:cubicBezTo>
                    <a:pt x="49" y="8208"/>
                    <a:pt x="69" y="8138"/>
                    <a:pt x="96" y="8054"/>
                  </a:cubicBezTo>
                  <a:cubicBezTo>
                    <a:pt x="179" y="7840"/>
                    <a:pt x="298" y="7506"/>
                    <a:pt x="489" y="7089"/>
                  </a:cubicBezTo>
                  <a:cubicBezTo>
                    <a:pt x="870" y="6268"/>
                    <a:pt x="1572" y="5125"/>
                    <a:pt x="2775" y="4053"/>
                  </a:cubicBezTo>
                  <a:cubicBezTo>
                    <a:pt x="3953" y="2958"/>
                    <a:pt x="5668" y="1982"/>
                    <a:pt x="7704" y="1410"/>
                  </a:cubicBezTo>
                  <a:cubicBezTo>
                    <a:pt x="9608" y="853"/>
                    <a:pt x="11804" y="609"/>
                    <a:pt x="14088" y="609"/>
                  </a:cubicBezTo>
                  <a:cubicBezTo>
                    <a:pt x="14245" y="609"/>
                    <a:pt x="14403" y="610"/>
                    <a:pt x="14562" y="612"/>
                  </a:cubicBezTo>
                  <a:cubicBezTo>
                    <a:pt x="15800" y="648"/>
                    <a:pt x="16991" y="767"/>
                    <a:pt x="18110" y="1053"/>
                  </a:cubicBezTo>
                  <a:cubicBezTo>
                    <a:pt x="19229" y="1315"/>
                    <a:pt x="20229" y="1744"/>
                    <a:pt x="21205" y="2220"/>
                  </a:cubicBezTo>
                  <a:cubicBezTo>
                    <a:pt x="23110" y="3196"/>
                    <a:pt x="24849" y="4184"/>
                    <a:pt x="26468" y="4565"/>
                  </a:cubicBezTo>
                  <a:cubicBezTo>
                    <a:pt x="27191" y="4753"/>
                    <a:pt x="27868" y="4827"/>
                    <a:pt x="28475" y="4827"/>
                  </a:cubicBezTo>
                  <a:cubicBezTo>
                    <a:pt x="29217" y="4827"/>
                    <a:pt x="29853" y="4716"/>
                    <a:pt x="30337" y="4565"/>
                  </a:cubicBezTo>
                  <a:cubicBezTo>
                    <a:pt x="30790" y="4411"/>
                    <a:pt x="31099" y="4244"/>
                    <a:pt x="31314" y="4125"/>
                  </a:cubicBezTo>
                  <a:lnTo>
                    <a:pt x="31314" y="4125"/>
                  </a:lnTo>
                  <a:cubicBezTo>
                    <a:pt x="31088" y="4232"/>
                    <a:pt x="30778" y="4375"/>
                    <a:pt x="30326" y="4482"/>
                  </a:cubicBezTo>
                  <a:cubicBezTo>
                    <a:pt x="29935" y="4582"/>
                    <a:pt x="29455" y="4647"/>
                    <a:pt x="28908" y="4647"/>
                  </a:cubicBezTo>
                  <a:cubicBezTo>
                    <a:pt x="28220" y="4647"/>
                    <a:pt x="27425" y="4545"/>
                    <a:pt x="26563" y="4280"/>
                  </a:cubicBezTo>
                  <a:cubicBezTo>
                    <a:pt x="25003" y="3827"/>
                    <a:pt x="23360" y="2803"/>
                    <a:pt x="21444" y="1779"/>
                  </a:cubicBezTo>
                  <a:cubicBezTo>
                    <a:pt x="20491" y="1267"/>
                    <a:pt x="19419" y="779"/>
                    <a:pt x="18253" y="481"/>
                  </a:cubicBezTo>
                  <a:cubicBezTo>
                    <a:pt x="17098" y="184"/>
                    <a:pt x="15859" y="29"/>
                    <a:pt x="14597" y="5"/>
                  </a:cubicBezTo>
                  <a:cubicBezTo>
                    <a:pt x="14419" y="2"/>
                    <a:pt x="14241" y="0"/>
                    <a:pt x="14063" y="0"/>
                  </a:cubicBezTo>
                  <a:close/>
                  <a:moveTo>
                    <a:pt x="35" y="8264"/>
                  </a:moveTo>
                  <a:cubicBezTo>
                    <a:pt x="10" y="8359"/>
                    <a:pt x="0" y="8411"/>
                    <a:pt x="0" y="8411"/>
                  </a:cubicBezTo>
                  <a:lnTo>
                    <a:pt x="35" y="8264"/>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7595;p59">
              <a:extLst>
                <a:ext uri="{FF2B5EF4-FFF2-40B4-BE49-F238E27FC236}">
                  <a16:creationId xmlns:a16="http://schemas.microsoft.com/office/drawing/2014/main" id="{CD67415A-5BCE-D8DB-5218-BB65407E527D}"/>
                </a:ext>
              </a:extLst>
            </p:cNvPr>
            <p:cNvSpPr/>
            <p:nvPr/>
          </p:nvSpPr>
          <p:spPr>
            <a:xfrm>
              <a:off x="4967575" y="1766725"/>
              <a:ext cx="70275" cy="246475"/>
            </a:xfrm>
            <a:custGeom>
              <a:avLst/>
              <a:gdLst/>
              <a:ahLst/>
              <a:cxnLst/>
              <a:rect l="l" t="t" r="r" b="b"/>
              <a:pathLst>
                <a:path w="2811" h="9859" extrusionOk="0">
                  <a:moveTo>
                    <a:pt x="0" y="0"/>
                  </a:moveTo>
                  <a:lnTo>
                    <a:pt x="0" y="0"/>
                  </a:lnTo>
                  <a:cubicBezTo>
                    <a:pt x="0" y="0"/>
                    <a:pt x="155" y="560"/>
                    <a:pt x="441" y="1453"/>
                  </a:cubicBezTo>
                  <a:cubicBezTo>
                    <a:pt x="727" y="2346"/>
                    <a:pt x="1084" y="3560"/>
                    <a:pt x="1477" y="4917"/>
                  </a:cubicBezTo>
                  <a:cubicBezTo>
                    <a:pt x="1858" y="6263"/>
                    <a:pt x="2191" y="7501"/>
                    <a:pt x="2429" y="8394"/>
                  </a:cubicBezTo>
                  <a:cubicBezTo>
                    <a:pt x="2644" y="9287"/>
                    <a:pt x="2798" y="9858"/>
                    <a:pt x="2798" y="9858"/>
                  </a:cubicBezTo>
                  <a:cubicBezTo>
                    <a:pt x="2798" y="9858"/>
                    <a:pt x="2810" y="9275"/>
                    <a:pt x="2727" y="8335"/>
                  </a:cubicBezTo>
                  <a:cubicBezTo>
                    <a:pt x="2632" y="7394"/>
                    <a:pt x="2441" y="6120"/>
                    <a:pt x="2048" y="4739"/>
                  </a:cubicBezTo>
                  <a:cubicBezTo>
                    <a:pt x="1667" y="3358"/>
                    <a:pt x="1143" y="2167"/>
                    <a:pt x="727" y="1334"/>
                  </a:cubicBezTo>
                  <a:cubicBezTo>
                    <a:pt x="310" y="500"/>
                    <a:pt x="1" y="0"/>
                    <a:pt x="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7596;p59">
              <a:extLst>
                <a:ext uri="{FF2B5EF4-FFF2-40B4-BE49-F238E27FC236}">
                  <a16:creationId xmlns:a16="http://schemas.microsoft.com/office/drawing/2014/main" id="{8EB42E4C-9DB9-3159-31CD-CE524FEA7BF0}"/>
                </a:ext>
              </a:extLst>
            </p:cNvPr>
            <p:cNvSpPr/>
            <p:nvPr/>
          </p:nvSpPr>
          <p:spPr>
            <a:xfrm>
              <a:off x="4466925" y="1872375"/>
              <a:ext cx="408700" cy="144700"/>
            </a:xfrm>
            <a:custGeom>
              <a:avLst/>
              <a:gdLst/>
              <a:ahLst/>
              <a:cxnLst/>
              <a:rect l="l" t="t" r="r" b="b"/>
              <a:pathLst>
                <a:path w="16348" h="5788" extrusionOk="0">
                  <a:moveTo>
                    <a:pt x="16347" y="1"/>
                  </a:moveTo>
                  <a:cubicBezTo>
                    <a:pt x="16347" y="1"/>
                    <a:pt x="16109" y="96"/>
                    <a:pt x="15657" y="191"/>
                  </a:cubicBezTo>
                  <a:cubicBezTo>
                    <a:pt x="15228" y="310"/>
                    <a:pt x="14585" y="513"/>
                    <a:pt x="13788" y="608"/>
                  </a:cubicBezTo>
                  <a:cubicBezTo>
                    <a:pt x="12990" y="727"/>
                    <a:pt x="12014" y="810"/>
                    <a:pt x="10942" y="846"/>
                  </a:cubicBezTo>
                  <a:cubicBezTo>
                    <a:pt x="9870" y="906"/>
                    <a:pt x="8680" y="941"/>
                    <a:pt x="7430" y="1108"/>
                  </a:cubicBezTo>
                  <a:cubicBezTo>
                    <a:pt x="6191" y="1275"/>
                    <a:pt x="5001" y="1584"/>
                    <a:pt x="4024" y="2073"/>
                  </a:cubicBezTo>
                  <a:cubicBezTo>
                    <a:pt x="3048" y="2549"/>
                    <a:pt x="2238" y="3144"/>
                    <a:pt x="1643" y="3704"/>
                  </a:cubicBezTo>
                  <a:cubicBezTo>
                    <a:pt x="1048" y="4275"/>
                    <a:pt x="643" y="4811"/>
                    <a:pt x="381" y="5180"/>
                  </a:cubicBezTo>
                  <a:cubicBezTo>
                    <a:pt x="262" y="5371"/>
                    <a:pt x="155" y="5525"/>
                    <a:pt x="95" y="5632"/>
                  </a:cubicBezTo>
                  <a:cubicBezTo>
                    <a:pt x="36" y="5740"/>
                    <a:pt x="0" y="5787"/>
                    <a:pt x="0" y="5787"/>
                  </a:cubicBezTo>
                  <a:cubicBezTo>
                    <a:pt x="0" y="5787"/>
                    <a:pt x="36" y="5752"/>
                    <a:pt x="107" y="5644"/>
                  </a:cubicBezTo>
                  <a:cubicBezTo>
                    <a:pt x="167" y="5537"/>
                    <a:pt x="274" y="5406"/>
                    <a:pt x="417" y="5228"/>
                  </a:cubicBezTo>
                  <a:cubicBezTo>
                    <a:pt x="703" y="4882"/>
                    <a:pt x="1131" y="4382"/>
                    <a:pt x="1762" y="3858"/>
                  </a:cubicBezTo>
                  <a:cubicBezTo>
                    <a:pt x="2381" y="3335"/>
                    <a:pt x="3191" y="2787"/>
                    <a:pt x="4155" y="2358"/>
                  </a:cubicBezTo>
                  <a:cubicBezTo>
                    <a:pt x="5120" y="1918"/>
                    <a:pt x="6275" y="1644"/>
                    <a:pt x="7489" y="1477"/>
                  </a:cubicBezTo>
                  <a:cubicBezTo>
                    <a:pt x="8715" y="1311"/>
                    <a:pt x="9906" y="1275"/>
                    <a:pt x="10978" y="1180"/>
                  </a:cubicBezTo>
                  <a:cubicBezTo>
                    <a:pt x="12049" y="1108"/>
                    <a:pt x="13026" y="989"/>
                    <a:pt x="13835" y="822"/>
                  </a:cubicBezTo>
                  <a:cubicBezTo>
                    <a:pt x="14633" y="680"/>
                    <a:pt x="15264" y="453"/>
                    <a:pt x="15693" y="287"/>
                  </a:cubicBezTo>
                  <a:cubicBezTo>
                    <a:pt x="16109" y="108"/>
                    <a:pt x="16347" y="1"/>
                    <a:pt x="16347"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7597;p59">
              <a:extLst>
                <a:ext uri="{FF2B5EF4-FFF2-40B4-BE49-F238E27FC236}">
                  <a16:creationId xmlns:a16="http://schemas.microsoft.com/office/drawing/2014/main" id="{973A7D19-A4DF-0B17-A266-59F641F3E776}"/>
                </a:ext>
              </a:extLst>
            </p:cNvPr>
            <p:cNvSpPr/>
            <p:nvPr/>
          </p:nvSpPr>
          <p:spPr>
            <a:xfrm>
              <a:off x="4889875" y="1845000"/>
              <a:ext cx="31575" cy="22050"/>
            </a:xfrm>
            <a:custGeom>
              <a:avLst/>
              <a:gdLst/>
              <a:ahLst/>
              <a:cxnLst/>
              <a:rect l="l" t="t" r="r" b="b"/>
              <a:pathLst>
                <a:path w="1263" h="882" extrusionOk="0">
                  <a:moveTo>
                    <a:pt x="1263" y="0"/>
                  </a:moveTo>
                  <a:cubicBezTo>
                    <a:pt x="1263" y="0"/>
                    <a:pt x="870" y="60"/>
                    <a:pt x="537" y="298"/>
                  </a:cubicBezTo>
                  <a:cubicBezTo>
                    <a:pt x="191" y="536"/>
                    <a:pt x="1" y="882"/>
                    <a:pt x="1" y="882"/>
                  </a:cubicBezTo>
                  <a:cubicBezTo>
                    <a:pt x="1" y="882"/>
                    <a:pt x="370" y="822"/>
                    <a:pt x="727" y="584"/>
                  </a:cubicBezTo>
                  <a:cubicBezTo>
                    <a:pt x="1072" y="346"/>
                    <a:pt x="1263" y="1"/>
                    <a:pt x="1263"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7598;p59">
              <a:extLst>
                <a:ext uri="{FF2B5EF4-FFF2-40B4-BE49-F238E27FC236}">
                  <a16:creationId xmlns:a16="http://schemas.microsoft.com/office/drawing/2014/main" id="{06521B4B-15CA-2226-D786-F7A2800C1AF9}"/>
                </a:ext>
              </a:extLst>
            </p:cNvPr>
            <p:cNvSpPr/>
            <p:nvPr/>
          </p:nvSpPr>
          <p:spPr>
            <a:xfrm>
              <a:off x="5036025" y="2284350"/>
              <a:ext cx="21750" cy="156575"/>
            </a:xfrm>
            <a:custGeom>
              <a:avLst/>
              <a:gdLst/>
              <a:ahLst/>
              <a:cxnLst/>
              <a:rect l="l" t="t" r="r" b="b"/>
              <a:pathLst>
                <a:path w="870" h="6263" extrusionOk="0">
                  <a:moveTo>
                    <a:pt x="870" y="0"/>
                  </a:moveTo>
                  <a:lnTo>
                    <a:pt x="870" y="0"/>
                  </a:lnTo>
                  <a:cubicBezTo>
                    <a:pt x="870" y="0"/>
                    <a:pt x="501" y="1381"/>
                    <a:pt x="263" y="3108"/>
                  </a:cubicBezTo>
                  <a:cubicBezTo>
                    <a:pt x="25" y="4834"/>
                    <a:pt x="1" y="6263"/>
                    <a:pt x="1" y="6263"/>
                  </a:cubicBezTo>
                  <a:cubicBezTo>
                    <a:pt x="1" y="6263"/>
                    <a:pt x="370" y="4894"/>
                    <a:pt x="608" y="3155"/>
                  </a:cubicBezTo>
                  <a:cubicBezTo>
                    <a:pt x="846" y="1417"/>
                    <a:pt x="870" y="0"/>
                    <a:pt x="870" y="0"/>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7599;p59">
              <a:extLst>
                <a:ext uri="{FF2B5EF4-FFF2-40B4-BE49-F238E27FC236}">
                  <a16:creationId xmlns:a16="http://schemas.microsoft.com/office/drawing/2014/main" id="{3D4F680E-343E-84E7-95F1-D454F9FFE601}"/>
                </a:ext>
              </a:extLst>
            </p:cNvPr>
            <p:cNvSpPr/>
            <p:nvPr/>
          </p:nvSpPr>
          <p:spPr>
            <a:xfrm>
              <a:off x="5055375" y="2246825"/>
              <a:ext cx="8950" cy="17900"/>
            </a:xfrm>
            <a:custGeom>
              <a:avLst/>
              <a:gdLst/>
              <a:ahLst/>
              <a:cxnLst/>
              <a:rect l="l" t="t" r="r" b="b"/>
              <a:pathLst>
                <a:path w="358" h="716" extrusionOk="0">
                  <a:moveTo>
                    <a:pt x="179" y="1"/>
                  </a:moveTo>
                  <a:cubicBezTo>
                    <a:pt x="179" y="1"/>
                    <a:pt x="1" y="168"/>
                    <a:pt x="1" y="358"/>
                  </a:cubicBezTo>
                  <a:cubicBezTo>
                    <a:pt x="1" y="549"/>
                    <a:pt x="179" y="715"/>
                    <a:pt x="179" y="715"/>
                  </a:cubicBezTo>
                  <a:cubicBezTo>
                    <a:pt x="179" y="715"/>
                    <a:pt x="346" y="560"/>
                    <a:pt x="358" y="358"/>
                  </a:cubicBezTo>
                  <a:cubicBezTo>
                    <a:pt x="358" y="168"/>
                    <a:pt x="179" y="1"/>
                    <a:pt x="179"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7600;p59">
              <a:extLst>
                <a:ext uri="{FF2B5EF4-FFF2-40B4-BE49-F238E27FC236}">
                  <a16:creationId xmlns:a16="http://schemas.microsoft.com/office/drawing/2014/main" id="{61565B90-6334-8509-B09E-1E019E3AE0F2}"/>
                </a:ext>
              </a:extLst>
            </p:cNvPr>
            <p:cNvSpPr/>
            <p:nvPr/>
          </p:nvSpPr>
          <p:spPr>
            <a:xfrm>
              <a:off x="4015675" y="2738550"/>
              <a:ext cx="217900" cy="124750"/>
            </a:xfrm>
            <a:custGeom>
              <a:avLst/>
              <a:gdLst/>
              <a:ahLst/>
              <a:cxnLst/>
              <a:rect l="l" t="t" r="r" b="b"/>
              <a:pathLst>
                <a:path w="8716" h="4990" extrusionOk="0">
                  <a:moveTo>
                    <a:pt x="0" y="1"/>
                  </a:moveTo>
                  <a:cubicBezTo>
                    <a:pt x="0" y="1"/>
                    <a:pt x="36" y="156"/>
                    <a:pt x="107" y="406"/>
                  </a:cubicBezTo>
                  <a:cubicBezTo>
                    <a:pt x="191" y="656"/>
                    <a:pt x="346" y="1037"/>
                    <a:pt x="596" y="1454"/>
                  </a:cubicBezTo>
                  <a:cubicBezTo>
                    <a:pt x="1084" y="2299"/>
                    <a:pt x="2096" y="3299"/>
                    <a:pt x="3465" y="3918"/>
                  </a:cubicBezTo>
                  <a:cubicBezTo>
                    <a:pt x="4846" y="4549"/>
                    <a:pt x="6191" y="4740"/>
                    <a:pt x="7144" y="4859"/>
                  </a:cubicBezTo>
                  <a:cubicBezTo>
                    <a:pt x="8120" y="4954"/>
                    <a:pt x="8716" y="4990"/>
                    <a:pt x="8716" y="4990"/>
                  </a:cubicBezTo>
                  <a:cubicBezTo>
                    <a:pt x="8716" y="4990"/>
                    <a:pt x="8132" y="4883"/>
                    <a:pt x="7192" y="4704"/>
                  </a:cubicBezTo>
                  <a:cubicBezTo>
                    <a:pt x="6251" y="4513"/>
                    <a:pt x="4941" y="4228"/>
                    <a:pt x="3632" y="3620"/>
                  </a:cubicBezTo>
                  <a:cubicBezTo>
                    <a:pt x="2310" y="3013"/>
                    <a:pt x="1298" y="2132"/>
                    <a:pt x="750" y="1358"/>
                  </a:cubicBezTo>
                  <a:cubicBezTo>
                    <a:pt x="465" y="989"/>
                    <a:pt x="274" y="644"/>
                    <a:pt x="167" y="394"/>
                  </a:cubicBezTo>
                  <a:cubicBezTo>
                    <a:pt x="48" y="144"/>
                    <a:pt x="0"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7601;p59">
              <a:extLst>
                <a:ext uri="{FF2B5EF4-FFF2-40B4-BE49-F238E27FC236}">
                  <a16:creationId xmlns:a16="http://schemas.microsoft.com/office/drawing/2014/main" id="{13412222-2B74-A578-8A3D-9040824B209C}"/>
                </a:ext>
              </a:extLst>
            </p:cNvPr>
            <p:cNvSpPr/>
            <p:nvPr/>
          </p:nvSpPr>
          <p:spPr>
            <a:xfrm>
              <a:off x="4086800" y="2797800"/>
              <a:ext cx="25" cy="25"/>
            </a:xfrm>
            <a:custGeom>
              <a:avLst/>
              <a:gdLst/>
              <a:ahLst/>
              <a:cxnLst/>
              <a:rect l="l" t="t" r="r" b="b"/>
              <a:pathLst>
                <a:path w="1" h="1" extrusionOk="0">
                  <a:moveTo>
                    <a:pt x="1" y="0"/>
                  </a:move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7602;p59">
              <a:extLst>
                <a:ext uri="{FF2B5EF4-FFF2-40B4-BE49-F238E27FC236}">
                  <a16:creationId xmlns:a16="http://schemas.microsoft.com/office/drawing/2014/main" id="{F74552C5-0F8B-FAB4-1A1D-140BC00C6A65}"/>
                </a:ext>
              </a:extLst>
            </p:cNvPr>
            <p:cNvSpPr/>
            <p:nvPr/>
          </p:nvSpPr>
          <p:spPr>
            <a:xfrm>
              <a:off x="4069250" y="2783800"/>
              <a:ext cx="73550" cy="37525"/>
            </a:xfrm>
            <a:custGeom>
              <a:avLst/>
              <a:gdLst/>
              <a:ahLst/>
              <a:cxnLst/>
              <a:rect l="l" t="t" r="r" b="b"/>
              <a:pathLst>
                <a:path w="2942" h="1501" extrusionOk="0">
                  <a:moveTo>
                    <a:pt x="0" y="1"/>
                  </a:moveTo>
                  <a:cubicBezTo>
                    <a:pt x="0" y="1"/>
                    <a:pt x="119" y="144"/>
                    <a:pt x="346" y="358"/>
                  </a:cubicBezTo>
                  <a:cubicBezTo>
                    <a:pt x="584" y="548"/>
                    <a:pt x="917" y="810"/>
                    <a:pt x="1334" y="1025"/>
                  </a:cubicBezTo>
                  <a:cubicBezTo>
                    <a:pt x="1751" y="1251"/>
                    <a:pt x="2143" y="1370"/>
                    <a:pt x="2441" y="1429"/>
                  </a:cubicBezTo>
                  <a:cubicBezTo>
                    <a:pt x="2739" y="1489"/>
                    <a:pt x="2941" y="1501"/>
                    <a:pt x="2941" y="1501"/>
                  </a:cubicBezTo>
                  <a:cubicBezTo>
                    <a:pt x="2941" y="1501"/>
                    <a:pt x="2263" y="1132"/>
                    <a:pt x="1489" y="715"/>
                  </a:cubicBezTo>
                  <a:cubicBezTo>
                    <a:pt x="691" y="310"/>
                    <a:pt x="1" y="1"/>
                    <a:pt x="0"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7603;p59">
              <a:extLst>
                <a:ext uri="{FF2B5EF4-FFF2-40B4-BE49-F238E27FC236}">
                  <a16:creationId xmlns:a16="http://schemas.microsoft.com/office/drawing/2014/main" id="{2A38A90D-5808-7B79-C04D-EAA53B1762E5}"/>
                </a:ext>
              </a:extLst>
            </p:cNvPr>
            <p:cNvSpPr/>
            <p:nvPr/>
          </p:nvSpPr>
          <p:spPr>
            <a:xfrm>
              <a:off x="4090975" y="2778475"/>
              <a:ext cx="47350" cy="19350"/>
            </a:xfrm>
            <a:custGeom>
              <a:avLst/>
              <a:gdLst/>
              <a:ahLst/>
              <a:cxnLst/>
              <a:rect l="l" t="t" r="r" b="b"/>
              <a:pathLst>
                <a:path w="1894" h="774" extrusionOk="0">
                  <a:moveTo>
                    <a:pt x="195" y="1"/>
                  </a:moveTo>
                  <a:cubicBezTo>
                    <a:pt x="74" y="1"/>
                    <a:pt x="1" y="11"/>
                    <a:pt x="1" y="11"/>
                  </a:cubicBezTo>
                  <a:cubicBezTo>
                    <a:pt x="1" y="11"/>
                    <a:pt x="405" y="273"/>
                    <a:pt x="905" y="476"/>
                  </a:cubicBezTo>
                  <a:cubicBezTo>
                    <a:pt x="1417" y="678"/>
                    <a:pt x="1894" y="773"/>
                    <a:pt x="1894" y="773"/>
                  </a:cubicBezTo>
                  <a:cubicBezTo>
                    <a:pt x="1894" y="773"/>
                    <a:pt x="1596" y="380"/>
                    <a:pt x="1036" y="166"/>
                  </a:cubicBezTo>
                  <a:cubicBezTo>
                    <a:pt x="701" y="27"/>
                    <a:pt x="387" y="1"/>
                    <a:pt x="195" y="1"/>
                  </a:cubicBez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6760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riting History Thesis by Slidesgo">
  <a:themeElements>
    <a:clrScheme name="Simple Light">
      <a:dk1>
        <a:srgbClr val="3F3742"/>
      </a:dk1>
      <a:lt1>
        <a:srgbClr val="FFFFFF"/>
      </a:lt1>
      <a:dk2>
        <a:srgbClr val="007D85"/>
      </a:dk2>
      <a:lt2>
        <a:srgbClr val="3F3742"/>
      </a:lt2>
      <a:accent1>
        <a:srgbClr val="FFF6E0"/>
      </a:accent1>
      <a:accent2>
        <a:srgbClr val="EC8686"/>
      </a:accent2>
      <a:accent3>
        <a:srgbClr val="007D85"/>
      </a:accent3>
      <a:accent4>
        <a:srgbClr val="37313A"/>
      </a:accent4>
      <a:accent5>
        <a:srgbClr val="FFF6E0"/>
      </a:accent5>
      <a:accent6>
        <a:srgbClr val="FFFFFF"/>
      </a:accent6>
      <a:hlink>
        <a:srgbClr val="373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99</Words>
  <Application>Microsoft Office PowerPoint</Application>
  <PresentationFormat>On-screen Show (16:9)</PresentationFormat>
  <Paragraphs>23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Merriweather</vt:lpstr>
      <vt:lpstr>Nunito Light</vt:lpstr>
      <vt:lpstr>Berkshire Swash</vt:lpstr>
      <vt:lpstr>Livvic</vt:lpstr>
      <vt:lpstr>Arial</vt:lpstr>
      <vt:lpstr>Writing History Thesis by Slidesgo</vt:lpstr>
      <vt:lpstr>PowerPoint Presentation</vt:lpstr>
      <vt:lpstr>Our Team</vt:lpstr>
      <vt:lpstr>Table of contents</vt:lpstr>
      <vt:lpstr>Introduction</vt:lpstr>
      <vt:lpstr>Technologies</vt:lpstr>
      <vt:lpstr>Let’s get to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History Thesis</dc:title>
  <cp:lastModifiedBy>Христо Петров Русев</cp:lastModifiedBy>
  <cp:revision>6</cp:revision>
  <dcterms:modified xsi:type="dcterms:W3CDTF">2025-04-08T18:35:13Z</dcterms:modified>
</cp:coreProperties>
</file>