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8D7C1-625B-0A2B-C20B-F76FA147DD15}" v="768" dt="2025-04-08T18:41:53.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0F038D-5ECA-4B84-BB2A-57D5DD1946B3}"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A1A0E757-4B00-4428-AD26-64DA109287E4}">
      <dgm:prSet/>
      <dgm:spPr/>
      <dgm:t>
        <a:bodyPr/>
        <a:lstStyle/>
        <a:p>
          <a:r>
            <a:rPr lang="en-US"/>
            <a:t>We had about two weeks to complete the project.</a:t>
          </a:r>
        </a:p>
      </dgm:t>
    </dgm:pt>
    <dgm:pt modelId="{0AE49C99-067E-4C17-AD52-A74F3E052C70}" type="parTrans" cxnId="{D598149E-5A63-48E9-A74E-1F608A55A235}">
      <dgm:prSet/>
      <dgm:spPr/>
      <dgm:t>
        <a:bodyPr/>
        <a:lstStyle/>
        <a:p>
          <a:endParaRPr lang="en-US"/>
        </a:p>
      </dgm:t>
    </dgm:pt>
    <dgm:pt modelId="{E60B386C-71B2-4B8F-965E-EA49561F4651}" type="sibTrans" cxnId="{D598149E-5A63-48E9-A74E-1F608A55A235}">
      <dgm:prSet phldrT="01"/>
      <dgm:spPr/>
      <dgm:t>
        <a:bodyPr/>
        <a:lstStyle/>
        <a:p>
          <a:r>
            <a:rPr lang="en-US"/>
            <a:t>01</a:t>
          </a:r>
        </a:p>
      </dgm:t>
    </dgm:pt>
    <dgm:pt modelId="{396A8BDF-D707-48B8-BC30-529B3DDC77AF}">
      <dgm:prSet/>
      <dgm:spPr/>
      <dgm:t>
        <a:bodyPr/>
        <a:lstStyle/>
        <a:p>
          <a:r>
            <a:rPr lang="en-US"/>
            <a:t>Our idea was to create a program that allows users to read about various historical events and customize them according to their own vision. Users could edit the name, date, and description of events, or even add entirely new ones.</a:t>
          </a:r>
        </a:p>
      </dgm:t>
    </dgm:pt>
    <dgm:pt modelId="{1356A1DB-5076-4B0A-9A7A-2786D297DA64}" type="parTrans" cxnId="{B26FB6C8-E572-4986-B4A4-05DCAA2667C6}">
      <dgm:prSet/>
      <dgm:spPr/>
      <dgm:t>
        <a:bodyPr/>
        <a:lstStyle/>
        <a:p>
          <a:endParaRPr lang="en-US"/>
        </a:p>
      </dgm:t>
    </dgm:pt>
    <dgm:pt modelId="{0658415F-E9AB-40CE-AC09-2F3C45B4E877}" type="sibTrans" cxnId="{B26FB6C8-E572-4986-B4A4-05DCAA2667C6}">
      <dgm:prSet phldrT="02"/>
      <dgm:spPr/>
      <dgm:t>
        <a:bodyPr/>
        <a:lstStyle/>
        <a:p>
          <a:r>
            <a:rPr lang="en-US"/>
            <a:t>02</a:t>
          </a:r>
        </a:p>
      </dgm:t>
    </dgm:pt>
    <dgm:pt modelId="{98AC1AEA-D587-4F3E-B211-C11FC39C5A1F}">
      <dgm:prSet/>
      <dgm:spPr/>
      <dgm:t>
        <a:bodyPr/>
        <a:lstStyle/>
        <a:p>
          <a:r>
            <a:rPr lang="en-US"/>
            <a:t>At first, we weren’t completely sure how we were going to bring the idea to life. But as we continued working, the direction of the project became clearer, and things started to come together naturally.</a:t>
          </a:r>
        </a:p>
      </dgm:t>
    </dgm:pt>
    <dgm:pt modelId="{3E539850-0D58-49D4-9067-E37E083EF548}" type="parTrans" cxnId="{095E9201-3E52-4533-B47E-286B6FBE860D}">
      <dgm:prSet/>
      <dgm:spPr/>
      <dgm:t>
        <a:bodyPr/>
        <a:lstStyle/>
        <a:p>
          <a:endParaRPr lang="en-US"/>
        </a:p>
      </dgm:t>
    </dgm:pt>
    <dgm:pt modelId="{A30060D9-4BA2-4ABE-956F-2A351D108CA6}" type="sibTrans" cxnId="{095E9201-3E52-4533-B47E-286B6FBE860D}">
      <dgm:prSet phldrT="03"/>
      <dgm:spPr/>
      <dgm:t>
        <a:bodyPr/>
        <a:lstStyle/>
        <a:p>
          <a:r>
            <a:rPr lang="en-US"/>
            <a:t>03</a:t>
          </a:r>
        </a:p>
      </dgm:t>
    </dgm:pt>
    <dgm:pt modelId="{CD1C4824-A2A7-410F-9BA3-9B88521A2F80}" type="pres">
      <dgm:prSet presAssocID="{D50F038D-5ECA-4B84-BB2A-57D5DD1946B3}" presName="Name0" presStyleCnt="0">
        <dgm:presLayoutVars>
          <dgm:animLvl val="lvl"/>
          <dgm:resizeHandles val="exact"/>
        </dgm:presLayoutVars>
      </dgm:prSet>
      <dgm:spPr/>
    </dgm:pt>
    <dgm:pt modelId="{8845E248-958E-464D-9C3F-90EB29E40ABE}" type="pres">
      <dgm:prSet presAssocID="{A1A0E757-4B00-4428-AD26-64DA109287E4}" presName="compositeNode" presStyleCnt="0">
        <dgm:presLayoutVars>
          <dgm:bulletEnabled val="1"/>
        </dgm:presLayoutVars>
      </dgm:prSet>
      <dgm:spPr/>
    </dgm:pt>
    <dgm:pt modelId="{F574943D-3557-47A9-BD3C-1CEDE9E54326}" type="pres">
      <dgm:prSet presAssocID="{A1A0E757-4B00-4428-AD26-64DA109287E4}" presName="bgRect" presStyleLbl="alignNode1" presStyleIdx="0" presStyleCnt="3"/>
      <dgm:spPr/>
    </dgm:pt>
    <dgm:pt modelId="{B5028BF6-39AE-4032-8062-5E6BDF35233A}" type="pres">
      <dgm:prSet presAssocID="{E60B386C-71B2-4B8F-965E-EA49561F4651}" presName="sibTransNodeRect" presStyleLbl="alignNode1" presStyleIdx="0" presStyleCnt="3">
        <dgm:presLayoutVars>
          <dgm:chMax val="0"/>
          <dgm:bulletEnabled val="1"/>
        </dgm:presLayoutVars>
      </dgm:prSet>
      <dgm:spPr/>
    </dgm:pt>
    <dgm:pt modelId="{8535C37B-1241-464A-B278-5F747D26420B}" type="pres">
      <dgm:prSet presAssocID="{A1A0E757-4B00-4428-AD26-64DA109287E4}" presName="nodeRect" presStyleLbl="alignNode1" presStyleIdx="0" presStyleCnt="3">
        <dgm:presLayoutVars>
          <dgm:bulletEnabled val="1"/>
        </dgm:presLayoutVars>
      </dgm:prSet>
      <dgm:spPr/>
    </dgm:pt>
    <dgm:pt modelId="{59946B77-AE37-4583-A07D-FD53EC17D3A7}" type="pres">
      <dgm:prSet presAssocID="{E60B386C-71B2-4B8F-965E-EA49561F4651}" presName="sibTrans" presStyleCnt="0"/>
      <dgm:spPr/>
    </dgm:pt>
    <dgm:pt modelId="{24171BBC-7A6F-42D3-AA03-924D47CF59A3}" type="pres">
      <dgm:prSet presAssocID="{396A8BDF-D707-48B8-BC30-529B3DDC77AF}" presName="compositeNode" presStyleCnt="0">
        <dgm:presLayoutVars>
          <dgm:bulletEnabled val="1"/>
        </dgm:presLayoutVars>
      </dgm:prSet>
      <dgm:spPr/>
    </dgm:pt>
    <dgm:pt modelId="{6AC2E960-49F8-481A-882A-E677FC6F6BAC}" type="pres">
      <dgm:prSet presAssocID="{396A8BDF-D707-48B8-BC30-529B3DDC77AF}" presName="bgRect" presStyleLbl="alignNode1" presStyleIdx="1" presStyleCnt="3"/>
      <dgm:spPr/>
    </dgm:pt>
    <dgm:pt modelId="{F2E31630-4F15-4617-8AFF-36C58BBB84AD}" type="pres">
      <dgm:prSet presAssocID="{0658415F-E9AB-40CE-AC09-2F3C45B4E877}" presName="sibTransNodeRect" presStyleLbl="alignNode1" presStyleIdx="1" presStyleCnt="3">
        <dgm:presLayoutVars>
          <dgm:chMax val="0"/>
          <dgm:bulletEnabled val="1"/>
        </dgm:presLayoutVars>
      </dgm:prSet>
      <dgm:spPr/>
    </dgm:pt>
    <dgm:pt modelId="{06C0EEE8-2D62-4572-A039-6E862015E442}" type="pres">
      <dgm:prSet presAssocID="{396A8BDF-D707-48B8-BC30-529B3DDC77AF}" presName="nodeRect" presStyleLbl="alignNode1" presStyleIdx="1" presStyleCnt="3">
        <dgm:presLayoutVars>
          <dgm:bulletEnabled val="1"/>
        </dgm:presLayoutVars>
      </dgm:prSet>
      <dgm:spPr/>
    </dgm:pt>
    <dgm:pt modelId="{E9DAD475-A062-4BC7-9654-418703D3A612}" type="pres">
      <dgm:prSet presAssocID="{0658415F-E9AB-40CE-AC09-2F3C45B4E877}" presName="sibTrans" presStyleCnt="0"/>
      <dgm:spPr/>
    </dgm:pt>
    <dgm:pt modelId="{03BE64BB-55C5-4BB0-A6B6-E0BE380C686C}" type="pres">
      <dgm:prSet presAssocID="{98AC1AEA-D587-4F3E-B211-C11FC39C5A1F}" presName="compositeNode" presStyleCnt="0">
        <dgm:presLayoutVars>
          <dgm:bulletEnabled val="1"/>
        </dgm:presLayoutVars>
      </dgm:prSet>
      <dgm:spPr/>
    </dgm:pt>
    <dgm:pt modelId="{B30F74A6-D4AD-4FB9-8EF9-9DDADCD38B8B}" type="pres">
      <dgm:prSet presAssocID="{98AC1AEA-D587-4F3E-B211-C11FC39C5A1F}" presName="bgRect" presStyleLbl="alignNode1" presStyleIdx="2" presStyleCnt="3"/>
      <dgm:spPr/>
    </dgm:pt>
    <dgm:pt modelId="{E0451F26-F6EE-4F8C-AFBA-B9D79835B9BE}" type="pres">
      <dgm:prSet presAssocID="{A30060D9-4BA2-4ABE-956F-2A351D108CA6}" presName="sibTransNodeRect" presStyleLbl="alignNode1" presStyleIdx="2" presStyleCnt="3">
        <dgm:presLayoutVars>
          <dgm:chMax val="0"/>
          <dgm:bulletEnabled val="1"/>
        </dgm:presLayoutVars>
      </dgm:prSet>
      <dgm:spPr/>
    </dgm:pt>
    <dgm:pt modelId="{FBA15850-035E-4CFF-A0B1-A88D072495F4}" type="pres">
      <dgm:prSet presAssocID="{98AC1AEA-D587-4F3E-B211-C11FC39C5A1F}" presName="nodeRect" presStyleLbl="alignNode1" presStyleIdx="2" presStyleCnt="3">
        <dgm:presLayoutVars>
          <dgm:bulletEnabled val="1"/>
        </dgm:presLayoutVars>
      </dgm:prSet>
      <dgm:spPr/>
    </dgm:pt>
  </dgm:ptLst>
  <dgm:cxnLst>
    <dgm:cxn modelId="{095E9201-3E52-4533-B47E-286B6FBE860D}" srcId="{D50F038D-5ECA-4B84-BB2A-57D5DD1946B3}" destId="{98AC1AEA-D587-4F3E-B211-C11FC39C5A1F}" srcOrd="2" destOrd="0" parTransId="{3E539850-0D58-49D4-9067-E37E083EF548}" sibTransId="{A30060D9-4BA2-4ABE-956F-2A351D108CA6}"/>
    <dgm:cxn modelId="{71372307-061B-4471-A17C-338429B144E4}" type="presOf" srcId="{396A8BDF-D707-48B8-BC30-529B3DDC77AF}" destId="{6AC2E960-49F8-481A-882A-E677FC6F6BAC}" srcOrd="0" destOrd="0" presId="urn:microsoft.com/office/officeart/2016/7/layout/LinearBlockProcessNumbered"/>
    <dgm:cxn modelId="{8A6FD12F-5F08-4064-ACD5-31243FAA9541}" type="presOf" srcId="{98AC1AEA-D587-4F3E-B211-C11FC39C5A1F}" destId="{FBA15850-035E-4CFF-A0B1-A88D072495F4}" srcOrd="1" destOrd="0" presId="urn:microsoft.com/office/officeart/2016/7/layout/LinearBlockProcessNumbered"/>
    <dgm:cxn modelId="{0EB78333-72B5-468E-BCFC-977D2F0D04FE}" type="presOf" srcId="{A1A0E757-4B00-4428-AD26-64DA109287E4}" destId="{F574943D-3557-47A9-BD3C-1CEDE9E54326}" srcOrd="0" destOrd="0" presId="urn:microsoft.com/office/officeart/2016/7/layout/LinearBlockProcessNumbered"/>
    <dgm:cxn modelId="{02CF8761-45A5-4537-974E-FC31A9245D3F}" type="presOf" srcId="{0658415F-E9AB-40CE-AC09-2F3C45B4E877}" destId="{F2E31630-4F15-4617-8AFF-36C58BBB84AD}" srcOrd="0" destOrd="0" presId="urn:microsoft.com/office/officeart/2016/7/layout/LinearBlockProcessNumbered"/>
    <dgm:cxn modelId="{2576B761-FBAD-4AA9-AFCA-B5BE07E99BC3}" type="presOf" srcId="{A30060D9-4BA2-4ABE-956F-2A351D108CA6}" destId="{E0451F26-F6EE-4F8C-AFBA-B9D79835B9BE}" srcOrd="0" destOrd="0" presId="urn:microsoft.com/office/officeart/2016/7/layout/LinearBlockProcessNumbered"/>
    <dgm:cxn modelId="{DE214F63-70F3-45ED-A98B-8970DD67A830}" type="presOf" srcId="{E60B386C-71B2-4B8F-965E-EA49561F4651}" destId="{B5028BF6-39AE-4032-8062-5E6BDF35233A}" srcOrd="0" destOrd="0" presId="urn:microsoft.com/office/officeart/2016/7/layout/LinearBlockProcessNumbered"/>
    <dgm:cxn modelId="{22D93359-E39D-46F8-B248-BE18580EC6F8}" type="presOf" srcId="{396A8BDF-D707-48B8-BC30-529B3DDC77AF}" destId="{06C0EEE8-2D62-4572-A039-6E862015E442}" srcOrd="1" destOrd="0" presId="urn:microsoft.com/office/officeart/2016/7/layout/LinearBlockProcessNumbered"/>
    <dgm:cxn modelId="{D598149E-5A63-48E9-A74E-1F608A55A235}" srcId="{D50F038D-5ECA-4B84-BB2A-57D5DD1946B3}" destId="{A1A0E757-4B00-4428-AD26-64DA109287E4}" srcOrd="0" destOrd="0" parTransId="{0AE49C99-067E-4C17-AD52-A74F3E052C70}" sibTransId="{E60B386C-71B2-4B8F-965E-EA49561F4651}"/>
    <dgm:cxn modelId="{5CD854AC-4EB4-4F42-8914-FD783F80216B}" type="presOf" srcId="{D50F038D-5ECA-4B84-BB2A-57D5DD1946B3}" destId="{CD1C4824-A2A7-410F-9BA3-9B88521A2F80}" srcOrd="0" destOrd="0" presId="urn:microsoft.com/office/officeart/2016/7/layout/LinearBlockProcessNumbered"/>
    <dgm:cxn modelId="{B26FB6C8-E572-4986-B4A4-05DCAA2667C6}" srcId="{D50F038D-5ECA-4B84-BB2A-57D5DD1946B3}" destId="{396A8BDF-D707-48B8-BC30-529B3DDC77AF}" srcOrd="1" destOrd="0" parTransId="{1356A1DB-5076-4B0A-9A7A-2786D297DA64}" sibTransId="{0658415F-E9AB-40CE-AC09-2F3C45B4E877}"/>
    <dgm:cxn modelId="{E77642D5-59B2-4DFE-9955-11EC26C18117}" type="presOf" srcId="{98AC1AEA-D587-4F3E-B211-C11FC39C5A1F}" destId="{B30F74A6-D4AD-4FB9-8EF9-9DDADCD38B8B}" srcOrd="0" destOrd="0" presId="urn:microsoft.com/office/officeart/2016/7/layout/LinearBlockProcessNumbered"/>
    <dgm:cxn modelId="{A91762DF-52CB-424D-A53A-C5A5292FFED9}" type="presOf" srcId="{A1A0E757-4B00-4428-AD26-64DA109287E4}" destId="{8535C37B-1241-464A-B278-5F747D26420B}" srcOrd="1" destOrd="0" presId="urn:microsoft.com/office/officeart/2016/7/layout/LinearBlockProcessNumbered"/>
    <dgm:cxn modelId="{D5841616-DBBC-412B-A953-DC82696BED90}" type="presParOf" srcId="{CD1C4824-A2A7-410F-9BA3-9B88521A2F80}" destId="{8845E248-958E-464D-9C3F-90EB29E40ABE}" srcOrd="0" destOrd="0" presId="urn:microsoft.com/office/officeart/2016/7/layout/LinearBlockProcessNumbered"/>
    <dgm:cxn modelId="{2C3C132B-23F3-4BCA-B2CB-4DAF92749C08}" type="presParOf" srcId="{8845E248-958E-464D-9C3F-90EB29E40ABE}" destId="{F574943D-3557-47A9-BD3C-1CEDE9E54326}" srcOrd="0" destOrd="0" presId="urn:microsoft.com/office/officeart/2016/7/layout/LinearBlockProcessNumbered"/>
    <dgm:cxn modelId="{DEC93049-E649-4C1A-B8C2-91EA1538BE61}" type="presParOf" srcId="{8845E248-958E-464D-9C3F-90EB29E40ABE}" destId="{B5028BF6-39AE-4032-8062-5E6BDF35233A}" srcOrd="1" destOrd="0" presId="urn:microsoft.com/office/officeart/2016/7/layout/LinearBlockProcessNumbered"/>
    <dgm:cxn modelId="{A262DA10-698B-404D-AFE2-25E8FAEEDA98}" type="presParOf" srcId="{8845E248-958E-464D-9C3F-90EB29E40ABE}" destId="{8535C37B-1241-464A-B278-5F747D26420B}" srcOrd="2" destOrd="0" presId="urn:microsoft.com/office/officeart/2016/7/layout/LinearBlockProcessNumbered"/>
    <dgm:cxn modelId="{25174A93-14E4-41E7-B2D0-50AAA572E2CD}" type="presParOf" srcId="{CD1C4824-A2A7-410F-9BA3-9B88521A2F80}" destId="{59946B77-AE37-4583-A07D-FD53EC17D3A7}" srcOrd="1" destOrd="0" presId="urn:microsoft.com/office/officeart/2016/7/layout/LinearBlockProcessNumbered"/>
    <dgm:cxn modelId="{7EE0D555-8F33-4A97-BF59-DEFD08B42FA3}" type="presParOf" srcId="{CD1C4824-A2A7-410F-9BA3-9B88521A2F80}" destId="{24171BBC-7A6F-42D3-AA03-924D47CF59A3}" srcOrd="2" destOrd="0" presId="urn:microsoft.com/office/officeart/2016/7/layout/LinearBlockProcessNumbered"/>
    <dgm:cxn modelId="{A560649C-9001-4DAA-A01B-D7A622095DB2}" type="presParOf" srcId="{24171BBC-7A6F-42D3-AA03-924D47CF59A3}" destId="{6AC2E960-49F8-481A-882A-E677FC6F6BAC}" srcOrd="0" destOrd="0" presId="urn:microsoft.com/office/officeart/2016/7/layout/LinearBlockProcessNumbered"/>
    <dgm:cxn modelId="{947CF3E3-1828-4FA7-BEE7-C190EBC61B02}" type="presParOf" srcId="{24171BBC-7A6F-42D3-AA03-924D47CF59A3}" destId="{F2E31630-4F15-4617-8AFF-36C58BBB84AD}" srcOrd="1" destOrd="0" presId="urn:microsoft.com/office/officeart/2016/7/layout/LinearBlockProcessNumbered"/>
    <dgm:cxn modelId="{F0F5E6F9-A5A8-4B82-8AEC-E3C53CCBFDC0}" type="presParOf" srcId="{24171BBC-7A6F-42D3-AA03-924D47CF59A3}" destId="{06C0EEE8-2D62-4572-A039-6E862015E442}" srcOrd="2" destOrd="0" presId="urn:microsoft.com/office/officeart/2016/7/layout/LinearBlockProcessNumbered"/>
    <dgm:cxn modelId="{EBE16DC4-BF63-4376-A4AC-A5969CC56FA3}" type="presParOf" srcId="{CD1C4824-A2A7-410F-9BA3-9B88521A2F80}" destId="{E9DAD475-A062-4BC7-9654-418703D3A612}" srcOrd="3" destOrd="0" presId="urn:microsoft.com/office/officeart/2016/7/layout/LinearBlockProcessNumbered"/>
    <dgm:cxn modelId="{F8EAF6FB-1214-421E-A1BD-2E1E1653E23E}" type="presParOf" srcId="{CD1C4824-A2A7-410F-9BA3-9B88521A2F80}" destId="{03BE64BB-55C5-4BB0-A6B6-E0BE380C686C}" srcOrd="4" destOrd="0" presId="urn:microsoft.com/office/officeart/2016/7/layout/LinearBlockProcessNumbered"/>
    <dgm:cxn modelId="{628CAE4E-AD64-451A-98CD-0369C3DD44B1}" type="presParOf" srcId="{03BE64BB-55C5-4BB0-A6B6-E0BE380C686C}" destId="{B30F74A6-D4AD-4FB9-8EF9-9DDADCD38B8B}" srcOrd="0" destOrd="0" presId="urn:microsoft.com/office/officeart/2016/7/layout/LinearBlockProcessNumbered"/>
    <dgm:cxn modelId="{486419A7-473A-4C38-8100-4F48E4871203}" type="presParOf" srcId="{03BE64BB-55C5-4BB0-A6B6-E0BE380C686C}" destId="{E0451F26-F6EE-4F8C-AFBA-B9D79835B9BE}" srcOrd="1" destOrd="0" presId="urn:microsoft.com/office/officeart/2016/7/layout/LinearBlockProcessNumbered"/>
    <dgm:cxn modelId="{945093D0-9429-403C-97B6-D8A6A84C7EB2}" type="presParOf" srcId="{03BE64BB-55C5-4BB0-A6B6-E0BE380C686C}" destId="{FBA15850-035E-4CFF-A0B1-A88D072495F4}"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4943D-3557-47A9-BD3C-1CEDE9E54326}">
      <dsp:nvSpPr>
        <dsp:cNvPr id="0" name=""/>
        <dsp:cNvSpPr/>
      </dsp:nvSpPr>
      <dsp:spPr>
        <a:xfrm>
          <a:off x="853" y="21822"/>
          <a:ext cx="3457633" cy="41491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55650">
            <a:lnSpc>
              <a:spcPct val="90000"/>
            </a:lnSpc>
            <a:spcBef>
              <a:spcPct val="0"/>
            </a:spcBef>
            <a:spcAft>
              <a:spcPct val="35000"/>
            </a:spcAft>
            <a:buNone/>
          </a:pPr>
          <a:r>
            <a:rPr lang="en-US" sz="1700" kern="1200"/>
            <a:t>We had about two weeks to complete the project.</a:t>
          </a:r>
        </a:p>
      </dsp:txBody>
      <dsp:txXfrm>
        <a:off x="853" y="1681486"/>
        <a:ext cx="3457633" cy="2489496"/>
      </dsp:txXfrm>
    </dsp:sp>
    <dsp:sp modelId="{B5028BF6-39AE-4032-8062-5E6BDF35233A}">
      <dsp:nvSpPr>
        <dsp:cNvPr id="0" name=""/>
        <dsp:cNvSpPr/>
      </dsp:nvSpPr>
      <dsp:spPr>
        <a:xfrm>
          <a:off x="853"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21822"/>
        <a:ext cx="3457633" cy="1659664"/>
      </dsp:txXfrm>
    </dsp:sp>
    <dsp:sp modelId="{6AC2E960-49F8-481A-882A-E677FC6F6BAC}">
      <dsp:nvSpPr>
        <dsp:cNvPr id="0" name=""/>
        <dsp:cNvSpPr/>
      </dsp:nvSpPr>
      <dsp:spPr>
        <a:xfrm>
          <a:off x="3735097" y="21822"/>
          <a:ext cx="3457633" cy="414916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55650">
            <a:lnSpc>
              <a:spcPct val="90000"/>
            </a:lnSpc>
            <a:spcBef>
              <a:spcPct val="0"/>
            </a:spcBef>
            <a:spcAft>
              <a:spcPct val="35000"/>
            </a:spcAft>
            <a:buNone/>
          </a:pPr>
          <a:r>
            <a:rPr lang="en-US" sz="1700" kern="1200"/>
            <a:t>Our idea was to create a program that allows users to read about various historical events and customize them according to their own vision. Users could edit the name, date, and description of events, or even add entirely new ones.</a:t>
          </a:r>
        </a:p>
      </dsp:txBody>
      <dsp:txXfrm>
        <a:off x="3735097" y="1681486"/>
        <a:ext cx="3457633" cy="2489496"/>
      </dsp:txXfrm>
    </dsp:sp>
    <dsp:sp modelId="{F2E31630-4F15-4617-8AFF-36C58BBB84AD}">
      <dsp:nvSpPr>
        <dsp:cNvPr id="0" name=""/>
        <dsp:cNvSpPr/>
      </dsp:nvSpPr>
      <dsp:spPr>
        <a:xfrm>
          <a:off x="3735097"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B30F74A6-D4AD-4FB9-8EF9-9DDADCD38B8B}">
      <dsp:nvSpPr>
        <dsp:cNvPr id="0" name=""/>
        <dsp:cNvSpPr/>
      </dsp:nvSpPr>
      <dsp:spPr>
        <a:xfrm>
          <a:off x="7469341" y="21822"/>
          <a:ext cx="3457633" cy="4149160"/>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755650">
            <a:lnSpc>
              <a:spcPct val="90000"/>
            </a:lnSpc>
            <a:spcBef>
              <a:spcPct val="0"/>
            </a:spcBef>
            <a:spcAft>
              <a:spcPct val="35000"/>
            </a:spcAft>
            <a:buNone/>
          </a:pPr>
          <a:r>
            <a:rPr lang="en-US" sz="1700" kern="1200"/>
            <a:t>At first, we weren’t completely sure how we were going to bring the idea to life. But as we continued working, the direction of the project became clearer, and things started to come together naturally.</a:t>
          </a:r>
        </a:p>
      </dsp:txBody>
      <dsp:txXfrm>
        <a:off x="7469341" y="1681486"/>
        <a:ext cx="3457633" cy="2489496"/>
      </dsp:txXfrm>
    </dsp:sp>
    <dsp:sp modelId="{E0451F26-F6EE-4F8C-AFBA-B9D79835B9BE}">
      <dsp:nvSpPr>
        <dsp:cNvPr id="0" name=""/>
        <dsp:cNvSpPr/>
      </dsp:nvSpPr>
      <dsp:spPr>
        <a:xfrm>
          <a:off x="7469341"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3600" kern="1200">
                <a:solidFill>
                  <a:srgbClr val="FFFFFF"/>
                </a:solidFill>
                <a:latin typeface="+mj-lt"/>
                <a:ea typeface="+mj-ea"/>
                <a:cs typeface="+mj-cs"/>
              </a:rPr>
              <a:t>Time Vaulters</a:t>
            </a:r>
          </a:p>
        </p:txBody>
      </p:sp>
      <p:pic>
        <p:nvPicPr>
          <p:cNvPr id="4" name="Picture 3" descr="A cartoon of a clock&#10;&#10;AI-generated content may be incorrect.">
            <a:extLst>
              <a:ext uri="{FF2B5EF4-FFF2-40B4-BE49-F238E27FC236}">
                <a16:creationId xmlns:a16="http://schemas.microsoft.com/office/drawing/2014/main" id="{75E84DF6-9D2A-7DFD-9519-01D4C5D52C52}"/>
              </a:ext>
            </a:extLst>
          </p:cNvPr>
          <p:cNvPicPr>
            <a:picLocks noChangeAspect="1"/>
          </p:cNvPicPr>
          <p:nvPr/>
        </p:nvPicPr>
        <p:blipFill>
          <a:blip r:embed="rId2"/>
          <a:stretch>
            <a:fillRect/>
          </a:stretch>
        </p:blipFill>
        <p:spPr>
          <a:xfrm>
            <a:off x="5383296" y="643466"/>
            <a:ext cx="5568739" cy="556873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1E8D-4A92-30D1-C5D8-D55531DC8FAC}"/>
              </a:ext>
            </a:extLst>
          </p:cNvPr>
          <p:cNvSpPr>
            <a:spLocks noGrp="1"/>
          </p:cNvSpPr>
          <p:nvPr>
            <p:ph type="title"/>
          </p:nvPr>
        </p:nvSpPr>
        <p:spPr/>
        <p:txBody>
          <a:bodyPr/>
          <a:lstStyle/>
          <a:p>
            <a:r>
              <a:rPr lang="en-US" dirty="0"/>
              <a:t>Our Team</a:t>
            </a:r>
          </a:p>
        </p:txBody>
      </p:sp>
      <p:sp>
        <p:nvSpPr>
          <p:cNvPr id="3" name="Content Placeholder 2">
            <a:extLst>
              <a:ext uri="{FF2B5EF4-FFF2-40B4-BE49-F238E27FC236}">
                <a16:creationId xmlns:a16="http://schemas.microsoft.com/office/drawing/2014/main" id="{A6F01DB4-55D4-4584-9BA4-BCF0FFC42530}"/>
              </a:ext>
            </a:extLst>
          </p:cNvPr>
          <p:cNvSpPr>
            <a:spLocks noGrp="1"/>
          </p:cNvSpPr>
          <p:nvPr>
            <p:ph idx="1"/>
          </p:nvPr>
        </p:nvSpPr>
        <p:spPr>
          <a:xfrm>
            <a:off x="-4482" y="1852519"/>
            <a:ext cx="3756213" cy="944750"/>
          </a:xfrm>
        </p:spPr>
        <p:txBody>
          <a:bodyPr vert="horz" lIns="91440" tIns="45720" rIns="91440" bIns="45720" rtlCol="0" anchor="t">
            <a:normAutofit/>
          </a:bodyPr>
          <a:lstStyle/>
          <a:p>
            <a:pPr marL="0" indent="0" algn="ctr">
              <a:buNone/>
            </a:pPr>
            <a:r>
              <a:rPr lang="en-US" err="1"/>
              <a:t>Калоян</a:t>
            </a:r>
            <a:r>
              <a:rPr lang="en-US" dirty="0"/>
              <a:t> </a:t>
            </a:r>
            <a:r>
              <a:rPr lang="en-US" err="1"/>
              <a:t>Петров</a:t>
            </a:r>
            <a:br>
              <a:rPr lang="en-US" dirty="0"/>
            </a:br>
            <a:r>
              <a:rPr lang="en-US" dirty="0"/>
              <a:t>(Scrum Trainer, QA)</a:t>
            </a:r>
            <a:endParaRPr lang="en-US"/>
          </a:p>
        </p:txBody>
      </p:sp>
      <p:sp>
        <p:nvSpPr>
          <p:cNvPr id="5" name="Content Placeholder 2">
            <a:extLst>
              <a:ext uri="{FF2B5EF4-FFF2-40B4-BE49-F238E27FC236}">
                <a16:creationId xmlns:a16="http://schemas.microsoft.com/office/drawing/2014/main" id="{A85121DB-7600-9859-B871-EDFDB89A368B}"/>
              </a:ext>
            </a:extLst>
          </p:cNvPr>
          <p:cNvSpPr txBox="1">
            <a:spLocks/>
          </p:cNvSpPr>
          <p:nvPr/>
        </p:nvSpPr>
        <p:spPr>
          <a:xfrm>
            <a:off x="3751730" y="1852519"/>
            <a:ext cx="4016189" cy="9447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err="1"/>
              <a:t>Антон</a:t>
            </a:r>
            <a:r>
              <a:rPr lang="en-US" dirty="0"/>
              <a:t> </a:t>
            </a:r>
            <a:r>
              <a:rPr lang="en-US" dirty="0" err="1"/>
              <a:t>Бабев</a:t>
            </a:r>
            <a:br>
              <a:rPr lang="en-US" dirty="0"/>
            </a:br>
            <a:r>
              <a:rPr lang="en-US" dirty="0"/>
              <a:t>(Frontend Developer)</a:t>
            </a:r>
          </a:p>
        </p:txBody>
      </p:sp>
      <p:sp>
        <p:nvSpPr>
          <p:cNvPr id="7" name="Content Placeholder 2">
            <a:extLst>
              <a:ext uri="{FF2B5EF4-FFF2-40B4-BE49-F238E27FC236}">
                <a16:creationId xmlns:a16="http://schemas.microsoft.com/office/drawing/2014/main" id="{EEEC17BD-0F41-C503-D325-660BBADF71BA}"/>
              </a:ext>
            </a:extLst>
          </p:cNvPr>
          <p:cNvSpPr txBox="1">
            <a:spLocks/>
          </p:cNvSpPr>
          <p:nvPr/>
        </p:nvSpPr>
        <p:spPr>
          <a:xfrm>
            <a:off x="7767918" y="1852519"/>
            <a:ext cx="4347883" cy="94475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70000"/>
              </a:lnSpc>
              <a:buNone/>
            </a:pPr>
            <a:r>
              <a:rPr lang="en-US" dirty="0" err="1">
                <a:solidFill>
                  <a:srgbClr val="000000"/>
                </a:solidFill>
                <a:latin typeface="Aptos"/>
                <a:cs typeface="Segoe UI"/>
              </a:rPr>
              <a:t>Николай</a:t>
            </a:r>
            <a:r>
              <a:rPr lang="en-US" dirty="0">
                <a:solidFill>
                  <a:srgbClr val="000000"/>
                </a:solidFill>
                <a:latin typeface="Aptos"/>
                <a:cs typeface="Segoe UI"/>
              </a:rPr>
              <a:t> </a:t>
            </a:r>
            <a:r>
              <a:rPr lang="en-US" dirty="0" err="1">
                <a:solidFill>
                  <a:srgbClr val="000000"/>
                </a:solidFill>
                <a:latin typeface="Aptos"/>
                <a:cs typeface="Segoe UI"/>
              </a:rPr>
              <a:t>Желязков</a:t>
            </a:r>
            <a:endParaRPr lang="en-US" dirty="0" err="1"/>
          </a:p>
          <a:p>
            <a:pPr marL="0" indent="0" algn="ctr">
              <a:lnSpc>
                <a:spcPct val="70000"/>
              </a:lnSpc>
              <a:buNone/>
            </a:pPr>
            <a:r>
              <a:rPr lang="en-US" dirty="0">
                <a:solidFill>
                  <a:srgbClr val="000000"/>
                </a:solidFill>
                <a:latin typeface="Aptos"/>
                <a:cs typeface="Segoe UI"/>
              </a:rPr>
              <a:t>(Backend</a:t>
            </a:r>
            <a:r>
              <a:rPr lang="en-US" dirty="0"/>
              <a:t> Developer)</a:t>
            </a:r>
            <a:endParaRPr lang="en-US"/>
          </a:p>
        </p:txBody>
      </p:sp>
      <p:cxnSp>
        <p:nvCxnSpPr>
          <p:cNvPr id="11" name="Straight Arrow Connector 10">
            <a:extLst>
              <a:ext uri="{FF2B5EF4-FFF2-40B4-BE49-F238E27FC236}">
                <a16:creationId xmlns:a16="http://schemas.microsoft.com/office/drawing/2014/main" id="{D29E8ED4-3D40-B2F8-A0EC-4CE5E743108F}"/>
              </a:ext>
            </a:extLst>
          </p:cNvPr>
          <p:cNvCxnSpPr/>
          <p:nvPr/>
        </p:nvCxnSpPr>
        <p:spPr>
          <a:xfrm>
            <a:off x="457200" y="1706879"/>
            <a:ext cx="11033760" cy="10160"/>
          </a:xfrm>
          <a:prstGeom prst="straightConnector1">
            <a:avLst/>
          </a:prstGeom>
        </p:spPr>
        <p:style>
          <a:lnRef idx="1">
            <a:schemeClr val="dk1"/>
          </a:lnRef>
          <a:fillRef idx="0">
            <a:schemeClr val="dk1"/>
          </a:fillRef>
          <a:effectRef idx="0">
            <a:schemeClr val="dk1"/>
          </a:effectRef>
          <a:fontRef idx="minor">
            <a:schemeClr val="tx1"/>
          </a:fontRef>
        </p:style>
      </p:cxnSp>
      <p:pic>
        <p:nvPicPr>
          <p:cNvPr id="17" name="Picture 16" descr="A child with curly hair&#10;&#10;AI-generated content may be incorrect.">
            <a:extLst>
              <a:ext uri="{FF2B5EF4-FFF2-40B4-BE49-F238E27FC236}">
                <a16:creationId xmlns:a16="http://schemas.microsoft.com/office/drawing/2014/main" id="{095092B5-BCFC-0379-337D-93E13CE16F84}"/>
              </a:ext>
            </a:extLst>
          </p:cNvPr>
          <p:cNvPicPr>
            <a:picLocks noChangeAspect="1"/>
          </p:cNvPicPr>
          <p:nvPr/>
        </p:nvPicPr>
        <p:blipFill>
          <a:blip r:embed="rId2"/>
          <a:stretch>
            <a:fillRect/>
          </a:stretch>
        </p:blipFill>
        <p:spPr>
          <a:xfrm>
            <a:off x="715010" y="3432810"/>
            <a:ext cx="2298700" cy="2237740"/>
          </a:xfrm>
          <a:prstGeom prst="rect">
            <a:avLst/>
          </a:prstGeom>
        </p:spPr>
      </p:pic>
      <p:pic>
        <p:nvPicPr>
          <p:cNvPr id="20" name="Picture 19" descr="A child in a white shirt&#10;&#10;AI-generated content may be incorrect.">
            <a:extLst>
              <a:ext uri="{FF2B5EF4-FFF2-40B4-BE49-F238E27FC236}">
                <a16:creationId xmlns:a16="http://schemas.microsoft.com/office/drawing/2014/main" id="{0104EADE-5335-2D91-5988-C07DB2F9B1B6}"/>
              </a:ext>
            </a:extLst>
          </p:cNvPr>
          <p:cNvPicPr>
            <a:picLocks noChangeAspect="1"/>
          </p:cNvPicPr>
          <p:nvPr/>
        </p:nvPicPr>
        <p:blipFill>
          <a:blip r:embed="rId3"/>
          <a:stretch>
            <a:fillRect/>
          </a:stretch>
        </p:blipFill>
        <p:spPr>
          <a:xfrm>
            <a:off x="4613910" y="3430270"/>
            <a:ext cx="2303780" cy="2242820"/>
          </a:xfrm>
          <a:prstGeom prst="rect">
            <a:avLst/>
          </a:prstGeom>
        </p:spPr>
      </p:pic>
      <p:pic>
        <p:nvPicPr>
          <p:cNvPr id="21" name="Picture 20" descr="A person in a blue shirt&#10;&#10;AI-generated content may be incorrect.">
            <a:extLst>
              <a:ext uri="{FF2B5EF4-FFF2-40B4-BE49-F238E27FC236}">
                <a16:creationId xmlns:a16="http://schemas.microsoft.com/office/drawing/2014/main" id="{A100DABE-B26B-1828-E107-8B717F9B085E}"/>
              </a:ext>
            </a:extLst>
          </p:cNvPr>
          <p:cNvPicPr>
            <a:picLocks noChangeAspect="1"/>
          </p:cNvPicPr>
          <p:nvPr/>
        </p:nvPicPr>
        <p:blipFill>
          <a:blip r:embed="rId4"/>
          <a:stretch>
            <a:fillRect/>
          </a:stretch>
        </p:blipFill>
        <p:spPr>
          <a:xfrm>
            <a:off x="8789670" y="3430270"/>
            <a:ext cx="2303780" cy="2242820"/>
          </a:xfrm>
          <a:prstGeom prst="rect">
            <a:avLst/>
          </a:prstGeom>
        </p:spPr>
      </p:pic>
    </p:spTree>
    <p:extLst>
      <p:ext uri="{BB962C8B-B14F-4D97-AF65-F5344CB8AC3E}">
        <p14:creationId xmlns:p14="http://schemas.microsoft.com/office/powerpoint/2010/main" val="13038660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DF6B41-78F5-6611-6B27-27AFB4072EB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Idea</a:t>
            </a:r>
          </a:p>
        </p:txBody>
      </p:sp>
      <p:graphicFrame>
        <p:nvGraphicFramePr>
          <p:cNvPr id="5" name="Content Placeholder 2">
            <a:extLst>
              <a:ext uri="{FF2B5EF4-FFF2-40B4-BE49-F238E27FC236}">
                <a16:creationId xmlns:a16="http://schemas.microsoft.com/office/drawing/2014/main" id="{1247BAE8-EB99-67E4-26E9-461235AA6AA0}"/>
              </a:ext>
            </a:extLst>
          </p:cNvPr>
          <p:cNvGraphicFramePr>
            <a:graphicFrameLocks noGrp="1"/>
          </p:cNvGraphicFramePr>
          <p:nvPr>
            <p:ph idx="1"/>
            <p:extLst>
              <p:ext uri="{D42A27DB-BD31-4B8C-83A1-F6EECF244321}">
                <p14:modId xmlns:p14="http://schemas.microsoft.com/office/powerpoint/2010/main" val="19487100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335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3C759-6CEC-32AD-4AAD-5153A8504945}"/>
              </a:ext>
            </a:extLst>
          </p:cNvPr>
          <p:cNvSpPr>
            <a:spLocks noGrp="1"/>
          </p:cNvSpPr>
          <p:nvPr>
            <p:ph type="title"/>
          </p:nvPr>
        </p:nvSpPr>
        <p:spPr>
          <a:xfrm>
            <a:off x="1901162" y="3050434"/>
            <a:ext cx="3722933" cy="757130"/>
          </a:xfrm>
          <a:ln w="25400" cap="sq">
            <a:solidFill>
              <a:srgbClr val="FFFFFF"/>
            </a:solidFill>
            <a:miter lim="800000"/>
          </a:ln>
        </p:spPr>
        <p:txBody>
          <a:bodyPr vert="horz" wrap="square" lIns="91440" tIns="45720" rIns="91440" bIns="45720" rtlCol="0" anchor="ctr">
            <a:normAutofit/>
          </a:bodyPr>
          <a:lstStyle/>
          <a:p>
            <a:pPr algn="ctr"/>
            <a:r>
              <a:rPr lang="en-US" sz="2800" kern="1200">
                <a:solidFill>
                  <a:srgbClr val="FFFFFF"/>
                </a:solidFill>
                <a:latin typeface="+mj-lt"/>
                <a:ea typeface="+mj-ea"/>
                <a:cs typeface="+mj-cs"/>
              </a:rPr>
              <a:t>Realization</a:t>
            </a: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06F33E-AD61-0D51-E574-CB5541BF529D}"/>
              </a:ext>
            </a:extLst>
          </p:cNvPr>
          <p:cNvSpPr>
            <a:spLocks noGrp="1"/>
          </p:cNvSpPr>
          <p:nvPr>
            <p:ph idx="1"/>
          </p:nvPr>
        </p:nvSpPr>
        <p:spPr>
          <a:xfrm>
            <a:off x="6208776" y="640080"/>
            <a:ext cx="5418826" cy="2292604"/>
          </a:xfrm>
        </p:spPr>
        <p:txBody>
          <a:bodyPr vert="horz" lIns="91440" tIns="45720" rIns="91440" bIns="45720" rtlCol="0" anchor="t">
            <a:noAutofit/>
          </a:bodyPr>
          <a:lstStyle/>
          <a:p>
            <a:pPr marL="0" indent="0">
              <a:buNone/>
            </a:pPr>
            <a:r>
              <a:rPr lang="en-US" sz="2400" b="1" dirty="0"/>
              <a:t>How We Worked Together</a:t>
            </a:r>
            <a:endParaRPr lang="en-US" sz="2400" dirty="0"/>
          </a:p>
          <a:p>
            <a:r>
              <a:rPr lang="en-US" sz="2400" dirty="0"/>
              <a:t>Collaborated through online platforms and coding environments</a:t>
            </a:r>
          </a:p>
          <a:p>
            <a:r>
              <a:rPr lang="en-US" sz="2400" dirty="0"/>
              <a:t>Held regular meetings every 2–3 days to track progress and set new goals</a:t>
            </a:r>
          </a:p>
        </p:txBody>
      </p:sp>
      <p:sp>
        <p:nvSpPr>
          <p:cNvPr id="4" name="TextBox 3">
            <a:extLst>
              <a:ext uri="{FF2B5EF4-FFF2-40B4-BE49-F238E27FC236}">
                <a16:creationId xmlns:a16="http://schemas.microsoft.com/office/drawing/2014/main" id="{867F057F-4F35-CB30-EF03-11EF2C2F577C}"/>
              </a:ext>
            </a:extLst>
          </p:cNvPr>
          <p:cNvSpPr txBox="1"/>
          <p:nvPr/>
        </p:nvSpPr>
        <p:spPr>
          <a:xfrm>
            <a:off x="6326364" y="3813555"/>
            <a:ext cx="5301238" cy="24043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800" b="1" dirty="0"/>
              <a:t>What </a:t>
            </a:r>
            <a:r>
              <a:rPr lang="en-US" sz="2400" b="1" dirty="0"/>
              <a:t>We</a:t>
            </a:r>
            <a:r>
              <a:rPr lang="en-US" sz="2800" b="1" dirty="0"/>
              <a:t> Learned</a:t>
            </a:r>
            <a:endParaRPr lang="en-US" sz="2800" dirty="0"/>
          </a:p>
          <a:p>
            <a:pPr marL="285750" indent="-228600">
              <a:lnSpc>
                <a:spcPct val="90000"/>
              </a:lnSpc>
              <a:spcBef>
                <a:spcPts val="1000"/>
              </a:spcBef>
              <a:buFont typeface="Arial" panose="020B0604020202020204" pitchFamily="34" charset="0"/>
              <a:buChar char="•"/>
            </a:pPr>
            <a:r>
              <a:rPr lang="en-US" sz="2800" dirty="0"/>
              <a:t>Gained valuable experience as we worked</a:t>
            </a:r>
          </a:p>
          <a:p>
            <a:pPr marL="285750" indent="-228600">
              <a:lnSpc>
                <a:spcPct val="90000"/>
              </a:lnSpc>
              <a:spcBef>
                <a:spcPts val="1000"/>
              </a:spcBef>
              <a:buFont typeface="Arial" panose="020B0604020202020204" pitchFamily="34" charset="0"/>
              <a:buChar char="•"/>
            </a:pPr>
            <a:r>
              <a:rPr lang="en-US" sz="2800" dirty="0"/>
              <a:t>Saw the project improve steadily over time</a:t>
            </a:r>
          </a:p>
          <a:p>
            <a:pPr indent="-228600">
              <a:lnSpc>
                <a:spcPct val="90000"/>
              </a:lnSpc>
              <a:buFont typeface="Arial" panose="020B0604020202020204" pitchFamily="34" charset="0"/>
              <a:buChar char="•"/>
            </a:pPr>
            <a:endParaRPr lang="en-US" sz="2800" dirty="0"/>
          </a:p>
        </p:txBody>
      </p:sp>
      <p:sp>
        <p:nvSpPr>
          <p:cNvPr id="6" name="Rectangle 5">
            <a:extLst>
              <a:ext uri="{FF2B5EF4-FFF2-40B4-BE49-F238E27FC236}">
                <a16:creationId xmlns:a16="http://schemas.microsoft.com/office/drawing/2014/main" id="{67B08D45-59BC-BC57-0928-5E00416BA879}"/>
              </a:ext>
            </a:extLst>
          </p:cNvPr>
          <p:cNvSpPr/>
          <p:nvPr/>
        </p:nvSpPr>
        <p:spPr>
          <a:xfrm>
            <a:off x="6096000" y="3058160"/>
            <a:ext cx="6096000" cy="26416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5F62F87-11F0-6362-F589-D7BFBCA66E65}"/>
              </a:ext>
            </a:extLst>
          </p:cNvPr>
          <p:cNvSpPr/>
          <p:nvPr/>
        </p:nvSpPr>
        <p:spPr>
          <a:xfrm>
            <a:off x="6106159" y="6593840"/>
            <a:ext cx="6096000" cy="26416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470E8721-C814-0CC6-5551-274262746DDE}"/>
              </a:ext>
            </a:extLst>
          </p:cNvPr>
          <p:cNvSpPr/>
          <p:nvPr/>
        </p:nvSpPr>
        <p:spPr>
          <a:xfrm>
            <a:off x="6105768" y="0"/>
            <a:ext cx="6096000" cy="264160"/>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81343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AE473BD-9A2A-420F-B844-12BCFA3D4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1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10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E362C7C-A8A0-BDF2-BD1B-57452B266B92}"/>
              </a:ext>
            </a:extLst>
          </p:cNvPr>
          <p:cNvSpPr>
            <a:spLocks noGrp="1"/>
          </p:cNvSpPr>
          <p:nvPr>
            <p:ph type="title"/>
          </p:nvPr>
        </p:nvSpPr>
        <p:spPr>
          <a:xfrm>
            <a:off x="549277" y="458033"/>
            <a:ext cx="6101078" cy="1366304"/>
          </a:xfrm>
        </p:spPr>
        <p:txBody>
          <a:bodyPr vert="horz" wrap="square" lIns="91440" tIns="45720" rIns="91440" bIns="45720" rtlCol="0" anchor="ctr">
            <a:normAutofit/>
          </a:bodyPr>
          <a:lstStyle/>
          <a:p>
            <a:r>
              <a:rPr lang="en-US" sz="4800" dirty="0">
                <a:solidFill>
                  <a:schemeClr val="bg1"/>
                </a:solidFill>
              </a:rPr>
              <a:t>File Structure</a:t>
            </a:r>
          </a:p>
        </p:txBody>
      </p:sp>
      <p:pic>
        <p:nvPicPr>
          <p:cNvPr id="6" name="Picture 5" descr="A screenshot of a computer&#10;&#10;AI-generated content may be incorrect.">
            <a:extLst>
              <a:ext uri="{FF2B5EF4-FFF2-40B4-BE49-F238E27FC236}">
                <a16:creationId xmlns:a16="http://schemas.microsoft.com/office/drawing/2014/main" id="{85D2DA43-12B5-968C-EB41-D6DE6A07C9DF}"/>
              </a:ext>
            </a:extLst>
          </p:cNvPr>
          <p:cNvPicPr>
            <a:picLocks noChangeAspect="1"/>
          </p:cNvPicPr>
          <p:nvPr/>
        </p:nvPicPr>
        <p:blipFill>
          <a:blip r:embed="rId2"/>
          <a:srcRect t="67407" r="797" b="1630"/>
          <a:stretch/>
        </p:blipFill>
        <p:spPr>
          <a:xfrm>
            <a:off x="4299903" y="3296049"/>
            <a:ext cx="3589750" cy="3013291"/>
          </a:xfrm>
          <a:prstGeom prst="rect">
            <a:avLst/>
          </a:prstGeom>
          <a:ln>
            <a:noFill/>
          </a:ln>
          <a:effectLst>
            <a:outerShdw blurRad="292100" dist="139700" dir="2700000" algn="tl" rotWithShape="0">
              <a:srgbClr val="333333">
                <a:alpha val="65000"/>
              </a:srgbClr>
            </a:outerShdw>
          </a:effectLst>
        </p:spPr>
      </p:pic>
      <p:pic>
        <p:nvPicPr>
          <p:cNvPr id="5" name="Picture 4" descr="A screenshot of a computer&#10;&#10;AI-generated content may be incorrect.">
            <a:extLst>
              <a:ext uri="{FF2B5EF4-FFF2-40B4-BE49-F238E27FC236}">
                <a16:creationId xmlns:a16="http://schemas.microsoft.com/office/drawing/2014/main" id="{B1E3C3EA-DBAC-BA57-EE79-C8269459F46D}"/>
              </a:ext>
            </a:extLst>
          </p:cNvPr>
          <p:cNvPicPr>
            <a:picLocks noChangeAspect="1"/>
          </p:cNvPicPr>
          <p:nvPr/>
        </p:nvPicPr>
        <p:blipFill>
          <a:blip r:embed="rId2"/>
          <a:srcRect t="24583" r="398" b="31704"/>
          <a:stretch/>
        </p:blipFill>
        <p:spPr>
          <a:xfrm>
            <a:off x="380118" y="2108241"/>
            <a:ext cx="3567884" cy="4211259"/>
          </a:xfrm>
          <a:prstGeom prst="rect">
            <a:avLst/>
          </a:prstGeom>
          <a:ln>
            <a:noFill/>
          </a:ln>
          <a:effectLst>
            <a:outerShdw blurRad="292100" dist="139700" dir="2700000" algn="tl" rotWithShape="0">
              <a:srgbClr val="333333">
                <a:alpha val="65000"/>
              </a:srgbClr>
            </a:outerShdw>
          </a:effectLst>
        </p:spPr>
      </p:pic>
      <p:pic>
        <p:nvPicPr>
          <p:cNvPr id="4" name="Content Placeholder 3" descr="A screenshot of a computer&#10;&#10;AI-generated content may be incorrect.">
            <a:extLst>
              <a:ext uri="{FF2B5EF4-FFF2-40B4-BE49-F238E27FC236}">
                <a16:creationId xmlns:a16="http://schemas.microsoft.com/office/drawing/2014/main" id="{B62557B5-B3DD-72F3-8470-BB45DCD304AB}"/>
              </a:ext>
            </a:extLst>
          </p:cNvPr>
          <p:cNvPicPr>
            <a:picLocks noGrp="1" noChangeAspect="1"/>
          </p:cNvPicPr>
          <p:nvPr>
            <p:ph idx="1"/>
          </p:nvPr>
        </p:nvPicPr>
        <p:blipFill>
          <a:blip r:embed="rId2"/>
          <a:srcRect l="-249" b="74963"/>
          <a:stretch/>
        </p:blipFill>
        <p:spPr>
          <a:xfrm>
            <a:off x="8242802" y="3913063"/>
            <a:ext cx="3567600" cy="23962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307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900" decel="100000" fill="hold"/>
                                        <p:tgtEl>
                                          <p:spTgt spid="6"/>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900" decel="100000" fill="hold"/>
                                        <p:tgtEl>
                                          <p:spTgt spid="4"/>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816FF9-6534-98BF-EA46-DFE4CBDEBC40}"/>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kern="1200">
                <a:solidFill>
                  <a:srgbClr val="FFFFFF"/>
                </a:solidFill>
                <a:latin typeface="+mj-lt"/>
                <a:ea typeface="+mj-ea"/>
                <a:cs typeface="+mj-cs"/>
              </a:rPr>
              <a:t>Now Let's Jump Into The Project!</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78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Time Vaulters</vt:lpstr>
      <vt:lpstr>Our Team</vt:lpstr>
      <vt:lpstr>Idea</vt:lpstr>
      <vt:lpstr>Realization</vt:lpstr>
      <vt:lpstr>File Structure</vt:lpstr>
      <vt:lpstr>Now Let's Jump Into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194</cp:revision>
  <dcterms:created xsi:type="dcterms:W3CDTF">2025-04-08T17:30:18Z</dcterms:created>
  <dcterms:modified xsi:type="dcterms:W3CDTF">2025-04-08T20:27:51Z</dcterms:modified>
</cp:coreProperties>
</file>