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A4EE"/>
    <a:srgbClr val="35546A"/>
    <a:srgbClr val="E8C6EC"/>
    <a:srgbClr val="51E1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0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3C9FC0-B55D-4ECA-8F5F-328A8A195F3B}" type="doc">
      <dgm:prSet loTypeId="urn:microsoft.com/office/officeart/2005/8/layout/chevron1" loCatId="process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29DF183B-143B-45A8-8C71-B9A1C7D1E930}">
      <dgm:prSet/>
      <dgm:spPr>
        <a:solidFill>
          <a:srgbClr val="00B050">
            <a:alpha val="9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8F715A5C-AA2D-4615-94A9-A41F6DF51FAF}" type="par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7C455EDC-691A-40F0-B21F-21C86FE2E445}" type="sibTrans" cxnId="{8F2766A0-5B6D-4823-922C-7BE7E3769F15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29963DD8-F378-4B97-ADB1-7F48A531D217}">
      <dgm:prSet phldrT="[Text]"/>
      <dgm:spPr>
        <a:solidFill>
          <a:srgbClr val="00B050">
            <a:alpha val="76667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59658303-F468-442E-AC4E-A8EFE7DE5E3F}" type="par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B426591-6BF3-4AEF-BA63-24A12EC77B02}" type="sibTrans" cxnId="{13AD58CF-A617-4111-B897-FF1C8E4C334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AA670DFF-7B43-49AB-9943-1F8372763489}">
      <dgm:prSet phldrT="[Text]"/>
      <dgm:spPr>
        <a:solidFill>
          <a:srgbClr val="00B050">
            <a:alpha val="63333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1665A673-8A9D-4F1C-8800-C5D7CA5104BE}" type="par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688C4FCC-85E2-4D10-8B2C-45B2067B35AF}" type="sibTrans" cxnId="{434A4FE8-6CA0-4C7D-9C12-0BB7C93C4E23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0A3A86D2-AD4D-47AD-9E93-F76DE1B7E1AF}">
      <dgm:prSet phldrT="[Text]"/>
      <dgm:spPr>
        <a:solidFill>
          <a:srgbClr val="00B050">
            <a:alpha val="50000"/>
          </a:srgbClr>
        </a:solidFill>
        <a:ln>
          <a:solidFill>
            <a:srgbClr val="00B050"/>
          </a:solidFill>
        </a:ln>
      </dgm:spPr>
      <dgm:t>
        <a:bodyPr/>
        <a:lstStyle/>
        <a:p>
          <a:r>
            <a: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92D7ABA-DF1A-4137-8F07-BC2B31AC78CB}" type="par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E27C60E4-AE4C-4DE3-BDEE-4CDD88A2FCB0}" type="sibTrans" cxnId="{15463B5F-8689-47AC-9D0F-24C59D524991}">
      <dgm:prSet/>
      <dgm:spPr/>
      <dgm:t>
        <a:bodyPr/>
        <a:lstStyle/>
        <a:p>
          <a:endParaRPr lang="en-US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gm:t>
    </dgm:pt>
    <dgm:pt modelId="{B97E55D1-327E-420B-B32D-1FB060B734B9}" type="pres">
      <dgm:prSet presAssocID="{3E3C9FC0-B55D-4ECA-8F5F-328A8A195F3B}" presName="Name0" presStyleCnt="0">
        <dgm:presLayoutVars>
          <dgm:dir/>
          <dgm:animLvl val="lvl"/>
          <dgm:resizeHandles val="exact"/>
        </dgm:presLayoutVars>
      </dgm:prSet>
      <dgm:spPr/>
    </dgm:pt>
    <dgm:pt modelId="{35C20B00-83D8-4552-AF47-B063CA785D61}" type="pres">
      <dgm:prSet presAssocID="{29DF183B-143B-45A8-8C71-B9A1C7D1E930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2C4310-11DF-440B-B5E4-174703062E75}" type="pres">
      <dgm:prSet presAssocID="{7C455EDC-691A-40F0-B21F-21C86FE2E445}" presName="parTxOnlySpace" presStyleCnt="0"/>
      <dgm:spPr/>
    </dgm:pt>
    <dgm:pt modelId="{B9300C32-38CC-4E8B-B6CD-75E1847AF7A7}" type="pres">
      <dgm:prSet presAssocID="{29963DD8-F378-4B97-ADB1-7F48A531D21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2A4740B-6358-458E-BC64-12C3216C261F}" type="pres">
      <dgm:prSet presAssocID="{EB426591-6BF3-4AEF-BA63-24A12EC77B02}" presName="parTxOnlySpace" presStyleCnt="0"/>
      <dgm:spPr/>
    </dgm:pt>
    <dgm:pt modelId="{72DF04C0-CEA2-49AE-A006-AAA90EF3EE66}" type="pres">
      <dgm:prSet presAssocID="{AA670DFF-7B43-49AB-9943-1F8372763489}" presName="parTxOnly" presStyleLbl="node1" presStyleIdx="2" presStyleCnt="4" custScaleX="111108">
        <dgm:presLayoutVars>
          <dgm:chMax val="0"/>
          <dgm:chPref val="0"/>
          <dgm:bulletEnabled val="1"/>
        </dgm:presLayoutVars>
      </dgm:prSet>
      <dgm:spPr/>
    </dgm:pt>
    <dgm:pt modelId="{FED11865-7592-4651-A36F-5ECDAD27C690}" type="pres">
      <dgm:prSet presAssocID="{688C4FCC-85E2-4D10-8B2C-45B2067B35AF}" presName="parTxOnlySpace" presStyleCnt="0"/>
      <dgm:spPr/>
    </dgm:pt>
    <dgm:pt modelId="{E377A5F9-A6FC-446B-B508-E2B4B834D9F4}" type="pres">
      <dgm:prSet presAssocID="{0A3A86D2-AD4D-47AD-9E93-F76DE1B7E1AF}" presName="parTxOnly" presStyleLbl="node1" presStyleIdx="3" presStyleCnt="4" custLinFactNeighborX="3280" custLinFactNeighborY="2109">
        <dgm:presLayoutVars>
          <dgm:chMax val="0"/>
          <dgm:chPref val="0"/>
          <dgm:bulletEnabled val="1"/>
        </dgm:presLayoutVars>
      </dgm:prSet>
      <dgm:spPr/>
    </dgm:pt>
  </dgm:ptLst>
  <dgm:cxnLst>
    <dgm:cxn modelId="{B4F0760B-923B-44A2-B3D0-31BC7F080E54}" type="presOf" srcId="{29963DD8-F378-4B97-ADB1-7F48A531D217}" destId="{B9300C32-38CC-4E8B-B6CD-75E1847AF7A7}" srcOrd="0" destOrd="0" presId="urn:microsoft.com/office/officeart/2005/8/layout/chevron1"/>
    <dgm:cxn modelId="{BA94E419-5AB8-4ACE-9F4F-8EA7F3179989}" type="presOf" srcId="{3E3C9FC0-B55D-4ECA-8F5F-328A8A195F3B}" destId="{B97E55D1-327E-420B-B32D-1FB060B734B9}" srcOrd="0" destOrd="0" presId="urn:microsoft.com/office/officeart/2005/8/layout/chevron1"/>
    <dgm:cxn modelId="{15463B5F-8689-47AC-9D0F-24C59D524991}" srcId="{3E3C9FC0-B55D-4ECA-8F5F-328A8A195F3B}" destId="{0A3A86D2-AD4D-47AD-9E93-F76DE1B7E1AF}" srcOrd="3" destOrd="0" parTransId="{E92D7ABA-DF1A-4137-8F07-BC2B31AC78CB}" sibTransId="{E27C60E4-AE4C-4DE3-BDEE-4CDD88A2FCB0}"/>
    <dgm:cxn modelId="{91C7FE63-BE6C-4FF8-9697-A2973F94E4B9}" type="presOf" srcId="{AA670DFF-7B43-49AB-9943-1F8372763489}" destId="{72DF04C0-CEA2-49AE-A006-AAA90EF3EE66}" srcOrd="0" destOrd="0" presId="urn:microsoft.com/office/officeart/2005/8/layout/chevron1"/>
    <dgm:cxn modelId="{BF817D79-FCDA-481C-A514-B397C30DDA51}" type="presOf" srcId="{29DF183B-143B-45A8-8C71-B9A1C7D1E930}" destId="{35C20B00-83D8-4552-AF47-B063CA785D61}" srcOrd="0" destOrd="0" presId="urn:microsoft.com/office/officeart/2005/8/layout/chevron1"/>
    <dgm:cxn modelId="{8F2766A0-5B6D-4823-922C-7BE7E3769F15}" srcId="{3E3C9FC0-B55D-4ECA-8F5F-328A8A195F3B}" destId="{29DF183B-143B-45A8-8C71-B9A1C7D1E930}" srcOrd="0" destOrd="0" parTransId="{8F715A5C-AA2D-4615-94A9-A41F6DF51FAF}" sibTransId="{7C455EDC-691A-40F0-B21F-21C86FE2E445}"/>
    <dgm:cxn modelId="{13AD58CF-A617-4111-B897-FF1C8E4C3341}" srcId="{3E3C9FC0-B55D-4ECA-8F5F-328A8A195F3B}" destId="{29963DD8-F378-4B97-ADB1-7F48A531D217}" srcOrd="1" destOrd="0" parTransId="{59658303-F468-442E-AC4E-A8EFE7DE5E3F}" sibTransId="{EB426591-6BF3-4AEF-BA63-24A12EC77B02}"/>
    <dgm:cxn modelId="{932464DC-AD6A-4EFB-AF0A-1429833F88B8}" type="presOf" srcId="{0A3A86D2-AD4D-47AD-9E93-F76DE1B7E1AF}" destId="{E377A5F9-A6FC-446B-B508-E2B4B834D9F4}" srcOrd="0" destOrd="0" presId="urn:microsoft.com/office/officeart/2005/8/layout/chevron1"/>
    <dgm:cxn modelId="{434A4FE8-6CA0-4C7D-9C12-0BB7C93C4E23}" srcId="{3E3C9FC0-B55D-4ECA-8F5F-328A8A195F3B}" destId="{AA670DFF-7B43-49AB-9943-1F8372763489}" srcOrd="2" destOrd="0" parTransId="{1665A673-8A9D-4F1C-8800-C5D7CA5104BE}" sibTransId="{688C4FCC-85E2-4D10-8B2C-45B2067B35AF}"/>
    <dgm:cxn modelId="{A633C94A-BDEF-44CC-8648-22BED175BE5B}" type="presParOf" srcId="{B97E55D1-327E-420B-B32D-1FB060B734B9}" destId="{35C20B00-83D8-4552-AF47-B063CA785D61}" srcOrd="0" destOrd="0" presId="urn:microsoft.com/office/officeart/2005/8/layout/chevron1"/>
    <dgm:cxn modelId="{EB7C2670-AC38-4F03-9C59-1BEF78B327DE}" type="presParOf" srcId="{B97E55D1-327E-420B-B32D-1FB060B734B9}" destId="{202C4310-11DF-440B-B5E4-174703062E75}" srcOrd="1" destOrd="0" presId="urn:microsoft.com/office/officeart/2005/8/layout/chevron1"/>
    <dgm:cxn modelId="{F5A8900E-2618-43C6-A39D-5283D460F227}" type="presParOf" srcId="{B97E55D1-327E-420B-B32D-1FB060B734B9}" destId="{B9300C32-38CC-4E8B-B6CD-75E1847AF7A7}" srcOrd="2" destOrd="0" presId="urn:microsoft.com/office/officeart/2005/8/layout/chevron1"/>
    <dgm:cxn modelId="{67671A4C-DDB6-46E9-9E69-452BFC2F061E}" type="presParOf" srcId="{B97E55D1-327E-420B-B32D-1FB060B734B9}" destId="{22A4740B-6358-458E-BC64-12C3216C261F}" srcOrd="3" destOrd="0" presId="urn:microsoft.com/office/officeart/2005/8/layout/chevron1"/>
    <dgm:cxn modelId="{0030B213-9C96-466F-A089-B5F030F0A1CD}" type="presParOf" srcId="{B97E55D1-327E-420B-B32D-1FB060B734B9}" destId="{72DF04C0-CEA2-49AE-A006-AAA90EF3EE66}" srcOrd="4" destOrd="0" presId="urn:microsoft.com/office/officeart/2005/8/layout/chevron1"/>
    <dgm:cxn modelId="{8521F498-C15D-4125-9E16-C7FB6C3384D0}" type="presParOf" srcId="{B97E55D1-327E-420B-B32D-1FB060B734B9}" destId="{FED11865-7592-4651-A36F-5ECDAD27C690}" srcOrd="5" destOrd="0" presId="urn:microsoft.com/office/officeart/2005/8/layout/chevron1"/>
    <dgm:cxn modelId="{F978F83E-0ED3-4DFA-802F-445528F0B79C}" type="presParOf" srcId="{B97E55D1-327E-420B-B32D-1FB060B734B9}" destId="{E377A5F9-A6FC-446B-B508-E2B4B834D9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C20B00-83D8-4552-AF47-B063CA785D61}">
      <dsp:nvSpPr>
        <dsp:cNvPr id="0" name=""/>
        <dsp:cNvSpPr/>
      </dsp:nvSpPr>
      <dsp:spPr>
        <a:xfrm>
          <a:off x="3665" y="1486657"/>
          <a:ext cx="2714806" cy="1085922"/>
        </a:xfrm>
        <a:prstGeom prst="chevron">
          <a:avLst/>
        </a:prstGeom>
        <a:solidFill>
          <a:srgbClr val="00B050">
            <a:alpha val="9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Organization</a:t>
          </a:r>
          <a:endParaRPr lang="en-US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6626" y="1486657"/>
        <a:ext cx="1628884" cy="1085922"/>
      </dsp:txXfrm>
    </dsp:sp>
    <dsp:sp modelId="{B9300C32-38CC-4E8B-B6CD-75E1847AF7A7}">
      <dsp:nvSpPr>
        <dsp:cNvPr id="0" name=""/>
        <dsp:cNvSpPr/>
      </dsp:nvSpPr>
      <dsp:spPr>
        <a:xfrm>
          <a:off x="2446991" y="1486657"/>
          <a:ext cx="2714806" cy="1085922"/>
        </a:xfrm>
        <a:prstGeom prst="chevron">
          <a:avLst/>
        </a:prstGeom>
        <a:solidFill>
          <a:srgbClr val="00B050">
            <a:alpha val="76667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Decide on the idea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2989952" y="1486657"/>
        <a:ext cx="1628884" cy="1085922"/>
      </dsp:txXfrm>
    </dsp:sp>
    <dsp:sp modelId="{72DF04C0-CEA2-49AE-A006-AAA90EF3EE66}">
      <dsp:nvSpPr>
        <dsp:cNvPr id="0" name=""/>
        <dsp:cNvSpPr/>
      </dsp:nvSpPr>
      <dsp:spPr>
        <a:xfrm>
          <a:off x="4890316" y="1486657"/>
          <a:ext cx="3016367" cy="1085922"/>
        </a:xfrm>
        <a:prstGeom prst="chevron">
          <a:avLst/>
        </a:prstGeom>
        <a:solidFill>
          <a:srgbClr val="00B050">
            <a:alpha val="63333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Development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5433277" y="1486657"/>
        <a:ext cx="1930445" cy="1085922"/>
      </dsp:txXfrm>
    </dsp:sp>
    <dsp:sp modelId="{E377A5F9-A6FC-446B-B508-E2B4B834D9F4}">
      <dsp:nvSpPr>
        <dsp:cNvPr id="0" name=""/>
        <dsp:cNvSpPr/>
      </dsp:nvSpPr>
      <dsp:spPr>
        <a:xfrm>
          <a:off x="7638868" y="1509559"/>
          <a:ext cx="2714806" cy="1085922"/>
        </a:xfrm>
        <a:prstGeom prst="chevron">
          <a:avLst/>
        </a:prstGeom>
        <a:solidFill>
          <a:srgbClr val="00B050">
            <a:alpha val="50000"/>
          </a:srgbClr>
        </a:solidFill>
        <a:ln w="15875" cap="rnd" cmpd="sng" algn="ctr">
          <a:solidFill>
            <a:srgbClr val="00B05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011" tIns="28004" rIns="28004" bIns="2800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n>
                <a:solidFill>
                  <a:schemeClr val="tx1"/>
                </a:solidFill>
              </a:ln>
              <a:solidFill>
                <a:schemeClr val="tx1"/>
              </a:solidFill>
              <a:latin typeface="Eras Light ITC" panose="020B0402030504020804" pitchFamily="34" charset="0"/>
            </a:rPr>
            <a:t>Presentation</a:t>
          </a:r>
          <a:endParaRPr lang="bg-BG" sz="2100" kern="1200" dirty="0">
            <a:ln>
              <a:solidFill>
                <a:schemeClr val="tx1"/>
              </a:solidFill>
            </a:ln>
            <a:solidFill>
              <a:schemeClr val="tx1"/>
            </a:solidFill>
          </a:endParaRPr>
        </a:p>
      </dsp:txBody>
      <dsp:txXfrm>
        <a:off x="8181829" y="1509559"/>
        <a:ext cx="1628884" cy="1085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27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559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707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123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32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44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0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02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2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2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1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70A552-4A57-40D4-B628-839DE445BB81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672B482-5896-4BFD-B24F-F7B477692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716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  <p:sldLayoutId id="2147483973" r:id="rId13"/>
    <p:sldLayoutId id="2147483974" r:id="rId14"/>
    <p:sldLayoutId id="2147483975" r:id="rId15"/>
    <p:sldLayoutId id="2147483976" r:id="rId16"/>
    <p:sldLayoutId id="21474839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.discordapp.com/attachments/1022845594886225992/1354528175341703430/image.png?ex=67f0d2ea&amp;is=67ef816a&amp;hm=da1ae165e159de516d10bdd9901c42c42086b4e5de484931009449a4ae92e263&amp;">
            <a:extLst>
              <a:ext uri="{FF2B5EF4-FFF2-40B4-BE49-F238E27FC236}">
                <a16:creationId xmlns:a16="http://schemas.microsoft.com/office/drawing/2014/main" id="{F1A2666E-389C-4633-8625-248ECBFF0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1799"/>
            <a:ext cx="12192000" cy="45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360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10C45-001E-4032-A2C0-01D1DE3D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915"/>
            <a:ext cx="12192000" cy="1224570"/>
          </a:xfrm>
          <a:noFill/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Contents</a:t>
            </a:r>
            <a:r>
              <a:rPr lang="en-US" sz="6000" dirty="0">
                <a:solidFill>
                  <a:schemeClr val="tx1"/>
                </a:solidFill>
              </a:rPr>
              <a:t>:</a:t>
            </a:r>
          </a:p>
        </p:txBody>
      </p:sp>
      <p:sp>
        <p:nvSpPr>
          <p:cNvPr id="7" name="Google Shape;400;p40">
            <a:extLst>
              <a:ext uri="{FF2B5EF4-FFF2-40B4-BE49-F238E27FC236}">
                <a16:creationId xmlns:a16="http://schemas.microsoft.com/office/drawing/2014/main" id="{7C7B1FE6-0DBB-4BFF-AA8A-1DD57631D242}"/>
              </a:ext>
            </a:extLst>
          </p:cNvPr>
          <p:cNvSpPr txBox="1">
            <a:spLocks/>
          </p:cNvSpPr>
          <p:nvPr/>
        </p:nvSpPr>
        <p:spPr>
          <a:xfrm>
            <a:off x="2578737" y="1604439"/>
            <a:ext cx="1129294" cy="5791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</a:p>
        </p:txBody>
      </p:sp>
      <p:sp>
        <p:nvSpPr>
          <p:cNvPr id="8" name="Google Shape;401;p40">
            <a:extLst>
              <a:ext uri="{FF2B5EF4-FFF2-40B4-BE49-F238E27FC236}">
                <a16:creationId xmlns:a16="http://schemas.microsoft.com/office/drawing/2014/main" id="{54C7F1FF-A7FC-4447-B615-14DD80952C8E}"/>
              </a:ext>
            </a:extLst>
          </p:cNvPr>
          <p:cNvSpPr txBox="1">
            <a:spLocks/>
          </p:cNvSpPr>
          <p:nvPr/>
        </p:nvSpPr>
        <p:spPr>
          <a:xfrm>
            <a:off x="1652543" y="2410265"/>
            <a:ext cx="2814348" cy="715200"/>
          </a:xfrm>
          <a:prstGeom prst="rect">
            <a:avLst/>
          </a:prstGeom>
          <a:effectLst/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</a:t>
            </a:r>
          </a:p>
        </p:txBody>
      </p:sp>
      <p:sp>
        <p:nvSpPr>
          <p:cNvPr id="10" name="Google Shape;403;p40">
            <a:extLst>
              <a:ext uri="{FF2B5EF4-FFF2-40B4-BE49-F238E27FC236}">
                <a16:creationId xmlns:a16="http://schemas.microsoft.com/office/drawing/2014/main" id="{7170ADEE-B680-4332-9A62-7E3D673C7131}"/>
              </a:ext>
            </a:extLst>
          </p:cNvPr>
          <p:cNvSpPr txBox="1">
            <a:spLocks/>
          </p:cNvSpPr>
          <p:nvPr/>
        </p:nvSpPr>
        <p:spPr>
          <a:xfrm>
            <a:off x="8483970" y="1604440"/>
            <a:ext cx="1261609" cy="579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</a:p>
        </p:txBody>
      </p:sp>
      <p:sp>
        <p:nvSpPr>
          <p:cNvPr id="11" name="Google Shape;404;p40">
            <a:extLst>
              <a:ext uri="{FF2B5EF4-FFF2-40B4-BE49-F238E27FC236}">
                <a16:creationId xmlns:a16="http://schemas.microsoft.com/office/drawing/2014/main" id="{85646BCD-CBBC-4410-865B-FFB73AF5C5A0}"/>
              </a:ext>
            </a:extLst>
          </p:cNvPr>
          <p:cNvSpPr txBox="1">
            <a:spLocks/>
          </p:cNvSpPr>
          <p:nvPr/>
        </p:nvSpPr>
        <p:spPr>
          <a:xfrm>
            <a:off x="7725111" y="2664475"/>
            <a:ext cx="2576658" cy="579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goal</a:t>
            </a:r>
          </a:p>
        </p:txBody>
      </p:sp>
      <p:sp>
        <p:nvSpPr>
          <p:cNvPr id="13" name="Google Shape;406;p40">
            <a:extLst>
              <a:ext uri="{FF2B5EF4-FFF2-40B4-BE49-F238E27FC236}">
                <a16:creationId xmlns:a16="http://schemas.microsoft.com/office/drawing/2014/main" id="{FAED76D5-773E-4E00-A7B0-F64B6C4E65A6}"/>
              </a:ext>
            </a:extLst>
          </p:cNvPr>
          <p:cNvSpPr txBox="1">
            <a:spLocks/>
          </p:cNvSpPr>
          <p:nvPr/>
        </p:nvSpPr>
        <p:spPr>
          <a:xfrm>
            <a:off x="2568311" y="4025246"/>
            <a:ext cx="1137315" cy="71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</a:p>
        </p:txBody>
      </p:sp>
      <p:sp>
        <p:nvSpPr>
          <p:cNvPr id="14" name="Google Shape;407;p40">
            <a:extLst>
              <a:ext uri="{FF2B5EF4-FFF2-40B4-BE49-F238E27FC236}">
                <a16:creationId xmlns:a16="http://schemas.microsoft.com/office/drawing/2014/main" id="{E3A21252-BB47-4A3A-8D03-6EC959E8E181}"/>
              </a:ext>
            </a:extLst>
          </p:cNvPr>
          <p:cNvSpPr txBox="1">
            <a:spLocks/>
          </p:cNvSpPr>
          <p:nvPr/>
        </p:nvSpPr>
        <p:spPr>
          <a:xfrm>
            <a:off x="416065" y="4740446"/>
            <a:ext cx="583754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Stages of Realization</a:t>
            </a:r>
          </a:p>
        </p:txBody>
      </p:sp>
      <p:sp>
        <p:nvSpPr>
          <p:cNvPr id="16" name="Google Shape;409;p40">
            <a:extLst>
              <a:ext uri="{FF2B5EF4-FFF2-40B4-BE49-F238E27FC236}">
                <a16:creationId xmlns:a16="http://schemas.microsoft.com/office/drawing/2014/main" id="{5A8F2A31-86B2-4ED8-A7E3-805B072EC547}"/>
              </a:ext>
            </a:extLst>
          </p:cNvPr>
          <p:cNvSpPr txBox="1">
            <a:spLocks/>
          </p:cNvSpPr>
          <p:nvPr/>
        </p:nvSpPr>
        <p:spPr>
          <a:xfrm>
            <a:off x="8486374" y="4025246"/>
            <a:ext cx="1355457" cy="715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SzPts val="1100"/>
            </a:pPr>
            <a:r>
              <a:rPr lang="en" sz="60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</a:p>
        </p:txBody>
      </p:sp>
      <p:sp>
        <p:nvSpPr>
          <p:cNvPr id="17" name="Google Shape;410;p40">
            <a:extLst>
              <a:ext uri="{FF2B5EF4-FFF2-40B4-BE49-F238E27FC236}">
                <a16:creationId xmlns:a16="http://schemas.microsoft.com/office/drawing/2014/main" id="{32BE87B6-1067-427C-9891-9EC02FA3E911}"/>
              </a:ext>
            </a:extLst>
          </p:cNvPr>
          <p:cNvSpPr txBox="1">
            <a:spLocks/>
          </p:cNvSpPr>
          <p:nvPr/>
        </p:nvSpPr>
        <p:spPr>
          <a:xfrm>
            <a:off x="6412237" y="4792118"/>
            <a:ext cx="5131088" cy="92288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ts val="1100"/>
              <a:buNone/>
            </a:pPr>
            <a:r>
              <a:rPr lang="en-US" sz="4400" dirty="0">
                <a:solidFill>
                  <a:schemeClr val="tx1"/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Used Technologies</a:t>
            </a:r>
          </a:p>
        </p:txBody>
      </p:sp>
    </p:spTree>
    <p:extLst>
      <p:ext uri="{BB962C8B-B14F-4D97-AF65-F5344CB8AC3E}">
        <p14:creationId xmlns:p14="http://schemas.microsoft.com/office/powerpoint/2010/main" val="21609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10" grpId="0"/>
      <p:bldP spid="11" grpId="0" build="p"/>
      <p:bldP spid="13" grpId="0"/>
      <p:bldP spid="14" grpId="0" build="p"/>
      <p:bldP spid="16" grpId="0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E7C1-80C4-4C36-81F0-BEF600FC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121" y="397091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01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The Team</a:t>
            </a:r>
            <a:br>
              <a:rPr lang="en-US" b="1" dirty="0">
                <a:solidFill>
                  <a:srgbClr val="60A4EE"/>
                </a:solidFill>
                <a:latin typeface="Cambay"/>
                <a:cs typeface="Cambay"/>
                <a:sym typeface="Cambay"/>
              </a:rPr>
            </a:br>
            <a:endParaRPr lang="en-US" dirty="0">
              <a:solidFill>
                <a:srgbClr val="60A4EE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B68FFB-B6FC-44E1-957F-AA3AED13D4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3" y="1689721"/>
            <a:ext cx="2507413" cy="2990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30D115-4FEF-44F4-A85F-674FDA57F808}"/>
              </a:ext>
            </a:extLst>
          </p:cNvPr>
          <p:cNvSpPr txBox="1"/>
          <p:nvPr/>
        </p:nvSpPr>
        <p:spPr>
          <a:xfrm>
            <a:off x="424364" y="4880031"/>
            <a:ext cx="2759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Tsvetan Zhekov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1335B6-970C-454E-AA35-297F939D4886}"/>
              </a:ext>
            </a:extLst>
          </p:cNvPr>
          <p:cNvSpPr/>
          <p:nvPr/>
        </p:nvSpPr>
        <p:spPr>
          <a:xfrm>
            <a:off x="694090" y="5341696"/>
            <a:ext cx="22205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Scrum</a:t>
            </a:r>
            <a:r>
              <a:rPr lang="en-US" b="1" dirty="0"/>
              <a:t> </a:t>
            </a: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Trainer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38492-7F35-4C82-AC32-FEF11565BA77}"/>
              </a:ext>
            </a:extLst>
          </p:cNvPr>
          <p:cNvSpPr txBox="1"/>
          <p:nvPr/>
        </p:nvSpPr>
        <p:spPr>
          <a:xfrm>
            <a:off x="3751416" y="5341695"/>
            <a:ext cx="17114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Front-End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6527F4-B382-4932-8A0F-01DBD70E1D52}"/>
              </a:ext>
            </a:extLst>
          </p:cNvPr>
          <p:cNvSpPr txBox="1"/>
          <p:nvPr/>
        </p:nvSpPr>
        <p:spPr>
          <a:xfrm>
            <a:off x="6618562" y="5341499"/>
            <a:ext cx="1711420" cy="1077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Back-End</a:t>
            </a:r>
            <a:b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</a:br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Developer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DAE042-9C4F-4B4E-9E2C-0CA165F02B38}"/>
              </a:ext>
            </a:extLst>
          </p:cNvPr>
          <p:cNvSpPr txBox="1"/>
          <p:nvPr/>
        </p:nvSpPr>
        <p:spPr>
          <a:xfrm>
            <a:off x="8915975" y="5341696"/>
            <a:ext cx="2798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Quality assurance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F1A063-7020-4E9D-B466-8EB12F99EB0D}"/>
              </a:ext>
            </a:extLst>
          </p:cNvPr>
          <p:cNvSpPr txBox="1"/>
          <p:nvPr/>
        </p:nvSpPr>
        <p:spPr>
          <a:xfrm>
            <a:off x="8862531" y="4879833"/>
            <a:ext cx="29051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Stiliyan Dyulgerov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CBB314-80BA-4548-8F96-9E5BD5077D35}"/>
              </a:ext>
            </a:extLst>
          </p:cNvPr>
          <p:cNvSpPr/>
          <p:nvPr/>
        </p:nvSpPr>
        <p:spPr>
          <a:xfrm>
            <a:off x="3327106" y="4880030"/>
            <a:ext cx="25600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Velizar Mihailov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96BE67-D085-445F-98BC-42DBB94DF444}"/>
              </a:ext>
            </a:extLst>
          </p:cNvPr>
          <p:cNvSpPr/>
          <p:nvPr/>
        </p:nvSpPr>
        <p:spPr>
          <a:xfrm>
            <a:off x="6299624" y="4879834"/>
            <a:ext cx="2537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Martin Shavov</a:t>
            </a:r>
          </a:p>
        </p:txBody>
      </p:sp>
      <p:pic>
        <p:nvPicPr>
          <p:cNvPr id="17" name="Picture 2" descr="https://cdn.discordapp.com/attachments/1313569052811333716/1322524797317681213/viber_image_2024-11-03_14-52-29-402.jpg?ex=677130b3&amp;is=676fdf33&amp;hm=41a61020d289f99ee6123eac873818a309875c6cbc0a6bd5e13adfef9663f559&amp;">
            <a:extLst>
              <a:ext uri="{FF2B5EF4-FFF2-40B4-BE49-F238E27FC236}">
                <a16:creationId xmlns:a16="http://schemas.microsoft.com/office/drawing/2014/main" id="{36442612-DD8F-4A79-BEF8-369380301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22" y="1689722"/>
            <a:ext cx="2515301" cy="30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cdn.discordapp.com/attachments/1313569052811333716/1352900644406820927/tmp_bbbdf389-e8be-497d-ab93-f466ab4dbd2f.jpg?ex=67f17ea9&amp;is=67f02d29&amp;hm=5f407e5d8ed99e285ceba265e19d6810938c727ea9c20e6312bc85048a2599bf&amp;">
            <a:extLst>
              <a:ext uri="{FF2B5EF4-FFF2-40B4-BE49-F238E27FC236}">
                <a16:creationId xmlns:a16="http://schemas.microsoft.com/office/drawing/2014/main" id="{9B311A63-F49A-4F93-AD78-7EDE4C3C9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432" y="1689723"/>
            <a:ext cx="2515301" cy="30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329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D4525F-9952-4097-8AFC-B23E50FC8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sz="73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02</a:t>
            </a:r>
            <a:r>
              <a:rPr lang="en" sz="89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 </a:t>
            </a:r>
            <a:r>
              <a:rPr lang="en-US" sz="67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Our Goal</a:t>
            </a:r>
            <a:br>
              <a:rPr lang="en-US" b="1" dirty="0">
                <a:solidFill>
                  <a:schemeClr val="dk1"/>
                </a:solidFill>
                <a:latin typeface="Cambay"/>
                <a:cs typeface="Cambay"/>
                <a:sym typeface="Cambay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FF972-AF28-4508-905A-092A6206F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88596"/>
            <a:ext cx="10353762" cy="4586135"/>
          </a:xfrm>
        </p:spPr>
        <p:txBody>
          <a:bodyPr>
            <a:normAutofit/>
          </a:bodyPr>
          <a:lstStyle/>
          <a:p>
            <a:pPr marL="36900" indent="0" algn="just">
              <a:spcAft>
                <a:spcPts val="1200"/>
              </a:spcAft>
              <a:buNone/>
            </a:pP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Our team decided to make a program</a:t>
            </a:r>
            <a:r>
              <a:rPr lang="ru-RU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 </a:t>
            </a:r>
            <a:r>
              <a:rPr lang="en-US" sz="4200" dirty="0">
                <a:solidFill>
                  <a:schemeClr val="tx1"/>
                </a:solidFill>
                <a:effectLst/>
                <a:latin typeface="Aharoni" panose="02010803020104030203" pitchFamily="2" charset="-79"/>
                <a:ea typeface="+mj-ea"/>
                <a:cs typeface="Aharoni" panose="02010803020104030203" pitchFamily="2" charset="-79"/>
              </a:rPr>
              <a:t>for registering and managing historical events using linked lists with a text-based user interface. For this project we decided to use C++ as a programming language.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21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17CC-22EA-4B3E-BD97-C25E2C2AB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404" y="288758"/>
            <a:ext cx="10644543" cy="1379524"/>
          </a:xfrm>
        </p:spPr>
        <p:txBody>
          <a:bodyPr>
            <a:normAutofit/>
          </a:bodyPr>
          <a:lstStyle/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03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-US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Cambay"/>
              </a:rPr>
              <a:t>Stages of Realization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751CB-D7A9-4B13-993D-3110137AB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291396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93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4FD4EB-ABED-471C-AA7A-A1B3AC45274A}"/>
              </a:ext>
            </a:extLst>
          </p:cNvPr>
          <p:cNvSpPr txBox="1">
            <a:spLocks/>
          </p:cNvSpPr>
          <p:nvPr/>
        </p:nvSpPr>
        <p:spPr>
          <a:xfrm>
            <a:off x="768404" y="288758"/>
            <a:ext cx="10644543" cy="137952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" sz="6600" dirty="0">
                <a:solidFill>
                  <a:schemeClr val="tx1"/>
                </a:solidFill>
                <a:latin typeface="+mn-lt"/>
                <a:cs typeface="Aharoni" panose="02010803020104030203" pitchFamily="2" charset="-79"/>
              </a:rPr>
              <a:t>04</a:t>
            </a:r>
            <a:r>
              <a:rPr lang="en" sz="5400" dirty="0">
                <a:solidFill>
                  <a:schemeClr val="tx1"/>
                </a:solidFill>
                <a:cs typeface="Aharoni" panose="02010803020104030203" pitchFamily="2" charset="-79"/>
              </a:rPr>
              <a:t> </a:t>
            </a:r>
            <a:r>
              <a:rPr lang="en" sz="60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  <a:sym typeface="Arial"/>
              </a:rPr>
              <a:t>Used Technologies</a:t>
            </a:r>
            <a:endParaRPr lang="en-US" sz="6000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E71A78-B984-4132-9002-E8D29352F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373" y="1611089"/>
            <a:ext cx="2046495" cy="2046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922E24-3B61-4825-863F-AFE9E5FA9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528" y="1639686"/>
            <a:ext cx="2046497" cy="2046496"/>
          </a:xfrm>
          <a:prstGeom prst="rect">
            <a:avLst/>
          </a:prstGeom>
        </p:spPr>
      </p:pic>
      <p:pic>
        <p:nvPicPr>
          <p:cNvPr id="10" name="Picture 9" descr="A picture containing text, first-aid kit&#10;&#10;Description automatically generated">
            <a:extLst>
              <a:ext uri="{FF2B5EF4-FFF2-40B4-BE49-F238E27FC236}">
                <a16:creationId xmlns:a16="http://schemas.microsoft.com/office/drawing/2014/main" id="{82A38F6D-B404-46B2-ABEB-454324E61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238" y="4158450"/>
            <a:ext cx="2046497" cy="20464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F4D96B-AB0C-432D-A3F3-3297F844EC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67" y="4177720"/>
            <a:ext cx="2048825" cy="2048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0F4830-ED1A-41EB-9F2B-FF5E75E5D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4544" y="4175393"/>
            <a:ext cx="2048825" cy="20488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BBD0314-7B4F-449F-BFC7-759172F039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685" y="1608760"/>
            <a:ext cx="2048825" cy="2048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708ED5-81B5-4550-827B-C83458966B8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88" y="1608760"/>
            <a:ext cx="2048400" cy="2048400"/>
          </a:xfrm>
          <a:prstGeom prst="rect">
            <a:avLst/>
          </a:prstGeom>
        </p:spPr>
      </p:pic>
      <p:sp>
        <p:nvSpPr>
          <p:cNvPr id="3" name="AutoShape 4" descr="Krita Logo PNG Vector (EPS, SVG) Free Download">
            <a:extLst>
              <a:ext uri="{FF2B5EF4-FFF2-40B4-BE49-F238E27FC236}">
                <a16:creationId xmlns:a16="http://schemas.microsoft.com/office/drawing/2014/main" id="{97457B51-7936-4036-ABB3-620AD3CEC7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99288" y="538613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051A4F-0600-4568-92D8-69F87342451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8577" y="4261496"/>
            <a:ext cx="1934622" cy="184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42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41C67BA-FF33-4450-A2F5-D8F3DB424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26" y="1836821"/>
            <a:ext cx="11028948" cy="318435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15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Thank you for your attention</a:t>
            </a:r>
            <a:r>
              <a:rPr lang="en-US" sz="11600" dirty="0">
                <a:ln w="0"/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  <a:cs typeface="Aharoni" panose="02010803020104030203" pitchFamily="2" charset="-79"/>
              </a:rPr>
              <a:t>!</a:t>
            </a:r>
            <a:endParaRPr lang="en-US" sz="11500" dirty="0">
              <a:ln w="0"/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094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384</TotalTime>
  <Words>97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Aharoni</vt:lpstr>
      <vt:lpstr>Arial</vt:lpstr>
      <vt:lpstr>Arial Black</vt:lpstr>
      <vt:lpstr>Calisto MT</vt:lpstr>
      <vt:lpstr>Cambay</vt:lpstr>
      <vt:lpstr>Eras Light ITC</vt:lpstr>
      <vt:lpstr>Trebuchet MS</vt:lpstr>
      <vt:lpstr>Wingdings 2</vt:lpstr>
      <vt:lpstr>Slate</vt:lpstr>
      <vt:lpstr>PowerPoint Presentation</vt:lpstr>
      <vt:lpstr>Contents:</vt:lpstr>
      <vt:lpstr>01 The Team </vt:lpstr>
      <vt:lpstr>02 Our Goal </vt:lpstr>
      <vt:lpstr>03 Stages of Realization</vt:lpstr>
      <vt:lpstr>PowerPoint Presentation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TIMELINE</dc:title>
  <dc:creator>Цветан П. Жеков</dc:creator>
  <cp:lastModifiedBy>Цветан П. Жеков</cp:lastModifiedBy>
  <cp:revision>31</cp:revision>
  <dcterms:created xsi:type="dcterms:W3CDTF">2023-12-11T17:26:57Z</dcterms:created>
  <dcterms:modified xsi:type="dcterms:W3CDTF">2025-04-04T23:21:47Z</dcterms:modified>
</cp:coreProperties>
</file>