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4EE"/>
    <a:srgbClr val="35546A"/>
    <a:srgbClr val="E8C6EC"/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>
        <a:solidFill>
          <a:srgbClr val="00B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9963DD8-F378-4B97-ADB1-7F48A531D217}">
      <dgm:prSet phldrT="[Text]"/>
      <dgm:spPr>
        <a:solidFill>
          <a:srgbClr val="00B050">
            <a:alpha val="76667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AA670DFF-7B43-49AB-9943-1F8372763489}">
      <dgm:prSet phldrT="[Text]"/>
      <dgm:spPr>
        <a:solidFill>
          <a:srgbClr val="00B050">
            <a:alpha val="63333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0A3A86D2-AD4D-47AD-9E93-F76DE1B7E1AF}">
      <dgm:prSet phldrT="[Text]"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rgbClr val="00B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rgbClr val="00B050">
            <a:alpha val="76667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rgbClr val="00B050">
            <a:alpha val="63333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rgbClr val="00B050">
            <a:alpha val="5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55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22845594886225992/1354528175341703430/image.png?ex=67f0d2ea&amp;is=67ef816a&amp;hm=da1ae165e159de516d10bdd9901c42c42086b4e5de484931009449a4ae92e263&amp;">
            <a:extLst>
              <a:ext uri="{FF2B5EF4-FFF2-40B4-BE49-F238E27FC236}">
                <a16:creationId xmlns:a16="http://schemas.microsoft.com/office/drawing/2014/main" id="{F1A2666E-389C-4633-8625-248ECBFF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1799"/>
            <a:ext cx="12192000" cy="45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1129294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1261609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1137315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4" y="4025246"/>
            <a:ext cx="1355457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rgbClr val="60A4EE"/>
                </a:solidFill>
                <a:latin typeface="Cambay"/>
                <a:cs typeface="Cambay"/>
                <a:sym typeface="Cambay"/>
              </a:rPr>
            </a:br>
            <a:endParaRPr lang="en-US" dirty="0">
              <a:solidFill>
                <a:srgbClr val="60A4E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64" y="1678986"/>
            <a:ext cx="2507413" cy="32339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4" y="4993559"/>
            <a:ext cx="275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229894" y="5545167"/>
            <a:ext cx="2896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51416" y="5545167"/>
            <a:ext cx="1711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</a:t>
            </a:r>
            <a:b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706794" y="5535836"/>
            <a:ext cx="1711420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Back-End</a:t>
            </a:r>
            <a:b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9440083" y="5535836"/>
            <a:ext cx="209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Developer</a:t>
            </a:r>
            <a:endParaRPr lang="en-US" sz="2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Aharoni" panose="02010803020104030203" pitchFamily="2" charset="-79"/>
              <a:ea typeface="+mj-ea"/>
              <a:cs typeface="Aharoni" panose="02010803020104030203" pitchFamily="2" charset="-79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8862531" y="4998925"/>
            <a:ext cx="290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Stiliyan Dyulgerov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27107" y="4990002"/>
            <a:ext cx="2560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Velizar Mihailov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304854" y="4998926"/>
            <a:ext cx="253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Martin Shavov</a:t>
            </a:r>
          </a:p>
        </p:txBody>
      </p:sp>
      <p:pic>
        <p:nvPicPr>
          <p:cNvPr id="17" name="Picture 2" descr="https://cdn.discordapp.com/attachments/1313569052811333716/1322524797317681213/viber_image_2024-11-03_14-52-29-402.jpg?ex=677130b3&amp;is=676fdf33&amp;hm=41a61020d289f99ee6123eac873818a309875c6cbc0a6bd5e13adfef9663f559&amp;">
            <a:extLst>
              <a:ext uri="{FF2B5EF4-FFF2-40B4-BE49-F238E27FC236}">
                <a16:creationId xmlns:a16="http://schemas.microsoft.com/office/drawing/2014/main" id="{36442612-DD8F-4A79-BEF8-36938030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22" y="1689723"/>
            <a:ext cx="2515301" cy="323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779" y="2109440"/>
            <a:ext cx="9425793" cy="3545404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en-US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 decided to make a finance application with a text-based user interface. For this project we decided to use C++ as a programming language and the dialog application which is based on Ncurses.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913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73" y="1611089"/>
            <a:ext cx="2046495" cy="204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28" y="1639686"/>
            <a:ext cx="2046497" cy="2046496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38" y="4158450"/>
            <a:ext cx="2046497" cy="204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67" y="4177720"/>
            <a:ext cx="2048825" cy="204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544" y="4175393"/>
            <a:ext cx="2048825" cy="204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5" y="1608760"/>
            <a:ext cx="2048825" cy="204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08ED5-81B5-4550-827B-C8345896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88" y="1608760"/>
            <a:ext cx="2048400" cy="2048400"/>
          </a:xfrm>
          <a:prstGeom prst="rect">
            <a:avLst/>
          </a:prstGeom>
        </p:spPr>
      </p:pic>
      <p:sp>
        <p:nvSpPr>
          <p:cNvPr id="3" name="AutoShape 4" descr="Krita Logo PNG Vector (EPS, SVG) Free Download">
            <a:extLst>
              <a:ext uri="{FF2B5EF4-FFF2-40B4-BE49-F238E27FC236}">
                <a16:creationId xmlns:a16="http://schemas.microsoft.com/office/drawing/2014/main" id="{97457B51-7936-4036-ABB3-620AD3CEC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288" y="53861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51A4F-0600-4568-92D8-69F873424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577" y="4261496"/>
            <a:ext cx="1934622" cy="18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360</TotalTime>
  <Words>97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PowerPoint Presentation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Цветан П. Жеков</dc:creator>
  <cp:lastModifiedBy>Цветан П. Жеков</cp:lastModifiedBy>
  <cp:revision>29</cp:revision>
  <dcterms:created xsi:type="dcterms:W3CDTF">2023-12-11T17:26:57Z</dcterms:created>
  <dcterms:modified xsi:type="dcterms:W3CDTF">2025-04-04T10:49:56Z</dcterms:modified>
</cp:coreProperties>
</file>