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9144000" cy="51435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44" d="100"/>
          <a:sy n="144" d="100"/>
        </p:scale>
        <p:origin x="654" y="12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0" i="0">
                <a:solidFill>
                  <a:schemeClr val="tx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950" b="0" i="0">
                <a:solidFill>
                  <a:srgbClr val="1F2A4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172450" y="0"/>
            <a:ext cx="971550" cy="971550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305300" y="4619625"/>
            <a:ext cx="4838700" cy="523875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296150" y="4848225"/>
            <a:ext cx="1590675" cy="66675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676525" y="266700"/>
            <a:ext cx="1714500" cy="131445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chemeClr val="tx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950" b="0" i="0">
                <a:solidFill>
                  <a:srgbClr val="1F2A4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chemeClr val="tx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4/9/2025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chemeClr val="tx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4/9/2025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4/9/2025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68045" y="1038225"/>
            <a:ext cx="7407909" cy="19885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0" i="0">
                <a:solidFill>
                  <a:schemeClr val="tx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209669" y="2454846"/>
            <a:ext cx="4071620" cy="12433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950" b="0" i="0">
                <a:solidFill>
                  <a:srgbClr val="1F2A4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3.png"/><Relationship Id="rId7" Type="http://schemas.openxmlformats.org/officeDocument/2006/relationships/image" Target="../media/image30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.jpg"/><Relationship Id="rId10" Type="http://schemas.openxmlformats.org/officeDocument/2006/relationships/image" Target="../media/image33.png"/><Relationship Id="rId4" Type="http://schemas.openxmlformats.org/officeDocument/2006/relationships/image" Target="../media/image4.png"/><Relationship Id="rId9" Type="http://schemas.openxmlformats.org/officeDocument/2006/relationships/image" Target="../media/image3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g"/><Relationship Id="rId3" Type="http://schemas.openxmlformats.org/officeDocument/2006/relationships/image" Target="../media/image12.png"/><Relationship Id="rId7" Type="http://schemas.openxmlformats.org/officeDocument/2006/relationships/image" Target="../media/image17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6.jp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9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51435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38425" y="4619625"/>
              <a:ext cx="6505575" cy="52387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305675" y="4848225"/>
              <a:ext cx="1590675" cy="6667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6515099" cy="5334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57175" y="247650"/>
              <a:ext cx="1590675" cy="66675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896225" y="0"/>
              <a:ext cx="1247775" cy="1247775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0" y="3895724"/>
              <a:ext cx="1247774" cy="1247774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69327" rIns="0" bIns="0" rtlCol="0">
            <a:spAutoFit/>
          </a:bodyPr>
          <a:lstStyle/>
          <a:p>
            <a:pPr marL="1296670">
              <a:lnSpc>
                <a:spcPct val="100000"/>
              </a:lnSpc>
              <a:spcBef>
                <a:spcPts val="110"/>
              </a:spcBef>
            </a:pPr>
            <a:r>
              <a:rPr sz="6600" spc="-660" dirty="0">
                <a:solidFill>
                  <a:srgbClr val="1F2A41"/>
                </a:solidFill>
                <a:latin typeface="Arial Black"/>
                <a:cs typeface="Arial Black"/>
              </a:rPr>
              <a:t>TIMESTACK</a:t>
            </a:r>
            <a:endParaRPr sz="66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172450" y="0"/>
              <a:ext cx="971550" cy="97155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05300" y="4619625"/>
              <a:ext cx="4838700" cy="52387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296150" y="4848225"/>
              <a:ext cx="1590675" cy="66675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764540" y="445198"/>
            <a:ext cx="1388745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dirty="0">
                <a:latin typeface="Arial MT"/>
                <a:cs typeface="Arial MT"/>
              </a:rPr>
              <a:t>VISUAL </a:t>
            </a:r>
            <a:r>
              <a:rPr sz="1400" spc="-10" dirty="0">
                <a:latin typeface="Arial MT"/>
                <a:cs typeface="Arial MT"/>
              </a:rPr>
              <a:t>STUDIO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018154" y="430466"/>
            <a:ext cx="612140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spc="-10" dirty="0">
                <a:latin typeface="Arial MT"/>
                <a:cs typeface="Arial MT"/>
              </a:rPr>
              <a:t>EXCEL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141084" y="448055"/>
            <a:ext cx="643255" cy="2438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400" spc="-10" dirty="0">
                <a:latin typeface="Arial MT"/>
                <a:cs typeface="Arial MT"/>
              </a:rPr>
              <a:t>TEAMS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49400" y="2292921"/>
            <a:ext cx="851535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spc="-10" dirty="0">
                <a:latin typeface="Arial MT"/>
                <a:cs typeface="Arial MT"/>
              </a:rPr>
              <a:t>DISCORD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727828" y="448563"/>
            <a:ext cx="595630" cy="2438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400" spc="-20" dirty="0">
                <a:latin typeface="Arial MT"/>
                <a:cs typeface="Arial MT"/>
              </a:rPr>
              <a:t>WORD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354070" y="2297112"/>
            <a:ext cx="642620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spc="-10" dirty="0">
                <a:latin typeface="Arial MT"/>
                <a:cs typeface="Arial MT"/>
              </a:rPr>
              <a:t>CANVA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395595" y="2298128"/>
            <a:ext cx="1240790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spc="-10" dirty="0">
                <a:latin typeface="Arial MT"/>
                <a:cs typeface="Arial MT"/>
              </a:rPr>
              <a:t>POWERPOINT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914400" y="695325"/>
            <a:ext cx="6219825" cy="3028950"/>
            <a:chOff x="914400" y="695325"/>
            <a:chExt cx="6219825" cy="3028950"/>
          </a:xfrm>
        </p:grpSpPr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14400" y="723900"/>
              <a:ext cx="1085850" cy="1114425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533650" y="695325"/>
              <a:ext cx="1476375" cy="139065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486275" y="819150"/>
              <a:ext cx="1095375" cy="114300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581650" y="952500"/>
              <a:ext cx="1552575" cy="87630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495425" y="2819400"/>
              <a:ext cx="1000125" cy="57150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781300" y="2581275"/>
              <a:ext cx="1847850" cy="10382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372100" y="2676525"/>
              <a:ext cx="1152525" cy="104775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425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66164" rIns="0" bIns="0" rtlCol="0">
            <a:spAutoFit/>
          </a:bodyPr>
          <a:lstStyle/>
          <a:p>
            <a:pPr marL="26670">
              <a:lnSpc>
                <a:spcPct val="100000"/>
              </a:lnSpc>
              <a:spcBef>
                <a:spcPts val="110"/>
              </a:spcBef>
            </a:pPr>
            <a:r>
              <a:rPr spc="-260" dirty="0"/>
              <a:t>LET'S</a:t>
            </a:r>
            <a:r>
              <a:rPr spc="-305" dirty="0"/>
              <a:t> </a:t>
            </a:r>
            <a:r>
              <a:rPr dirty="0"/>
              <a:t>SEE</a:t>
            </a:r>
            <a:r>
              <a:rPr spc="-285" dirty="0"/>
              <a:t> </a:t>
            </a:r>
            <a:r>
              <a:rPr spc="-310" dirty="0"/>
              <a:t>THE</a:t>
            </a:r>
            <a:r>
              <a:rPr spc="-265" dirty="0"/>
              <a:t> </a:t>
            </a:r>
            <a:r>
              <a:rPr spc="120" dirty="0"/>
              <a:t>PROJECT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51435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19375" y="0"/>
              <a:ext cx="6524625" cy="37147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296150" y="152400"/>
              <a:ext cx="1581150" cy="6667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971549" cy="97155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172450" y="4171949"/>
              <a:ext cx="971550" cy="971549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627629" y="590930"/>
            <a:ext cx="3901440" cy="483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000" spc="-405" dirty="0">
                <a:solidFill>
                  <a:srgbClr val="1F2A41"/>
                </a:solidFill>
                <a:latin typeface="Arial Black"/>
                <a:cs typeface="Arial Black"/>
              </a:rPr>
              <a:t>TABLE</a:t>
            </a:r>
            <a:r>
              <a:rPr sz="3000" spc="-375" dirty="0">
                <a:solidFill>
                  <a:srgbClr val="1F2A41"/>
                </a:solidFill>
                <a:latin typeface="Arial Black"/>
                <a:cs typeface="Arial Black"/>
              </a:rPr>
              <a:t> </a:t>
            </a:r>
            <a:r>
              <a:rPr sz="3000" spc="-275" dirty="0">
                <a:solidFill>
                  <a:srgbClr val="1F2A41"/>
                </a:solidFill>
                <a:latin typeface="Arial Black"/>
                <a:cs typeface="Arial Black"/>
              </a:rPr>
              <a:t>OF</a:t>
            </a:r>
            <a:r>
              <a:rPr sz="3000" spc="-305" dirty="0">
                <a:solidFill>
                  <a:srgbClr val="1F2A41"/>
                </a:solidFill>
                <a:latin typeface="Arial Black"/>
                <a:cs typeface="Arial Black"/>
              </a:rPr>
              <a:t> </a:t>
            </a:r>
            <a:r>
              <a:rPr sz="3000" spc="-315" dirty="0">
                <a:solidFill>
                  <a:srgbClr val="1F2A41"/>
                </a:solidFill>
                <a:latin typeface="Arial Black"/>
                <a:cs typeface="Arial Black"/>
              </a:rPr>
              <a:t>CONTENTS</a:t>
            </a:r>
            <a:endParaRPr sz="3000">
              <a:latin typeface="Arial Black"/>
              <a:cs typeface="Arial Black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762375" y="1695450"/>
            <a:ext cx="695325" cy="695325"/>
          </a:xfrm>
          <a:prstGeom prst="rect">
            <a:avLst/>
          </a:prstGeom>
          <a:solidFill>
            <a:srgbClr val="D2E0F0"/>
          </a:solidFill>
        </p:spPr>
        <p:txBody>
          <a:bodyPr vert="horz" wrap="square" lIns="0" tIns="97790" rIns="0" bIns="0" rtlCol="0">
            <a:spAutoFit/>
          </a:bodyPr>
          <a:lstStyle/>
          <a:p>
            <a:pPr marL="153035">
              <a:lnSpc>
                <a:spcPct val="100000"/>
              </a:lnSpc>
              <a:spcBef>
                <a:spcPts val="770"/>
              </a:spcBef>
            </a:pPr>
            <a:r>
              <a:rPr sz="3000" spc="-495" dirty="0">
                <a:solidFill>
                  <a:srgbClr val="1F2A41"/>
                </a:solidFill>
                <a:latin typeface="Arial Black"/>
                <a:cs typeface="Arial Black"/>
              </a:rPr>
              <a:t>01</a:t>
            </a:r>
            <a:endParaRPr sz="3000">
              <a:latin typeface="Arial Black"/>
              <a:cs typeface="Arial Black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686300" y="2781300"/>
            <a:ext cx="695325" cy="695325"/>
          </a:xfrm>
          <a:prstGeom prst="rect">
            <a:avLst/>
          </a:prstGeom>
          <a:solidFill>
            <a:srgbClr val="D2E0F0"/>
          </a:solidFill>
        </p:spPr>
        <p:txBody>
          <a:bodyPr vert="horz" wrap="square" lIns="0" tIns="95250" rIns="0" bIns="0" rtlCol="0">
            <a:spAutoFit/>
          </a:bodyPr>
          <a:lstStyle/>
          <a:p>
            <a:pPr marL="102870">
              <a:lnSpc>
                <a:spcPct val="100000"/>
              </a:lnSpc>
              <a:spcBef>
                <a:spcPts val="750"/>
              </a:spcBef>
            </a:pPr>
            <a:r>
              <a:rPr sz="3000" spc="-25" dirty="0">
                <a:solidFill>
                  <a:srgbClr val="1F2A41"/>
                </a:solidFill>
                <a:latin typeface="Arial Black"/>
                <a:cs typeface="Arial Black"/>
              </a:rPr>
              <a:t>04</a:t>
            </a:r>
            <a:endParaRPr sz="3000">
              <a:latin typeface="Arial Black"/>
              <a:cs typeface="Arial Black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762375" y="2781300"/>
            <a:ext cx="695325" cy="695325"/>
          </a:xfrm>
          <a:prstGeom prst="rect">
            <a:avLst/>
          </a:prstGeom>
          <a:solidFill>
            <a:srgbClr val="D2E0F0"/>
          </a:solidFill>
        </p:spPr>
        <p:txBody>
          <a:bodyPr vert="horz" wrap="square" lIns="0" tIns="96520" rIns="0" bIns="0" rtlCol="0">
            <a:spAutoFit/>
          </a:bodyPr>
          <a:lstStyle/>
          <a:p>
            <a:pPr marL="115570">
              <a:lnSpc>
                <a:spcPct val="100000"/>
              </a:lnSpc>
              <a:spcBef>
                <a:spcPts val="760"/>
              </a:spcBef>
            </a:pPr>
            <a:r>
              <a:rPr sz="3000" spc="-25" dirty="0">
                <a:solidFill>
                  <a:srgbClr val="1F2A41"/>
                </a:solidFill>
                <a:latin typeface="Arial Black"/>
                <a:cs typeface="Arial Black"/>
              </a:rPr>
              <a:t>02</a:t>
            </a:r>
            <a:endParaRPr sz="3000">
              <a:latin typeface="Arial Black"/>
              <a:cs typeface="Arial Black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686300" y="1704975"/>
            <a:ext cx="695325" cy="695325"/>
          </a:xfrm>
          <a:prstGeom prst="rect">
            <a:avLst/>
          </a:prstGeom>
          <a:solidFill>
            <a:srgbClr val="D2E0F0"/>
          </a:solidFill>
        </p:spPr>
        <p:txBody>
          <a:bodyPr vert="horz" wrap="square" lIns="0" tIns="91440" rIns="0" bIns="0" rtlCol="0">
            <a:spAutoFit/>
          </a:bodyPr>
          <a:lstStyle/>
          <a:p>
            <a:pPr marL="115570">
              <a:lnSpc>
                <a:spcPct val="100000"/>
              </a:lnSpc>
              <a:spcBef>
                <a:spcPts val="720"/>
              </a:spcBef>
            </a:pPr>
            <a:r>
              <a:rPr sz="3000" spc="-25" dirty="0">
                <a:solidFill>
                  <a:srgbClr val="1F2A41"/>
                </a:solidFill>
                <a:latin typeface="Arial Black"/>
                <a:cs typeface="Arial Black"/>
              </a:rPr>
              <a:t>03</a:t>
            </a:r>
            <a:endParaRPr sz="3000">
              <a:latin typeface="Arial Black"/>
              <a:cs typeface="Arial Black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290445" y="1881187"/>
            <a:ext cx="12071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90" dirty="0">
                <a:solidFill>
                  <a:srgbClr val="1F2A41"/>
                </a:solidFill>
                <a:latin typeface="Arial Black"/>
                <a:cs typeface="Arial Black"/>
              </a:rPr>
              <a:t>OUR</a:t>
            </a:r>
            <a:r>
              <a:rPr sz="1800" spc="-180" dirty="0">
                <a:solidFill>
                  <a:srgbClr val="1F2A41"/>
                </a:solidFill>
                <a:latin typeface="Arial Black"/>
                <a:cs typeface="Arial Black"/>
              </a:rPr>
              <a:t> </a:t>
            </a:r>
            <a:r>
              <a:rPr sz="1800" spc="-155" dirty="0">
                <a:solidFill>
                  <a:srgbClr val="1F2A41"/>
                </a:solidFill>
                <a:latin typeface="Arial Black"/>
                <a:cs typeface="Arial Black"/>
              </a:rPr>
              <a:t>TEAM</a:t>
            </a:r>
            <a:endParaRPr sz="1800">
              <a:latin typeface="Arial Black"/>
              <a:cs typeface="Arial Black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401570" y="2965450"/>
            <a:ext cx="1090930" cy="3009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800" spc="-190" dirty="0">
                <a:solidFill>
                  <a:srgbClr val="1F2A41"/>
                </a:solidFill>
                <a:latin typeface="Arial Black"/>
                <a:cs typeface="Arial Black"/>
              </a:rPr>
              <a:t>OUR</a:t>
            </a:r>
            <a:r>
              <a:rPr sz="1800" spc="-180" dirty="0">
                <a:solidFill>
                  <a:srgbClr val="1F2A41"/>
                </a:solidFill>
                <a:latin typeface="Arial Black"/>
                <a:cs typeface="Arial Black"/>
              </a:rPr>
              <a:t> </a:t>
            </a:r>
            <a:r>
              <a:rPr sz="1800" spc="-160" dirty="0">
                <a:solidFill>
                  <a:srgbClr val="1F2A41"/>
                </a:solidFill>
                <a:latin typeface="Arial Black"/>
                <a:cs typeface="Arial Black"/>
              </a:rPr>
              <a:t>IDEA</a:t>
            </a:r>
            <a:endParaRPr sz="1800">
              <a:latin typeface="Arial Black"/>
              <a:cs typeface="Arial Black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744590" y="1747202"/>
            <a:ext cx="1502410" cy="577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4" dirty="0">
                <a:solidFill>
                  <a:srgbClr val="1F2A41"/>
                </a:solidFill>
                <a:latin typeface="Arial Black"/>
                <a:cs typeface="Arial Black"/>
              </a:rPr>
              <a:t>STAGES</a:t>
            </a:r>
            <a:r>
              <a:rPr sz="1800" spc="-185" dirty="0">
                <a:solidFill>
                  <a:srgbClr val="1F2A41"/>
                </a:solidFill>
                <a:latin typeface="Arial Black"/>
                <a:cs typeface="Arial Black"/>
              </a:rPr>
              <a:t> </a:t>
            </a:r>
            <a:r>
              <a:rPr sz="1800" spc="-25" dirty="0">
                <a:solidFill>
                  <a:srgbClr val="1F2A41"/>
                </a:solidFill>
                <a:latin typeface="Arial Black"/>
                <a:cs typeface="Arial Black"/>
              </a:rPr>
              <a:t>OF</a:t>
            </a:r>
            <a:endParaRPr sz="18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800" spc="-190" dirty="0">
                <a:solidFill>
                  <a:srgbClr val="1F2A41"/>
                </a:solidFill>
                <a:latin typeface="Arial Black"/>
                <a:cs typeface="Arial Black"/>
              </a:rPr>
              <a:t>REALIZATION</a:t>
            </a:r>
            <a:endParaRPr sz="1800">
              <a:latin typeface="Arial Black"/>
              <a:cs typeface="Arial Black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742685" y="2826385"/>
            <a:ext cx="1845310" cy="5778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800" spc="-85" dirty="0">
                <a:solidFill>
                  <a:srgbClr val="1F2A41"/>
                </a:solidFill>
                <a:latin typeface="Arial Black"/>
                <a:cs typeface="Arial Black"/>
              </a:rPr>
              <a:t>APPLICATIONS</a:t>
            </a:r>
            <a:endParaRPr sz="18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800" spc="-114" dirty="0">
                <a:solidFill>
                  <a:srgbClr val="1F2A41"/>
                </a:solidFill>
                <a:latin typeface="Arial Black"/>
                <a:cs typeface="Arial Black"/>
              </a:rPr>
              <a:t>AND</a:t>
            </a:r>
            <a:r>
              <a:rPr sz="1800" spc="-245" dirty="0">
                <a:solidFill>
                  <a:srgbClr val="1F2A41"/>
                </a:solidFill>
                <a:latin typeface="Arial Black"/>
                <a:cs typeface="Arial Black"/>
              </a:rPr>
              <a:t> </a:t>
            </a:r>
            <a:r>
              <a:rPr sz="1800" spc="-150" dirty="0">
                <a:solidFill>
                  <a:srgbClr val="1F2A41"/>
                </a:solidFill>
                <a:latin typeface="Arial Black"/>
                <a:cs typeface="Arial Black"/>
              </a:rPr>
              <a:t>SOFTWARE</a:t>
            </a:r>
            <a:endParaRPr sz="1800">
              <a:latin typeface="Arial Black"/>
              <a:cs typeface="Arial Black"/>
            </a:endParaRPr>
          </a:p>
        </p:txBody>
      </p:sp>
      <p:pic>
        <p:nvPicPr>
          <p:cNvPr id="17" name="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6200" y="3714750"/>
            <a:ext cx="1771650" cy="135254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924044" y="2454846"/>
            <a:ext cx="2642235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spc="-370" dirty="0">
                <a:solidFill>
                  <a:srgbClr val="1F2A41"/>
                </a:solidFill>
                <a:latin typeface="Arial Black"/>
                <a:cs typeface="Arial Black"/>
              </a:rPr>
              <a:t>OUR</a:t>
            </a:r>
            <a:r>
              <a:rPr sz="3950" spc="-459" dirty="0">
                <a:solidFill>
                  <a:srgbClr val="1F2A41"/>
                </a:solidFill>
                <a:latin typeface="Arial Black"/>
                <a:cs typeface="Arial Black"/>
              </a:rPr>
              <a:t> </a:t>
            </a:r>
            <a:r>
              <a:rPr sz="3950" spc="-375" dirty="0">
                <a:solidFill>
                  <a:srgbClr val="1F2A41"/>
                </a:solidFill>
                <a:latin typeface="Arial Black"/>
                <a:cs typeface="Arial Black"/>
              </a:rPr>
              <a:t>TEAM</a:t>
            </a:r>
            <a:endParaRPr sz="3950">
              <a:latin typeface="Arial Black"/>
              <a:cs typeface="Arial Black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686425" y="1038225"/>
            <a:ext cx="1104900" cy="1095375"/>
          </a:xfrm>
          <a:prstGeom prst="rect">
            <a:avLst/>
          </a:prstGeom>
          <a:solidFill>
            <a:srgbClr val="D2E0F0"/>
          </a:solidFill>
        </p:spPr>
        <p:txBody>
          <a:bodyPr vert="horz" wrap="square" lIns="0" tIns="36830" rIns="0" bIns="0" rtlCol="0">
            <a:spAutoFit/>
          </a:bodyPr>
          <a:lstStyle/>
          <a:p>
            <a:pPr marL="167005">
              <a:lnSpc>
                <a:spcPct val="100000"/>
              </a:lnSpc>
              <a:spcBef>
                <a:spcPts val="290"/>
              </a:spcBef>
            </a:pPr>
            <a:r>
              <a:rPr sz="6000" spc="-965" dirty="0">
                <a:solidFill>
                  <a:srgbClr val="1F2A41"/>
                </a:solidFill>
                <a:latin typeface="Arial Black"/>
                <a:cs typeface="Arial Black"/>
              </a:rPr>
              <a:t>01</a:t>
            </a:r>
            <a:endParaRPr sz="6000">
              <a:latin typeface="Arial Black"/>
              <a:cs typeface="Arial Black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-12700"/>
            <a:ext cx="4025900" cy="5168900"/>
            <a:chOff x="0" y="-12700"/>
            <a:chExt cx="4025900" cy="5168900"/>
          </a:xfrm>
        </p:grpSpPr>
        <p:sp>
          <p:nvSpPr>
            <p:cNvPr id="5" name="object 5"/>
            <p:cNvSpPr/>
            <p:nvPr/>
          </p:nvSpPr>
          <p:spPr>
            <a:xfrm>
              <a:off x="0" y="0"/>
              <a:ext cx="4013200" cy="5143500"/>
            </a:xfrm>
            <a:custGeom>
              <a:avLst/>
              <a:gdLst/>
              <a:ahLst/>
              <a:cxnLst/>
              <a:rect l="l" t="t" r="r" b="b"/>
              <a:pathLst>
                <a:path w="4013200" h="5143500">
                  <a:moveTo>
                    <a:pt x="1292773" y="0"/>
                  </a:moveTo>
                  <a:lnTo>
                    <a:pt x="0" y="0"/>
                  </a:lnTo>
                  <a:lnTo>
                    <a:pt x="0" y="5143500"/>
                  </a:lnTo>
                  <a:lnTo>
                    <a:pt x="4013055" y="5143500"/>
                  </a:lnTo>
                  <a:lnTo>
                    <a:pt x="1292773" y="0"/>
                  </a:lnTo>
                  <a:close/>
                </a:path>
              </a:pathLst>
            </a:custGeom>
            <a:solidFill>
              <a:srgbClr val="43628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292773" y="0"/>
              <a:ext cx="2720340" cy="5143500"/>
            </a:xfrm>
            <a:custGeom>
              <a:avLst/>
              <a:gdLst/>
              <a:ahLst/>
              <a:cxnLst/>
              <a:rect l="l" t="t" r="r" b="b"/>
              <a:pathLst>
                <a:path w="2720340" h="5143500">
                  <a:moveTo>
                    <a:pt x="0" y="0"/>
                  </a:moveTo>
                  <a:lnTo>
                    <a:pt x="2720282" y="5143500"/>
                  </a:lnTo>
                </a:path>
              </a:pathLst>
            </a:custGeom>
            <a:ln w="25400">
              <a:solidFill>
                <a:srgbClr val="39465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19375" y="0"/>
              <a:ext cx="6524625" cy="37147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296150" y="152400"/>
              <a:ext cx="1581150" cy="6667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0"/>
              <a:ext cx="971549" cy="97155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172450" y="4171949"/>
              <a:ext cx="971550" cy="971549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744855" y="1181036"/>
            <a:ext cx="2167890" cy="753110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12700" marR="5080">
              <a:lnSpc>
                <a:spcPts val="1430"/>
              </a:lnSpc>
              <a:spcBef>
                <a:spcPts val="155"/>
              </a:spcBef>
            </a:pPr>
            <a:r>
              <a:rPr sz="1200" spc="-55" dirty="0">
                <a:solidFill>
                  <a:srgbClr val="1F2A41"/>
                </a:solidFill>
                <a:latin typeface="Arial Black"/>
                <a:cs typeface="Arial Black"/>
              </a:rPr>
              <a:t>Nikolay</a:t>
            </a:r>
            <a:r>
              <a:rPr sz="1200" spc="-75" dirty="0">
                <a:solidFill>
                  <a:srgbClr val="1F2A41"/>
                </a:solidFill>
                <a:latin typeface="Arial Black"/>
                <a:cs typeface="Arial Black"/>
              </a:rPr>
              <a:t> </a:t>
            </a:r>
            <a:r>
              <a:rPr sz="1200" spc="-70" dirty="0">
                <a:solidFill>
                  <a:srgbClr val="1F2A41"/>
                </a:solidFill>
                <a:latin typeface="Arial Black"/>
                <a:cs typeface="Arial Black"/>
              </a:rPr>
              <a:t>Zhelev</a:t>
            </a:r>
            <a:r>
              <a:rPr sz="1200" spc="-65" dirty="0">
                <a:solidFill>
                  <a:srgbClr val="1F2A41"/>
                </a:solidFill>
                <a:latin typeface="Arial Black"/>
                <a:cs typeface="Arial Black"/>
              </a:rPr>
              <a:t> </a:t>
            </a:r>
            <a:r>
              <a:rPr sz="1200" spc="-175" dirty="0">
                <a:solidFill>
                  <a:srgbClr val="1F2A41"/>
                </a:solidFill>
                <a:latin typeface="Arial Black"/>
                <a:cs typeface="Arial Black"/>
              </a:rPr>
              <a:t>10G</a:t>
            </a:r>
            <a:r>
              <a:rPr sz="1200" spc="-75" dirty="0">
                <a:solidFill>
                  <a:srgbClr val="1F2A41"/>
                </a:solidFill>
                <a:latin typeface="Arial Black"/>
                <a:cs typeface="Arial Black"/>
              </a:rPr>
              <a:t> </a:t>
            </a:r>
            <a:r>
              <a:rPr sz="1200" spc="-10" dirty="0">
                <a:solidFill>
                  <a:srgbClr val="1F2A41"/>
                </a:solidFill>
                <a:latin typeface="Arial Black"/>
                <a:cs typeface="Arial Black"/>
              </a:rPr>
              <a:t>(Scrum </a:t>
            </a:r>
            <a:r>
              <a:rPr sz="1200" spc="-35" dirty="0">
                <a:solidFill>
                  <a:srgbClr val="1F2A41"/>
                </a:solidFill>
                <a:latin typeface="Arial Black"/>
                <a:cs typeface="Arial Black"/>
              </a:rPr>
              <a:t>Trainer):</a:t>
            </a:r>
            <a:r>
              <a:rPr sz="1200" spc="85" dirty="0">
                <a:solidFill>
                  <a:srgbClr val="1F2A41"/>
                </a:solidFill>
                <a:latin typeface="Arial Black"/>
                <a:cs typeface="Arial Black"/>
              </a:rPr>
              <a:t> </a:t>
            </a:r>
            <a:r>
              <a:rPr sz="1200" dirty="0">
                <a:solidFill>
                  <a:srgbClr val="1F2A41"/>
                </a:solidFill>
                <a:latin typeface="Lucida Sans Unicode"/>
                <a:cs typeface="Lucida Sans Unicode"/>
              </a:rPr>
              <a:t>Coordinates</a:t>
            </a:r>
            <a:r>
              <a:rPr sz="1200" spc="130" dirty="0">
                <a:solidFill>
                  <a:srgbClr val="1F2A41"/>
                </a:solidFill>
                <a:latin typeface="Lucida Sans Unicode"/>
                <a:cs typeface="Lucida Sans Unicode"/>
              </a:rPr>
              <a:t> </a:t>
            </a:r>
            <a:r>
              <a:rPr sz="1200" spc="-20" dirty="0">
                <a:solidFill>
                  <a:srgbClr val="1F2A41"/>
                </a:solidFill>
                <a:latin typeface="Lucida Sans Unicode"/>
                <a:cs typeface="Lucida Sans Unicode"/>
              </a:rPr>
              <a:t>team, </a:t>
            </a:r>
            <a:r>
              <a:rPr sz="1200" dirty="0">
                <a:solidFill>
                  <a:srgbClr val="1F2A41"/>
                </a:solidFill>
                <a:latin typeface="Lucida Sans Unicode"/>
                <a:cs typeface="Lucida Sans Unicode"/>
              </a:rPr>
              <a:t>plans</a:t>
            </a:r>
            <a:r>
              <a:rPr sz="1200" spc="45" dirty="0">
                <a:solidFill>
                  <a:srgbClr val="1F2A41"/>
                </a:solidFill>
                <a:latin typeface="Lucida Sans Unicode"/>
                <a:cs typeface="Lucida Sans Unicode"/>
              </a:rPr>
              <a:t> </a:t>
            </a:r>
            <a:r>
              <a:rPr sz="1200" spc="-20" dirty="0">
                <a:solidFill>
                  <a:srgbClr val="1F2A41"/>
                </a:solidFill>
                <a:latin typeface="Lucida Sans Unicode"/>
                <a:cs typeface="Lucida Sans Unicode"/>
              </a:rPr>
              <a:t>tasks,</a:t>
            </a:r>
            <a:r>
              <a:rPr sz="1200" spc="70" dirty="0">
                <a:solidFill>
                  <a:srgbClr val="1F2A41"/>
                </a:solidFill>
                <a:latin typeface="Lucida Sans Unicode"/>
                <a:cs typeface="Lucida Sans Unicode"/>
              </a:rPr>
              <a:t> </a:t>
            </a:r>
            <a:r>
              <a:rPr sz="1200" spc="65" dirty="0">
                <a:solidFill>
                  <a:srgbClr val="1F2A41"/>
                </a:solidFill>
                <a:latin typeface="Lucida Sans Unicode"/>
                <a:cs typeface="Lucida Sans Unicode"/>
              </a:rPr>
              <a:t>manages </a:t>
            </a:r>
            <a:r>
              <a:rPr sz="1200" dirty="0">
                <a:solidFill>
                  <a:srgbClr val="1F2A41"/>
                </a:solidFill>
                <a:latin typeface="Lucida Sans Unicode"/>
                <a:cs typeface="Lucida Sans Unicode"/>
              </a:rPr>
              <a:t>GitHub</a:t>
            </a:r>
            <a:r>
              <a:rPr sz="1200" spc="-50" dirty="0">
                <a:solidFill>
                  <a:srgbClr val="1F2A41"/>
                </a:solidFill>
                <a:latin typeface="Lucida Sans Unicode"/>
                <a:cs typeface="Lucida Sans Unicode"/>
              </a:rPr>
              <a:t> </a:t>
            </a:r>
            <a:r>
              <a:rPr sz="1200" spc="-10" dirty="0">
                <a:solidFill>
                  <a:srgbClr val="1F2A41"/>
                </a:solidFill>
                <a:latin typeface="Lucida Sans Unicode"/>
                <a:cs typeface="Lucida Sans Unicode"/>
              </a:rPr>
              <a:t>project</a:t>
            </a:r>
            <a:endParaRPr sz="1200">
              <a:latin typeface="Lucida Sans Unicode"/>
              <a:cs typeface="Lucida Sans Unicod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45490" y="3265106"/>
            <a:ext cx="2115820" cy="571500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12700" marR="5080" algn="just">
              <a:lnSpc>
                <a:spcPts val="1430"/>
              </a:lnSpc>
              <a:spcBef>
                <a:spcPts val="155"/>
              </a:spcBef>
            </a:pPr>
            <a:r>
              <a:rPr sz="1200" spc="-45" dirty="0">
                <a:solidFill>
                  <a:srgbClr val="1F2A41"/>
                </a:solidFill>
                <a:latin typeface="Arial Black"/>
                <a:cs typeface="Arial Black"/>
              </a:rPr>
              <a:t>Yuan</a:t>
            </a:r>
            <a:r>
              <a:rPr sz="1200" spc="-55" dirty="0">
                <a:solidFill>
                  <a:srgbClr val="1F2A41"/>
                </a:solidFill>
                <a:latin typeface="Arial Black"/>
                <a:cs typeface="Arial Black"/>
              </a:rPr>
              <a:t> </a:t>
            </a:r>
            <a:r>
              <a:rPr sz="1200" spc="-60" dirty="0">
                <a:solidFill>
                  <a:srgbClr val="1F2A41"/>
                </a:solidFill>
                <a:latin typeface="Arial Black"/>
                <a:cs typeface="Arial Black"/>
              </a:rPr>
              <a:t>Tomov</a:t>
            </a:r>
            <a:r>
              <a:rPr sz="1200" spc="10" dirty="0">
                <a:solidFill>
                  <a:srgbClr val="1F2A41"/>
                </a:solidFill>
                <a:latin typeface="Arial Black"/>
                <a:cs typeface="Arial Black"/>
              </a:rPr>
              <a:t> </a:t>
            </a:r>
            <a:r>
              <a:rPr sz="1200" spc="-260" dirty="0">
                <a:solidFill>
                  <a:srgbClr val="1F2A41"/>
                </a:solidFill>
                <a:latin typeface="Arial Black"/>
                <a:cs typeface="Arial Black"/>
              </a:rPr>
              <a:t>10G</a:t>
            </a:r>
            <a:r>
              <a:rPr sz="1200" spc="160" dirty="0">
                <a:solidFill>
                  <a:srgbClr val="1F2A41"/>
                </a:solidFill>
                <a:latin typeface="Arial Black"/>
                <a:cs typeface="Arial Black"/>
              </a:rPr>
              <a:t> </a:t>
            </a:r>
            <a:r>
              <a:rPr sz="1200" spc="-30" dirty="0">
                <a:solidFill>
                  <a:srgbClr val="1F2A41"/>
                </a:solidFill>
                <a:latin typeface="Arial Black"/>
                <a:cs typeface="Arial Black"/>
              </a:rPr>
              <a:t>(Backend </a:t>
            </a:r>
            <a:r>
              <a:rPr sz="1200" spc="-35" dirty="0">
                <a:solidFill>
                  <a:srgbClr val="1F2A41"/>
                </a:solidFill>
                <a:latin typeface="Arial Black"/>
                <a:cs typeface="Arial Black"/>
              </a:rPr>
              <a:t>Developer):</a:t>
            </a:r>
            <a:r>
              <a:rPr sz="1200" spc="35" dirty="0">
                <a:solidFill>
                  <a:srgbClr val="1F2A41"/>
                </a:solidFill>
                <a:latin typeface="Arial Black"/>
                <a:cs typeface="Arial Black"/>
              </a:rPr>
              <a:t> </a:t>
            </a:r>
            <a:r>
              <a:rPr sz="1200" dirty="0">
                <a:solidFill>
                  <a:srgbClr val="1F2A41"/>
                </a:solidFill>
                <a:latin typeface="Lucida Sans Unicode"/>
                <a:cs typeface="Lucida Sans Unicode"/>
              </a:rPr>
              <a:t>Develops</a:t>
            </a:r>
            <a:r>
              <a:rPr sz="1200" spc="65" dirty="0">
                <a:solidFill>
                  <a:srgbClr val="1F2A41"/>
                </a:solidFill>
                <a:latin typeface="Lucida Sans Unicode"/>
                <a:cs typeface="Lucida Sans Unicode"/>
              </a:rPr>
              <a:t> </a:t>
            </a:r>
            <a:r>
              <a:rPr sz="1200" spc="50" dirty="0">
                <a:solidFill>
                  <a:srgbClr val="1F2A41"/>
                </a:solidFill>
                <a:latin typeface="Lucida Sans Unicode"/>
                <a:cs typeface="Lucida Sans Unicode"/>
              </a:rPr>
              <a:t>code </a:t>
            </a:r>
            <a:r>
              <a:rPr sz="1200" dirty="0">
                <a:solidFill>
                  <a:srgbClr val="1F2A41"/>
                </a:solidFill>
                <a:latin typeface="Lucida Sans Unicode"/>
                <a:cs typeface="Lucida Sans Unicode"/>
              </a:rPr>
              <a:t>structure,</a:t>
            </a:r>
            <a:r>
              <a:rPr sz="1200" spc="-25" dirty="0">
                <a:solidFill>
                  <a:srgbClr val="1F2A41"/>
                </a:solidFill>
                <a:latin typeface="Lucida Sans Unicode"/>
                <a:cs typeface="Lucida Sans Unicode"/>
              </a:rPr>
              <a:t> </a:t>
            </a:r>
            <a:r>
              <a:rPr sz="1200" spc="75" dirty="0">
                <a:solidFill>
                  <a:srgbClr val="1F2A41"/>
                </a:solidFill>
                <a:latin typeface="Lucida Sans Unicode"/>
                <a:cs typeface="Lucida Sans Unicode"/>
              </a:rPr>
              <a:t>manages</a:t>
            </a:r>
            <a:r>
              <a:rPr sz="1200" spc="-105" dirty="0">
                <a:solidFill>
                  <a:srgbClr val="1F2A41"/>
                </a:solidFill>
                <a:latin typeface="Lucida Sans Unicode"/>
                <a:cs typeface="Lucida Sans Unicode"/>
              </a:rPr>
              <a:t> </a:t>
            </a:r>
            <a:r>
              <a:rPr sz="1200" spc="-10" dirty="0">
                <a:solidFill>
                  <a:srgbClr val="1F2A41"/>
                </a:solidFill>
                <a:latin typeface="Lucida Sans Unicode"/>
                <a:cs typeface="Lucida Sans Unicode"/>
              </a:rPr>
              <a:t>files</a:t>
            </a:r>
            <a:endParaRPr sz="1200">
              <a:latin typeface="Lucida Sans Unicode"/>
              <a:cs typeface="Lucida Sans Unicod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279134" y="1182052"/>
            <a:ext cx="2129790" cy="752475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12700" marR="5080" indent="292100" algn="r">
              <a:lnSpc>
                <a:spcPts val="1430"/>
              </a:lnSpc>
              <a:spcBef>
                <a:spcPts val="155"/>
              </a:spcBef>
            </a:pPr>
            <a:r>
              <a:rPr sz="1200" spc="-40" dirty="0">
                <a:solidFill>
                  <a:srgbClr val="1F2A41"/>
                </a:solidFill>
                <a:latin typeface="Arial Black"/>
                <a:cs typeface="Arial Black"/>
              </a:rPr>
              <a:t>Simeon</a:t>
            </a:r>
            <a:r>
              <a:rPr sz="1200" spc="-135" dirty="0">
                <a:solidFill>
                  <a:srgbClr val="1F2A41"/>
                </a:solidFill>
                <a:latin typeface="Arial Black"/>
                <a:cs typeface="Arial Black"/>
              </a:rPr>
              <a:t> </a:t>
            </a:r>
            <a:r>
              <a:rPr sz="1200" spc="-30" dirty="0">
                <a:solidFill>
                  <a:srgbClr val="1F2A41"/>
                </a:solidFill>
                <a:latin typeface="Arial Black"/>
                <a:cs typeface="Arial Black"/>
              </a:rPr>
              <a:t>Kalamarev</a:t>
            </a:r>
            <a:r>
              <a:rPr sz="1200" spc="-95" dirty="0">
                <a:solidFill>
                  <a:srgbClr val="1F2A41"/>
                </a:solidFill>
                <a:latin typeface="Arial Black"/>
                <a:cs typeface="Arial Black"/>
              </a:rPr>
              <a:t> </a:t>
            </a:r>
            <a:r>
              <a:rPr sz="1200" spc="-110" dirty="0">
                <a:solidFill>
                  <a:srgbClr val="1F2A41"/>
                </a:solidFill>
                <a:latin typeface="Arial Black"/>
                <a:cs typeface="Arial Black"/>
              </a:rPr>
              <a:t>10A </a:t>
            </a:r>
            <a:r>
              <a:rPr sz="1200" spc="-25" dirty="0">
                <a:solidFill>
                  <a:srgbClr val="1F2A41"/>
                </a:solidFill>
                <a:latin typeface="Arial Black"/>
                <a:cs typeface="Arial Black"/>
              </a:rPr>
              <a:t>(Frontend</a:t>
            </a:r>
            <a:r>
              <a:rPr sz="1200" spc="-120" dirty="0">
                <a:solidFill>
                  <a:srgbClr val="1F2A41"/>
                </a:solidFill>
                <a:latin typeface="Arial Black"/>
                <a:cs typeface="Arial Black"/>
              </a:rPr>
              <a:t> </a:t>
            </a:r>
            <a:r>
              <a:rPr sz="1200" spc="-10" dirty="0">
                <a:solidFill>
                  <a:srgbClr val="1F2A41"/>
                </a:solidFill>
                <a:latin typeface="Arial Black"/>
                <a:cs typeface="Arial Black"/>
              </a:rPr>
              <a:t>Developer): </a:t>
            </a:r>
            <a:r>
              <a:rPr sz="1200" dirty="0">
                <a:solidFill>
                  <a:srgbClr val="1F2A41"/>
                </a:solidFill>
                <a:latin typeface="Lucida Sans Unicode"/>
                <a:cs typeface="Lucida Sans Unicode"/>
              </a:rPr>
              <a:t>Designs</a:t>
            </a:r>
            <a:r>
              <a:rPr sz="1200" spc="45" dirty="0">
                <a:solidFill>
                  <a:srgbClr val="1F2A41"/>
                </a:solidFill>
                <a:latin typeface="Lucida Sans Unicode"/>
                <a:cs typeface="Lucida Sans Unicode"/>
              </a:rPr>
              <a:t> </a:t>
            </a:r>
            <a:r>
              <a:rPr sz="1200" dirty="0">
                <a:solidFill>
                  <a:srgbClr val="1F2A41"/>
                </a:solidFill>
                <a:latin typeface="Lucida Sans Unicode"/>
                <a:cs typeface="Lucida Sans Unicode"/>
              </a:rPr>
              <a:t>console</a:t>
            </a:r>
            <a:r>
              <a:rPr sz="1200" spc="100" dirty="0">
                <a:solidFill>
                  <a:srgbClr val="1F2A41"/>
                </a:solidFill>
                <a:latin typeface="Lucida Sans Unicode"/>
                <a:cs typeface="Lucida Sans Unicode"/>
              </a:rPr>
              <a:t> </a:t>
            </a:r>
            <a:r>
              <a:rPr sz="1200" spc="-10" dirty="0">
                <a:solidFill>
                  <a:srgbClr val="1F2A41"/>
                </a:solidFill>
                <a:latin typeface="Lucida Sans Unicode"/>
                <a:cs typeface="Lucida Sans Unicode"/>
              </a:rPr>
              <a:t>navigation</a:t>
            </a:r>
            <a:endParaRPr sz="1200">
              <a:latin typeface="Lucida Sans Unicode"/>
              <a:cs typeface="Lucida Sans Unicode"/>
            </a:endParaRPr>
          </a:p>
          <a:p>
            <a:pPr marL="673735">
              <a:lnSpc>
                <a:spcPts val="1375"/>
              </a:lnSpc>
            </a:pPr>
            <a:r>
              <a:rPr sz="1200" spc="70" dirty="0">
                <a:solidFill>
                  <a:srgbClr val="1F2A41"/>
                </a:solidFill>
                <a:latin typeface="Lucida Sans Unicode"/>
                <a:cs typeface="Lucida Sans Unicode"/>
              </a:rPr>
              <a:t>and</a:t>
            </a:r>
            <a:r>
              <a:rPr sz="1200" dirty="0">
                <a:solidFill>
                  <a:srgbClr val="1F2A41"/>
                </a:solidFill>
                <a:latin typeface="Lucida Sans Unicode"/>
                <a:cs typeface="Lucida Sans Unicode"/>
              </a:rPr>
              <a:t> visual</a:t>
            </a:r>
            <a:r>
              <a:rPr sz="1200" spc="-10" dirty="0">
                <a:solidFill>
                  <a:srgbClr val="1F2A41"/>
                </a:solidFill>
                <a:latin typeface="Lucida Sans Unicode"/>
                <a:cs typeface="Lucida Sans Unicode"/>
              </a:rPr>
              <a:t> </a:t>
            </a:r>
            <a:r>
              <a:rPr sz="1200" spc="40" dirty="0">
                <a:solidFill>
                  <a:srgbClr val="1F2A41"/>
                </a:solidFill>
                <a:latin typeface="Lucida Sans Unicode"/>
                <a:cs typeface="Lucida Sans Unicode"/>
              </a:rPr>
              <a:t>aspects</a:t>
            </a:r>
            <a:endParaRPr sz="1200">
              <a:latin typeface="Lucida Sans Unicode"/>
              <a:cs typeface="Lucida Sans Unicode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416040" y="3292792"/>
            <a:ext cx="1986914" cy="571500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64769" marR="5080" indent="-52705" algn="r">
              <a:lnSpc>
                <a:spcPts val="1430"/>
              </a:lnSpc>
              <a:spcBef>
                <a:spcPts val="155"/>
              </a:spcBef>
            </a:pPr>
            <a:r>
              <a:rPr sz="1200" spc="-55" dirty="0">
                <a:solidFill>
                  <a:srgbClr val="1F2A41"/>
                </a:solidFill>
                <a:latin typeface="Arial Black"/>
                <a:cs typeface="Arial Black"/>
              </a:rPr>
              <a:t>Borislav</a:t>
            </a:r>
            <a:r>
              <a:rPr sz="1200" spc="-150" dirty="0">
                <a:solidFill>
                  <a:srgbClr val="1F2A41"/>
                </a:solidFill>
                <a:latin typeface="Arial Black"/>
                <a:cs typeface="Arial Black"/>
              </a:rPr>
              <a:t> </a:t>
            </a:r>
            <a:r>
              <a:rPr sz="1200" spc="-70" dirty="0">
                <a:solidFill>
                  <a:srgbClr val="1F2A41"/>
                </a:solidFill>
                <a:latin typeface="Arial Black"/>
                <a:cs typeface="Arial Black"/>
              </a:rPr>
              <a:t>Petkov</a:t>
            </a:r>
            <a:r>
              <a:rPr sz="1200" spc="-55" dirty="0">
                <a:solidFill>
                  <a:srgbClr val="1F2A41"/>
                </a:solidFill>
                <a:latin typeface="Arial Black"/>
                <a:cs typeface="Arial Black"/>
              </a:rPr>
              <a:t> </a:t>
            </a:r>
            <a:r>
              <a:rPr sz="1200" spc="-160" dirty="0">
                <a:solidFill>
                  <a:srgbClr val="1F2A41"/>
                </a:solidFill>
                <a:latin typeface="Arial Black"/>
                <a:cs typeface="Arial Black"/>
              </a:rPr>
              <a:t>10A</a:t>
            </a:r>
            <a:r>
              <a:rPr sz="1200" spc="-130" dirty="0">
                <a:solidFill>
                  <a:srgbClr val="1F2A41"/>
                </a:solidFill>
                <a:latin typeface="Arial Black"/>
                <a:cs typeface="Arial Black"/>
              </a:rPr>
              <a:t> </a:t>
            </a:r>
            <a:r>
              <a:rPr sz="1200" spc="-10" dirty="0">
                <a:solidFill>
                  <a:srgbClr val="1F2A41"/>
                </a:solidFill>
                <a:latin typeface="Arial Black"/>
                <a:cs typeface="Arial Black"/>
              </a:rPr>
              <a:t>(QA): </a:t>
            </a:r>
            <a:r>
              <a:rPr sz="1200" dirty="0">
                <a:solidFill>
                  <a:srgbClr val="1F2A41"/>
                </a:solidFill>
                <a:latin typeface="Lucida Sans Unicode"/>
                <a:cs typeface="Lucida Sans Unicode"/>
              </a:rPr>
              <a:t>Conducts</a:t>
            </a:r>
            <a:r>
              <a:rPr sz="1200" spc="75" dirty="0">
                <a:solidFill>
                  <a:srgbClr val="1F2A41"/>
                </a:solidFill>
                <a:latin typeface="Lucida Sans Unicode"/>
                <a:cs typeface="Lucida Sans Unicode"/>
              </a:rPr>
              <a:t> </a:t>
            </a:r>
            <a:r>
              <a:rPr sz="1200" spc="-10" dirty="0">
                <a:solidFill>
                  <a:srgbClr val="1F2A41"/>
                </a:solidFill>
                <a:latin typeface="Lucida Sans Unicode"/>
                <a:cs typeface="Lucida Sans Unicode"/>
              </a:rPr>
              <a:t>tests,</a:t>
            </a:r>
            <a:r>
              <a:rPr sz="1200" spc="100" dirty="0">
                <a:solidFill>
                  <a:srgbClr val="1F2A41"/>
                </a:solidFill>
                <a:latin typeface="Lucida Sans Unicode"/>
                <a:cs typeface="Lucida Sans Unicode"/>
              </a:rPr>
              <a:t> </a:t>
            </a:r>
            <a:r>
              <a:rPr sz="1200" spc="-10" dirty="0">
                <a:solidFill>
                  <a:srgbClr val="1F2A41"/>
                </a:solidFill>
                <a:latin typeface="Lucida Sans Unicode"/>
                <a:cs typeface="Lucida Sans Unicode"/>
              </a:rPr>
              <a:t>identifies </a:t>
            </a:r>
            <a:r>
              <a:rPr sz="1200" dirty="0">
                <a:solidFill>
                  <a:srgbClr val="1F2A41"/>
                </a:solidFill>
                <a:latin typeface="Lucida Sans Unicode"/>
                <a:cs typeface="Lucida Sans Unicode"/>
              </a:rPr>
              <a:t>bugs,</a:t>
            </a:r>
            <a:r>
              <a:rPr sz="1200" spc="15" dirty="0">
                <a:solidFill>
                  <a:srgbClr val="1F2A41"/>
                </a:solidFill>
                <a:latin typeface="Lucida Sans Unicode"/>
                <a:cs typeface="Lucida Sans Unicode"/>
              </a:rPr>
              <a:t> </a:t>
            </a:r>
            <a:r>
              <a:rPr sz="1200" dirty="0">
                <a:solidFill>
                  <a:srgbClr val="1F2A41"/>
                </a:solidFill>
                <a:latin typeface="Lucida Sans Unicode"/>
                <a:cs typeface="Lucida Sans Unicode"/>
              </a:rPr>
              <a:t>ensures</a:t>
            </a:r>
            <a:r>
              <a:rPr sz="1200" spc="5" dirty="0">
                <a:solidFill>
                  <a:srgbClr val="1F2A41"/>
                </a:solidFill>
                <a:latin typeface="Lucida Sans Unicode"/>
                <a:cs typeface="Lucida Sans Unicode"/>
              </a:rPr>
              <a:t> </a:t>
            </a:r>
            <a:r>
              <a:rPr sz="1200" spc="-10" dirty="0">
                <a:solidFill>
                  <a:srgbClr val="1F2A41"/>
                </a:solidFill>
                <a:latin typeface="Lucida Sans Unicode"/>
                <a:cs typeface="Lucida Sans Unicode"/>
              </a:rPr>
              <a:t>quality</a:t>
            </a:r>
            <a:endParaRPr sz="1200">
              <a:latin typeface="Lucida Sans Unicode"/>
              <a:cs typeface="Lucida Sans Unicode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2990850" y="857250"/>
            <a:ext cx="3038475" cy="3429000"/>
            <a:chOff x="2990850" y="857250"/>
            <a:chExt cx="3038475" cy="3429000"/>
          </a:xfrm>
        </p:grpSpPr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000625" y="2914650"/>
              <a:ext cx="1028700" cy="137160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048250" y="857250"/>
              <a:ext cx="933450" cy="1362075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105150" y="2914650"/>
              <a:ext cx="1076325" cy="137160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990850" y="857250"/>
              <a:ext cx="1295400" cy="136207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47996" y="2454846"/>
            <a:ext cx="2390140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spc="-365" dirty="0">
                <a:solidFill>
                  <a:srgbClr val="1F2A41"/>
                </a:solidFill>
                <a:latin typeface="Arial Black"/>
                <a:cs typeface="Arial Black"/>
              </a:rPr>
              <a:t>OUR</a:t>
            </a:r>
            <a:r>
              <a:rPr sz="3950" spc="-465" dirty="0">
                <a:solidFill>
                  <a:srgbClr val="1F2A41"/>
                </a:solidFill>
                <a:latin typeface="Arial Black"/>
                <a:cs typeface="Arial Black"/>
              </a:rPr>
              <a:t> </a:t>
            </a:r>
            <a:r>
              <a:rPr sz="3950" spc="-380" dirty="0">
                <a:solidFill>
                  <a:srgbClr val="1F2A41"/>
                </a:solidFill>
                <a:latin typeface="Arial Black"/>
                <a:cs typeface="Arial Black"/>
              </a:rPr>
              <a:t>IDEA</a:t>
            </a:r>
            <a:endParaRPr sz="3950">
              <a:latin typeface="Arial Black"/>
              <a:cs typeface="Arial Black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686425" y="1038225"/>
            <a:ext cx="1123950" cy="1095375"/>
          </a:xfrm>
          <a:prstGeom prst="rect">
            <a:avLst/>
          </a:prstGeom>
          <a:solidFill>
            <a:srgbClr val="D2E0F0"/>
          </a:solidFill>
        </p:spPr>
        <p:txBody>
          <a:bodyPr vert="horz" wrap="square" lIns="0" tIns="36830" rIns="0" bIns="0" rtlCol="0">
            <a:spAutoFit/>
          </a:bodyPr>
          <a:lstStyle/>
          <a:p>
            <a:pPr marL="102870">
              <a:lnSpc>
                <a:spcPct val="100000"/>
              </a:lnSpc>
              <a:spcBef>
                <a:spcPts val="290"/>
              </a:spcBef>
            </a:pPr>
            <a:r>
              <a:rPr sz="6000" spc="-405" dirty="0">
                <a:solidFill>
                  <a:srgbClr val="1F2A41"/>
                </a:solidFill>
                <a:latin typeface="Arial Black"/>
                <a:cs typeface="Arial Black"/>
              </a:rPr>
              <a:t>02</a:t>
            </a:r>
            <a:endParaRPr sz="6000">
              <a:latin typeface="Arial Black"/>
              <a:cs typeface="Arial Black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87387" y="1782826"/>
            <a:ext cx="3207385" cy="2092325"/>
            <a:chOff x="687387" y="1782826"/>
            <a:chExt cx="3207385" cy="2092325"/>
          </a:xfrm>
        </p:grpSpPr>
        <p:sp>
          <p:nvSpPr>
            <p:cNvPr id="5" name="object 5"/>
            <p:cNvSpPr/>
            <p:nvPr/>
          </p:nvSpPr>
          <p:spPr>
            <a:xfrm>
              <a:off x="700087" y="1795526"/>
              <a:ext cx="3181985" cy="2066925"/>
            </a:xfrm>
            <a:custGeom>
              <a:avLst/>
              <a:gdLst/>
              <a:ahLst/>
              <a:cxnLst/>
              <a:rect l="l" t="t" r="r" b="b"/>
              <a:pathLst>
                <a:path w="3181985" h="2066925">
                  <a:moveTo>
                    <a:pt x="2147887" y="0"/>
                  </a:moveTo>
                  <a:lnTo>
                    <a:pt x="2147887" y="516636"/>
                  </a:lnTo>
                  <a:lnTo>
                    <a:pt x="0" y="516636"/>
                  </a:lnTo>
                  <a:lnTo>
                    <a:pt x="0" y="1550162"/>
                  </a:lnTo>
                  <a:lnTo>
                    <a:pt x="2147887" y="1550162"/>
                  </a:lnTo>
                  <a:lnTo>
                    <a:pt x="2147887" y="2066925"/>
                  </a:lnTo>
                  <a:lnTo>
                    <a:pt x="3181413" y="1033399"/>
                  </a:lnTo>
                  <a:lnTo>
                    <a:pt x="2147887" y="0"/>
                  </a:lnTo>
                  <a:close/>
                </a:path>
              </a:pathLst>
            </a:custGeom>
            <a:solidFill>
              <a:srgbClr val="43628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00087" y="1795526"/>
              <a:ext cx="3181985" cy="2066925"/>
            </a:xfrm>
            <a:custGeom>
              <a:avLst/>
              <a:gdLst/>
              <a:ahLst/>
              <a:cxnLst/>
              <a:rect l="l" t="t" r="r" b="b"/>
              <a:pathLst>
                <a:path w="3181985" h="2066925">
                  <a:moveTo>
                    <a:pt x="0" y="516636"/>
                  </a:moveTo>
                  <a:lnTo>
                    <a:pt x="2147887" y="516636"/>
                  </a:lnTo>
                  <a:lnTo>
                    <a:pt x="2147887" y="0"/>
                  </a:lnTo>
                  <a:lnTo>
                    <a:pt x="3181413" y="1033399"/>
                  </a:lnTo>
                  <a:lnTo>
                    <a:pt x="2147887" y="2066925"/>
                  </a:lnTo>
                  <a:lnTo>
                    <a:pt x="2147887" y="1550162"/>
                  </a:lnTo>
                  <a:lnTo>
                    <a:pt x="0" y="1550162"/>
                  </a:lnTo>
                  <a:lnTo>
                    <a:pt x="0" y="516636"/>
                  </a:lnTo>
                  <a:close/>
                </a:path>
              </a:pathLst>
            </a:custGeom>
            <a:ln w="25400">
              <a:solidFill>
                <a:srgbClr val="39465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19375" y="4772025"/>
              <a:ext cx="6524625" cy="37147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296150" y="4924425"/>
              <a:ext cx="1581150" cy="6667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4171949"/>
              <a:ext cx="971549" cy="97154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904875" y="1057274"/>
              <a:ext cx="914400" cy="2705100"/>
            </a:xfrm>
            <a:custGeom>
              <a:avLst/>
              <a:gdLst/>
              <a:ahLst/>
              <a:cxnLst/>
              <a:rect l="l" t="t" r="r" b="b"/>
              <a:pathLst>
                <a:path w="914400" h="2705100">
                  <a:moveTo>
                    <a:pt x="904875" y="1800225"/>
                  </a:moveTo>
                  <a:lnTo>
                    <a:pt x="0" y="1800225"/>
                  </a:lnTo>
                  <a:lnTo>
                    <a:pt x="0" y="2705100"/>
                  </a:lnTo>
                  <a:lnTo>
                    <a:pt x="904875" y="2705100"/>
                  </a:lnTo>
                  <a:lnTo>
                    <a:pt x="904875" y="1800225"/>
                  </a:lnTo>
                  <a:close/>
                </a:path>
                <a:path w="914400" h="2705100">
                  <a:moveTo>
                    <a:pt x="914400" y="0"/>
                  </a:moveTo>
                  <a:lnTo>
                    <a:pt x="9525" y="0"/>
                  </a:lnTo>
                  <a:lnTo>
                    <a:pt x="9525" y="904875"/>
                  </a:lnTo>
                  <a:lnTo>
                    <a:pt x="914400" y="904875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D2E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170176" y="3143821"/>
            <a:ext cx="113474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4" dirty="0">
                <a:solidFill>
                  <a:srgbClr val="1F2A41"/>
                </a:solidFill>
                <a:latin typeface="Arial Black"/>
                <a:cs typeface="Arial Black"/>
              </a:rPr>
              <a:t>THE</a:t>
            </a:r>
            <a:r>
              <a:rPr sz="1800" spc="-220" dirty="0">
                <a:solidFill>
                  <a:srgbClr val="1F2A41"/>
                </a:solidFill>
                <a:latin typeface="Arial Black"/>
                <a:cs typeface="Arial Black"/>
              </a:rPr>
              <a:t> </a:t>
            </a:r>
            <a:r>
              <a:rPr sz="1800" spc="-140" dirty="0">
                <a:solidFill>
                  <a:srgbClr val="1F2A41"/>
                </a:solidFill>
                <a:latin typeface="Arial Black"/>
                <a:cs typeface="Arial Black"/>
              </a:rPr>
              <a:t>GOAL</a:t>
            </a:r>
            <a:endParaRPr sz="1800">
              <a:latin typeface="Arial Black"/>
              <a:cs typeface="Arial Black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746246" y="795972"/>
            <a:ext cx="4628515" cy="3664585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298450" marR="93345" indent="-286385">
              <a:lnSpc>
                <a:spcPts val="1430"/>
              </a:lnSpc>
              <a:spcBef>
                <a:spcPts val="155"/>
              </a:spcBef>
              <a:buFont typeface="Arial MT"/>
              <a:buChar char="•"/>
              <a:tabLst>
                <a:tab pos="298450" algn="l"/>
              </a:tabLst>
            </a:pPr>
            <a:r>
              <a:rPr sz="1200" spc="-35" dirty="0">
                <a:solidFill>
                  <a:srgbClr val="1F2A41"/>
                </a:solidFill>
                <a:latin typeface="Lucida Sans Unicode"/>
                <a:cs typeface="Lucida Sans Unicode"/>
              </a:rPr>
              <a:t>To</a:t>
            </a:r>
            <a:r>
              <a:rPr sz="1200" spc="15" dirty="0">
                <a:solidFill>
                  <a:srgbClr val="1F2A41"/>
                </a:solidFill>
                <a:latin typeface="Lucida Sans Unicode"/>
                <a:cs typeface="Lucida Sans Unicode"/>
              </a:rPr>
              <a:t> </a:t>
            </a:r>
            <a:r>
              <a:rPr sz="1200" dirty="0">
                <a:solidFill>
                  <a:srgbClr val="1F2A41"/>
                </a:solidFill>
                <a:latin typeface="Lucida Sans Unicode"/>
                <a:cs typeface="Lucida Sans Unicode"/>
              </a:rPr>
              <a:t>develop</a:t>
            </a:r>
            <a:r>
              <a:rPr sz="1200" spc="60" dirty="0">
                <a:solidFill>
                  <a:srgbClr val="1F2A41"/>
                </a:solidFill>
                <a:latin typeface="Lucida Sans Unicode"/>
                <a:cs typeface="Lucida Sans Unicode"/>
              </a:rPr>
              <a:t> </a:t>
            </a:r>
            <a:r>
              <a:rPr sz="1200" spc="145" dirty="0">
                <a:solidFill>
                  <a:srgbClr val="1F2A41"/>
                </a:solidFill>
                <a:latin typeface="Lucida Sans Unicode"/>
                <a:cs typeface="Lucida Sans Unicode"/>
              </a:rPr>
              <a:t>a</a:t>
            </a:r>
            <a:r>
              <a:rPr sz="1200" spc="170" dirty="0">
                <a:solidFill>
                  <a:srgbClr val="1F2A41"/>
                </a:solidFill>
                <a:latin typeface="Lucida Sans Unicode"/>
                <a:cs typeface="Lucida Sans Unicode"/>
              </a:rPr>
              <a:t> </a:t>
            </a:r>
            <a:r>
              <a:rPr sz="1200" spc="-70" dirty="0">
                <a:solidFill>
                  <a:srgbClr val="1F2A41"/>
                </a:solidFill>
                <a:latin typeface="Lucida Sans Unicode"/>
                <a:cs typeface="Lucida Sans Unicode"/>
              </a:rPr>
              <a:t>C++</a:t>
            </a:r>
            <a:r>
              <a:rPr sz="1200" spc="45" dirty="0">
                <a:solidFill>
                  <a:srgbClr val="1F2A41"/>
                </a:solidFill>
                <a:latin typeface="Lucida Sans Unicode"/>
                <a:cs typeface="Lucida Sans Unicode"/>
              </a:rPr>
              <a:t> </a:t>
            </a:r>
            <a:r>
              <a:rPr sz="1200" dirty="0">
                <a:solidFill>
                  <a:srgbClr val="1F2A41"/>
                </a:solidFill>
                <a:latin typeface="Lucida Sans Unicode"/>
                <a:cs typeface="Lucida Sans Unicode"/>
              </a:rPr>
              <a:t>console</a:t>
            </a:r>
            <a:r>
              <a:rPr sz="1200" spc="55" dirty="0">
                <a:solidFill>
                  <a:srgbClr val="1F2A41"/>
                </a:solidFill>
                <a:latin typeface="Lucida Sans Unicode"/>
                <a:cs typeface="Lucida Sans Unicode"/>
              </a:rPr>
              <a:t> </a:t>
            </a:r>
            <a:r>
              <a:rPr sz="1200" dirty="0">
                <a:solidFill>
                  <a:srgbClr val="1F2A41"/>
                </a:solidFill>
                <a:latin typeface="Lucida Sans Unicode"/>
                <a:cs typeface="Lucida Sans Unicode"/>
              </a:rPr>
              <a:t>application</a:t>
            </a:r>
            <a:r>
              <a:rPr sz="1200" spc="125" dirty="0">
                <a:solidFill>
                  <a:srgbClr val="1F2A41"/>
                </a:solidFill>
                <a:latin typeface="Lucida Sans Unicode"/>
                <a:cs typeface="Lucida Sans Unicode"/>
              </a:rPr>
              <a:t> </a:t>
            </a:r>
            <a:r>
              <a:rPr sz="1200" dirty="0">
                <a:solidFill>
                  <a:srgbClr val="1F2A41"/>
                </a:solidFill>
                <a:latin typeface="Lucida Sans Unicode"/>
                <a:cs typeface="Lucida Sans Unicode"/>
              </a:rPr>
              <a:t>that</a:t>
            </a:r>
            <a:r>
              <a:rPr sz="1200" spc="165" dirty="0">
                <a:solidFill>
                  <a:srgbClr val="1F2A41"/>
                </a:solidFill>
                <a:latin typeface="Lucida Sans Unicode"/>
                <a:cs typeface="Lucida Sans Unicode"/>
              </a:rPr>
              <a:t> </a:t>
            </a:r>
            <a:r>
              <a:rPr sz="1200" dirty="0">
                <a:solidFill>
                  <a:srgbClr val="1F2A41"/>
                </a:solidFill>
                <a:latin typeface="Lucida Sans Unicode"/>
                <a:cs typeface="Lucida Sans Unicode"/>
              </a:rPr>
              <a:t>allows</a:t>
            </a:r>
            <a:r>
              <a:rPr sz="1200" spc="5" dirty="0">
                <a:solidFill>
                  <a:srgbClr val="1F2A41"/>
                </a:solidFill>
                <a:latin typeface="Lucida Sans Unicode"/>
                <a:cs typeface="Lucida Sans Unicode"/>
              </a:rPr>
              <a:t> </a:t>
            </a:r>
            <a:r>
              <a:rPr sz="1200" spc="-10" dirty="0">
                <a:solidFill>
                  <a:srgbClr val="1F2A41"/>
                </a:solidFill>
                <a:latin typeface="Lucida Sans Unicode"/>
                <a:cs typeface="Lucida Sans Unicode"/>
              </a:rPr>
              <a:t>users </a:t>
            </a:r>
            <a:r>
              <a:rPr sz="1200" dirty="0">
                <a:solidFill>
                  <a:srgbClr val="1F2A41"/>
                </a:solidFill>
                <a:latin typeface="Lucida Sans Unicode"/>
                <a:cs typeface="Lucida Sans Unicode"/>
              </a:rPr>
              <a:t>to</a:t>
            </a:r>
            <a:r>
              <a:rPr sz="1200" spc="-30" dirty="0">
                <a:solidFill>
                  <a:srgbClr val="1F2A41"/>
                </a:solidFill>
                <a:latin typeface="Lucida Sans Unicode"/>
                <a:cs typeface="Lucida Sans Unicode"/>
              </a:rPr>
              <a:t> </a:t>
            </a:r>
            <a:r>
              <a:rPr sz="1200" spc="100" dirty="0">
                <a:solidFill>
                  <a:srgbClr val="1F2A41"/>
                </a:solidFill>
                <a:latin typeface="Lucida Sans Unicode"/>
                <a:cs typeface="Lucida Sans Unicode"/>
              </a:rPr>
              <a:t>manage</a:t>
            </a:r>
            <a:r>
              <a:rPr sz="1200" dirty="0">
                <a:solidFill>
                  <a:srgbClr val="1F2A41"/>
                </a:solidFill>
                <a:latin typeface="Lucida Sans Unicode"/>
                <a:cs typeface="Lucida Sans Unicode"/>
              </a:rPr>
              <a:t> historical events</a:t>
            </a:r>
            <a:r>
              <a:rPr sz="1200" spc="50" dirty="0">
                <a:solidFill>
                  <a:srgbClr val="1F2A41"/>
                </a:solidFill>
                <a:latin typeface="Lucida Sans Unicode"/>
                <a:cs typeface="Lucida Sans Unicode"/>
              </a:rPr>
              <a:t> </a:t>
            </a:r>
            <a:r>
              <a:rPr sz="1200" spc="-10" dirty="0">
                <a:solidFill>
                  <a:srgbClr val="1F2A41"/>
                </a:solidFill>
                <a:latin typeface="Lucida Sans Unicode"/>
                <a:cs typeface="Lucida Sans Unicode"/>
              </a:rPr>
              <a:t>effectively.</a:t>
            </a:r>
            <a:endParaRPr sz="1200">
              <a:latin typeface="Lucida Sans Unicode"/>
              <a:cs typeface="Lucida Sans Unicode"/>
            </a:endParaRPr>
          </a:p>
          <a:p>
            <a:pPr marL="298450" indent="-285750">
              <a:lnSpc>
                <a:spcPts val="1370"/>
              </a:lnSpc>
              <a:buFont typeface="Arial MT"/>
              <a:buChar char="•"/>
              <a:tabLst>
                <a:tab pos="298450" algn="l"/>
              </a:tabLst>
            </a:pPr>
            <a:r>
              <a:rPr sz="1200" spc="-35" dirty="0">
                <a:solidFill>
                  <a:srgbClr val="1F2A41"/>
                </a:solidFill>
                <a:latin typeface="Lucida Sans Unicode"/>
                <a:cs typeface="Lucida Sans Unicode"/>
              </a:rPr>
              <a:t>To</a:t>
            </a:r>
            <a:r>
              <a:rPr sz="1200" spc="-5" dirty="0">
                <a:solidFill>
                  <a:srgbClr val="1F2A41"/>
                </a:solidFill>
                <a:latin typeface="Lucida Sans Unicode"/>
                <a:cs typeface="Lucida Sans Unicode"/>
              </a:rPr>
              <a:t> </a:t>
            </a:r>
            <a:r>
              <a:rPr sz="1200" spc="55" dirty="0">
                <a:solidFill>
                  <a:srgbClr val="1F2A41"/>
                </a:solidFill>
                <a:latin typeface="Lucida Sans Unicode"/>
                <a:cs typeface="Lucida Sans Unicode"/>
              </a:rPr>
              <a:t>apply</a:t>
            </a:r>
            <a:r>
              <a:rPr sz="1200" spc="20" dirty="0">
                <a:solidFill>
                  <a:srgbClr val="1F2A41"/>
                </a:solidFill>
                <a:latin typeface="Lucida Sans Unicode"/>
                <a:cs typeface="Lucida Sans Unicode"/>
              </a:rPr>
              <a:t> </a:t>
            </a:r>
            <a:r>
              <a:rPr sz="1200" dirty="0">
                <a:solidFill>
                  <a:srgbClr val="1F2A41"/>
                </a:solidFill>
                <a:latin typeface="Lucida Sans Unicode"/>
                <a:cs typeface="Lucida Sans Unicode"/>
              </a:rPr>
              <a:t>classroom</a:t>
            </a:r>
            <a:r>
              <a:rPr sz="1200" spc="-30" dirty="0">
                <a:solidFill>
                  <a:srgbClr val="1F2A41"/>
                </a:solidFill>
                <a:latin typeface="Lucida Sans Unicode"/>
                <a:cs typeface="Lucida Sans Unicode"/>
              </a:rPr>
              <a:t> </a:t>
            </a:r>
            <a:r>
              <a:rPr sz="1200" dirty="0">
                <a:solidFill>
                  <a:srgbClr val="1F2A41"/>
                </a:solidFill>
                <a:latin typeface="Lucida Sans Unicode"/>
                <a:cs typeface="Lucida Sans Unicode"/>
              </a:rPr>
              <a:t>knowledge</a:t>
            </a:r>
            <a:r>
              <a:rPr sz="1200" spc="25" dirty="0">
                <a:solidFill>
                  <a:srgbClr val="1F2A41"/>
                </a:solidFill>
                <a:latin typeface="Lucida Sans Unicode"/>
                <a:cs typeface="Lucida Sans Unicode"/>
              </a:rPr>
              <a:t> </a:t>
            </a:r>
            <a:r>
              <a:rPr sz="1200" dirty="0">
                <a:solidFill>
                  <a:srgbClr val="1F2A41"/>
                </a:solidFill>
                <a:latin typeface="Lucida Sans Unicode"/>
                <a:cs typeface="Lucida Sans Unicode"/>
              </a:rPr>
              <a:t>to </a:t>
            </a:r>
            <a:r>
              <a:rPr sz="1200" spc="145" dirty="0">
                <a:solidFill>
                  <a:srgbClr val="1F2A41"/>
                </a:solidFill>
                <a:latin typeface="Lucida Sans Unicode"/>
                <a:cs typeface="Lucida Sans Unicode"/>
              </a:rPr>
              <a:t>a</a:t>
            </a:r>
            <a:r>
              <a:rPr sz="1200" spc="135" dirty="0">
                <a:solidFill>
                  <a:srgbClr val="1F2A41"/>
                </a:solidFill>
                <a:latin typeface="Lucida Sans Unicode"/>
                <a:cs typeface="Lucida Sans Unicode"/>
              </a:rPr>
              <a:t> </a:t>
            </a:r>
            <a:r>
              <a:rPr sz="1200" dirty="0">
                <a:solidFill>
                  <a:srgbClr val="1F2A41"/>
                </a:solidFill>
                <a:latin typeface="Lucida Sans Unicode"/>
                <a:cs typeface="Lucida Sans Unicode"/>
              </a:rPr>
              <a:t>real-world</a:t>
            </a:r>
            <a:r>
              <a:rPr sz="1200" spc="135" dirty="0">
                <a:solidFill>
                  <a:srgbClr val="1F2A41"/>
                </a:solidFill>
                <a:latin typeface="Lucida Sans Unicode"/>
                <a:cs typeface="Lucida Sans Unicode"/>
              </a:rPr>
              <a:t> </a:t>
            </a:r>
            <a:r>
              <a:rPr sz="1200" spc="-10" dirty="0">
                <a:solidFill>
                  <a:srgbClr val="1F2A41"/>
                </a:solidFill>
                <a:latin typeface="Lucida Sans Unicode"/>
                <a:cs typeface="Lucida Sans Unicode"/>
              </a:rPr>
              <a:t>inspired</a:t>
            </a:r>
            <a:endParaRPr sz="1200">
              <a:latin typeface="Lucida Sans Unicode"/>
              <a:cs typeface="Lucida Sans Unicode"/>
            </a:endParaRPr>
          </a:p>
          <a:p>
            <a:pPr marL="298450">
              <a:lnSpc>
                <a:spcPts val="1435"/>
              </a:lnSpc>
            </a:pPr>
            <a:r>
              <a:rPr sz="1200" dirty="0">
                <a:solidFill>
                  <a:srgbClr val="1F2A41"/>
                </a:solidFill>
                <a:latin typeface="Lucida Sans Unicode"/>
                <a:cs typeface="Lucida Sans Unicode"/>
              </a:rPr>
              <a:t>project,</a:t>
            </a:r>
            <a:r>
              <a:rPr sz="1200" spc="-25" dirty="0">
                <a:solidFill>
                  <a:srgbClr val="1F2A41"/>
                </a:solidFill>
                <a:latin typeface="Lucida Sans Unicode"/>
                <a:cs typeface="Lucida Sans Unicode"/>
              </a:rPr>
              <a:t> </a:t>
            </a:r>
            <a:r>
              <a:rPr sz="1200" spc="10" dirty="0">
                <a:solidFill>
                  <a:srgbClr val="1F2A41"/>
                </a:solidFill>
                <a:latin typeface="Lucida Sans Unicode"/>
                <a:cs typeface="Lucida Sans Unicode"/>
              </a:rPr>
              <a:t>enhancing</a:t>
            </a:r>
            <a:r>
              <a:rPr sz="1200" spc="5" dirty="0">
                <a:solidFill>
                  <a:srgbClr val="1F2A41"/>
                </a:solidFill>
                <a:latin typeface="Lucida Sans Unicode"/>
                <a:cs typeface="Lucida Sans Unicode"/>
              </a:rPr>
              <a:t> </a:t>
            </a:r>
            <a:r>
              <a:rPr sz="1200" spc="10" dirty="0">
                <a:solidFill>
                  <a:srgbClr val="1F2A41"/>
                </a:solidFill>
                <a:latin typeface="Lucida Sans Unicode"/>
                <a:cs typeface="Lucida Sans Unicode"/>
              </a:rPr>
              <a:t>both</a:t>
            </a:r>
            <a:r>
              <a:rPr sz="1200" spc="65" dirty="0">
                <a:solidFill>
                  <a:srgbClr val="1F2A41"/>
                </a:solidFill>
                <a:latin typeface="Lucida Sans Unicode"/>
                <a:cs typeface="Lucida Sans Unicode"/>
              </a:rPr>
              <a:t> </a:t>
            </a:r>
            <a:r>
              <a:rPr sz="1200" spc="10" dirty="0">
                <a:solidFill>
                  <a:srgbClr val="1F2A41"/>
                </a:solidFill>
                <a:latin typeface="Lucida Sans Unicode"/>
                <a:cs typeface="Lucida Sans Unicode"/>
              </a:rPr>
              <a:t>technical</a:t>
            </a:r>
            <a:r>
              <a:rPr sz="1200" spc="-5" dirty="0">
                <a:solidFill>
                  <a:srgbClr val="1F2A41"/>
                </a:solidFill>
                <a:latin typeface="Lucida Sans Unicode"/>
                <a:cs typeface="Lucida Sans Unicode"/>
              </a:rPr>
              <a:t> </a:t>
            </a:r>
            <a:r>
              <a:rPr sz="1200" spc="70" dirty="0">
                <a:solidFill>
                  <a:srgbClr val="1F2A41"/>
                </a:solidFill>
                <a:latin typeface="Lucida Sans Unicode"/>
                <a:cs typeface="Lucida Sans Unicode"/>
              </a:rPr>
              <a:t>and</a:t>
            </a:r>
            <a:r>
              <a:rPr sz="1200" spc="100" dirty="0">
                <a:solidFill>
                  <a:srgbClr val="1F2A41"/>
                </a:solidFill>
                <a:latin typeface="Lucida Sans Unicode"/>
                <a:cs typeface="Lucida Sans Unicode"/>
              </a:rPr>
              <a:t> </a:t>
            </a:r>
            <a:r>
              <a:rPr sz="1200" dirty="0">
                <a:solidFill>
                  <a:srgbClr val="1F2A41"/>
                </a:solidFill>
                <a:latin typeface="Lucida Sans Unicode"/>
                <a:cs typeface="Lucida Sans Unicode"/>
              </a:rPr>
              <a:t>soft</a:t>
            </a:r>
            <a:r>
              <a:rPr sz="1200" spc="100" dirty="0">
                <a:solidFill>
                  <a:srgbClr val="1F2A41"/>
                </a:solidFill>
                <a:latin typeface="Lucida Sans Unicode"/>
                <a:cs typeface="Lucida Sans Unicode"/>
              </a:rPr>
              <a:t> </a:t>
            </a:r>
            <a:r>
              <a:rPr sz="1200" spc="-10" dirty="0">
                <a:solidFill>
                  <a:srgbClr val="1F2A41"/>
                </a:solidFill>
                <a:latin typeface="Lucida Sans Unicode"/>
                <a:cs typeface="Lucida Sans Unicode"/>
              </a:rPr>
              <a:t>skills.</a:t>
            </a:r>
            <a:endParaRPr sz="1200">
              <a:latin typeface="Lucida Sans Unicode"/>
              <a:cs typeface="Lucida Sans Unicode"/>
            </a:endParaRPr>
          </a:p>
          <a:p>
            <a:pPr marL="298450" marR="139065" indent="-286385">
              <a:lnSpc>
                <a:spcPts val="1430"/>
              </a:lnSpc>
              <a:spcBef>
                <a:spcPts val="125"/>
              </a:spcBef>
              <a:buFont typeface="Arial MT"/>
              <a:buChar char="•"/>
              <a:tabLst>
                <a:tab pos="298450" algn="l"/>
              </a:tabLst>
            </a:pPr>
            <a:r>
              <a:rPr sz="1200" spc="-35" dirty="0">
                <a:solidFill>
                  <a:srgbClr val="1F2A41"/>
                </a:solidFill>
                <a:latin typeface="Lucida Sans Unicode"/>
                <a:cs typeface="Lucida Sans Unicode"/>
              </a:rPr>
              <a:t>To</a:t>
            </a:r>
            <a:r>
              <a:rPr sz="1200" spc="-50" dirty="0">
                <a:solidFill>
                  <a:srgbClr val="1F2A41"/>
                </a:solidFill>
                <a:latin typeface="Lucida Sans Unicode"/>
                <a:cs typeface="Lucida Sans Unicode"/>
              </a:rPr>
              <a:t> </a:t>
            </a:r>
            <a:r>
              <a:rPr sz="1200" spc="50" dirty="0">
                <a:solidFill>
                  <a:srgbClr val="1F2A41"/>
                </a:solidFill>
                <a:latin typeface="Lucida Sans Unicode"/>
                <a:cs typeface="Lucida Sans Unicode"/>
              </a:rPr>
              <a:t>encourage</a:t>
            </a:r>
            <a:r>
              <a:rPr sz="1200" spc="-15" dirty="0">
                <a:solidFill>
                  <a:srgbClr val="1F2A41"/>
                </a:solidFill>
                <a:latin typeface="Lucida Sans Unicode"/>
                <a:cs typeface="Lucida Sans Unicode"/>
              </a:rPr>
              <a:t> </a:t>
            </a:r>
            <a:r>
              <a:rPr sz="1200" dirty="0">
                <a:solidFill>
                  <a:srgbClr val="1F2A41"/>
                </a:solidFill>
                <a:latin typeface="Lucida Sans Unicode"/>
                <a:cs typeface="Lucida Sans Unicode"/>
              </a:rPr>
              <a:t>historical</a:t>
            </a:r>
            <a:r>
              <a:rPr sz="1200" spc="70" dirty="0">
                <a:solidFill>
                  <a:srgbClr val="1F2A41"/>
                </a:solidFill>
                <a:latin typeface="Lucida Sans Unicode"/>
                <a:cs typeface="Lucida Sans Unicode"/>
              </a:rPr>
              <a:t> </a:t>
            </a:r>
            <a:r>
              <a:rPr sz="1200" dirty="0">
                <a:solidFill>
                  <a:srgbClr val="1F2A41"/>
                </a:solidFill>
                <a:latin typeface="Lucida Sans Unicode"/>
                <a:cs typeface="Lucida Sans Unicode"/>
              </a:rPr>
              <a:t>learning</a:t>
            </a:r>
            <a:r>
              <a:rPr sz="1200" spc="-5" dirty="0">
                <a:solidFill>
                  <a:srgbClr val="1F2A41"/>
                </a:solidFill>
                <a:latin typeface="Lucida Sans Unicode"/>
                <a:cs typeface="Lucida Sans Unicode"/>
              </a:rPr>
              <a:t> </a:t>
            </a:r>
            <a:r>
              <a:rPr sz="1200" dirty="0">
                <a:solidFill>
                  <a:srgbClr val="1F2A41"/>
                </a:solidFill>
                <a:latin typeface="Lucida Sans Unicode"/>
                <a:cs typeface="Lucida Sans Unicode"/>
              </a:rPr>
              <a:t>through</a:t>
            </a:r>
            <a:r>
              <a:rPr sz="1200" spc="45" dirty="0">
                <a:solidFill>
                  <a:srgbClr val="1F2A41"/>
                </a:solidFill>
                <a:latin typeface="Lucida Sans Unicode"/>
                <a:cs typeface="Lucida Sans Unicode"/>
              </a:rPr>
              <a:t> </a:t>
            </a:r>
            <a:r>
              <a:rPr sz="1200" spc="-10" dirty="0">
                <a:solidFill>
                  <a:srgbClr val="1F2A41"/>
                </a:solidFill>
                <a:latin typeface="Lucida Sans Unicode"/>
                <a:cs typeface="Lucida Sans Unicode"/>
              </a:rPr>
              <a:t>interactive </a:t>
            </a:r>
            <a:r>
              <a:rPr sz="1200" dirty="0">
                <a:solidFill>
                  <a:srgbClr val="1F2A41"/>
                </a:solidFill>
                <a:latin typeface="Lucida Sans Unicode"/>
                <a:cs typeface="Lucida Sans Unicode"/>
              </a:rPr>
              <a:t>features</a:t>
            </a:r>
            <a:r>
              <a:rPr sz="1200" spc="85" dirty="0">
                <a:solidFill>
                  <a:srgbClr val="1F2A41"/>
                </a:solidFill>
                <a:latin typeface="Lucida Sans Unicode"/>
                <a:cs typeface="Lucida Sans Unicode"/>
              </a:rPr>
              <a:t> </a:t>
            </a:r>
            <a:r>
              <a:rPr sz="1200" dirty="0">
                <a:solidFill>
                  <a:srgbClr val="1F2A41"/>
                </a:solidFill>
                <a:latin typeface="Lucida Sans Unicode"/>
                <a:cs typeface="Lucida Sans Unicode"/>
              </a:rPr>
              <a:t>such</a:t>
            </a:r>
            <a:r>
              <a:rPr sz="1200" spc="95" dirty="0">
                <a:solidFill>
                  <a:srgbClr val="1F2A41"/>
                </a:solidFill>
                <a:latin typeface="Lucida Sans Unicode"/>
                <a:cs typeface="Lucida Sans Unicode"/>
              </a:rPr>
              <a:t> </a:t>
            </a:r>
            <a:r>
              <a:rPr sz="1200" dirty="0">
                <a:solidFill>
                  <a:srgbClr val="1F2A41"/>
                </a:solidFill>
                <a:latin typeface="Lucida Sans Unicode"/>
                <a:cs typeface="Lucida Sans Unicode"/>
              </a:rPr>
              <a:t>as</a:t>
            </a:r>
            <a:r>
              <a:rPr sz="1200" spc="90" dirty="0">
                <a:solidFill>
                  <a:srgbClr val="1F2A41"/>
                </a:solidFill>
                <a:latin typeface="Lucida Sans Unicode"/>
                <a:cs typeface="Lucida Sans Unicode"/>
              </a:rPr>
              <a:t> </a:t>
            </a:r>
            <a:r>
              <a:rPr sz="1200" dirty="0">
                <a:solidFill>
                  <a:srgbClr val="1F2A41"/>
                </a:solidFill>
                <a:latin typeface="Lucida Sans Unicode"/>
                <a:cs typeface="Lucida Sans Unicode"/>
              </a:rPr>
              <a:t>event</a:t>
            </a:r>
            <a:r>
              <a:rPr sz="1200" spc="30" dirty="0">
                <a:solidFill>
                  <a:srgbClr val="1F2A41"/>
                </a:solidFill>
                <a:latin typeface="Lucida Sans Unicode"/>
                <a:cs typeface="Lucida Sans Unicode"/>
              </a:rPr>
              <a:t> </a:t>
            </a:r>
            <a:r>
              <a:rPr sz="1200" spc="-20" dirty="0">
                <a:solidFill>
                  <a:srgbClr val="1F2A41"/>
                </a:solidFill>
                <a:latin typeface="Lucida Sans Unicode"/>
                <a:cs typeface="Lucida Sans Unicode"/>
              </a:rPr>
              <a:t>quizzes</a:t>
            </a:r>
            <a:r>
              <a:rPr sz="1200" spc="90" dirty="0">
                <a:solidFill>
                  <a:srgbClr val="1F2A41"/>
                </a:solidFill>
                <a:latin typeface="Lucida Sans Unicode"/>
                <a:cs typeface="Lucida Sans Unicode"/>
              </a:rPr>
              <a:t> </a:t>
            </a:r>
            <a:r>
              <a:rPr sz="1200" spc="70" dirty="0">
                <a:solidFill>
                  <a:srgbClr val="1F2A41"/>
                </a:solidFill>
                <a:latin typeface="Lucida Sans Unicode"/>
                <a:cs typeface="Lucida Sans Unicode"/>
              </a:rPr>
              <a:t>and</a:t>
            </a:r>
            <a:r>
              <a:rPr sz="1200" spc="40" dirty="0">
                <a:solidFill>
                  <a:srgbClr val="1F2A41"/>
                </a:solidFill>
                <a:latin typeface="Lucida Sans Unicode"/>
                <a:cs typeface="Lucida Sans Unicode"/>
              </a:rPr>
              <a:t> </a:t>
            </a:r>
            <a:r>
              <a:rPr sz="1200" dirty="0">
                <a:solidFill>
                  <a:srgbClr val="1F2A41"/>
                </a:solidFill>
                <a:latin typeface="Lucida Sans Unicode"/>
                <a:cs typeface="Lucida Sans Unicode"/>
              </a:rPr>
              <a:t>smart</a:t>
            </a:r>
            <a:r>
              <a:rPr sz="1200" spc="40" dirty="0">
                <a:solidFill>
                  <a:srgbClr val="1F2A41"/>
                </a:solidFill>
                <a:latin typeface="Lucida Sans Unicode"/>
                <a:cs typeface="Lucida Sans Unicode"/>
              </a:rPr>
              <a:t> </a:t>
            </a:r>
            <a:r>
              <a:rPr sz="1200" spc="55" dirty="0">
                <a:solidFill>
                  <a:srgbClr val="1F2A41"/>
                </a:solidFill>
                <a:latin typeface="Lucida Sans Unicode"/>
                <a:cs typeface="Lucida Sans Unicode"/>
              </a:rPr>
              <a:t>search</a:t>
            </a:r>
            <a:r>
              <a:rPr sz="1200" spc="-5" dirty="0">
                <a:solidFill>
                  <a:srgbClr val="1F2A41"/>
                </a:solidFill>
                <a:latin typeface="Lucida Sans Unicode"/>
                <a:cs typeface="Lucida Sans Unicode"/>
              </a:rPr>
              <a:t> </a:t>
            </a:r>
            <a:r>
              <a:rPr sz="1200" spc="-10" dirty="0">
                <a:solidFill>
                  <a:srgbClr val="1F2A41"/>
                </a:solidFill>
                <a:latin typeface="Lucida Sans Unicode"/>
                <a:cs typeface="Lucida Sans Unicode"/>
              </a:rPr>
              <a:t>tools.</a:t>
            </a:r>
            <a:endParaRPr sz="1200">
              <a:latin typeface="Lucida Sans Unicode"/>
              <a:cs typeface="Lucida Sans Unicode"/>
            </a:endParaRPr>
          </a:p>
          <a:p>
            <a:pPr marL="298450" indent="-285750">
              <a:lnSpc>
                <a:spcPts val="1370"/>
              </a:lnSpc>
              <a:buFont typeface="Arial MT"/>
              <a:buChar char="•"/>
              <a:tabLst>
                <a:tab pos="298450" algn="l"/>
              </a:tabLst>
            </a:pPr>
            <a:r>
              <a:rPr sz="1200" spc="-35" dirty="0">
                <a:solidFill>
                  <a:srgbClr val="1F2A41"/>
                </a:solidFill>
                <a:latin typeface="Lucida Sans Unicode"/>
                <a:cs typeface="Lucida Sans Unicode"/>
              </a:rPr>
              <a:t>To</a:t>
            </a:r>
            <a:r>
              <a:rPr sz="1200" spc="-40" dirty="0">
                <a:solidFill>
                  <a:srgbClr val="1F2A41"/>
                </a:solidFill>
                <a:latin typeface="Lucida Sans Unicode"/>
                <a:cs typeface="Lucida Sans Unicode"/>
              </a:rPr>
              <a:t> </a:t>
            </a:r>
            <a:r>
              <a:rPr sz="1200" spc="-10" dirty="0">
                <a:solidFill>
                  <a:srgbClr val="1F2A41"/>
                </a:solidFill>
                <a:latin typeface="Lucida Sans Unicode"/>
                <a:cs typeface="Lucida Sans Unicode"/>
              </a:rPr>
              <a:t>work</a:t>
            </a:r>
            <a:r>
              <a:rPr sz="1200" spc="-30" dirty="0">
                <a:solidFill>
                  <a:srgbClr val="1F2A41"/>
                </a:solidFill>
                <a:latin typeface="Lucida Sans Unicode"/>
                <a:cs typeface="Lucida Sans Unicode"/>
              </a:rPr>
              <a:t> </a:t>
            </a:r>
            <a:r>
              <a:rPr sz="1200" dirty="0">
                <a:solidFill>
                  <a:srgbClr val="1F2A41"/>
                </a:solidFill>
                <a:latin typeface="Lucida Sans Unicode"/>
                <a:cs typeface="Lucida Sans Unicode"/>
              </a:rPr>
              <a:t>collaboratively</a:t>
            </a:r>
            <a:r>
              <a:rPr sz="1200" spc="80" dirty="0">
                <a:solidFill>
                  <a:srgbClr val="1F2A41"/>
                </a:solidFill>
                <a:latin typeface="Lucida Sans Unicode"/>
                <a:cs typeface="Lucida Sans Unicode"/>
              </a:rPr>
              <a:t> </a:t>
            </a:r>
            <a:r>
              <a:rPr sz="1200" spc="-30" dirty="0">
                <a:solidFill>
                  <a:srgbClr val="1F2A41"/>
                </a:solidFill>
                <a:latin typeface="Lucida Sans Unicode"/>
                <a:cs typeface="Lucida Sans Unicode"/>
              </a:rPr>
              <a:t>in</a:t>
            </a:r>
            <a:r>
              <a:rPr sz="1200" spc="-35" dirty="0">
                <a:solidFill>
                  <a:srgbClr val="1F2A41"/>
                </a:solidFill>
                <a:latin typeface="Lucida Sans Unicode"/>
                <a:cs typeface="Lucida Sans Unicode"/>
              </a:rPr>
              <a:t> </a:t>
            </a:r>
            <a:r>
              <a:rPr sz="1200" spc="145" dirty="0">
                <a:solidFill>
                  <a:srgbClr val="1F2A41"/>
                </a:solidFill>
                <a:latin typeface="Lucida Sans Unicode"/>
                <a:cs typeface="Lucida Sans Unicode"/>
              </a:rPr>
              <a:t>a</a:t>
            </a:r>
            <a:r>
              <a:rPr sz="1200" spc="10" dirty="0">
                <a:solidFill>
                  <a:srgbClr val="1F2A41"/>
                </a:solidFill>
                <a:latin typeface="Lucida Sans Unicode"/>
                <a:cs typeface="Lucida Sans Unicode"/>
              </a:rPr>
              <a:t> </a:t>
            </a:r>
            <a:r>
              <a:rPr sz="1200" spc="85" dirty="0">
                <a:solidFill>
                  <a:srgbClr val="1F2A41"/>
                </a:solidFill>
                <a:latin typeface="Lucida Sans Unicode"/>
                <a:cs typeface="Lucida Sans Unicode"/>
              </a:rPr>
              <a:t>team</a:t>
            </a:r>
            <a:r>
              <a:rPr sz="1200" spc="35" dirty="0">
                <a:solidFill>
                  <a:srgbClr val="1F2A41"/>
                </a:solidFill>
                <a:latin typeface="Lucida Sans Unicode"/>
                <a:cs typeface="Lucida Sans Unicode"/>
              </a:rPr>
              <a:t> </a:t>
            </a:r>
            <a:r>
              <a:rPr sz="1200" dirty="0">
                <a:solidFill>
                  <a:srgbClr val="1F2A41"/>
                </a:solidFill>
                <a:latin typeface="Lucida Sans Unicode"/>
                <a:cs typeface="Lucida Sans Unicode"/>
              </a:rPr>
              <a:t>setting</a:t>
            </a:r>
            <a:r>
              <a:rPr sz="1200" spc="5" dirty="0">
                <a:solidFill>
                  <a:srgbClr val="1F2A41"/>
                </a:solidFill>
                <a:latin typeface="Lucida Sans Unicode"/>
                <a:cs typeface="Lucida Sans Unicode"/>
              </a:rPr>
              <a:t> </a:t>
            </a:r>
            <a:r>
              <a:rPr sz="1200" dirty="0">
                <a:solidFill>
                  <a:srgbClr val="1F2A41"/>
                </a:solidFill>
                <a:latin typeface="Lucida Sans Unicode"/>
                <a:cs typeface="Lucida Sans Unicode"/>
              </a:rPr>
              <a:t>using</a:t>
            </a:r>
            <a:r>
              <a:rPr sz="1200" spc="10" dirty="0">
                <a:solidFill>
                  <a:srgbClr val="1F2A41"/>
                </a:solidFill>
                <a:latin typeface="Lucida Sans Unicode"/>
                <a:cs typeface="Lucida Sans Unicode"/>
              </a:rPr>
              <a:t> </a:t>
            </a:r>
            <a:r>
              <a:rPr sz="1200" spc="-10" dirty="0">
                <a:solidFill>
                  <a:srgbClr val="1F2A41"/>
                </a:solidFill>
                <a:latin typeface="Lucida Sans Unicode"/>
                <a:cs typeface="Lucida Sans Unicode"/>
              </a:rPr>
              <a:t>modern</a:t>
            </a:r>
            <a:endParaRPr sz="1200">
              <a:latin typeface="Lucida Sans Unicode"/>
              <a:cs typeface="Lucida Sans Unicode"/>
            </a:endParaRPr>
          </a:p>
          <a:p>
            <a:pPr marL="298450">
              <a:lnSpc>
                <a:spcPts val="1435"/>
              </a:lnSpc>
            </a:pPr>
            <a:r>
              <a:rPr sz="1200" spc="45" dirty="0">
                <a:solidFill>
                  <a:srgbClr val="1F2A41"/>
                </a:solidFill>
                <a:latin typeface="Lucida Sans Unicode"/>
                <a:cs typeface="Lucida Sans Unicode"/>
              </a:rPr>
              <a:t>development</a:t>
            </a:r>
            <a:r>
              <a:rPr sz="1200" spc="-55" dirty="0">
                <a:solidFill>
                  <a:srgbClr val="1F2A41"/>
                </a:solidFill>
                <a:latin typeface="Lucida Sans Unicode"/>
                <a:cs typeface="Lucida Sans Unicode"/>
              </a:rPr>
              <a:t> </a:t>
            </a:r>
            <a:r>
              <a:rPr sz="1200" spc="45" dirty="0">
                <a:solidFill>
                  <a:srgbClr val="1F2A41"/>
                </a:solidFill>
                <a:latin typeface="Lucida Sans Unicode"/>
                <a:cs typeface="Lucida Sans Unicode"/>
              </a:rPr>
              <a:t>practices</a:t>
            </a:r>
            <a:r>
              <a:rPr sz="1200" spc="-95" dirty="0">
                <a:solidFill>
                  <a:srgbClr val="1F2A41"/>
                </a:solidFill>
                <a:latin typeface="Lucida Sans Unicode"/>
                <a:cs typeface="Lucida Sans Unicode"/>
              </a:rPr>
              <a:t> </a:t>
            </a:r>
            <a:r>
              <a:rPr sz="1200" spc="70" dirty="0">
                <a:solidFill>
                  <a:srgbClr val="1F2A41"/>
                </a:solidFill>
                <a:latin typeface="Lucida Sans Unicode"/>
                <a:cs typeface="Lucida Sans Unicode"/>
              </a:rPr>
              <a:t>and</a:t>
            </a:r>
            <a:r>
              <a:rPr sz="1200" spc="-55" dirty="0">
                <a:solidFill>
                  <a:srgbClr val="1F2A41"/>
                </a:solidFill>
                <a:latin typeface="Lucida Sans Unicode"/>
                <a:cs typeface="Lucida Sans Unicode"/>
              </a:rPr>
              <a:t> </a:t>
            </a:r>
            <a:r>
              <a:rPr sz="1200" spc="-10" dirty="0">
                <a:solidFill>
                  <a:srgbClr val="1F2A41"/>
                </a:solidFill>
                <a:latin typeface="Lucida Sans Unicode"/>
                <a:cs typeface="Lucida Sans Unicode"/>
              </a:rPr>
              <a:t>tools.</a:t>
            </a:r>
            <a:endParaRPr sz="1200">
              <a:latin typeface="Lucida Sans Unicode"/>
              <a:cs typeface="Lucida Sans Unicode"/>
            </a:endParaRPr>
          </a:p>
          <a:p>
            <a:pPr marL="298450" marR="5080" indent="-286385">
              <a:lnSpc>
                <a:spcPts val="1430"/>
              </a:lnSpc>
              <a:spcBef>
                <a:spcPts val="1325"/>
              </a:spcBef>
              <a:buFont typeface="Arial MT"/>
              <a:buChar char="•"/>
              <a:tabLst>
                <a:tab pos="298450" algn="l"/>
              </a:tabLst>
            </a:pPr>
            <a:r>
              <a:rPr sz="1200" dirty="0">
                <a:solidFill>
                  <a:srgbClr val="1F2A41"/>
                </a:solidFill>
                <a:latin typeface="Lucida Sans Unicode"/>
                <a:cs typeface="Lucida Sans Unicode"/>
              </a:rPr>
              <a:t>Deliver</a:t>
            </a:r>
            <a:r>
              <a:rPr sz="1200" spc="30" dirty="0">
                <a:solidFill>
                  <a:srgbClr val="1F2A41"/>
                </a:solidFill>
                <a:latin typeface="Lucida Sans Unicode"/>
                <a:cs typeface="Lucida Sans Unicode"/>
              </a:rPr>
              <a:t> </a:t>
            </a:r>
            <a:r>
              <a:rPr sz="1200" spc="145" dirty="0">
                <a:solidFill>
                  <a:srgbClr val="1F2A41"/>
                </a:solidFill>
                <a:latin typeface="Lucida Sans Unicode"/>
                <a:cs typeface="Lucida Sans Unicode"/>
              </a:rPr>
              <a:t>a</a:t>
            </a:r>
            <a:r>
              <a:rPr sz="1200" spc="-40" dirty="0">
                <a:solidFill>
                  <a:srgbClr val="1F2A41"/>
                </a:solidFill>
                <a:latin typeface="Lucida Sans Unicode"/>
                <a:cs typeface="Lucida Sans Unicode"/>
              </a:rPr>
              <a:t> </a:t>
            </a:r>
            <a:r>
              <a:rPr sz="1200" spc="-20" dirty="0">
                <a:solidFill>
                  <a:srgbClr val="1F2A41"/>
                </a:solidFill>
                <a:latin typeface="Lucida Sans Unicode"/>
                <a:cs typeface="Lucida Sans Unicode"/>
              </a:rPr>
              <a:t>fully</a:t>
            </a:r>
            <a:r>
              <a:rPr sz="1200" spc="25" dirty="0">
                <a:solidFill>
                  <a:srgbClr val="1F2A41"/>
                </a:solidFill>
                <a:latin typeface="Lucida Sans Unicode"/>
                <a:cs typeface="Lucida Sans Unicode"/>
              </a:rPr>
              <a:t> </a:t>
            </a:r>
            <a:r>
              <a:rPr sz="1200" dirty="0">
                <a:solidFill>
                  <a:srgbClr val="1F2A41"/>
                </a:solidFill>
                <a:latin typeface="Lucida Sans Unicode"/>
                <a:cs typeface="Lucida Sans Unicode"/>
              </a:rPr>
              <a:t>functional</a:t>
            </a:r>
            <a:r>
              <a:rPr sz="1200" spc="-55" dirty="0">
                <a:solidFill>
                  <a:srgbClr val="1F2A41"/>
                </a:solidFill>
                <a:latin typeface="Lucida Sans Unicode"/>
                <a:cs typeface="Lucida Sans Unicode"/>
              </a:rPr>
              <a:t> </a:t>
            </a:r>
            <a:r>
              <a:rPr sz="1200" spc="45" dirty="0">
                <a:solidFill>
                  <a:srgbClr val="1F2A41"/>
                </a:solidFill>
                <a:latin typeface="Lucida Sans Unicode"/>
                <a:cs typeface="Lucida Sans Unicode"/>
              </a:rPr>
              <a:t>program</a:t>
            </a:r>
            <a:r>
              <a:rPr sz="1200" spc="-10" dirty="0">
                <a:solidFill>
                  <a:srgbClr val="1F2A41"/>
                </a:solidFill>
                <a:latin typeface="Lucida Sans Unicode"/>
                <a:cs typeface="Lucida Sans Unicode"/>
              </a:rPr>
              <a:t> </a:t>
            </a:r>
            <a:r>
              <a:rPr sz="1200" dirty="0">
                <a:solidFill>
                  <a:srgbClr val="1F2A41"/>
                </a:solidFill>
                <a:latin typeface="Lucida Sans Unicode"/>
                <a:cs typeface="Lucida Sans Unicode"/>
              </a:rPr>
              <a:t>that</a:t>
            </a:r>
            <a:r>
              <a:rPr sz="1200" spc="-40" dirty="0">
                <a:solidFill>
                  <a:srgbClr val="1F2A41"/>
                </a:solidFill>
                <a:latin typeface="Lucida Sans Unicode"/>
                <a:cs typeface="Lucida Sans Unicode"/>
              </a:rPr>
              <a:t> </a:t>
            </a:r>
            <a:r>
              <a:rPr sz="1200" spc="50" dirty="0">
                <a:solidFill>
                  <a:srgbClr val="1F2A41"/>
                </a:solidFill>
                <a:latin typeface="Lucida Sans Unicode"/>
                <a:cs typeface="Lucida Sans Unicode"/>
              </a:rPr>
              <a:t>meets</a:t>
            </a:r>
            <a:r>
              <a:rPr sz="1200" spc="-5" dirty="0">
                <a:solidFill>
                  <a:srgbClr val="1F2A41"/>
                </a:solidFill>
                <a:latin typeface="Lucida Sans Unicode"/>
                <a:cs typeface="Lucida Sans Unicode"/>
              </a:rPr>
              <a:t> </a:t>
            </a:r>
            <a:r>
              <a:rPr sz="1200" dirty="0">
                <a:solidFill>
                  <a:srgbClr val="1F2A41"/>
                </a:solidFill>
                <a:latin typeface="Lucida Sans Unicode"/>
                <a:cs typeface="Lucida Sans Unicode"/>
              </a:rPr>
              <a:t>all</a:t>
            </a:r>
            <a:r>
              <a:rPr sz="1200" spc="-50" dirty="0">
                <a:solidFill>
                  <a:srgbClr val="1F2A41"/>
                </a:solidFill>
                <a:latin typeface="Lucida Sans Unicode"/>
                <a:cs typeface="Lucida Sans Unicode"/>
              </a:rPr>
              <a:t> </a:t>
            </a:r>
            <a:r>
              <a:rPr sz="1200" spc="-10" dirty="0">
                <a:solidFill>
                  <a:srgbClr val="1F2A41"/>
                </a:solidFill>
                <a:latin typeface="Lucida Sans Unicode"/>
                <a:cs typeface="Lucida Sans Unicode"/>
              </a:rPr>
              <a:t>planned </a:t>
            </a:r>
            <a:r>
              <a:rPr sz="1200" dirty="0">
                <a:solidFill>
                  <a:srgbClr val="1F2A41"/>
                </a:solidFill>
                <a:latin typeface="Lucida Sans Unicode"/>
                <a:cs typeface="Lucida Sans Unicode"/>
              </a:rPr>
              <a:t>requirements</a:t>
            </a:r>
            <a:r>
              <a:rPr sz="1200" spc="-30" dirty="0">
                <a:solidFill>
                  <a:srgbClr val="1F2A41"/>
                </a:solidFill>
                <a:latin typeface="Lucida Sans Unicode"/>
                <a:cs typeface="Lucida Sans Unicode"/>
              </a:rPr>
              <a:t> </a:t>
            </a:r>
            <a:r>
              <a:rPr sz="1200" spc="55" dirty="0">
                <a:solidFill>
                  <a:srgbClr val="1F2A41"/>
                </a:solidFill>
                <a:latin typeface="Lucida Sans Unicode"/>
                <a:cs typeface="Lucida Sans Unicode"/>
              </a:rPr>
              <a:t>(add,</a:t>
            </a:r>
            <a:r>
              <a:rPr sz="1200" spc="90" dirty="0">
                <a:solidFill>
                  <a:srgbClr val="1F2A41"/>
                </a:solidFill>
                <a:latin typeface="Lucida Sans Unicode"/>
                <a:cs typeface="Lucida Sans Unicode"/>
              </a:rPr>
              <a:t> </a:t>
            </a:r>
            <a:r>
              <a:rPr sz="1200" spc="-20" dirty="0">
                <a:solidFill>
                  <a:srgbClr val="1F2A41"/>
                </a:solidFill>
                <a:latin typeface="Lucida Sans Unicode"/>
                <a:cs typeface="Lucida Sans Unicode"/>
              </a:rPr>
              <a:t>edit,</a:t>
            </a:r>
            <a:r>
              <a:rPr sz="1200" spc="85" dirty="0">
                <a:solidFill>
                  <a:srgbClr val="1F2A41"/>
                </a:solidFill>
                <a:latin typeface="Lucida Sans Unicode"/>
                <a:cs typeface="Lucida Sans Unicode"/>
              </a:rPr>
              <a:t> </a:t>
            </a:r>
            <a:r>
              <a:rPr sz="1200" dirty="0">
                <a:solidFill>
                  <a:srgbClr val="1F2A41"/>
                </a:solidFill>
                <a:latin typeface="Lucida Sans Unicode"/>
                <a:cs typeface="Lucida Sans Unicode"/>
              </a:rPr>
              <a:t>delete,</a:t>
            </a:r>
            <a:r>
              <a:rPr sz="1200" spc="85" dirty="0">
                <a:solidFill>
                  <a:srgbClr val="1F2A41"/>
                </a:solidFill>
                <a:latin typeface="Lucida Sans Unicode"/>
                <a:cs typeface="Lucida Sans Unicode"/>
              </a:rPr>
              <a:t> </a:t>
            </a:r>
            <a:r>
              <a:rPr sz="1200" dirty="0">
                <a:solidFill>
                  <a:srgbClr val="1F2A41"/>
                </a:solidFill>
                <a:latin typeface="Lucida Sans Unicode"/>
                <a:cs typeface="Lucida Sans Unicode"/>
              </a:rPr>
              <a:t>search,</a:t>
            </a:r>
            <a:r>
              <a:rPr sz="1200" spc="-10" dirty="0">
                <a:solidFill>
                  <a:srgbClr val="1F2A41"/>
                </a:solidFill>
                <a:latin typeface="Lucida Sans Unicode"/>
                <a:cs typeface="Lucida Sans Unicode"/>
              </a:rPr>
              <a:t> </a:t>
            </a:r>
            <a:r>
              <a:rPr sz="1200" spc="-30" dirty="0">
                <a:solidFill>
                  <a:srgbClr val="1F2A41"/>
                </a:solidFill>
                <a:latin typeface="Lucida Sans Unicode"/>
                <a:cs typeface="Lucida Sans Unicode"/>
              </a:rPr>
              <a:t>sort,</a:t>
            </a:r>
            <a:r>
              <a:rPr sz="1200" spc="-10" dirty="0">
                <a:solidFill>
                  <a:srgbClr val="1F2A41"/>
                </a:solidFill>
                <a:latin typeface="Lucida Sans Unicode"/>
                <a:cs typeface="Lucida Sans Unicode"/>
              </a:rPr>
              <a:t> quiz, export).</a:t>
            </a:r>
            <a:endParaRPr sz="1200">
              <a:latin typeface="Lucida Sans Unicode"/>
              <a:cs typeface="Lucida Sans Unicode"/>
            </a:endParaRPr>
          </a:p>
          <a:p>
            <a:pPr marL="298450" indent="-285750">
              <a:lnSpc>
                <a:spcPts val="1375"/>
              </a:lnSpc>
              <a:buFont typeface="Arial MT"/>
              <a:buChar char="•"/>
              <a:tabLst>
                <a:tab pos="298450" algn="l"/>
              </a:tabLst>
            </a:pPr>
            <a:r>
              <a:rPr sz="1200" dirty="0">
                <a:solidFill>
                  <a:srgbClr val="1F2A41"/>
                </a:solidFill>
                <a:latin typeface="Lucida Sans Unicode"/>
                <a:cs typeface="Lucida Sans Unicode"/>
              </a:rPr>
              <a:t>Ensure</a:t>
            </a:r>
            <a:r>
              <a:rPr sz="1200" spc="-45" dirty="0">
                <a:solidFill>
                  <a:srgbClr val="1F2A41"/>
                </a:solidFill>
                <a:latin typeface="Lucida Sans Unicode"/>
                <a:cs typeface="Lucida Sans Unicode"/>
              </a:rPr>
              <a:t> </a:t>
            </a:r>
            <a:r>
              <a:rPr sz="1200" spc="70" dirty="0">
                <a:solidFill>
                  <a:srgbClr val="1F2A41"/>
                </a:solidFill>
                <a:latin typeface="Lucida Sans Unicode"/>
                <a:cs typeface="Lucida Sans Unicode"/>
              </a:rPr>
              <a:t>code</a:t>
            </a:r>
            <a:r>
              <a:rPr sz="1200" spc="-45" dirty="0">
                <a:solidFill>
                  <a:srgbClr val="1F2A41"/>
                </a:solidFill>
                <a:latin typeface="Lucida Sans Unicode"/>
                <a:cs typeface="Lucida Sans Unicode"/>
              </a:rPr>
              <a:t> </a:t>
            </a:r>
            <a:r>
              <a:rPr sz="1200" dirty="0">
                <a:solidFill>
                  <a:srgbClr val="1F2A41"/>
                </a:solidFill>
                <a:latin typeface="Lucida Sans Unicode"/>
                <a:cs typeface="Lucida Sans Unicode"/>
              </a:rPr>
              <a:t>reliability</a:t>
            </a:r>
            <a:r>
              <a:rPr sz="1200" spc="-45" dirty="0">
                <a:solidFill>
                  <a:srgbClr val="1F2A41"/>
                </a:solidFill>
                <a:latin typeface="Lucida Sans Unicode"/>
                <a:cs typeface="Lucida Sans Unicode"/>
              </a:rPr>
              <a:t> </a:t>
            </a:r>
            <a:r>
              <a:rPr sz="1200" spc="70" dirty="0">
                <a:solidFill>
                  <a:srgbClr val="1F2A41"/>
                </a:solidFill>
                <a:latin typeface="Lucida Sans Unicode"/>
                <a:cs typeface="Lucida Sans Unicode"/>
              </a:rPr>
              <a:t>and</a:t>
            </a:r>
            <a:r>
              <a:rPr sz="1200" spc="-40" dirty="0">
                <a:solidFill>
                  <a:srgbClr val="1F2A41"/>
                </a:solidFill>
                <a:latin typeface="Lucida Sans Unicode"/>
                <a:cs typeface="Lucida Sans Unicode"/>
              </a:rPr>
              <a:t> </a:t>
            </a:r>
            <a:r>
              <a:rPr sz="1200" dirty="0">
                <a:solidFill>
                  <a:srgbClr val="1F2A41"/>
                </a:solidFill>
                <a:latin typeface="Lucida Sans Unicode"/>
                <a:cs typeface="Lucida Sans Unicode"/>
              </a:rPr>
              <a:t>usability</a:t>
            </a:r>
            <a:r>
              <a:rPr sz="1200" spc="30" dirty="0">
                <a:solidFill>
                  <a:srgbClr val="1F2A41"/>
                </a:solidFill>
                <a:latin typeface="Lucida Sans Unicode"/>
                <a:cs typeface="Lucida Sans Unicode"/>
              </a:rPr>
              <a:t> </a:t>
            </a:r>
            <a:r>
              <a:rPr sz="1200" dirty="0">
                <a:solidFill>
                  <a:srgbClr val="1F2A41"/>
                </a:solidFill>
                <a:latin typeface="Lucida Sans Unicode"/>
                <a:cs typeface="Lucida Sans Unicode"/>
              </a:rPr>
              <a:t>through</a:t>
            </a:r>
            <a:r>
              <a:rPr sz="1200" spc="-70" dirty="0">
                <a:solidFill>
                  <a:srgbClr val="1F2A41"/>
                </a:solidFill>
                <a:latin typeface="Lucida Sans Unicode"/>
                <a:cs typeface="Lucida Sans Unicode"/>
              </a:rPr>
              <a:t> </a:t>
            </a:r>
            <a:r>
              <a:rPr sz="1200" spc="-10" dirty="0">
                <a:solidFill>
                  <a:srgbClr val="1F2A41"/>
                </a:solidFill>
                <a:latin typeface="Lucida Sans Unicode"/>
                <a:cs typeface="Lucida Sans Unicode"/>
              </a:rPr>
              <a:t>quality</a:t>
            </a:r>
            <a:endParaRPr sz="1200">
              <a:latin typeface="Lucida Sans Unicode"/>
              <a:cs typeface="Lucida Sans Unicode"/>
            </a:endParaRPr>
          </a:p>
          <a:p>
            <a:pPr marL="298450">
              <a:lnSpc>
                <a:spcPts val="1435"/>
              </a:lnSpc>
              <a:spcBef>
                <a:spcPts val="65"/>
              </a:spcBef>
            </a:pPr>
            <a:r>
              <a:rPr sz="1200" spc="45" dirty="0">
                <a:solidFill>
                  <a:srgbClr val="1F2A41"/>
                </a:solidFill>
                <a:latin typeface="Lucida Sans Unicode"/>
                <a:cs typeface="Lucida Sans Unicode"/>
              </a:rPr>
              <a:t>assurance</a:t>
            </a:r>
            <a:r>
              <a:rPr sz="1200" spc="35" dirty="0">
                <a:solidFill>
                  <a:srgbClr val="1F2A41"/>
                </a:solidFill>
                <a:latin typeface="Lucida Sans Unicode"/>
                <a:cs typeface="Lucida Sans Unicode"/>
              </a:rPr>
              <a:t> </a:t>
            </a:r>
            <a:r>
              <a:rPr sz="1200" spc="70" dirty="0">
                <a:solidFill>
                  <a:srgbClr val="1F2A41"/>
                </a:solidFill>
                <a:latin typeface="Lucida Sans Unicode"/>
                <a:cs typeface="Lucida Sans Unicode"/>
              </a:rPr>
              <a:t>and</a:t>
            </a:r>
            <a:r>
              <a:rPr sz="1200" spc="-40" dirty="0">
                <a:solidFill>
                  <a:srgbClr val="1F2A41"/>
                </a:solidFill>
                <a:latin typeface="Lucida Sans Unicode"/>
                <a:cs typeface="Lucida Sans Unicode"/>
              </a:rPr>
              <a:t> </a:t>
            </a:r>
            <a:r>
              <a:rPr sz="1200" dirty="0">
                <a:solidFill>
                  <a:srgbClr val="1F2A41"/>
                </a:solidFill>
                <a:latin typeface="Lucida Sans Unicode"/>
                <a:cs typeface="Lucida Sans Unicode"/>
              </a:rPr>
              <a:t>testing</a:t>
            </a:r>
            <a:r>
              <a:rPr sz="1200" spc="-45" dirty="0">
                <a:solidFill>
                  <a:srgbClr val="1F2A41"/>
                </a:solidFill>
                <a:latin typeface="Lucida Sans Unicode"/>
                <a:cs typeface="Lucida Sans Unicode"/>
              </a:rPr>
              <a:t> </a:t>
            </a:r>
            <a:r>
              <a:rPr sz="1200" spc="-10" dirty="0">
                <a:solidFill>
                  <a:srgbClr val="1F2A41"/>
                </a:solidFill>
                <a:latin typeface="Lucida Sans Unicode"/>
                <a:cs typeface="Lucida Sans Unicode"/>
              </a:rPr>
              <a:t>practices.</a:t>
            </a:r>
            <a:endParaRPr sz="1200">
              <a:latin typeface="Lucida Sans Unicode"/>
              <a:cs typeface="Lucida Sans Unicode"/>
            </a:endParaRPr>
          </a:p>
          <a:p>
            <a:pPr marL="298450" marR="345440" indent="-286385">
              <a:lnSpc>
                <a:spcPts val="1430"/>
              </a:lnSpc>
              <a:spcBef>
                <a:spcPts val="45"/>
              </a:spcBef>
              <a:buFont typeface="Arial MT"/>
              <a:buChar char="•"/>
              <a:tabLst>
                <a:tab pos="298450" algn="l"/>
              </a:tabLst>
            </a:pPr>
            <a:r>
              <a:rPr sz="1200" dirty="0">
                <a:solidFill>
                  <a:srgbClr val="1F2A41"/>
                </a:solidFill>
                <a:latin typeface="Lucida Sans Unicode"/>
                <a:cs typeface="Lucida Sans Unicode"/>
              </a:rPr>
              <a:t>Submit</a:t>
            </a:r>
            <a:r>
              <a:rPr sz="1200" spc="-20" dirty="0">
                <a:solidFill>
                  <a:srgbClr val="1F2A41"/>
                </a:solidFill>
                <a:latin typeface="Lucida Sans Unicode"/>
                <a:cs typeface="Lucida Sans Unicode"/>
              </a:rPr>
              <a:t> </a:t>
            </a:r>
            <a:r>
              <a:rPr sz="1200" spc="145" dirty="0">
                <a:solidFill>
                  <a:srgbClr val="1F2A41"/>
                </a:solidFill>
                <a:latin typeface="Lucida Sans Unicode"/>
                <a:cs typeface="Lucida Sans Unicode"/>
              </a:rPr>
              <a:t>a</a:t>
            </a:r>
            <a:r>
              <a:rPr sz="1200" spc="-20" dirty="0">
                <a:solidFill>
                  <a:srgbClr val="1F2A41"/>
                </a:solidFill>
                <a:latin typeface="Lucida Sans Unicode"/>
                <a:cs typeface="Lucida Sans Unicode"/>
              </a:rPr>
              <a:t> </a:t>
            </a:r>
            <a:r>
              <a:rPr sz="1200" dirty="0">
                <a:solidFill>
                  <a:srgbClr val="1F2A41"/>
                </a:solidFill>
                <a:latin typeface="Lucida Sans Unicode"/>
                <a:cs typeface="Lucida Sans Unicode"/>
              </a:rPr>
              <a:t>well-</a:t>
            </a:r>
            <a:r>
              <a:rPr sz="1200" spc="45" dirty="0">
                <a:solidFill>
                  <a:srgbClr val="1F2A41"/>
                </a:solidFill>
                <a:latin typeface="Lucida Sans Unicode"/>
                <a:cs typeface="Lucida Sans Unicode"/>
              </a:rPr>
              <a:t>documented</a:t>
            </a:r>
            <a:r>
              <a:rPr sz="1200" spc="70" dirty="0">
                <a:solidFill>
                  <a:srgbClr val="1F2A41"/>
                </a:solidFill>
                <a:latin typeface="Lucida Sans Unicode"/>
                <a:cs typeface="Lucida Sans Unicode"/>
              </a:rPr>
              <a:t> </a:t>
            </a:r>
            <a:r>
              <a:rPr sz="1200" spc="65" dirty="0">
                <a:solidFill>
                  <a:srgbClr val="1F2A41"/>
                </a:solidFill>
                <a:latin typeface="Lucida Sans Unicode"/>
                <a:cs typeface="Lucida Sans Unicode"/>
              </a:rPr>
              <a:t>and</a:t>
            </a:r>
            <a:r>
              <a:rPr sz="1200" spc="-20" dirty="0">
                <a:solidFill>
                  <a:srgbClr val="1F2A41"/>
                </a:solidFill>
                <a:latin typeface="Lucida Sans Unicode"/>
                <a:cs typeface="Lucida Sans Unicode"/>
              </a:rPr>
              <a:t> </a:t>
            </a:r>
            <a:r>
              <a:rPr sz="1200" spc="-10" dirty="0">
                <a:solidFill>
                  <a:srgbClr val="1F2A41"/>
                </a:solidFill>
                <a:latin typeface="Lucida Sans Unicode"/>
                <a:cs typeface="Lucida Sans Unicode"/>
              </a:rPr>
              <a:t>professionally </a:t>
            </a:r>
            <a:r>
              <a:rPr sz="1200" spc="20" dirty="0">
                <a:solidFill>
                  <a:srgbClr val="1F2A41"/>
                </a:solidFill>
                <a:latin typeface="Lucida Sans Unicode"/>
                <a:cs typeface="Lucida Sans Unicode"/>
              </a:rPr>
              <a:t>presented</a:t>
            </a:r>
            <a:r>
              <a:rPr sz="1200" spc="25" dirty="0">
                <a:solidFill>
                  <a:srgbClr val="1F2A41"/>
                </a:solidFill>
                <a:latin typeface="Lucida Sans Unicode"/>
                <a:cs typeface="Lucida Sans Unicode"/>
              </a:rPr>
              <a:t> </a:t>
            </a:r>
            <a:r>
              <a:rPr sz="1200" spc="20" dirty="0">
                <a:solidFill>
                  <a:srgbClr val="1F2A41"/>
                </a:solidFill>
                <a:latin typeface="Lucida Sans Unicode"/>
                <a:cs typeface="Lucida Sans Unicode"/>
              </a:rPr>
              <a:t>project</a:t>
            </a:r>
            <a:r>
              <a:rPr sz="1200" spc="25" dirty="0">
                <a:solidFill>
                  <a:srgbClr val="1F2A41"/>
                </a:solidFill>
                <a:latin typeface="Lucida Sans Unicode"/>
                <a:cs typeface="Lucida Sans Unicode"/>
              </a:rPr>
              <a:t> </a:t>
            </a:r>
            <a:r>
              <a:rPr sz="1200" spc="20" dirty="0">
                <a:solidFill>
                  <a:srgbClr val="1F2A41"/>
                </a:solidFill>
                <a:latin typeface="Lucida Sans Unicode"/>
                <a:cs typeface="Lucida Sans Unicode"/>
              </a:rPr>
              <a:t>that</a:t>
            </a:r>
            <a:r>
              <a:rPr sz="1200" spc="30" dirty="0">
                <a:solidFill>
                  <a:srgbClr val="1F2A41"/>
                </a:solidFill>
                <a:latin typeface="Lucida Sans Unicode"/>
                <a:cs typeface="Lucida Sans Unicode"/>
              </a:rPr>
              <a:t> </a:t>
            </a:r>
            <a:r>
              <a:rPr sz="1200" spc="20" dirty="0">
                <a:solidFill>
                  <a:srgbClr val="1F2A41"/>
                </a:solidFill>
                <a:latin typeface="Lucida Sans Unicode"/>
                <a:cs typeface="Lucida Sans Unicode"/>
              </a:rPr>
              <a:t>demonstrates</a:t>
            </a:r>
            <a:r>
              <a:rPr sz="1200" spc="-30" dirty="0">
                <a:solidFill>
                  <a:srgbClr val="1F2A41"/>
                </a:solidFill>
                <a:latin typeface="Lucida Sans Unicode"/>
                <a:cs typeface="Lucida Sans Unicode"/>
              </a:rPr>
              <a:t> </a:t>
            </a:r>
            <a:r>
              <a:rPr sz="1200" spc="20" dirty="0">
                <a:solidFill>
                  <a:srgbClr val="1F2A41"/>
                </a:solidFill>
                <a:latin typeface="Lucida Sans Unicode"/>
                <a:cs typeface="Lucida Sans Unicode"/>
              </a:rPr>
              <a:t>both</a:t>
            </a:r>
            <a:r>
              <a:rPr sz="1200" spc="85" dirty="0">
                <a:solidFill>
                  <a:srgbClr val="1F2A41"/>
                </a:solidFill>
                <a:latin typeface="Lucida Sans Unicode"/>
                <a:cs typeface="Lucida Sans Unicode"/>
              </a:rPr>
              <a:t> </a:t>
            </a:r>
            <a:r>
              <a:rPr sz="1200" spc="-10" dirty="0">
                <a:solidFill>
                  <a:srgbClr val="1F2A41"/>
                </a:solidFill>
                <a:latin typeface="Lucida Sans Unicode"/>
                <a:cs typeface="Lucida Sans Unicode"/>
              </a:rPr>
              <a:t>technical </a:t>
            </a:r>
            <a:r>
              <a:rPr sz="1200" dirty="0">
                <a:solidFill>
                  <a:srgbClr val="1F2A41"/>
                </a:solidFill>
                <a:latin typeface="Lucida Sans Unicode"/>
                <a:cs typeface="Lucida Sans Unicode"/>
              </a:rPr>
              <a:t>proficiency</a:t>
            </a:r>
            <a:r>
              <a:rPr sz="1200" spc="45" dirty="0">
                <a:solidFill>
                  <a:srgbClr val="1F2A41"/>
                </a:solidFill>
                <a:latin typeface="Lucida Sans Unicode"/>
                <a:cs typeface="Lucida Sans Unicode"/>
              </a:rPr>
              <a:t> </a:t>
            </a:r>
            <a:r>
              <a:rPr sz="1200" spc="70" dirty="0">
                <a:solidFill>
                  <a:srgbClr val="1F2A41"/>
                </a:solidFill>
                <a:latin typeface="Lucida Sans Unicode"/>
                <a:cs typeface="Lucida Sans Unicode"/>
              </a:rPr>
              <a:t>and</a:t>
            </a:r>
            <a:r>
              <a:rPr sz="1200" spc="65" dirty="0">
                <a:solidFill>
                  <a:srgbClr val="1F2A41"/>
                </a:solidFill>
                <a:latin typeface="Lucida Sans Unicode"/>
                <a:cs typeface="Lucida Sans Unicode"/>
              </a:rPr>
              <a:t> </a:t>
            </a:r>
            <a:r>
              <a:rPr sz="1200" spc="-10" dirty="0">
                <a:solidFill>
                  <a:srgbClr val="1F2A41"/>
                </a:solidFill>
                <a:latin typeface="Lucida Sans Unicode"/>
                <a:cs typeface="Lucida Sans Unicode"/>
              </a:rPr>
              <a:t>teamwork.</a:t>
            </a:r>
            <a:endParaRPr sz="1200">
              <a:latin typeface="Lucida Sans Unicode"/>
              <a:cs typeface="Lucida Sans Unicode"/>
            </a:endParaRPr>
          </a:p>
          <a:p>
            <a:pPr marL="298450" indent="-285750">
              <a:lnSpc>
                <a:spcPts val="1375"/>
              </a:lnSpc>
              <a:buFont typeface="Arial MT"/>
              <a:buChar char="•"/>
              <a:tabLst>
                <a:tab pos="298450" algn="l"/>
              </a:tabLst>
            </a:pPr>
            <a:r>
              <a:rPr sz="1200" spc="55" dirty="0">
                <a:solidFill>
                  <a:srgbClr val="1F2A41"/>
                </a:solidFill>
                <a:latin typeface="Lucida Sans Unicode"/>
                <a:cs typeface="Lucida Sans Unicode"/>
              </a:rPr>
              <a:t>Create</a:t>
            </a:r>
            <a:r>
              <a:rPr sz="1200" spc="-20" dirty="0">
                <a:solidFill>
                  <a:srgbClr val="1F2A41"/>
                </a:solidFill>
                <a:latin typeface="Lucida Sans Unicode"/>
                <a:cs typeface="Lucida Sans Unicode"/>
              </a:rPr>
              <a:t> </a:t>
            </a:r>
            <a:r>
              <a:rPr sz="1200" spc="145" dirty="0">
                <a:solidFill>
                  <a:srgbClr val="1F2A41"/>
                </a:solidFill>
                <a:latin typeface="Lucida Sans Unicode"/>
                <a:cs typeface="Lucida Sans Unicode"/>
              </a:rPr>
              <a:t>a</a:t>
            </a:r>
            <a:r>
              <a:rPr sz="1200" spc="75" dirty="0">
                <a:solidFill>
                  <a:srgbClr val="1F2A41"/>
                </a:solidFill>
                <a:latin typeface="Lucida Sans Unicode"/>
                <a:cs typeface="Lucida Sans Unicode"/>
              </a:rPr>
              <a:t> </a:t>
            </a:r>
            <a:r>
              <a:rPr sz="1200" dirty="0">
                <a:solidFill>
                  <a:srgbClr val="1F2A41"/>
                </a:solidFill>
                <a:latin typeface="Lucida Sans Unicode"/>
                <a:cs typeface="Lucida Sans Unicode"/>
              </a:rPr>
              <a:t>foundation</a:t>
            </a:r>
            <a:r>
              <a:rPr sz="1200" spc="40" dirty="0">
                <a:solidFill>
                  <a:srgbClr val="1F2A41"/>
                </a:solidFill>
                <a:latin typeface="Lucida Sans Unicode"/>
                <a:cs typeface="Lucida Sans Unicode"/>
              </a:rPr>
              <a:t> </a:t>
            </a:r>
            <a:r>
              <a:rPr sz="1200" spc="-35" dirty="0">
                <a:solidFill>
                  <a:srgbClr val="1F2A41"/>
                </a:solidFill>
                <a:latin typeface="Lucida Sans Unicode"/>
                <a:cs typeface="Lucida Sans Unicode"/>
              </a:rPr>
              <a:t>for</a:t>
            </a:r>
            <a:r>
              <a:rPr sz="1200" spc="-20" dirty="0">
                <a:solidFill>
                  <a:srgbClr val="1F2A41"/>
                </a:solidFill>
                <a:latin typeface="Lucida Sans Unicode"/>
                <a:cs typeface="Lucida Sans Unicode"/>
              </a:rPr>
              <a:t> </a:t>
            </a:r>
            <a:r>
              <a:rPr sz="1200" dirty="0">
                <a:solidFill>
                  <a:srgbClr val="1F2A41"/>
                </a:solidFill>
                <a:latin typeface="Lucida Sans Unicode"/>
                <a:cs typeface="Lucida Sans Unicode"/>
              </a:rPr>
              <a:t>potential</a:t>
            </a:r>
            <a:r>
              <a:rPr sz="1200" spc="-25" dirty="0">
                <a:solidFill>
                  <a:srgbClr val="1F2A41"/>
                </a:solidFill>
                <a:latin typeface="Lucida Sans Unicode"/>
                <a:cs typeface="Lucida Sans Unicode"/>
              </a:rPr>
              <a:t> </a:t>
            </a:r>
            <a:r>
              <a:rPr sz="1200" dirty="0">
                <a:solidFill>
                  <a:srgbClr val="1F2A41"/>
                </a:solidFill>
                <a:latin typeface="Lucida Sans Unicode"/>
                <a:cs typeface="Lucida Sans Unicode"/>
              </a:rPr>
              <a:t>future</a:t>
            </a:r>
            <a:r>
              <a:rPr sz="1200" spc="-20" dirty="0">
                <a:solidFill>
                  <a:srgbClr val="1F2A41"/>
                </a:solidFill>
                <a:latin typeface="Lucida Sans Unicode"/>
                <a:cs typeface="Lucida Sans Unicode"/>
              </a:rPr>
              <a:t> </a:t>
            </a:r>
            <a:r>
              <a:rPr sz="1200" spc="-10" dirty="0">
                <a:solidFill>
                  <a:srgbClr val="1F2A41"/>
                </a:solidFill>
                <a:latin typeface="Lucida Sans Unicode"/>
                <a:cs typeface="Lucida Sans Unicode"/>
              </a:rPr>
              <a:t>expansion,</a:t>
            </a:r>
            <a:endParaRPr sz="1200">
              <a:latin typeface="Lucida Sans Unicode"/>
              <a:cs typeface="Lucida Sans Unicode"/>
            </a:endParaRPr>
          </a:p>
          <a:p>
            <a:pPr marL="298450">
              <a:lnSpc>
                <a:spcPts val="1435"/>
              </a:lnSpc>
              <a:spcBef>
                <a:spcPts val="65"/>
              </a:spcBef>
            </a:pPr>
            <a:r>
              <a:rPr sz="1200" dirty="0">
                <a:solidFill>
                  <a:srgbClr val="1F2A41"/>
                </a:solidFill>
                <a:latin typeface="Lucida Sans Unicode"/>
                <a:cs typeface="Lucida Sans Unicode"/>
              </a:rPr>
              <a:t>including</a:t>
            </a:r>
            <a:r>
              <a:rPr sz="1200" spc="45" dirty="0">
                <a:solidFill>
                  <a:srgbClr val="1F2A41"/>
                </a:solidFill>
                <a:latin typeface="Lucida Sans Unicode"/>
                <a:cs typeface="Lucida Sans Unicode"/>
              </a:rPr>
              <a:t> </a:t>
            </a:r>
            <a:r>
              <a:rPr sz="1200" dirty="0">
                <a:solidFill>
                  <a:srgbClr val="1F2A41"/>
                </a:solidFill>
                <a:latin typeface="Lucida Sans Unicode"/>
                <a:cs typeface="Lucida Sans Unicode"/>
              </a:rPr>
              <a:t>the</a:t>
            </a:r>
            <a:r>
              <a:rPr sz="1200" spc="135" dirty="0">
                <a:solidFill>
                  <a:srgbClr val="1F2A41"/>
                </a:solidFill>
                <a:latin typeface="Lucida Sans Unicode"/>
                <a:cs typeface="Lucida Sans Unicode"/>
              </a:rPr>
              <a:t> </a:t>
            </a:r>
            <a:r>
              <a:rPr sz="1200" spc="-10" dirty="0">
                <a:solidFill>
                  <a:srgbClr val="1F2A41"/>
                </a:solidFill>
                <a:latin typeface="Lucida Sans Unicode"/>
                <a:cs typeface="Lucida Sans Unicode"/>
              </a:rPr>
              <a:t>possibility</a:t>
            </a:r>
            <a:r>
              <a:rPr sz="1200" spc="30" dirty="0">
                <a:solidFill>
                  <a:srgbClr val="1F2A41"/>
                </a:solidFill>
                <a:latin typeface="Lucida Sans Unicode"/>
                <a:cs typeface="Lucida Sans Unicode"/>
              </a:rPr>
              <a:t> </a:t>
            </a:r>
            <a:r>
              <a:rPr sz="1200" dirty="0">
                <a:solidFill>
                  <a:srgbClr val="1F2A41"/>
                </a:solidFill>
                <a:latin typeface="Lucida Sans Unicode"/>
                <a:cs typeface="Lucida Sans Unicode"/>
              </a:rPr>
              <a:t>of</a:t>
            </a:r>
            <a:r>
              <a:rPr sz="1200" spc="95" dirty="0">
                <a:solidFill>
                  <a:srgbClr val="1F2A41"/>
                </a:solidFill>
                <a:latin typeface="Lucida Sans Unicode"/>
                <a:cs typeface="Lucida Sans Unicode"/>
              </a:rPr>
              <a:t> </a:t>
            </a:r>
            <a:r>
              <a:rPr sz="1200" spc="145" dirty="0">
                <a:solidFill>
                  <a:srgbClr val="1F2A41"/>
                </a:solidFill>
                <a:latin typeface="Lucida Sans Unicode"/>
                <a:cs typeface="Lucida Sans Unicode"/>
              </a:rPr>
              <a:t>a</a:t>
            </a:r>
            <a:r>
              <a:rPr sz="1200" spc="50" dirty="0">
                <a:solidFill>
                  <a:srgbClr val="1F2A41"/>
                </a:solidFill>
                <a:latin typeface="Lucida Sans Unicode"/>
                <a:cs typeface="Lucida Sans Unicode"/>
              </a:rPr>
              <a:t> </a:t>
            </a:r>
            <a:r>
              <a:rPr sz="1200" dirty="0">
                <a:solidFill>
                  <a:srgbClr val="1F2A41"/>
                </a:solidFill>
                <a:latin typeface="Lucida Sans Unicode"/>
                <a:cs typeface="Lucida Sans Unicode"/>
              </a:rPr>
              <a:t>graphical</a:t>
            </a:r>
            <a:r>
              <a:rPr sz="1200" spc="130" dirty="0">
                <a:solidFill>
                  <a:srgbClr val="1F2A41"/>
                </a:solidFill>
                <a:latin typeface="Lucida Sans Unicode"/>
                <a:cs typeface="Lucida Sans Unicode"/>
              </a:rPr>
              <a:t> </a:t>
            </a:r>
            <a:r>
              <a:rPr sz="1200" dirty="0">
                <a:solidFill>
                  <a:srgbClr val="1F2A41"/>
                </a:solidFill>
                <a:latin typeface="Lucida Sans Unicode"/>
                <a:cs typeface="Lucida Sans Unicode"/>
              </a:rPr>
              <a:t>interface</a:t>
            </a:r>
            <a:r>
              <a:rPr sz="1200" spc="35" dirty="0">
                <a:solidFill>
                  <a:srgbClr val="1F2A41"/>
                </a:solidFill>
                <a:latin typeface="Lucida Sans Unicode"/>
                <a:cs typeface="Lucida Sans Unicode"/>
              </a:rPr>
              <a:t> </a:t>
            </a:r>
            <a:r>
              <a:rPr sz="1200" spc="-25" dirty="0">
                <a:solidFill>
                  <a:srgbClr val="1F2A41"/>
                </a:solidFill>
                <a:latin typeface="Lucida Sans Unicode"/>
                <a:cs typeface="Lucida Sans Unicode"/>
              </a:rPr>
              <a:t>or</a:t>
            </a:r>
            <a:endParaRPr sz="1200">
              <a:latin typeface="Lucida Sans Unicode"/>
              <a:cs typeface="Lucida Sans Unicode"/>
            </a:endParaRPr>
          </a:p>
          <a:p>
            <a:pPr marL="298450">
              <a:lnSpc>
                <a:spcPts val="1435"/>
              </a:lnSpc>
            </a:pPr>
            <a:r>
              <a:rPr sz="1200" spc="70" dirty="0">
                <a:solidFill>
                  <a:srgbClr val="1F2A41"/>
                </a:solidFill>
                <a:latin typeface="Lucida Sans Unicode"/>
                <a:cs typeface="Lucida Sans Unicode"/>
              </a:rPr>
              <a:t>database</a:t>
            </a:r>
            <a:r>
              <a:rPr sz="1200" spc="30" dirty="0">
                <a:solidFill>
                  <a:srgbClr val="1F2A41"/>
                </a:solidFill>
                <a:latin typeface="Lucida Sans Unicode"/>
                <a:cs typeface="Lucida Sans Unicode"/>
              </a:rPr>
              <a:t> </a:t>
            </a:r>
            <a:r>
              <a:rPr sz="1200" spc="-10" dirty="0">
                <a:solidFill>
                  <a:srgbClr val="1F2A41"/>
                </a:solidFill>
                <a:latin typeface="Lucida Sans Unicode"/>
                <a:cs typeface="Lucida Sans Unicode"/>
              </a:rPr>
              <a:t>integration.</a:t>
            </a:r>
            <a:endParaRPr sz="1200">
              <a:latin typeface="Lucida Sans Unicode"/>
              <a:cs typeface="Lucida Sans Unicod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238120" y="1342707"/>
            <a:ext cx="1007744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95" dirty="0">
                <a:solidFill>
                  <a:srgbClr val="1F2A41"/>
                </a:solidFill>
                <a:latin typeface="Arial Black"/>
                <a:cs typeface="Arial Black"/>
              </a:rPr>
              <a:t>OUR</a:t>
            </a:r>
            <a:r>
              <a:rPr sz="1800" spc="-180" dirty="0">
                <a:solidFill>
                  <a:srgbClr val="1F2A41"/>
                </a:solidFill>
                <a:latin typeface="Arial Black"/>
                <a:cs typeface="Arial Black"/>
              </a:rPr>
              <a:t> </a:t>
            </a:r>
            <a:r>
              <a:rPr sz="1800" spc="-90" dirty="0">
                <a:solidFill>
                  <a:srgbClr val="1F2A41"/>
                </a:solidFill>
                <a:latin typeface="Arial Black"/>
                <a:cs typeface="Arial Black"/>
              </a:rPr>
              <a:t>AIM</a:t>
            </a:r>
            <a:endParaRPr sz="1800">
              <a:latin typeface="Arial Black"/>
              <a:cs typeface="Arial Black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152525" y="1295400"/>
            <a:ext cx="419100" cy="2219325"/>
            <a:chOff x="1152525" y="1295400"/>
            <a:chExt cx="419100" cy="2219325"/>
          </a:xfrm>
        </p:grpSpPr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81125" y="1400175"/>
              <a:ext cx="66675" cy="76200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1152525" y="1295399"/>
              <a:ext cx="419100" cy="428625"/>
            </a:xfrm>
            <a:custGeom>
              <a:avLst/>
              <a:gdLst/>
              <a:ahLst/>
              <a:cxnLst/>
              <a:rect l="l" t="t" r="r" b="b"/>
              <a:pathLst>
                <a:path w="419100" h="428625">
                  <a:moveTo>
                    <a:pt x="104775" y="330200"/>
                  </a:moveTo>
                  <a:lnTo>
                    <a:pt x="98374" y="323850"/>
                  </a:lnTo>
                  <a:lnTo>
                    <a:pt x="90487" y="323850"/>
                  </a:lnTo>
                  <a:lnTo>
                    <a:pt x="82600" y="323850"/>
                  </a:lnTo>
                  <a:lnTo>
                    <a:pt x="76200" y="330200"/>
                  </a:lnTo>
                  <a:lnTo>
                    <a:pt x="76200" y="346075"/>
                  </a:lnTo>
                  <a:lnTo>
                    <a:pt x="82600" y="352425"/>
                  </a:lnTo>
                  <a:lnTo>
                    <a:pt x="98374" y="352425"/>
                  </a:lnTo>
                  <a:lnTo>
                    <a:pt x="104775" y="346075"/>
                  </a:lnTo>
                  <a:lnTo>
                    <a:pt x="104775" y="330200"/>
                  </a:lnTo>
                  <a:close/>
                </a:path>
                <a:path w="419100" h="428625">
                  <a:moveTo>
                    <a:pt x="419100" y="364998"/>
                  </a:moveTo>
                  <a:lnTo>
                    <a:pt x="417830" y="352425"/>
                  </a:lnTo>
                  <a:lnTo>
                    <a:pt x="416394" y="338213"/>
                  </a:lnTo>
                  <a:lnTo>
                    <a:pt x="413486" y="311277"/>
                  </a:lnTo>
                  <a:lnTo>
                    <a:pt x="409308" y="272783"/>
                  </a:lnTo>
                  <a:lnTo>
                    <a:pt x="401942" y="205613"/>
                  </a:lnTo>
                  <a:lnTo>
                    <a:pt x="401878" y="204978"/>
                  </a:lnTo>
                  <a:lnTo>
                    <a:pt x="392938" y="123952"/>
                  </a:lnTo>
                  <a:lnTo>
                    <a:pt x="392811" y="123698"/>
                  </a:lnTo>
                  <a:lnTo>
                    <a:pt x="389001" y="110871"/>
                  </a:lnTo>
                  <a:lnTo>
                    <a:pt x="389001" y="311277"/>
                  </a:lnTo>
                  <a:lnTo>
                    <a:pt x="381736" y="307517"/>
                  </a:lnTo>
                  <a:lnTo>
                    <a:pt x="373837" y="304673"/>
                  </a:lnTo>
                  <a:lnTo>
                    <a:pt x="369189" y="303695"/>
                  </a:lnTo>
                  <a:lnTo>
                    <a:pt x="369189" y="358013"/>
                  </a:lnTo>
                  <a:lnTo>
                    <a:pt x="369189" y="371983"/>
                  </a:lnTo>
                  <a:lnTo>
                    <a:pt x="363728" y="377571"/>
                  </a:lnTo>
                  <a:lnTo>
                    <a:pt x="350139" y="377571"/>
                  </a:lnTo>
                  <a:lnTo>
                    <a:pt x="344551" y="371983"/>
                  </a:lnTo>
                  <a:lnTo>
                    <a:pt x="344551" y="358013"/>
                  </a:lnTo>
                  <a:lnTo>
                    <a:pt x="350139" y="352425"/>
                  </a:lnTo>
                  <a:lnTo>
                    <a:pt x="363728" y="352425"/>
                  </a:lnTo>
                  <a:lnTo>
                    <a:pt x="369189" y="358013"/>
                  </a:lnTo>
                  <a:lnTo>
                    <a:pt x="369189" y="303695"/>
                  </a:lnTo>
                  <a:lnTo>
                    <a:pt x="365467" y="302895"/>
                  </a:lnTo>
                  <a:lnTo>
                    <a:pt x="356870" y="302260"/>
                  </a:lnTo>
                  <a:lnTo>
                    <a:pt x="333032" y="307213"/>
                  </a:lnTo>
                  <a:lnTo>
                    <a:pt x="313524" y="320675"/>
                  </a:lnTo>
                  <a:lnTo>
                    <a:pt x="300355" y="340626"/>
                  </a:lnTo>
                  <a:lnTo>
                    <a:pt x="295529" y="364998"/>
                  </a:lnTo>
                  <a:lnTo>
                    <a:pt x="296265" y="374192"/>
                  </a:lnTo>
                  <a:lnTo>
                    <a:pt x="296379" y="375539"/>
                  </a:lnTo>
                  <a:lnTo>
                    <a:pt x="298856" y="385622"/>
                  </a:lnTo>
                  <a:lnTo>
                    <a:pt x="302806" y="395020"/>
                  </a:lnTo>
                  <a:lnTo>
                    <a:pt x="308102" y="403479"/>
                  </a:lnTo>
                  <a:lnTo>
                    <a:pt x="146685" y="403479"/>
                  </a:lnTo>
                  <a:lnTo>
                    <a:pt x="170878" y="358013"/>
                  </a:lnTo>
                  <a:lnTo>
                    <a:pt x="172631" y="340626"/>
                  </a:lnTo>
                  <a:lnTo>
                    <a:pt x="172720" y="339852"/>
                  </a:lnTo>
                  <a:lnTo>
                    <a:pt x="165938" y="305714"/>
                  </a:lnTo>
                  <a:lnTo>
                    <a:pt x="163664" y="302260"/>
                  </a:lnTo>
                  <a:lnTo>
                    <a:pt x="147497" y="277774"/>
                  </a:lnTo>
                  <a:lnTo>
                    <a:pt x="123698" y="261340"/>
                  </a:lnTo>
                  <a:lnTo>
                    <a:pt x="123698" y="339852"/>
                  </a:lnTo>
                  <a:lnTo>
                    <a:pt x="120777" y="354533"/>
                  </a:lnTo>
                  <a:lnTo>
                    <a:pt x="112839" y="366522"/>
                  </a:lnTo>
                  <a:lnTo>
                    <a:pt x="101092" y="374611"/>
                  </a:lnTo>
                  <a:lnTo>
                    <a:pt x="86766" y="377571"/>
                  </a:lnTo>
                  <a:lnTo>
                    <a:pt x="72440" y="374611"/>
                  </a:lnTo>
                  <a:lnTo>
                    <a:pt x="60718" y="366522"/>
                  </a:lnTo>
                  <a:lnTo>
                    <a:pt x="52819" y="354533"/>
                  </a:lnTo>
                  <a:lnTo>
                    <a:pt x="49923" y="339852"/>
                  </a:lnTo>
                  <a:lnTo>
                    <a:pt x="52819" y="325247"/>
                  </a:lnTo>
                  <a:lnTo>
                    <a:pt x="60718" y="313296"/>
                  </a:lnTo>
                  <a:lnTo>
                    <a:pt x="72440" y="305231"/>
                  </a:lnTo>
                  <a:lnTo>
                    <a:pt x="86766" y="302260"/>
                  </a:lnTo>
                  <a:lnTo>
                    <a:pt x="101092" y="305231"/>
                  </a:lnTo>
                  <a:lnTo>
                    <a:pt x="112839" y="313296"/>
                  </a:lnTo>
                  <a:lnTo>
                    <a:pt x="120777" y="325247"/>
                  </a:lnTo>
                  <a:lnTo>
                    <a:pt x="123698" y="339852"/>
                  </a:lnTo>
                  <a:lnTo>
                    <a:pt x="123698" y="261340"/>
                  </a:lnTo>
                  <a:lnTo>
                    <a:pt x="120167" y="258902"/>
                  </a:lnTo>
                  <a:lnTo>
                    <a:pt x="103911" y="255524"/>
                  </a:lnTo>
                  <a:lnTo>
                    <a:pt x="86766" y="251968"/>
                  </a:lnTo>
                  <a:lnTo>
                    <a:pt x="78778" y="251968"/>
                  </a:lnTo>
                  <a:lnTo>
                    <a:pt x="71234" y="253492"/>
                  </a:lnTo>
                  <a:lnTo>
                    <a:pt x="63944" y="255524"/>
                  </a:lnTo>
                  <a:lnTo>
                    <a:pt x="124206" y="150368"/>
                  </a:lnTo>
                  <a:lnTo>
                    <a:pt x="137629" y="200075"/>
                  </a:lnTo>
                  <a:lnTo>
                    <a:pt x="167017" y="240322"/>
                  </a:lnTo>
                  <a:lnTo>
                    <a:pt x="208622" y="267284"/>
                  </a:lnTo>
                  <a:lnTo>
                    <a:pt x="258699" y="277114"/>
                  </a:lnTo>
                  <a:lnTo>
                    <a:pt x="295363" y="271932"/>
                  </a:lnTo>
                  <a:lnTo>
                    <a:pt x="328244" y="257327"/>
                  </a:lnTo>
                  <a:lnTo>
                    <a:pt x="355904" y="234734"/>
                  </a:lnTo>
                  <a:lnTo>
                    <a:pt x="361619" y="226822"/>
                  </a:lnTo>
                  <a:lnTo>
                    <a:pt x="376936" y="205613"/>
                  </a:lnTo>
                  <a:lnTo>
                    <a:pt x="389001" y="311277"/>
                  </a:lnTo>
                  <a:lnTo>
                    <a:pt x="389001" y="110871"/>
                  </a:lnTo>
                  <a:lnTo>
                    <a:pt x="378434" y="75285"/>
                  </a:lnTo>
                  <a:lnTo>
                    <a:pt x="376847" y="73152"/>
                  </a:lnTo>
                  <a:lnTo>
                    <a:pt x="360349" y="51181"/>
                  </a:lnTo>
                  <a:lnTo>
                    <a:pt x="348945" y="35991"/>
                  </a:lnTo>
                  <a:lnTo>
                    <a:pt x="345313" y="33667"/>
                  </a:lnTo>
                  <a:lnTo>
                    <a:pt x="345313" y="145161"/>
                  </a:lnTo>
                  <a:lnTo>
                    <a:pt x="339598" y="151511"/>
                  </a:lnTo>
                  <a:lnTo>
                    <a:pt x="318770" y="151511"/>
                  </a:lnTo>
                  <a:lnTo>
                    <a:pt x="317246" y="159512"/>
                  </a:lnTo>
                  <a:lnTo>
                    <a:pt x="314071" y="167005"/>
                  </a:lnTo>
                  <a:lnTo>
                    <a:pt x="309753" y="173609"/>
                  </a:lnTo>
                  <a:lnTo>
                    <a:pt x="319265" y="183261"/>
                  </a:lnTo>
                  <a:lnTo>
                    <a:pt x="323723" y="187706"/>
                  </a:lnTo>
                  <a:lnTo>
                    <a:pt x="324231" y="195072"/>
                  </a:lnTo>
                  <a:lnTo>
                    <a:pt x="320382" y="200075"/>
                  </a:lnTo>
                  <a:lnTo>
                    <a:pt x="317881" y="203200"/>
                  </a:lnTo>
                  <a:lnTo>
                    <a:pt x="314045" y="204978"/>
                  </a:lnTo>
                  <a:lnTo>
                    <a:pt x="307898" y="204978"/>
                  </a:lnTo>
                  <a:lnTo>
                    <a:pt x="304419" y="203581"/>
                  </a:lnTo>
                  <a:lnTo>
                    <a:pt x="302006" y="201168"/>
                  </a:lnTo>
                  <a:lnTo>
                    <a:pt x="292481" y="191262"/>
                  </a:lnTo>
                  <a:lnTo>
                    <a:pt x="286004" y="195707"/>
                  </a:lnTo>
                  <a:lnTo>
                    <a:pt x="278765" y="198882"/>
                  </a:lnTo>
                  <a:lnTo>
                    <a:pt x="270891" y="200533"/>
                  </a:lnTo>
                  <a:lnTo>
                    <a:pt x="270891" y="220472"/>
                  </a:lnTo>
                  <a:lnTo>
                    <a:pt x="266319" y="226060"/>
                  </a:lnTo>
                  <a:lnTo>
                    <a:pt x="260096" y="226822"/>
                  </a:lnTo>
                  <a:lnTo>
                    <a:pt x="251968" y="226822"/>
                  </a:lnTo>
                  <a:lnTo>
                    <a:pt x="246380" y="221234"/>
                  </a:lnTo>
                  <a:lnTo>
                    <a:pt x="246380" y="204978"/>
                  </a:lnTo>
                  <a:lnTo>
                    <a:pt x="246380" y="200533"/>
                  </a:lnTo>
                  <a:lnTo>
                    <a:pt x="238506" y="198882"/>
                  </a:lnTo>
                  <a:lnTo>
                    <a:pt x="231267" y="195707"/>
                  </a:lnTo>
                  <a:lnTo>
                    <a:pt x="224917" y="191262"/>
                  </a:lnTo>
                  <a:lnTo>
                    <a:pt x="223012" y="192278"/>
                  </a:lnTo>
                  <a:lnTo>
                    <a:pt x="215138" y="204978"/>
                  </a:lnTo>
                  <a:lnTo>
                    <a:pt x="203200" y="204978"/>
                  </a:lnTo>
                  <a:lnTo>
                    <a:pt x="200406" y="203835"/>
                  </a:lnTo>
                  <a:lnTo>
                    <a:pt x="197612" y="200787"/>
                  </a:lnTo>
                  <a:lnTo>
                    <a:pt x="193040" y="195961"/>
                  </a:lnTo>
                  <a:lnTo>
                    <a:pt x="193154" y="192278"/>
                  </a:lnTo>
                  <a:lnTo>
                    <a:pt x="193179" y="191262"/>
                  </a:lnTo>
                  <a:lnTo>
                    <a:pt x="193294" y="187960"/>
                  </a:lnTo>
                  <a:lnTo>
                    <a:pt x="197993" y="183261"/>
                  </a:lnTo>
                  <a:lnTo>
                    <a:pt x="207518" y="173609"/>
                  </a:lnTo>
                  <a:lnTo>
                    <a:pt x="203200" y="167005"/>
                  </a:lnTo>
                  <a:lnTo>
                    <a:pt x="200025" y="159512"/>
                  </a:lnTo>
                  <a:lnTo>
                    <a:pt x="198501" y="151511"/>
                  </a:lnTo>
                  <a:lnTo>
                    <a:pt x="178943" y="151511"/>
                  </a:lnTo>
                  <a:lnTo>
                    <a:pt x="177609" y="150368"/>
                  </a:lnTo>
                  <a:lnTo>
                    <a:pt x="173482" y="146812"/>
                  </a:lnTo>
                  <a:lnTo>
                    <a:pt x="172847" y="140335"/>
                  </a:lnTo>
                  <a:lnTo>
                    <a:pt x="171958" y="132842"/>
                  </a:lnTo>
                  <a:lnTo>
                    <a:pt x="177800" y="126492"/>
                  </a:lnTo>
                  <a:lnTo>
                    <a:pt x="198501" y="126492"/>
                  </a:lnTo>
                  <a:lnTo>
                    <a:pt x="200152" y="118491"/>
                  </a:lnTo>
                  <a:lnTo>
                    <a:pt x="203200" y="110998"/>
                  </a:lnTo>
                  <a:lnTo>
                    <a:pt x="207518" y="104394"/>
                  </a:lnTo>
                  <a:lnTo>
                    <a:pt x="198120" y="94742"/>
                  </a:lnTo>
                  <a:lnTo>
                    <a:pt x="193675" y="90297"/>
                  </a:lnTo>
                  <a:lnTo>
                    <a:pt x="193040" y="82931"/>
                  </a:lnTo>
                  <a:lnTo>
                    <a:pt x="196977" y="77851"/>
                  </a:lnTo>
                  <a:lnTo>
                    <a:pt x="199517" y="74803"/>
                  </a:lnTo>
                  <a:lnTo>
                    <a:pt x="203073" y="73152"/>
                  </a:lnTo>
                  <a:lnTo>
                    <a:pt x="209677" y="73152"/>
                  </a:lnTo>
                  <a:lnTo>
                    <a:pt x="213156" y="74549"/>
                  </a:lnTo>
                  <a:lnTo>
                    <a:pt x="212979" y="74549"/>
                  </a:lnTo>
                  <a:lnTo>
                    <a:pt x="215265" y="76835"/>
                  </a:lnTo>
                  <a:lnTo>
                    <a:pt x="224790" y="86614"/>
                  </a:lnTo>
                  <a:lnTo>
                    <a:pt x="231267" y="82296"/>
                  </a:lnTo>
                  <a:lnTo>
                    <a:pt x="238506" y="79121"/>
                  </a:lnTo>
                  <a:lnTo>
                    <a:pt x="246380" y="77470"/>
                  </a:lnTo>
                  <a:lnTo>
                    <a:pt x="246380" y="73152"/>
                  </a:lnTo>
                  <a:lnTo>
                    <a:pt x="246380" y="57531"/>
                  </a:lnTo>
                  <a:lnTo>
                    <a:pt x="250952" y="51943"/>
                  </a:lnTo>
                  <a:lnTo>
                    <a:pt x="257302" y="51181"/>
                  </a:lnTo>
                  <a:lnTo>
                    <a:pt x="265544" y="51181"/>
                  </a:lnTo>
                  <a:lnTo>
                    <a:pt x="270891" y="56769"/>
                  </a:lnTo>
                  <a:lnTo>
                    <a:pt x="270891" y="77470"/>
                  </a:lnTo>
                  <a:lnTo>
                    <a:pt x="278765" y="79121"/>
                  </a:lnTo>
                  <a:lnTo>
                    <a:pt x="286004" y="82296"/>
                  </a:lnTo>
                  <a:lnTo>
                    <a:pt x="292481" y="86614"/>
                  </a:lnTo>
                  <a:lnTo>
                    <a:pt x="301879" y="77089"/>
                  </a:lnTo>
                  <a:lnTo>
                    <a:pt x="304292" y="74549"/>
                  </a:lnTo>
                  <a:lnTo>
                    <a:pt x="307594" y="73152"/>
                  </a:lnTo>
                  <a:lnTo>
                    <a:pt x="313563" y="73152"/>
                  </a:lnTo>
                  <a:lnTo>
                    <a:pt x="316230" y="74041"/>
                  </a:lnTo>
                  <a:lnTo>
                    <a:pt x="324231" y="80645"/>
                  </a:lnTo>
                  <a:lnTo>
                    <a:pt x="324269" y="82296"/>
                  </a:lnTo>
                  <a:lnTo>
                    <a:pt x="324396" y="86614"/>
                  </a:lnTo>
                  <a:lnTo>
                    <a:pt x="324485" y="89408"/>
                  </a:lnTo>
                  <a:lnTo>
                    <a:pt x="319278" y="94742"/>
                  </a:lnTo>
                  <a:lnTo>
                    <a:pt x="309753" y="104394"/>
                  </a:lnTo>
                  <a:lnTo>
                    <a:pt x="314071" y="110998"/>
                  </a:lnTo>
                  <a:lnTo>
                    <a:pt x="317246" y="118491"/>
                  </a:lnTo>
                  <a:lnTo>
                    <a:pt x="318782" y="126492"/>
                  </a:lnTo>
                  <a:lnTo>
                    <a:pt x="338467" y="126492"/>
                  </a:lnTo>
                  <a:lnTo>
                    <a:pt x="343916" y="131191"/>
                  </a:lnTo>
                  <a:lnTo>
                    <a:pt x="345313" y="145161"/>
                  </a:lnTo>
                  <a:lnTo>
                    <a:pt x="345313" y="33667"/>
                  </a:lnTo>
                  <a:lnTo>
                    <a:pt x="307848" y="9639"/>
                  </a:lnTo>
                  <a:lnTo>
                    <a:pt x="258699" y="0"/>
                  </a:lnTo>
                  <a:lnTo>
                    <a:pt x="223012" y="5041"/>
                  </a:lnTo>
                  <a:lnTo>
                    <a:pt x="163664" y="40944"/>
                  </a:lnTo>
                  <a:lnTo>
                    <a:pt x="128397" y="93141"/>
                  </a:lnTo>
                  <a:lnTo>
                    <a:pt x="25006" y="272783"/>
                  </a:lnTo>
                  <a:lnTo>
                    <a:pt x="6375" y="307517"/>
                  </a:lnTo>
                  <a:lnTo>
                    <a:pt x="0" y="339852"/>
                  </a:lnTo>
                  <a:lnTo>
                    <a:pt x="6883" y="374192"/>
                  </a:lnTo>
                  <a:lnTo>
                    <a:pt x="25603" y="402437"/>
                  </a:lnTo>
                  <a:lnTo>
                    <a:pt x="53213" y="421576"/>
                  </a:lnTo>
                  <a:lnTo>
                    <a:pt x="86766" y="428625"/>
                  </a:lnTo>
                  <a:lnTo>
                    <a:pt x="356870" y="428625"/>
                  </a:lnTo>
                  <a:lnTo>
                    <a:pt x="380898" y="423545"/>
                  </a:lnTo>
                  <a:lnTo>
                    <a:pt x="400697" y="409765"/>
                  </a:lnTo>
                  <a:lnTo>
                    <a:pt x="404863" y="403479"/>
                  </a:lnTo>
                  <a:lnTo>
                    <a:pt x="414134" y="389521"/>
                  </a:lnTo>
                  <a:lnTo>
                    <a:pt x="416547" y="377571"/>
                  </a:lnTo>
                  <a:lnTo>
                    <a:pt x="419100" y="364998"/>
                  </a:lnTo>
                  <a:close/>
                </a:path>
              </a:pathLst>
            </a:custGeom>
            <a:solidFill>
              <a:srgbClr val="1F2A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71575" y="3095625"/>
              <a:ext cx="371475" cy="4191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89526" y="2454846"/>
            <a:ext cx="3311525" cy="1243330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5080" indent="267970">
              <a:lnSpc>
                <a:spcPct val="101400"/>
              </a:lnSpc>
              <a:spcBef>
                <a:spcPts val="65"/>
              </a:spcBef>
            </a:pPr>
            <a:r>
              <a:rPr sz="3950" spc="-415" dirty="0">
                <a:solidFill>
                  <a:srgbClr val="1F2A41"/>
                </a:solidFill>
                <a:latin typeface="Arial Black"/>
                <a:cs typeface="Arial Black"/>
              </a:rPr>
              <a:t>STAGES</a:t>
            </a:r>
            <a:r>
              <a:rPr sz="3950" spc="-450" dirty="0">
                <a:solidFill>
                  <a:srgbClr val="1F2A41"/>
                </a:solidFill>
                <a:latin typeface="Arial Black"/>
                <a:cs typeface="Arial Black"/>
              </a:rPr>
              <a:t> </a:t>
            </a:r>
            <a:r>
              <a:rPr sz="3950" spc="-340" dirty="0">
                <a:solidFill>
                  <a:srgbClr val="1F2A41"/>
                </a:solidFill>
                <a:latin typeface="Arial Black"/>
                <a:cs typeface="Arial Black"/>
              </a:rPr>
              <a:t>OF </a:t>
            </a:r>
            <a:r>
              <a:rPr sz="3950" spc="-405" dirty="0">
                <a:solidFill>
                  <a:srgbClr val="1F2A41"/>
                </a:solidFill>
                <a:latin typeface="Arial Black"/>
                <a:cs typeface="Arial Black"/>
              </a:rPr>
              <a:t>REALIZATION</a:t>
            </a:r>
            <a:endParaRPr sz="3950">
              <a:latin typeface="Arial Black"/>
              <a:cs typeface="Arial Black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686425" y="1038225"/>
            <a:ext cx="1152525" cy="1095375"/>
          </a:xfrm>
          <a:prstGeom prst="rect">
            <a:avLst/>
          </a:prstGeom>
          <a:solidFill>
            <a:srgbClr val="D2E0F0"/>
          </a:solidFill>
        </p:spPr>
        <p:txBody>
          <a:bodyPr vert="horz" wrap="square" lIns="0" tIns="36830" rIns="0" bIns="0" rtlCol="0">
            <a:spAutoFit/>
          </a:bodyPr>
          <a:lstStyle/>
          <a:p>
            <a:pPr marL="102870">
              <a:lnSpc>
                <a:spcPct val="100000"/>
              </a:lnSpc>
              <a:spcBef>
                <a:spcPts val="290"/>
              </a:spcBef>
            </a:pPr>
            <a:r>
              <a:rPr sz="6000" spc="-285" dirty="0">
                <a:solidFill>
                  <a:srgbClr val="1F2A41"/>
                </a:solidFill>
                <a:latin typeface="Arial Black"/>
                <a:cs typeface="Arial Black"/>
              </a:rPr>
              <a:t>03</a:t>
            </a:r>
            <a:endParaRPr sz="6000">
              <a:latin typeface="Arial Black"/>
              <a:cs typeface="Arial Black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87387" y="1782826"/>
            <a:ext cx="3207385" cy="2092325"/>
            <a:chOff x="687387" y="1782826"/>
            <a:chExt cx="3207385" cy="2092325"/>
          </a:xfrm>
        </p:grpSpPr>
        <p:sp>
          <p:nvSpPr>
            <p:cNvPr id="5" name="object 5"/>
            <p:cNvSpPr/>
            <p:nvPr/>
          </p:nvSpPr>
          <p:spPr>
            <a:xfrm>
              <a:off x="700087" y="1795526"/>
              <a:ext cx="3181985" cy="2066925"/>
            </a:xfrm>
            <a:custGeom>
              <a:avLst/>
              <a:gdLst/>
              <a:ahLst/>
              <a:cxnLst/>
              <a:rect l="l" t="t" r="r" b="b"/>
              <a:pathLst>
                <a:path w="3181985" h="2066925">
                  <a:moveTo>
                    <a:pt x="2147887" y="0"/>
                  </a:moveTo>
                  <a:lnTo>
                    <a:pt x="2147887" y="516636"/>
                  </a:lnTo>
                  <a:lnTo>
                    <a:pt x="0" y="516636"/>
                  </a:lnTo>
                  <a:lnTo>
                    <a:pt x="0" y="1550162"/>
                  </a:lnTo>
                  <a:lnTo>
                    <a:pt x="2147887" y="1550162"/>
                  </a:lnTo>
                  <a:lnTo>
                    <a:pt x="2147887" y="2066925"/>
                  </a:lnTo>
                  <a:lnTo>
                    <a:pt x="3181413" y="1033399"/>
                  </a:lnTo>
                  <a:lnTo>
                    <a:pt x="2147887" y="0"/>
                  </a:lnTo>
                  <a:close/>
                </a:path>
              </a:pathLst>
            </a:custGeom>
            <a:solidFill>
              <a:srgbClr val="43628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00087" y="1795526"/>
              <a:ext cx="3181985" cy="2066925"/>
            </a:xfrm>
            <a:custGeom>
              <a:avLst/>
              <a:gdLst/>
              <a:ahLst/>
              <a:cxnLst/>
              <a:rect l="l" t="t" r="r" b="b"/>
              <a:pathLst>
                <a:path w="3181985" h="2066925">
                  <a:moveTo>
                    <a:pt x="0" y="516636"/>
                  </a:moveTo>
                  <a:lnTo>
                    <a:pt x="2147887" y="516636"/>
                  </a:lnTo>
                  <a:lnTo>
                    <a:pt x="2147887" y="0"/>
                  </a:lnTo>
                  <a:lnTo>
                    <a:pt x="3181413" y="1033399"/>
                  </a:lnTo>
                  <a:lnTo>
                    <a:pt x="2147887" y="2066925"/>
                  </a:lnTo>
                  <a:lnTo>
                    <a:pt x="2147887" y="1550162"/>
                  </a:lnTo>
                  <a:lnTo>
                    <a:pt x="0" y="1550162"/>
                  </a:lnTo>
                  <a:lnTo>
                    <a:pt x="0" y="516636"/>
                  </a:lnTo>
                  <a:close/>
                </a:path>
              </a:pathLst>
            </a:custGeom>
            <a:ln w="25400">
              <a:solidFill>
                <a:srgbClr val="39465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172450" y="4171950"/>
              <a:ext cx="971550" cy="97154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19375" y="0"/>
              <a:ext cx="6524625" cy="37147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296150" y="152400"/>
              <a:ext cx="1581150" cy="66675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764540" y="2200211"/>
            <a:ext cx="1492885" cy="2041525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12700" marR="436880">
              <a:lnSpc>
                <a:spcPts val="1430"/>
              </a:lnSpc>
              <a:spcBef>
                <a:spcPts val="155"/>
              </a:spcBef>
            </a:pPr>
            <a:r>
              <a:rPr sz="1200" spc="-260" dirty="0">
                <a:solidFill>
                  <a:srgbClr val="1F2A41"/>
                </a:solidFill>
                <a:latin typeface="Lucida Sans Unicode"/>
                <a:cs typeface="Lucida Sans Unicode"/>
              </a:rPr>
              <a:t>1.</a:t>
            </a:r>
            <a:r>
              <a:rPr sz="1200" spc="-40" dirty="0">
                <a:solidFill>
                  <a:srgbClr val="1F2A41"/>
                </a:solidFill>
                <a:latin typeface="Lucida Sans Unicode"/>
                <a:cs typeface="Lucida Sans Unicode"/>
              </a:rPr>
              <a:t> </a:t>
            </a:r>
            <a:r>
              <a:rPr sz="1200" spc="-10" dirty="0">
                <a:solidFill>
                  <a:srgbClr val="1F2A41"/>
                </a:solidFill>
                <a:latin typeface="Arial Black"/>
                <a:cs typeface="Arial Black"/>
              </a:rPr>
              <a:t>Technical Realization </a:t>
            </a:r>
            <a:r>
              <a:rPr sz="1200" spc="120" dirty="0">
                <a:solidFill>
                  <a:srgbClr val="1F2A41"/>
                </a:solidFill>
                <a:latin typeface="Lucida Sans Unicode"/>
                <a:cs typeface="Lucida Sans Unicode"/>
              </a:rPr>
              <a:t>We</a:t>
            </a:r>
            <a:r>
              <a:rPr sz="1200" spc="-65" dirty="0">
                <a:solidFill>
                  <a:srgbClr val="1F2A41"/>
                </a:solidFill>
                <a:latin typeface="Lucida Sans Unicode"/>
                <a:cs typeface="Lucida Sans Unicode"/>
              </a:rPr>
              <a:t> </a:t>
            </a:r>
            <a:r>
              <a:rPr sz="1200" spc="50" dirty="0">
                <a:solidFill>
                  <a:srgbClr val="1F2A41"/>
                </a:solidFill>
                <a:latin typeface="Lucida Sans Unicode"/>
                <a:cs typeface="Lucida Sans Unicode"/>
              </a:rPr>
              <a:t>created</a:t>
            </a:r>
            <a:r>
              <a:rPr sz="1200" spc="30" dirty="0">
                <a:solidFill>
                  <a:srgbClr val="1F2A41"/>
                </a:solidFill>
                <a:latin typeface="Lucida Sans Unicode"/>
                <a:cs typeface="Lucida Sans Unicode"/>
              </a:rPr>
              <a:t> </a:t>
            </a:r>
            <a:r>
              <a:rPr sz="1200" spc="95" dirty="0">
                <a:solidFill>
                  <a:srgbClr val="1F2A41"/>
                </a:solidFill>
                <a:latin typeface="Lucida Sans Unicode"/>
                <a:cs typeface="Lucida Sans Unicode"/>
              </a:rPr>
              <a:t>a</a:t>
            </a:r>
            <a:endParaRPr sz="1200">
              <a:latin typeface="Lucida Sans Unicode"/>
              <a:cs typeface="Lucida Sans Unicode"/>
            </a:endParaRPr>
          </a:p>
          <a:p>
            <a:pPr marL="12700">
              <a:lnSpc>
                <a:spcPts val="1375"/>
              </a:lnSpc>
            </a:pPr>
            <a:r>
              <a:rPr sz="1200" dirty="0">
                <a:solidFill>
                  <a:srgbClr val="1F2A41"/>
                </a:solidFill>
                <a:latin typeface="Lucida Sans Unicode"/>
                <a:cs typeface="Lucida Sans Unicode"/>
              </a:rPr>
              <a:t>structured</a:t>
            </a:r>
            <a:r>
              <a:rPr sz="1200" spc="80" dirty="0">
                <a:solidFill>
                  <a:srgbClr val="1F2A41"/>
                </a:solidFill>
                <a:latin typeface="Lucida Sans Unicode"/>
                <a:cs typeface="Lucida Sans Unicode"/>
              </a:rPr>
              <a:t> </a:t>
            </a:r>
            <a:r>
              <a:rPr sz="1200" spc="-25" dirty="0">
                <a:solidFill>
                  <a:srgbClr val="1F2A41"/>
                </a:solidFill>
                <a:latin typeface="Lucida Sans Unicode"/>
                <a:cs typeface="Lucida Sans Unicode"/>
              </a:rPr>
              <a:t>C++</a:t>
            </a:r>
            <a:endParaRPr sz="1200">
              <a:latin typeface="Lucida Sans Unicode"/>
              <a:cs typeface="Lucida Sans Unicode"/>
            </a:endParaRPr>
          </a:p>
          <a:p>
            <a:pPr marL="12700" marR="5080">
              <a:lnSpc>
                <a:spcPct val="100000"/>
              </a:lnSpc>
              <a:spcBef>
                <a:spcPts val="65"/>
              </a:spcBef>
            </a:pPr>
            <a:r>
              <a:rPr sz="1200" dirty="0">
                <a:solidFill>
                  <a:srgbClr val="1F2A41"/>
                </a:solidFill>
                <a:latin typeface="Lucida Sans Unicode"/>
                <a:cs typeface="Lucida Sans Unicode"/>
              </a:rPr>
              <a:t>console</a:t>
            </a:r>
            <a:r>
              <a:rPr sz="1200" spc="35" dirty="0">
                <a:solidFill>
                  <a:srgbClr val="1F2A41"/>
                </a:solidFill>
                <a:latin typeface="Lucida Sans Unicode"/>
                <a:cs typeface="Lucida Sans Unicode"/>
              </a:rPr>
              <a:t> </a:t>
            </a:r>
            <a:r>
              <a:rPr sz="1200" spc="95" dirty="0">
                <a:solidFill>
                  <a:srgbClr val="1F2A41"/>
                </a:solidFill>
                <a:latin typeface="Lucida Sans Unicode"/>
                <a:cs typeface="Lucida Sans Unicode"/>
              </a:rPr>
              <a:t>app</a:t>
            </a:r>
            <a:r>
              <a:rPr sz="1200" spc="45" dirty="0">
                <a:solidFill>
                  <a:srgbClr val="1F2A41"/>
                </a:solidFill>
                <a:latin typeface="Lucida Sans Unicode"/>
                <a:cs typeface="Lucida Sans Unicode"/>
              </a:rPr>
              <a:t> </a:t>
            </a:r>
            <a:r>
              <a:rPr sz="1200" spc="-20" dirty="0">
                <a:solidFill>
                  <a:srgbClr val="1F2A41"/>
                </a:solidFill>
                <a:latin typeface="Lucida Sans Unicode"/>
                <a:cs typeface="Lucida Sans Unicode"/>
              </a:rPr>
              <a:t>with </a:t>
            </a:r>
            <a:r>
              <a:rPr sz="1200" dirty="0">
                <a:solidFill>
                  <a:srgbClr val="1F2A41"/>
                </a:solidFill>
                <a:latin typeface="Lucida Sans Unicode"/>
                <a:cs typeface="Lucida Sans Unicode"/>
              </a:rPr>
              <a:t>key</a:t>
            </a:r>
            <a:r>
              <a:rPr sz="1200" spc="125" dirty="0">
                <a:solidFill>
                  <a:srgbClr val="1F2A41"/>
                </a:solidFill>
                <a:latin typeface="Lucida Sans Unicode"/>
                <a:cs typeface="Lucida Sans Unicode"/>
              </a:rPr>
              <a:t> </a:t>
            </a:r>
            <a:r>
              <a:rPr sz="1200" dirty="0">
                <a:solidFill>
                  <a:srgbClr val="1F2A41"/>
                </a:solidFill>
                <a:latin typeface="Lucida Sans Unicode"/>
                <a:cs typeface="Lucida Sans Unicode"/>
              </a:rPr>
              <a:t>features</a:t>
            </a:r>
            <a:r>
              <a:rPr sz="1200" spc="-5" dirty="0">
                <a:solidFill>
                  <a:srgbClr val="1F2A41"/>
                </a:solidFill>
                <a:latin typeface="Lucida Sans Unicode"/>
                <a:cs typeface="Lucida Sans Unicode"/>
              </a:rPr>
              <a:t> </a:t>
            </a:r>
            <a:r>
              <a:rPr sz="1200" spc="-20" dirty="0">
                <a:solidFill>
                  <a:srgbClr val="1F2A41"/>
                </a:solidFill>
                <a:latin typeface="Lucida Sans Unicode"/>
                <a:cs typeface="Lucida Sans Unicode"/>
              </a:rPr>
              <a:t>like </a:t>
            </a:r>
            <a:r>
              <a:rPr sz="1200" dirty="0">
                <a:solidFill>
                  <a:srgbClr val="1F2A41"/>
                </a:solidFill>
                <a:latin typeface="Lucida Sans Unicode"/>
                <a:cs typeface="Lucida Sans Unicode"/>
              </a:rPr>
              <a:t>search,</a:t>
            </a:r>
            <a:r>
              <a:rPr sz="1200" spc="85" dirty="0">
                <a:solidFill>
                  <a:srgbClr val="1F2A41"/>
                </a:solidFill>
                <a:latin typeface="Lucida Sans Unicode"/>
                <a:cs typeface="Lucida Sans Unicode"/>
              </a:rPr>
              <a:t> </a:t>
            </a:r>
            <a:r>
              <a:rPr sz="1200" spc="-45" dirty="0">
                <a:solidFill>
                  <a:srgbClr val="1F2A41"/>
                </a:solidFill>
                <a:latin typeface="Lucida Sans Unicode"/>
                <a:cs typeface="Lucida Sans Unicode"/>
              </a:rPr>
              <a:t>sort,</a:t>
            </a:r>
            <a:r>
              <a:rPr sz="1200" spc="-10" dirty="0">
                <a:solidFill>
                  <a:srgbClr val="1F2A41"/>
                </a:solidFill>
                <a:latin typeface="Lucida Sans Unicode"/>
                <a:cs typeface="Lucida Sans Unicode"/>
              </a:rPr>
              <a:t> </a:t>
            </a:r>
            <a:r>
              <a:rPr sz="1200" spc="-25" dirty="0">
                <a:solidFill>
                  <a:srgbClr val="1F2A41"/>
                </a:solidFill>
                <a:latin typeface="Lucida Sans Unicode"/>
                <a:cs typeface="Lucida Sans Unicode"/>
              </a:rPr>
              <a:t>export, </a:t>
            </a:r>
            <a:r>
              <a:rPr sz="1200" spc="70" dirty="0">
                <a:solidFill>
                  <a:srgbClr val="1F2A41"/>
                </a:solidFill>
                <a:latin typeface="Lucida Sans Unicode"/>
                <a:cs typeface="Lucida Sans Unicode"/>
              </a:rPr>
              <a:t>and</a:t>
            </a:r>
            <a:r>
              <a:rPr sz="1200" spc="-70" dirty="0">
                <a:solidFill>
                  <a:srgbClr val="1F2A41"/>
                </a:solidFill>
                <a:latin typeface="Lucida Sans Unicode"/>
                <a:cs typeface="Lucida Sans Unicode"/>
              </a:rPr>
              <a:t> </a:t>
            </a:r>
            <a:r>
              <a:rPr sz="1200" spc="-10" dirty="0">
                <a:solidFill>
                  <a:srgbClr val="1F2A41"/>
                </a:solidFill>
                <a:latin typeface="Lucida Sans Unicode"/>
                <a:cs typeface="Lucida Sans Unicode"/>
              </a:rPr>
              <a:t>quizzes, </a:t>
            </a:r>
            <a:r>
              <a:rPr sz="1200" dirty="0">
                <a:solidFill>
                  <a:srgbClr val="1F2A41"/>
                </a:solidFill>
                <a:latin typeface="Lucida Sans Unicode"/>
                <a:cs typeface="Lucida Sans Unicode"/>
              </a:rPr>
              <a:t>ensuring</a:t>
            </a:r>
            <a:r>
              <a:rPr sz="1200" spc="10" dirty="0">
                <a:solidFill>
                  <a:srgbClr val="1F2A41"/>
                </a:solidFill>
                <a:latin typeface="Lucida Sans Unicode"/>
                <a:cs typeface="Lucida Sans Unicode"/>
              </a:rPr>
              <a:t> </a:t>
            </a:r>
            <a:r>
              <a:rPr sz="1200" spc="-10" dirty="0">
                <a:solidFill>
                  <a:srgbClr val="1F2A41"/>
                </a:solidFill>
                <a:latin typeface="Lucida Sans Unicode"/>
                <a:cs typeface="Lucida Sans Unicode"/>
              </a:rPr>
              <a:t>stable </a:t>
            </a:r>
            <a:r>
              <a:rPr sz="1200" spc="35" dirty="0">
                <a:solidFill>
                  <a:srgbClr val="1F2A41"/>
                </a:solidFill>
                <a:latin typeface="Lucida Sans Unicode"/>
                <a:cs typeface="Lucida Sans Unicode"/>
              </a:rPr>
              <a:t>performance </a:t>
            </a:r>
            <a:r>
              <a:rPr sz="1200" dirty="0">
                <a:solidFill>
                  <a:srgbClr val="1F2A41"/>
                </a:solidFill>
                <a:latin typeface="Lucida Sans Unicode"/>
                <a:cs typeface="Lucida Sans Unicode"/>
              </a:rPr>
              <a:t>through</a:t>
            </a:r>
            <a:r>
              <a:rPr sz="1200" spc="10" dirty="0">
                <a:solidFill>
                  <a:srgbClr val="1F2A41"/>
                </a:solidFill>
                <a:latin typeface="Lucida Sans Unicode"/>
                <a:cs typeface="Lucida Sans Unicode"/>
              </a:rPr>
              <a:t> </a:t>
            </a:r>
            <a:r>
              <a:rPr sz="1200" spc="-10" dirty="0">
                <a:solidFill>
                  <a:srgbClr val="1F2A41"/>
                </a:solidFill>
                <a:latin typeface="Lucida Sans Unicode"/>
                <a:cs typeface="Lucida Sans Unicode"/>
              </a:rPr>
              <a:t>testing.</a:t>
            </a:r>
            <a:endParaRPr sz="1200">
              <a:latin typeface="Lucida Sans Unicode"/>
              <a:cs typeface="Lucida Sans Unicod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494404" y="2276157"/>
            <a:ext cx="1584960" cy="1859914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12700" marR="317500">
              <a:lnSpc>
                <a:spcPts val="1430"/>
              </a:lnSpc>
              <a:spcBef>
                <a:spcPts val="155"/>
              </a:spcBef>
            </a:pPr>
            <a:r>
              <a:rPr sz="1200" spc="-110" dirty="0">
                <a:solidFill>
                  <a:srgbClr val="1F2A41"/>
                </a:solidFill>
                <a:latin typeface="Lucida Sans Unicode"/>
                <a:cs typeface="Lucida Sans Unicode"/>
              </a:rPr>
              <a:t>2.</a:t>
            </a:r>
            <a:r>
              <a:rPr sz="1200" spc="-45" dirty="0">
                <a:solidFill>
                  <a:srgbClr val="1F2A41"/>
                </a:solidFill>
                <a:latin typeface="Lucida Sans Unicode"/>
                <a:cs typeface="Lucida Sans Unicode"/>
              </a:rPr>
              <a:t> </a:t>
            </a:r>
            <a:r>
              <a:rPr sz="1200" spc="-10" dirty="0">
                <a:solidFill>
                  <a:srgbClr val="1F2A41"/>
                </a:solidFill>
                <a:latin typeface="Arial Black"/>
                <a:cs typeface="Arial Black"/>
              </a:rPr>
              <a:t>Teamwork Realization </a:t>
            </a:r>
            <a:r>
              <a:rPr sz="1200" dirty="0">
                <a:solidFill>
                  <a:srgbClr val="1F2A41"/>
                </a:solidFill>
                <a:latin typeface="Lucida Sans Unicode"/>
                <a:cs typeface="Lucida Sans Unicode"/>
              </a:rPr>
              <a:t>Using Scrum,</a:t>
            </a:r>
            <a:r>
              <a:rPr sz="1200" spc="-20" dirty="0">
                <a:solidFill>
                  <a:srgbClr val="1F2A41"/>
                </a:solidFill>
                <a:latin typeface="Lucida Sans Unicode"/>
                <a:cs typeface="Lucida Sans Unicode"/>
              </a:rPr>
              <a:t> </a:t>
            </a:r>
            <a:r>
              <a:rPr sz="1200" spc="35" dirty="0">
                <a:solidFill>
                  <a:srgbClr val="1F2A41"/>
                </a:solidFill>
                <a:latin typeface="Lucida Sans Unicode"/>
                <a:cs typeface="Lucida Sans Unicode"/>
              </a:rPr>
              <a:t>we</a:t>
            </a:r>
            <a:endParaRPr sz="1200">
              <a:latin typeface="Lucida Sans Unicode"/>
              <a:cs typeface="Lucida Sans Unicode"/>
            </a:endParaRPr>
          </a:p>
          <a:p>
            <a:pPr marL="12700">
              <a:lnSpc>
                <a:spcPts val="1375"/>
              </a:lnSpc>
            </a:pPr>
            <a:r>
              <a:rPr sz="1200" dirty="0">
                <a:solidFill>
                  <a:srgbClr val="1F2A41"/>
                </a:solidFill>
                <a:latin typeface="Lucida Sans Unicode"/>
                <a:cs typeface="Lucida Sans Unicode"/>
              </a:rPr>
              <a:t>worked efficiently</a:t>
            </a:r>
            <a:r>
              <a:rPr sz="1200" spc="-15" dirty="0">
                <a:solidFill>
                  <a:srgbClr val="1F2A41"/>
                </a:solidFill>
                <a:latin typeface="Lucida Sans Unicode"/>
                <a:cs typeface="Lucida Sans Unicode"/>
              </a:rPr>
              <a:t> </a:t>
            </a:r>
            <a:r>
              <a:rPr sz="1200" spc="-25" dirty="0">
                <a:solidFill>
                  <a:srgbClr val="1F2A41"/>
                </a:solidFill>
                <a:latin typeface="Lucida Sans Unicode"/>
                <a:cs typeface="Lucida Sans Unicode"/>
              </a:rPr>
              <a:t>in</a:t>
            </a:r>
            <a:endParaRPr sz="1200">
              <a:latin typeface="Lucida Sans Unicode"/>
              <a:cs typeface="Lucida Sans Unicode"/>
            </a:endParaRPr>
          </a:p>
          <a:p>
            <a:pPr marL="12700" marR="5080">
              <a:lnSpc>
                <a:spcPct val="100200"/>
              </a:lnSpc>
              <a:spcBef>
                <a:spcPts val="65"/>
              </a:spcBef>
            </a:pPr>
            <a:r>
              <a:rPr sz="1200" dirty="0">
                <a:solidFill>
                  <a:srgbClr val="1F2A41"/>
                </a:solidFill>
                <a:latin typeface="Lucida Sans Unicode"/>
                <a:cs typeface="Lucida Sans Unicode"/>
              </a:rPr>
              <a:t>defined</a:t>
            </a:r>
            <a:r>
              <a:rPr sz="1200" spc="165" dirty="0">
                <a:solidFill>
                  <a:srgbClr val="1F2A41"/>
                </a:solidFill>
                <a:latin typeface="Lucida Sans Unicode"/>
                <a:cs typeface="Lucida Sans Unicode"/>
              </a:rPr>
              <a:t> </a:t>
            </a:r>
            <a:r>
              <a:rPr sz="1200" spc="-10" dirty="0">
                <a:solidFill>
                  <a:srgbClr val="1F2A41"/>
                </a:solidFill>
                <a:latin typeface="Lucida Sans Unicode"/>
                <a:cs typeface="Lucida Sans Unicode"/>
              </a:rPr>
              <a:t>roles, </a:t>
            </a:r>
            <a:r>
              <a:rPr sz="1200" spc="45" dirty="0">
                <a:solidFill>
                  <a:srgbClr val="1F2A41"/>
                </a:solidFill>
                <a:latin typeface="Lucida Sans Unicode"/>
                <a:cs typeface="Lucida Sans Unicode"/>
              </a:rPr>
              <a:t>communicated </a:t>
            </a:r>
            <a:r>
              <a:rPr sz="1200" dirty="0">
                <a:solidFill>
                  <a:srgbClr val="1F2A41"/>
                </a:solidFill>
                <a:latin typeface="Lucida Sans Unicode"/>
                <a:cs typeface="Lucida Sans Unicode"/>
              </a:rPr>
              <a:t>through</a:t>
            </a:r>
            <a:r>
              <a:rPr sz="1200" spc="-5" dirty="0">
                <a:solidFill>
                  <a:srgbClr val="1F2A41"/>
                </a:solidFill>
                <a:latin typeface="Lucida Sans Unicode"/>
                <a:cs typeface="Lucida Sans Unicode"/>
              </a:rPr>
              <a:t> </a:t>
            </a:r>
            <a:r>
              <a:rPr sz="1200" dirty="0">
                <a:solidFill>
                  <a:srgbClr val="1F2A41"/>
                </a:solidFill>
                <a:latin typeface="Lucida Sans Unicode"/>
                <a:cs typeface="Lucida Sans Unicode"/>
              </a:rPr>
              <a:t>Discord</a:t>
            </a:r>
            <a:r>
              <a:rPr sz="1200" spc="-55" dirty="0">
                <a:solidFill>
                  <a:srgbClr val="1F2A41"/>
                </a:solidFill>
                <a:latin typeface="Lucida Sans Unicode"/>
                <a:cs typeface="Lucida Sans Unicode"/>
              </a:rPr>
              <a:t> </a:t>
            </a:r>
            <a:r>
              <a:rPr sz="1200" spc="45" dirty="0">
                <a:solidFill>
                  <a:srgbClr val="1F2A41"/>
                </a:solidFill>
                <a:latin typeface="Lucida Sans Unicode"/>
                <a:cs typeface="Lucida Sans Unicode"/>
              </a:rPr>
              <a:t>and </a:t>
            </a:r>
            <a:r>
              <a:rPr sz="1200" dirty="0">
                <a:solidFill>
                  <a:srgbClr val="1F2A41"/>
                </a:solidFill>
                <a:latin typeface="Lucida Sans Unicode"/>
                <a:cs typeface="Lucida Sans Unicode"/>
              </a:rPr>
              <a:t>Teams,</a:t>
            </a:r>
            <a:r>
              <a:rPr sz="1200" spc="30" dirty="0">
                <a:solidFill>
                  <a:srgbClr val="1F2A41"/>
                </a:solidFill>
                <a:latin typeface="Lucida Sans Unicode"/>
                <a:cs typeface="Lucida Sans Unicode"/>
              </a:rPr>
              <a:t> </a:t>
            </a:r>
            <a:r>
              <a:rPr sz="1200" spc="45" dirty="0">
                <a:solidFill>
                  <a:srgbClr val="1F2A41"/>
                </a:solidFill>
                <a:latin typeface="Lucida Sans Unicode"/>
                <a:cs typeface="Lucida Sans Unicode"/>
              </a:rPr>
              <a:t>and </a:t>
            </a:r>
            <a:r>
              <a:rPr sz="1200" spc="10" dirty="0">
                <a:solidFill>
                  <a:srgbClr val="1F2A41"/>
                </a:solidFill>
                <a:latin typeface="Lucida Sans Unicode"/>
                <a:cs typeface="Lucida Sans Unicode"/>
              </a:rPr>
              <a:t>collaborated</a:t>
            </a:r>
            <a:r>
              <a:rPr sz="1200" spc="320" dirty="0">
                <a:solidFill>
                  <a:srgbClr val="1F2A41"/>
                </a:solidFill>
                <a:latin typeface="Lucida Sans Unicode"/>
                <a:cs typeface="Lucida Sans Unicode"/>
              </a:rPr>
              <a:t> </a:t>
            </a:r>
            <a:r>
              <a:rPr sz="1200" spc="-25" dirty="0">
                <a:solidFill>
                  <a:srgbClr val="1F2A41"/>
                </a:solidFill>
                <a:latin typeface="Lucida Sans Unicode"/>
                <a:cs typeface="Lucida Sans Unicode"/>
              </a:rPr>
              <a:t>via </a:t>
            </a:r>
            <a:r>
              <a:rPr sz="1200" spc="-10" dirty="0">
                <a:solidFill>
                  <a:srgbClr val="1F2A41"/>
                </a:solidFill>
                <a:latin typeface="Lucida Sans Unicode"/>
                <a:cs typeface="Lucida Sans Unicode"/>
              </a:rPr>
              <a:t>GitHub.</a:t>
            </a:r>
            <a:endParaRPr sz="1200">
              <a:latin typeface="Lucida Sans Unicode"/>
              <a:cs typeface="Lucida Sans Unicod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251575" y="2276157"/>
            <a:ext cx="1515110" cy="2041525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12700" marR="391160">
              <a:lnSpc>
                <a:spcPts val="1430"/>
              </a:lnSpc>
              <a:spcBef>
                <a:spcPts val="155"/>
              </a:spcBef>
            </a:pPr>
            <a:r>
              <a:rPr sz="1200" spc="-80" dirty="0">
                <a:solidFill>
                  <a:srgbClr val="1F2A41"/>
                </a:solidFill>
                <a:latin typeface="Lucida Sans Unicode"/>
                <a:cs typeface="Lucida Sans Unicode"/>
              </a:rPr>
              <a:t>3. </a:t>
            </a:r>
            <a:r>
              <a:rPr sz="1200" spc="-45" dirty="0">
                <a:solidFill>
                  <a:srgbClr val="1F2A41"/>
                </a:solidFill>
                <a:latin typeface="Arial Black"/>
                <a:cs typeface="Arial Black"/>
              </a:rPr>
              <a:t>Educational </a:t>
            </a:r>
            <a:r>
              <a:rPr sz="1200" spc="-10" dirty="0">
                <a:solidFill>
                  <a:srgbClr val="1F2A41"/>
                </a:solidFill>
                <a:latin typeface="Arial Black"/>
                <a:cs typeface="Arial Black"/>
              </a:rPr>
              <a:t>Realization </a:t>
            </a:r>
            <a:r>
              <a:rPr sz="1200" spc="120" dirty="0">
                <a:solidFill>
                  <a:srgbClr val="1F2A41"/>
                </a:solidFill>
                <a:latin typeface="Lucida Sans Unicode"/>
                <a:cs typeface="Lucida Sans Unicode"/>
              </a:rPr>
              <a:t>We</a:t>
            </a:r>
            <a:r>
              <a:rPr sz="1200" spc="-70" dirty="0">
                <a:solidFill>
                  <a:srgbClr val="1F2A41"/>
                </a:solidFill>
                <a:latin typeface="Lucida Sans Unicode"/>
                <a:cs typeface="Lucida Sans Unicode"/>
              </a:rPr>
              <a:t> </a:t>
            </a:r>
            <a:r>
              <a:rPr sz="1200" spc="35" dirty="0">
                <a:solidFill>
                  <a:srgbClr val="1F2A41"/>
                </a:solidFill>
                <a:latin typeface="Lucida Sans Unicode"/>
                <a:cs typeface="Lucida Sans Unicode"/>
              </a:rPr>
              <a:t>applied </a:t>
            </a:r>
            <a:r>
              <a:rPr sz="1200" spc="-10" dirty="0">
                <a:solidFill>
                  <a:srgbClr val="1F2A41"/>
                </a:solidFill>
                <a:latin typeface="Lucida Sans Unicode"/>
                <a:cs typeface="Lucida Sans Unicode"/>
              </a:rPr>
              <a:t>classroom</a:t>
            </a:r>
            <a:endParaRPr sz="1200">
              <a:latin typeface="Lucida Sans Unicode"/>
              <a:cs typeface="Lucida Sans Unicode"/>
            </a:endParaRPr>
          </a:p>
          <a:p>
            <a:pPr marL="12700" marR="5080">
              <a:lnSpc>
                <a:spcPct val="100000"/>
              </a:lnSpc>
              <a:spcBef>
                <a:spcPts val="15"/>
              </a:spcBef>
            </a:pPr>
            <a:r>
              <a:rPr sz="1200" dirty="0">
                <a:solidFill>
                  <a:srgbClr val="1F2A41"/>
                </a:solidFill>
                <a:latin typeface="Lucida Sans Unicode"/>
                <a:cs typeface="Lucida Sans Unicode"/>
              </a:rPr>
              <a:t>knowledge</a:t>
            </a:r>
            <a:r>
              <a:rPr sz="1200" spc="85" dirty="0">
                <a:solidFill>
                  <a:srgbClr val="1F2A41"/>
                </a:solidFill>
                <a:latin typeface="Lucida Sans Unicode"/>
                <a:cs typeface="Lucida Sans Unicode"/>
              </a:rPr>
              <a:t> </a:t>
            </a:r>
            <a:r>
              <a:rPr sz="1200" spc="-25" dirty="0">
                <a:solidFill>
                  <a:srgbClr val="1F2A41"/>
                </a:solidFill>
                <a:latin typeface="Lucida Sans Unicode"/>
                <a:cs typeface="Lucida Sans Unicode"/>
              </a:rPr>
              <a:t>in</a:t>
            </a:r>
            <a:r>
              <a:rPr sz="1200" spc="-30" dirty="0">
                <a:solidFill>
                  <a:srgbClr val="1F2A41"/>
                </a:solidFill>
                <a:latin typeface="Lucida Sans Unicode"/>
                <a:cs typeface="Lucida Sans Unicode"/>
              </a:rPr>
              <a:t> </a:t>
            </a:r>
            <a:r>
              <a:rPr sz="1200" spc="145" dirty="0">
                <a:solidFill>
                  <a:srgbClr val="1F2A41"/>
                </a:solidFill>
                <a:latin typeface="Lucida Sans Unicode"/>
                <a:cs typeface="Lucida Sans Unicode"/>
              </a:rPr>
              <a:t>a</a:t>
            </a:r>
            <a:r>
              <a:rPr sz="1200" spc="5" dirty="0">
                <a:solidFill>
                  <a:srgbClr val="1F2A41"/>
                </a:solidFill>
                <a:latin typeface="Lucida Sans Unicode"/>
                <a:cs typeface="Lucida Sans Unicode"/>
              </a:rPr>
              <a:t> </a:t>
            </a:r>
            <a:r>
              <a:rPr sz="1200" spc="-20" dirty="0">
                <a:solidFill>
                  <a:srgbClr val="1F2A41"/>
                </a:solidFill>
                <a:latin typeface="Lucida Sans Unicode"/>
                <a:cs typeface="Lucida Sans Unicode"/>
              </a:rPr>
              <a:t>real </a:t>
            </a:r>
            <a:r>
              <a:rPr sz="1200" dirty="0">
                <a:solidFill>
                  <a:srgbClr val="1F2A41"/>
                </a:solidFill>
                <a:latin typeface="Lucida Sans Unicode"/>
                <a:cs typeface="Lucida Sans Unicode"/>
              </a:rPr>
              <a:t>project,</a:t>
            </a:r>
            <a:r>
              <a:rPr sz="1200" spc="-45" dirty="0">
                <a:solidFill>
                  <a:srgbClr val="1F2A41"/>
                </a:solidFill>
                <a:latin typeface="Lucida Sans Unicode"/>
                <a:cs typeface="Lucida Sans Unicode"/>
              </a:rPr>
              <a:t> </a:t>
            </a:r>
            <a:r>
              <a:rPr sz="1200" spc="40" dirty="0">
                <a:solidFill>
                  <a:srgbClr val="1F2A41"/>
                </a:solidFill>
                <a:latin typeface="Lucida Sans Unicode"/>
                <a:cs typeface="Lucida Sans Unicode"/>
              </a:rPr>
              <a:t>developed </a:t>
            </a:r>
            <a:r>
              <a:rPr sz="1200" spc="10" dirty="0">
                <a:solidFill>
                  <a:srgbClr val="1F2A41"/>
                </a:solidFill>
                <a:latin typeface="Lucida Sans Unicode"/>
                <a:cs typeface="Lucida Sans Unicode"/>
              </a:rPr>
              <a:t>teamwork</a:t>
            </a:r>
            <a:r>
              <a:rPr sz="1200" spc="135" dirty="0">
                <a:solidFill>
                  <a:srgbClr val="1F2A41"/>
                </a:solidFill>
                <a:latin typeface="Lucida Sans Unicode"/>
                <a:cs typeface="Lucida Sans Unicode"/>
              </a:rPr>
              <a:t> </a:t>
            </a:r>
            <a:r>
              <a:rPr sz="1200" spc="45" dirty="0">
                <a:solidFill>
                  <a:srgbClr val="1F2A41"/>
                </a:solidFill>
                <a:latin typeface="Lucida Sans Unicode"/>
                <a:cs typeface="Lucida Sans Unicode"/>
              </a:rPr>
              <a:t>and </a:t>
            </a:r>
            <a:r>
              <a:rPr sz="1200" dirty="0">
                <a:solidFill>
                  <a:srgbClr val="1F2A41"/>
                </a:solidFill>
                <a:latin typeface="Lucida Sans Unicode"/>
                <a:cs typeface="Lucida Sans Unicode"/>
              </a:rPr>
              <a:t>problem-</a:t>
            </a:r>
            <a:r>
              <a:rPr sz="1200" spc="-10" dirty="0">
                <a:solidFill>
                  <a:srgbClr val="1F2A41"/>
                </a:solidFill>
                <a:latin typeface="Lucida Sans Unicode"/>
                <a:cs typeface="Lucida Sans Unicode"/>
              </a:rPr>
              <a:t>solving </a:t>
            </a:r>
            <a:r>
              <a:rPr sz="1200" spc="-60" dirty="0">
                <a:solidFill>
                  <a:srgbClr val="1F2A41"/>
                </a:solidFill>
                <a:latin typeface="Lucida Sans Unicode"/>
                <a:cs typeface="Lucida Sans Unicode"/>
              </a:rPr>
              <a:t>skills,</a:t>
            </a:r>
            <a:r>
              <a:rPr sz="1200" spc="-65" dirty="0">
                <a:solidFill>
                  <a:srgbClr val="1F2A41"/>
                </a:solidFill>
                <a:latin typeface="Lucida Sans Unicode"/>
                <a:cs typeface="Lucida Sans Unicode"/>
              </a:rPr>
              <a:t> </a:t>
            </a:r>
            <a:r>
              <a:rPr sz="1200" spc="70" dirty="0">
                <a:solidFill>
                  <a:srgbClr val="1F2A41"/>
                </a:solidFill>
                <a:latin typeface="Lucida Sans Unicode"/>
                <a:cs typeface="Lucida Sans Unicode"/>
              </a:rPr>
              <a:t>and</a:t>
            </a:r>
            <a:r>
              <a:rPr sz="1200" spc="40" dirty="0">
                <a:solidFill>
                  <a:srgbClr val="1F2A41"/>
                </a:solidFill>
                <a:latin typeface="Lucida Sans Unicode"/>
                <a:cs typeface="Lucida Sans Unicode"/>
              </a:rPr>
              <a:t> </a:t>
            </a:r>
            <a:r>
              <a:rPr sz="1200" spc="-20" dirty="0">
                <a:solidFill>
                  <a:srgbClr val="1F2A41"/>
                </a:solidFill>
                <a:latin typeface="Lucida Sans Unicode"/>
                <a:cs typeface="Lucida Sans Unicode"/>
              </a:rPr>
              <a:t>built </a:t>
            </a:r>
            <a:r>
              <a:rPr sz="1200" dirty="0">
                <a:solidFill>
                  <a:srgbClr val="1F2A41"/>
                </a:solidFill>
                <a:latin typeface="Lucida Sans Unicode"/>
                <a:cs typeface="Lucida Sans Unicode"/>
              </a:rPr>
              <a:t>something</a:t>
            </a:r>
            <a:r>
              <a:rPr sz="1200" spc="150" dirty="0">
                <a:solidFill>
                  <a:srgbClr val="1F2A41"/>
                </a:solidFill>
                <a:latin typeface="Lucida Sans Unicode"/>
                <a:cs typeface="Lucida Sans Unicode"/>
              </a:rPr>
              <a:t> </a:t>
            </a:r>
            <a:r>
              <a:rPr sz="1200" spc="-20" dirty="0">
                <a:solidFill>
                  <a:srgbClr val="1F2A41"/>
                </a:solidFill>
                <a:latin typeface="Lucida Sans Unicode"/>
                <a:cs typeface="Lucida Sans Unicode"/>
              </a:rPr>
              <a:t>we're </a:t>
            </a:r>
            <a:r>
              <a:rPr sz="1200" dirty="0">
                <a:solidFill>
                  <a:srgbClr val="1F2A41"/>
                </a:solidFill>
                <a:latin typeface="Lucida Sans Unicode"/>
                <a:cs typeface="Lucida Sans Unicode"/>
              </a:rPr>
              <a:t>proud</a:t>
            </a:r>
            <a:r>
              <a:rPr sz="1200" spc="30" dirty="0">
                <a:solidFill>
                  <a:srgbClr val="1F2A41"/>
                </a:solidFill>
                <a:latin typeface="Lucida Sans Unicode"/>
                <a:cs typeface="Lucida Sans Unicode"/>
              </a:rPr>
              <a:t> </a:t>
            </a:r>
            <a:r>
              <a:rPr sz="1200" spc="-25" dirty="0">
                <a:solidFill>
                  <a:srgbClr val="1F2A41"/>
                </a:solidFill>
                <a:latin typeface="Lucida Sans Unicode"/>
                <a:cs typeface="Lucida Sans Unicode"/>
              </a:rPr>
              <a:t>of.</a:t>
            </a:r>
            <a:endParaRPr sz="1200">
              <a:latin typeface="Lucida Sans Unicode"/>
              <a:cs typeface="Lucida Sans Unicode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800100" y="1247775"/>
            <a:ext cx="6191250" cy="704850"/>
            <a:chOff x="800100" y="1247775"/>
            <a:chExt cx="6191250" cy="704850"/>
          </a:xfrm>
        </p:grpSpPr>
        <p:sp>
          <p:nvSpPr>
            <p:cNvPr id="10" name="object 10"/>
            <p:cNvSpPr/>
            <p:nvPr/>
          </p:nvSpPr>
          <p:spPr>
            <a:xfrm>
              <a:off x="800100" y="1247774"/>
              <a:ext cx="6191250" cy="704850"/>
            </a:xfrm>
            <a:custGeom>
              <a:avLst/>
              <a:gdLst/>
              <a:ahLst/>
              <a:cxnLst/>
              <a:rect l="l" t="t" r="r" b="b"/>
              <a:pathLst>
                <a:path w="6191250" h="704850">
                  <a:moveTo>
                    <a:pt x="704850" y="0"/>
                  </a:moveTo>
                  <a:lnTo>
                    <a:pt x="0" y="0"/>
                  </a:lnTo>
                  <a:lnTo>
                    <a:pt x="0" y="704850"/>
                  </a:lnTo>
                  <a:lnTo>
                    <a:pt x="704850" y="704850"/>
                  </a:lnTo>
                  <a:lnTo>
                    <a:pt x="704850" y="0"/>
                  </a:lnTo>
                  <a:close/>
                </a:path>
                <a:path w="6191250" h="704850">
                  <a:moveTo>
                    <a:pt x="3448050" y="0"/>
                  </a:moveTo>
                  <a:lnTo>
                    <a:pt x="2733675" y="0"/>
                  </a:lnTo>
                  <a:lnTo>
                    <a:pt x="2733675" y="704850"/>
                  </a:lnTo>
                  <a:lnTo>
                    <a:pt x="3448050" y="704850"/>
                  </a:lnTo>
                  <a:lnTo>
                    <a:pt x="3448050" y="0"/>
                  </a:lnTo>
                  <a:close/>
                </a:path>
                <a:path w="6191250" h="704850">
                  <a:moveTo>
                    <a:pt x="6191250" y="0"/>
                  </a:moveTo>
                  <a:lnTo>
                    <a:pt x="5476875" y="0"/>
                  </a:lnTo>
                  <a:lnTo>
                    <a:pt x="5476875" y="704850"/>
                  </a:lnTo>
                  <a:lnTo>
                    <a:pt x="6191250" y="704850"/>
                  </a:lnTo>
                  <a:lnTo>
                    <a:pt x="6191250" y="0"/>
                  </a:lnTo>
                  <a:close/>
                </a:path>
              </a:pathLst>
            </a:custGeom>
            <a:solidFill>
              <a:srgbClr val="D2E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00125" y="1419224"/>
              <a:ext cx="304800" cy="342900"/>
            </a:xfrm>
            <a:custGeom>
              <a:avLst/>
              <a:gdLst/>
              <a:ahLst/>
              <a:cxnLst/>
              <a:rect l="l" t="t" r="r" b="b"/>
              <a:pathLst>
                <a:path w="304800" h="342900">
                  <a:moveTo>
                    <a:pt x="276225" y="209550"/>
                  </a:moveTo>
                  <a:lnTo>
                    <a:pt x="264414" y="212191"/>
                  </a:lnTo>
                  <a:lnTo>
                    <a:pt x="250278" y="215036"/>
                  </a:lnTo>
                  <a:lnTo>
                    <a:pt x="234162" y="217893"/>
                  </a:lnTo>
                  <a:lnTo>
                    <a:pt x="216408" y="220599"/>
                  </a:lnTo>
                  <a:lnTo>
                    <a:pt x="209753" y="245402"/>
                  </a:lnTo>
                  <a:lnTo>
                    <a:pt x="194805" y="265531"/>
                  </a:lnTo>
                  <a:lnTo>
                    <a:pt x="173469" y="279044"/>
                  </a:lnTo>
                  <a:lnTo>
                    <a:pt x="147662" y="283972"/>
                  </a:lnTo>
                  <a:lnTo>
                    <a:pt x="121831" y="279044"/>
                  </a:lnTo>
                  <a:lnTo>
                    <a:pt x="100495" y="265531"/>
                  </a:lnTo>
                  <a:lnTo>
                    <a:pt x="85547" y="245402"/>
                  </a:lnTo>
                  <a:lnTo>
                    <a:pt x="78917" y="220599"/>
                  </a:lnTo>
                  <a:lnTo>
                    <a:pt x="61137" y="217893"/>
                  </a:lnTo>
                  <a:lnTo>
                    <a:pt x="45008" y="215036"/>
                  </a:lnTo>
                  <a:lnTo>
                    <a:pt x="30873" y="212191"/>
                  </a:lnTo>
                  <a:lnTo>
                    <a:pt x="19050" y="209550"/>
                  </a:lnTo>
                  <a:lnTo>
                    <a:pt x="19050" y="240665"/>
                  </a:lnTo>
                  <a:lnTo>
                    <a:pt x="23482" y="245110"/>
                  </a:lnTo>
                  <a:lnTo>
                    <a:pt x="42976" y="245110"/>
                  </a:lnTo>
                  <a:lnTo>
                    <a:pt x="45262" y="252984"/>
                  </a:lnTo>
                  <a:lnTo>
                    <a:pt x="48526" y="260604"/>
                  </a:lnTo>
                  <a:lnTo>
                    <a:pt x="52730" y="267970"/>
                  </a:lnTo>
                  <a:lnTo>
                    <a:pt x="38874" y="281559"/>
                  </a:lnTo>
                  <a:lnTo>
                    <a:pt x="38874" y="287782"/>
                  </a:lnTo>
                  <a:lnTo>
                    <a:pt x="72656" y="320802"/>
                  </a:lnTo>
                  <a:lnTo>
                    <a:pt x="75158" y="321818"/>
                  </a:lnTo>
                  <a:lnTo>
                    <a:pt x="80225" y="321818"/>
                  </a:lnTo>
                  <a:lnTo>
                    <a:pt x="82765" y="320802"/>
                  </a:lnTo>
                  <a:lnTo>
                    <a:pt x="94665" y="309118"/>
                  </a:lnTo>
                  <a:lnTo>
                    <a:pt x="102082" y="313309"/>
                  </a:lnTo>
                  <a:lnTo>
                    <a:pt x="109880" y="316484"/>
                  </a:lnTo>
                  <a:lnTo>
                    <a:pt x="117957" y="318770"/>
                  </a:lnTo>
                  <a:lnTo>
                    <a:pt x="117957" y="338582"/>
                  </a:lnTo>
                  <a:lnTo>
                    <a:pt x="122389" y="342900"/>
                  </a:lnTo>
                  <a:lnTo>
                    <a:pt x="172885" y="342900"/>
                  </a:lnTo>
                  <a:lnTo>
                    <a:pt x="177317" y="338582"/>
                  </a:lnTo>
                  <a:lnTo>
                    <a:pt x="177317" y="318770"/>
                  </a:lnTo>
                  <a:lnTo>
                    <a:pt x="185394" y="316484"/>
                  </a:lnTo>
                  <a:lnTo>
                    <a:pt x="193192" y="313309"/>
                  </a:lnTo>
                  <a:lnTo>
                    <a:pt x="200609" y="309118"/>
                  </a:lnTo>
                  <a:lnTo>
                    <a:pt x="212509" y="320802"/>
                  </a:lnTo>
                  <a:lnTo>
                    <a:pt x="215049" y="321818"/>
                  </a:lnTo>
                  <a:lnTo>
                    <a:pt x="220116" y="321818"/>
                  </a:lnTo>
                  <a:lnTo>
                    <a:pt x="222643" y="320802"/>
                  </a:lnTo>
                  <a:lnTo>
                    <a:pt x="256400" y="287782"/>
                  </a:lnTo>
                  <a:lnTo>
                    <a:pt x="256400" y="281559"/>
                  </a:lnTo>
                  <a:lnTo>
                    <a:pt x="242544" y="267970"/>
                  </a:lnTo>
                  <a:lnTo>
                    <a:pt x="246748" y="260604"/>
                  </a:lnTo>
                  <a:lnTo>
                    <a:pt x="250012" y="252984"/>
                  </a:lnTo>
                  <a:lnTo>
                    <a:pt x="252298" y="245110"/>
                  </a:lnTo>
                  <a:lnTo>
                    <a:pt x="271780" y="245110"/>
                  </a:lnTo>
                  <a:lnTo>
                    <a:pt x="276225" y="240665"/>
                  </a:lnTo>
                  <a:lnTo>
                    <a:pt x="276225" y="209550"/>
                  </a:lnTo>
                  <a:close/>
                </a:path>
                <a:path w="304800" h="342900">
                  <a:moveTo>
                    <a:pt x="276225" y="133350"/>
                  </a:moveTo>
                  <a:lnTo>
                    <a:pt x="267906" y="102908"/>
                  </a:lnTo>
                  <a:lnTo>
                    <a:pt x="253225" y="75730"/>
                  </a:lnTo>
                  <a:lnTo>
                    <a:pt x="233032" y="52882"/>
                  </a:lnTo>
                  <a:lnTo>
                    <a:pt x="208203" y="35433"/>
                  </a:lnTo>
                  <a:lnTo>
                    <a:pt x="175196" y="110617"/>
                  </a:lnTo>
                  <a:lnTo>
                    <a:pt x="171551" y="112903"/>
                  </a:lnTo>
                  <a:lnTo>
                    <a:pt x="166331" y="112903"/>
                  </a:lnTo>
                  <a:lnTo>
                    <a:pt x="164947" y="112649"/>
                  </a:lnTo>
                  <a:lnTo>
                    <a:pt x="158534" y="109601"/>
                  </a:lnTo>
                  <a:lnTo>
                    <a:pt x="156298" y="103632"/>
                  </a:lnTo>
                  <a:lnTo>
                    <a:pt x="195770" y="13843"/>
                  </a:lnTo>
                  <a:lnTo>
                    <a:pt x="192900" y="6985"/>
                  </a:lnTo>
                  <a:lnTo>
                    <a:pt x="147637" y="0"/>
                  </a:lnTo>
                  <a:lnTo>
                    <a:pt x="137693" y="342"/>
                  </a:lnTo>
                  <a:lnTo>
                    <a:pt x="99504" y="13843"/>
                  </a:lnTo>
                  <a:lnTo>
                    <a:pt x="138976" y="103632"/>
                  </a:lnTo>
                  <a:lnTo>
                    <a:pt x="136740" y="109601"/>
                  </a:lnTo>
                  <a:lnTo>
                    <a:pt x="130352" y="112649"/>
                  </a:lnTo>
                  <a:lnTo>
                    <a:pt x="128968" y="112903"/>
                  </a:lnTo>
                  <a:lnTo>
                    <a:pt x="123748" y="112903"/>
                  </a:lnTo>
                  <a:lnTo>
                    <a:pt x="120078" y="110617"/>
                  </a:lnTo>
                  <a:lnTo>
                    <a:pt x="87071" y="35433"/>
                  </a:lnTo>
                  <a:lnTo>
                    <a:pt x="62230" y="52882"/>
                  </a:lnTo>
                  <a:lnTo>
                    <a:pt x="42037" y="75730"/>
                  </a:lnTo>
                  <a:lnTo>
                    <a:pt x="27355" y="102908"/>
                  </a:lnTo>
                  <a:lnTo>
                    <a:pt x="19050" y="133350"/>
                  </a:lnTo>
                  <a:lnTo>
                    <a:pt x="276225" y="133350"/>
                  </a:lnTo>
                  <a:close/>
                </a:path>
                <a:path w="304800" h="342900">
                  <a:moveTo>
                    <a:pt x="304800" y="156718"/>
                  </a:moveTo>
                  <a:lnTo>
                    <a:pt x="300228" y="152400"/>
                  </a:lnTo>
                  <a:lnTo>
                    <a:pt x="10096" y="152400"/>
                  </a:lnTo>
                  <a:lnTo>
                    <a:pt x="4521" y="152400"/>
                  </a:lnTo>
                  <a:lnTo>
                    <a:pt x="0" y="156718"/>
                  </a:lnTo>
                  <a:lnTo>
                    <a:pt x="0" y="175641"/>
                  </a:lnTo>
                  <a:lnTo>
                    <a:pt x="54089" y="190601"/>
                  </a:lnTo>
                  <a:lnTo>
                    <a:pt x="99885" y="197104"/>
                  </a:lnTo>
                  <a:lnTo>
                    <a:pt x="152400" y="200025"/>
                  </a:lnTo>
                  <a:lnTo>
                    <a:pt x="204901" y="197104"/>
                  </a:lnTo>
                  <a:lnTo>
                    <a:pt x="250710" y="190601"/>
                  </a:lnTo>
                  <a:lnTo>
                    <a:pt x="283616" y="183959"/>
                  </a:lnTo>
                  <a:lnTo>
                    <a:pt x="301752" y="179451"/>
                  </a:lnTo>
                  <a:lnTo>
                    <a:pt x="304800" y="175641"/>
                  </a:lnTo>
                  <a:lnTo>
                    <a:pt x="304800" y="156718"/>
                  </a:lnTo>
                  <a:close/>
                </a:path>
              </a:pathLst>
            </a:custGeom>
            <a:solidFill>
              <a:srgbClr val="1F2A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600825" y="1619250"/>
              <a:ext cx="95250" cy="66675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3724275" y="1419224"/>
              <a:ext cx="3095625" cy="342900"/>
            </a:xfrm>
            <a:custGeom>
              <a:avLst/>
              <a:gdLst/>
              <a:ahLst/>
              <a:cxnLst/>
              <a:rect l="l" t="t" r="r" b="b"/>
              <a:pathLst>
                <a:path w="3095625" h="342900">
                  <a:moveTo>
                    <a:pt x="114300" y="276225"/>
                  </a:moveTo>
                  <a:lnTo>
                    <a:pt x="95250" y="276225"/>
                  </a:lnTo>
                  <a:lnTo>
                    <a:pt x="95250" y="295275"/>
                  </a:lnTo>
                  <a:lnTo>
                    <a:pt x="114300" y="295275"/>
                  </a:lnTo>
                  <a:lnTo>
                    <a:pt x="114300" y="276225"/>
                  </a:lnTo>
                  <a:close/>
                </a:path>
                <a:path w="3095625" h="342900">
                  <a:moveTo>
                    <a:pt x="161925" y="276225"/>
                  </a:moveTo>
                  <a:lnTo>
                    <a:pt x="142875" y="276225"/>
                  </a:lnTo>
                  <a:lnTo>
                    <a:pt x="142875" y="295275"/>
                  </a:lnTo>
                  <a:lnTo>
                    <a:pt x="161925" y="295275"/>
                  </a:lnTo>
                  <a:lnTo>
                    <a:pt x="161925" y="276225"/>
                  </a:lnTo>
                  <a:close/>
                </a:path>
                <a:path w="3095625" h="342900">
                  <a:moveTo>
                    <a:pt x="199974" y="276225"/>
                  </a:moveTo>
                  <a:lnTo>
                    <a:pt x="180975" y="276225"/>
                  </a:lnTo>
                  <a:lnTo>
                    <a:pt x="180975" y="295275"/>
                  </a:lnTo>
                  <a:lnTo>
                    <a:pt x="199974" y="295275"/>
                  </a:lnTo>
                  <a:lnTo>
                    <a:pt x="199974" y="276225"/>
                  </a:lnTo>
                  <a:close/>
                </a:path>
                <a:path w="3095625" h="342900">
                  <a:moveTo>
                    <a:pt x="238125" y="276225"/>
                  </a:moveTo>
                  <a:lnTo>
                    <a:pt x="219075" y="276225"/>
                  </a:lnTo>
                  <a:lnTo>
                    <a:pt x="219075" y="295275"/>
                  </a:lnTo>
                  <a:lnTo>
                    <a:pt x="238125" y="295275"/>
                  </a:lnTo>
                  <a:lnTo>
                    <a:pt x="238125" y="276225"/>
                  </a:lnTo>
                  <a:close/>
                </a:path>
                <a:path w="3095625" h="342900">
                  <a:moveTo>
                    <a:pt x="342900" y="13970"/>
                  </a:moveTo>
                  <a:lnTo>
                    <a:pt x="338455" y="9525"/>
                  </a:lnTo>
                  <a:lnTo>
                    <a:pt x="10033" y="9525"/>
                  </a:lnTo>
                  <a:lnTo>
                    <a:pt x="4445" y="9525"/>
                  </a:lnTo>
                  <a:lnTo>
                    <a:pt x="0" y="13970"/>
                  </a:lnTo>
                  <a:lnTo>
                    <a:pt x="0" y="190500"/>
                  </a:lnTo>
                  <a:lnTo>
                    <a:pt x="40894" y="190500"/>
                  </a:lnTo>
                  <a:lnTo>
                    <a:pt x="40894" y="154813"/>
                  </a:lnTo>
                  <a:lnTo>
                    <a:pt x="45339" y="150241"/>
                  </a:lnTo>
                  <a:lnTo>
                    <a:pt x="65151" y="150241"/>
                  </a:lnTo>
                  <a:lnTo>
                    <a:pt x="67056" y="144183"/>
                  </a:lnTo>
                  <a:lnTo>
                    <a:pt x="69342" y="138201"/>
                  </a:lnTo>
                  <a:lnTo>
                    <a:pt x="71996" y="132334"/>
                  </a:lnTo>
                  <a:lnTo>
                    <a:pt x="75057" y="126619"/>
                  </a:lnTo>
                  <a:lnTo>
                    <a:pt x="60960" y="112522"/>
                  </a:lnTo>
                  <a:lnTo>
                    <a:pt x="60960" y="106172"/>
                  </a:lnTo>
                  <a:lnTo>
                    <a:pt x="95250" y="71882"/>
                  </a:lnTo>
                  <a:lnTo>
                    <a:pt x="97790" y="70866"/>
                  </a:lnTo>
                  <a:lnTo>
                    <a:pt x="102997" y="70866"/>
                  </a:lnTo>
                  <a:lnTo>
                    <a:pt x="105537" y="71882"/>
                  </a:lnTo>
                  <a:lnTo>
                    <a:pt x="117602" y="83947"/>
                  </a:lnTo>
                  <a:lnTo>
                    <a:pt x="123355" y="80899"/>
                  </a:lnTo>
                  <a:lnTo>
                    <a:pt x="129235" y="78232"/>
                  </a:lnTo>
                  <a:lnTo>
                    <a:pt x="135216" y="75946"/>
                  </a:lnTo>
                  <a:lnTo>
                    <a:pt x="141351" y="74041"/>
                  </a:lnTo>
                  <a:lnTo>
                    <a:pt x="141351" y="54229"/>
                  </a:lnTo>
                  <a:lnTo>
                    <a:pt x="145796" y="49784"/>
                  </a:lnTo>
                  <a:lnTo>
                    <a:pt x="197104" y="49784"/>
                  </a:lnTo>
                  <a:lnTo>
                    <a:pt x="201549" y="54229"/>
                  </a:lnTo>
                  <a:lnTo>
                    <a:pt x="201549" y="74041"/>
                  </a:lnTo>
                  <a:lnTo>
                    <a:pt x="207670" y="75946"/>
                  </a:lnTo>
                  <a:lnTo>
                    <a:pt x="213652" y="78232"/>
                  </a:lnTo>
                  <a:lnTo>
                    <a:pt x="219532" y="80899"/>
                  </a:lnTo>
                  <a:lnTo>
                    <a:pt x="225298" y="83947"/>
                  </a:lnTo>
                  <a:lnTo>
                    <a:pt x="237363" y="71882"/>
                  </a:lnTo>
                  <a:lnTo>
                    <a:pt x="239903" y="70866"/>
                  </a:lnTo>
                  <a:lnTo>
                    <a:pt x="245110" y="70866"/>
                  </a:lnTo>
                  <a:lnTo>
                    <a:pt x="247650" y="71882"/>
                  </a:lnTo>
                  <a:lnTo>
                    <a:pt x="281940" y="106172"/>
                  </a:lnTo>
                  <a:lnTo>
                    <a:pt x="281940" y="112522"/>
                  </a:lnTo>
                  <a:lnTo>
                    <a:pt x="267843" y="126619"/>
                  </a:lnTo>
                  <a:lnTo>
                    <a:pt x="270891" y="132334"/>
                  </a:lnTo>
                  <a:lnTo>
                    <a:pt x="273545" y="138201"/>
                  </a:lnTo>
                  <a:lnTo>
                    <a:pt x="275831" y="144183"/>
                  </a:lnTo>
                  <a:lnTo>
                    <a:pt x="277749" y="150241"/>
                  </a:lnTo>
                  <a:lnTo>
                    <a:pt x="297561" y="150241"/>
                  </a:lnTo>
                  <a:lnTo>
                    <a:pt x="302006" y="154813"/>
                  </a:lnTo>
                  <a:lnTo>
                    <a:pt x="302006" y="190500"/>
                  </a:lnTo>
                  <a:lnTo>
                    <a:pt x="342900" y="190500"/>
                  </a:lnTo>
                  <a:lnTo>
                    <a:pt x="342900" y="13970"/>
                  </a:lnTo>
                  <a:close/>
                </a:path>
                <a:path w="3095625" h="342900">
                  <a:moveTo>
                    <a:pt x="2876550" y="4191"/>
                  </a:moveTo>
                  <a:lnTo>
                    <a:pt x="2871724" y="0"/>
                  </a:lnTo>
                  <a:lnTo>
                    <a:pt x="2801493" y="0"/>
                  </a:lnTo>
                  <a:lnTo>
                    <a:pt x="2795651" y="0"/>
                  </a:lnTo>
                  <a:lnTo>
                    <a:pt x="2790825" y="4191"/>
                  </a:lnTo>
                  <a:lnTo>
                    <a:pt x="2790825" y="38100"/>
                  </a:lnTo>
                  <a:lnTo>
                    <a:pt x="2876550" y="38100"/>
                  </a:lnTo>
                  <a:lnTo>
                    <a:pt x="2876550" y="4191"/>
                  </a:lnTo>
                  <a:close/>
                </a:path>
                <a:path w="3095625" h="342900">
                  <a:moveTo>
                    <a:pt x="2990773" y="114350"/>
                  </a:moveTo>
                  <a:lnTo>
                    <a:pt x="2952750" y="114350"/>
                  </a:lnTo>
                  <a:lnTo>
                    <a:pt x="2952750" y="133350"/>
                  </a:lnTo>
                  <a:lnTo>
                    <a:pt x="2990773" y="133350"/>
                  </a:lnTo>
                  <a:lnTo>
                    <a:pt x="2990773" y="114350"/>
                  </a:lnTo>
                  <a:close/>
                </a:path>
                <a:path w="3095625" h="342900">
                  <a:moveTo>
                    <a:pt x="3038449" y="114350"/>
                  </a:moveTo>
                  <a:lnTo>
                    <a:pt x="3009900" y="114350"/>
                  </a:lnTo>
                  <a:lnTo>
                    <a:pt x="3009900" y="133350"/>
                  </a:lnTo>
                  <a:lnTo>
                    <a:pt x="3038449" y="133350"/>
                  </a:lnTo>
                  <a:lnTo>
                    <a:pt x="3038449" y="114350"/>
                  </a:lnTo>
                  <a:close/>
                </a:path>
                <a:path w="3095625" h="342900">
                  <a:moveTo>
                    <a:pt x="3057525" y="204597"/>
                  </a:moveTo>
                  <a:lnTo>
                    <a:pt x="3052953" y="200025"/>
                  </a:lnTo>
                  <a:lnTo>
                    <a:pt x="2995041" y="200025"/>
                  </a:lnTo>
                  <a:lnTo>
                    <a:pt x="2995930" y="206756"/>
                  </a:lnTo>
                  <a:lnTo>
                    <a:pt x="2995930" y="210185"/>
                  </a:lnTo>
                  <a:lnTo>
                    <a:pt x="2990278" y="237858"/>
                  </a:lnTo>
                  <a:lnTo>
                    <a:pt x="2974911" y="260464"/>
                  </a:lnTo>
                  <a:lnTo>
                    <a:pt x="2952102" y="275717"/>
                  </a:lnTo>
                  <a:lnTo>
                    <a:pt x="2924175" y="281305"/>
                  </a:lnTo>
                  <a:lnTo>
                    <a:pt x="2896235" y="275717"/>
                  </a:lnTo>
                  <a:lnTo>
                    <a:pt x="2873438" y="260464"/>
                  </a:lnTo>
                  <a:lnTo>
                    <a:pt x="2858058" y="237858"/>
                  </a:lnTo>
                  <a:lnTo>
                    <a:pt x="2852420" y="210185"/>
                  </a:lnTo>
                  <a:lnTo>
                    <a:pt x="2852420" y="206756"/>
                  </a:lnTo>
                  <a:lnTo>
                    <a:pt x="2853169" y="200025"/>
                  </a:lnTo>
                  <a:lnTo>
                    <a:pt x="2801099" y="200025"/>
                  </a:lnTo>
                  <a:lnTo>
                    <a:pt x="2795397" y="200025"/>
                  </a:lnTo>
                  <a:lnTo>
                    <a:pt x="2790825" y="204597"/>
                  </a:lnTo>
                  <a:lnTo>
                    <a:pt x="2790825" y="236093"/>
                  </a:lnTo>
                  <a:lnTo>
                    <a:pt x="2795397" y="240665"/>
                  </a:lnTo>
                  <a:lnTo>
                    <a:pt x="2815590" y="240665"/>
                  </a:lnTo>
                  <a:lnTo>
                    <a:pt x="2817584" y="246811"/>
                  </a:lnTo>
                  <a:lnTo>
                    <a:pt x="2819946" y="252844"/>
                  </a:lnTo>
                  <a:lnTo>
                    <a:pt x="2822676" y="258762"/>
                  </a:lnTo>
                  <a:lnTo>
                    <a:pt x="2825750" y="264541"/>
                  </a:lnTo>
                  <a:lnTo>
                    <a:pt x="2811399" y="278765"/>
                  </a:lnTo>
                  <a:lnTo>
                    <a:pt x="2811399" y="285242"/>
                  </a:lnTo>
                  <a:lnTo>
                    <a:pt x="2846451" y="319913"/>
                  </a:lnTo>
                  <a:lnTo>
                    <a:pt x="2848991" y="320802"/>
                  </a:lnTo>
                  <a:lnTo>
                    <a:pt x="2854325" y="320802"/>
                  </a:lnTo>
                  <a:lnTo>
                    <a:pt x="2856865" y="319913"/>
                  </a:lnTo>
                  <a:lnTo>
                    <a:pt x="2869298" y="307594"/>
                  </a:lnTo>
                  <a:lnTo>
                    <a:pt x="2875115" y="310667"/>
                  </a:lnTo>
                  <a:lnTo>
                    <a:pt x="2881084" y="313372"/>
                  </a:lnTo>
                  <a:lnTo>
                    <a:pt x="2887205" y="315709"/>
                  </a:lnTo>
                  <a:lnTo>
                    <a:pt x="2893441" y="317627"/>
                  </a:lnTo>
                  <a:lnTo>
                    <a:pt x="2893441" y="338074"/>
                  </a:lnTo>
                  <a:lnTo>
                    <a:pt x="2898394" y="342900"/>
                  </a:lnTo>
                  <a:lnTo>
                    <a:pt x="2950337" y="342900"/>
                  </a:lnTo>
                  <a:lnTo>
                    <a:pt x="2954909" y="338328"/>
                  </a:lnTo>
                  <a:lnTo>
                    <a:pt x="2954909" y="317627"/>
                  </a:lnTo>
                  <a:lnTo>
                    <a:pt x="2961132" y="315709"/>
                  </a:lnTo>
                  <a:lnTo>
                    <a:pt x="2967253" y="313372"/>
                  </a:lnTo>
                  <a:lnTo>
                    <a:pt x="2973222" y="310667"/>
                  </a:lnTo>
                  <a:lnTo>
                    <a:pt x="2979039" y="307594"/>
                  </a:lnTo>
                  <a:lnTo>
                    <a:pt x="2991485" y="319913"/>
                  </a:lnTo>
                  <a:lnTo>
                    <a:pt x="2994025" y="320802"/>
                  </a:lnTo>
                  <a:lnTo>
                    <a:pt x="2999359" y="320802"/>
                  </a:lnTo>
                  <a:lnTo>
                    <a:pt x="3001899" y="319913"/>
                  </a:lnTo>
                  <a:lnTo>
                    <a:pt x="3036951" y="285242"/>
                  </a:lnTo>
                  <a:lnTo>
                    <a:pt x="3036951" y="278765"/>
                  </a:lnTo>
                  <a:lnTo>
                    <a:pt x="3022600" y="264541"/>
                  </a:lnTo>
                  <a:lnTo>
                    <a:pt x="3025660" y="258762"/>
                  </a:lnTo>
                  <a:lnTo>
                    <a:pt x="3028365" y="252844"/>
                  </a:lnTo>
                  <a:lnTo>
                    <a:pt x="3030702" y="246811"/>
                  </a:lnTo>
                  <a:lnTo>
                    <a:pt x="3032633" y="240665"/>
                  </a:lnTo>
                  <a:lnTo>
                    <a:pt x="3052953" y="240665"/>
                  </a:lnTo>
                  <a:lnTo>
                    <a:pt x="3057525" y="236093"/>
                  </a:lnTo>
                  <a:lnTo>
                    <a:pt x="3057525" y="204597"/>
                  </a:lnTo>
                  <a:close/>
                </a:path>
                <a:path w="3095625" h="342900">
                  <a:moveTo>
                    <a:pt x="3095625" y="25527"/>
                  </a:moveTo>
                  <a:lnTo>
                    <a:pt x="3093593" y="21971"/>
                  </a:lnTo>
                  <a:lnTo>
                    <a:pt x="3090291" y="20320"/>
                  </a:lnTo>
                  <a:lnTo>
                    <a:pt x="3088894" y="19431"/>
                  </a:lnTo>
                  <a:lnTo>
                    <a:pt x="3087243" y="19050"/>
                  </a:lnTo>
                  <a:lnTo>
                    <a:pt x="3083687" y="19050"/>
                  </a:lnTo>
                  <a:lnTo>
                    <a:pt x="3081655" y="19685"/>
                  </a:lnTo>
                  <a:lnTo>
                    <a:pt x="3080004" y="20828"/>
                  </a:lnTo>
                  <a:lnTo>
                    <a:pt x="3054731" y="37541"/>
                  </a:lnTo>
                  <a:lnTo>
                    <a:pt x="3054731" y="94488"/>
                  </a:lnTo>
                  <a:lnTo>
                    <a:pt x="3054731" y="146050"/>
                  </a:lnTo>
                  <a:lnTo>
                    <a:pt x="3050286" y="150622"/>
                  </a:lnTo>
                  <a:lnTo>
                    <a:pt x="2938780" y="150622"/>
                  </a:lnTo>
                  <a:lnTo>
                    <a:pt x="2934208" y="146050"/>
                  </a:lnTo>
                  <a:lnTo>
                    <a:pt x="2934208" y="94488"/>
                  </a:lnTo>
                  <a:lnTo>
                    <a:pt x="2938780" y="89916"/>
                  </a:lnTo>
                  <a:lnTo>
                    <a:pt x="3050286" y="89916"/>
                  </a:lnTo>
                  <a:lnTo>
                    <a:pt x="3054731" y="94488"/>
                  </a:lnTo>
                  <a:lnTo>
                    <a:pt x="3054731" y="37541"/>
                  </a:lnTo>
                  <a:lnTo>
                    <a:pt x="3034665" y="50800"/>
                  </a:lnTo>
                  <a:lnTo>
                    <a:pt x="3034665" y="25527"/>
                  </a:lnTo>
                  <a:lnTo>
                    <a:pt x="3032633" y="21971"/>
                  </a:lnTo>
                  <a:lnTo>
                    <a:pt x="3029331" y="20320"/>
                  </a:lnTo>
                  <a:lnTo>
                    <a:pt x="3027934" y="19431"/>
                  </a:lnTo>
                  <a:lnTo>
                    <a:pt x="3026283" y="19050"/>
                  </a:lnTo>
                  <a:lnTo>
                    <a:pt x="3022727" y="19050"/>
                  </a:lnTo>
                  <a:lnTo>
                    <a:pt x="3020822" y="19685"/>
                  </a:lnTo>
                  <a:lnTo>
                    <a:pt x="3019044" y="20828"/>
                  </a:lnTo>
                  <a:lnTo>
                    <a:pt x="2974467" y="50800"/>
                  </a:lnTo>
                  <a:lnTo>
                    <a:pt x="2974467" y="25527"/>
                  </a:lnTo>
                  <a:lnTo>
                    <a:pt x="2972308" y="21971"/>
                  </a:lnTo>
                  <a:lnTo>
                    <a:pt x="2969133" y="20320"/>
                  </a:lnTo>
                  <a:lnTo>
                    <a:pt x="2967609" y="19431"/>
                  </a:lnTo>
                  <a:lnTo>
                    <a:pt x="2965958" y="19050"/>
                  </a:lnTo>
                  <a:lnTo>
                    <a:pt x="2962402" y="19050"/>
                  </a:lnTo>
                  <a:lnTo>
                    <a:pt x="2960497" y="19685"/>
                  </a:lnTo>
                  <a:lnTo>
                    <a:pt x="2958846" y="20828"/>
                  </a:lnTo>
                  <a:lnTo>
                    <a:pt x="2898521" y="61214"/>
                  </a:lnTo>
                  <a:lnTo>
                    <a:pt x="2895727" y="63119"/>
                  </a:lnTo>
                  <a:lnTo>
                    <a:pt x="2894076" y="66294"/>
                  </a:lnTo>
                  <a:lnTo>
                    <a:pt x="2894076" y="140462"/>
                  </a:lnTo>
                  <a:lnTo>
                    <a:pt x="2873997" y="140462"/>
                  </a:lnTo>
                  <a:lnTo>
                    <a:pt x="2873997" y="59563"/>
                  </a:lnTo>
                  <a:lnTo>
                    <a:pt x="2793619" y="59563"/>
                  </a:lnTo>
                  <a:lnTo>
                    <a:pt x="2793619" y="140462"/>
                  </a:lnTo>
                  <a:lnTo>
                    <a:pt x="2757297" y="140462"/>
                  </a:lnTo>
                  <a:lnTo>
                    <a:pt x="2752725" y="145034"/>
                  </a:lnTo>
                  <a:lnTo>
                    <a:pt x="2752725" y="176403"/>
                  </a:lnTo>
                  <a:lnTo>
                    <a:pt x="2757297" y="180975"/>
                  </a:lnTo>
                  <a:lnTo>
                    <a:pt x="3091180" y="180975"/>
                  </a:lnTo>
                  <a:lnTo>
                    <a:pt x="3095625" y="176403"/>
                  </a:lnTo>
                  <a:lnTo>
                    <a:pt x="3095625" y="150622"/>
                  </a:lnTo>
                  <a:lnTo>
                    <a:pt x="3095625" y="89916"/>
                  </a:lnTo>
                  <a:lnTo>
                    <a:pt x="3095625" y="50800"/>
                  </a:lnTo>
                  <a:lnTo>
                    <a:pt x="3095625" y="25527"/>
                  </a:lnTo>
                  <a:close/>
                </a:path>
              </a:pathLst>
            </a:custGeom>
            <a:solidFill>
              <a:srgbClr val="1F2A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781425" y="1495425"/>
              <a:ext cx="219075" cy="114300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3724275" y="1628774"/>
              <a:ext cx="342900" cy="123825"/>
            </a:xfrm>
            <a:custGeom>
              <a:avLst/>
              <a:gdLst/>
              <a:ahLst/>
              <a:cxnLst/>
              <a:rect l="l" t="t" r="r" b="b"/>
              <a:pathLst>
                <a:path w="342900" h="123825">
                  <a:moveTo>
                    <a:pt x="76149" y="104775"/>
                  </a:moveTo>
                  <a:lnTo>
                    <a:pt x="57150" y="104775"/>
                  </a:lnTo>
                  <a:lnTo>
                    <a:pt x="57150" y="123825"/>
                  </a:lnTo>
                  <a:lnTo>
                    <a:pt x="76149" y="123825"/>
                  </a:lnTo>
                  <a:lnTo>
                    <a:pt x="76149" y="104775"/>
                  </a:lnTo>
                  <a:close/>
                </a:path>
                <a:path w="342900" h="123825">
                  <a:moveTo>
                    <a:pt x="76149" y="66675"/>
                  </a:moveTo>
                  <a:lnTo>
                    <a:pt x="57150" y="66675"/>
                  </a:lnTo>
                  <a:lnTo>
                    <a:pt x="57150" y="85725"/>
                  </a:lnTo>
                  <a:lnTo>
                    <a:pt x="76149" y="85725"/>
                  </a:lnTo>
                  <a:lnTo>
                    <a:pt x="76149" y="66675"/>
                  </a:lnTo>
                  <a:close/>
                </a:path>
                <a:path w="342900" h="123825">
                  <a:moveTo>
                    <a:pt x="199986" y="104775"/>
                  </a:moveTo>
                  <a:lnTo>
                    <a:pt x="95250" y="104775"/>
                  </a:lnTo>
                  <a:lnTo>
                    <a:pt x="95250" y="123825"/>
                  </a:lnTo>
                  <a:lnTo>
                    <a:pt x="199986" y="123825"/>
                  </a:lnTo>
                  <a:lnTo>
                    <a:pt x="199986" y="104775"/>
                  </a:lnTo>
                  <a:close/>
                </a:path>
                <a:path w="342900" h="123825">
                  <a:moveTo>
                    <a:pt x="238125" y="104775"/>
                  </a:moveTo>
                  <a:lnTo>
                    <a:pt x="219075" y="104775"/>
                  </a:lnTo>
                  <a:lnTo>
                    <a:pt x="219075" y="123825"/>
                  </a:lnTo>
                  <a:lnTo>
                    <a:pt x="238125" y="123825"/>
                  </a:lnTo>
                  <a:lnTo>
                    <a:pt x="238125" y="104775"/>
                  </a:lnTo>
                  <a:close/>
                </a:path>
                <a:path w="342900" h="123825">
                  <a:moveTo>
                    <a:pt x="276174" y="104775"/>
                  </a:moveTo>
                  <a:lnTo>
                    <a:pt x="257175" y="104775"/>
                  </a:lnTo>
                  <a:lnTo>
                    <a:pt x="257175" y="123825"/>
                  </a:lnTo>
                  <a:lnTo>
                    <a:pt x="276174" y="123825"/>
                  </a:lnTo>
                  <a:lnTo>
                    <a:pt x="276174" y="104775"/>
                  </a:lnTo>
                  <a:close/>
                </a:path>
                <a:path w="342900" h="123825">
                  <a:moveTo>
                    <a:pt x="276174" y="66675"/>
                  </a:moveTo>
                  <a:lnTo>
                    <a:pt x="257175" y="66675"/>
                  </a:lnTo>
                  <a:lnTo>
                    <a:pt x="257175" y="85725"/>
                  </a:lnTo>
                  <a:lnTo>
                    <a:pt x="276174" y="85725"/>
                  </a:lnTo>
                  <a:lnTo>
                    <a:pt x="276174" y="66675"/>
                  </a:lnTo>
                  <a:close/>
                </a:path>
                <a:path w="342900" h="123825">
                  <a:moveTo>
                    <a:pt x="342900" y="0"/>
                  </a:moveTo>
                  <a:lnTo>
                    <a:pt x="0" y="0"/>
                  </a:lnTo>
                  <a:lnTo>
                    <a:pt x="0" y="119253"/>
                  </a:lnTo>
                  <a:lnTo>
                    <a:pt x="4445" y="123825"/>
                  </a:lnTo>
                  <a:lnTo>
                    <a:pt x="40894" y="123825"/>
                  </a:lnTo>
                  <a:lnTo>
                    <a:pt x="40894" y="45847"/>
                  </a:lnTo>
                  <a:lnTo>
                    <a:pt x="45339" y="41275"/>
                  </a:lnTo>
                  <a:lnTo>
                    <a:pt x="297561" y="41275"/>
                  </a:lnTo>
                  <a:lnTo>
                    <a:pt x="302006" y="45847"/>
                  </a:lnTo>
                  <a:lnTo>
                    <a:pt x="302006" y="123825"/>
                  </a:lnTo>
                  <a:lnTo>
                    <a:pt x="338455" y="123825"/>
                  </a:lnTo>
                  <a:lnTo>
                    <a:pt x="342900" y="119253"/>
                  </a:lnTo>
                  <a:lnTo>
                    <a:pt x="342900" y="0"/>
                  </a:lnTo>
                  <a:close/>
                </a:path>
              </a:pathLst>
            </a:custGeom>
            <a:solidFill>
              <a:srgbClr val="1F2A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5080" indent="167005">
              <a:lnSpc>
                <a:spcPct val="101400"/>
              </a:lnSpc>
              <a:spcBef>
                <a:spcPts val="65"/>
              </a:spcBef>
            </a:pPr>
            <a:r>
              <a:rPr spc="-335" dirty="0"/>
              <a:t>APPLICATIONS </a:t>
            </a:r>
            <a:r>
              <a:rPr spc="-195" dirty="0"/>
              <a:t>AND</a:t>
            </a:r>
            <a:r>
              <a:rPr spc="-445" dirty="0"/>
              <a:t> </a:t>
            </a:r>
            <a:r>
              <a:rPr spc="-340" dirty="0"/>
              <a:t>SOFTWARE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686425" y="1038225"/>
            <a:ext cx="1209675" cy="1095375"/>
          </a:xfrm>
          <a:prstGeom prst="rect">
            <a:avLst/>
          </a:prstGeom>
          <a:solidFill>
            <a:srgbClr val="D2E0F0"/>
          </a:solidFill>
        </p:spPr>
        <p:txBody>
          <a:bodyPr vert="horz" wrap="square" lIns="0" tIns="36830" rIns="0" bIns="0" rtlCol="0">
            <a:spAutoFit/>
          </a:bodyPr>
          <a:lstStyle/>
          <a:p>
            <a:pPr marL="105410">
              <a:lnSpc>
                <a:spcPct val="100000"/>
              </a:lnSpc>
              <a:spcBef>
                <a:spcPts val="290"/>
              </a:spcBef>
            </a:pPr>
            <a:r>
              <a:rPr sz="6000" spc="-25" dirty="0">
                <a:solidFill>
                  <a:srgbClr val="1F2A41"/>
                </a:solidFill>
                <a:latin typeface="Arial Black"/>
                <a:cs typeface="Arial Black"/>
              </a:rPr>
              <a:t>04</a:t>
            </a:r>
            <a:endParaRPr sz="6000">
              <a:latin typeface="Arial Black"/>
              <a:cs typeface="Arial Black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87387" y="1782826"/>
            <a:ext cx="3207385" cy="2092325"/>
            <a:chOff x="687387" y="1782826"/>
            <a:chExt cx="3207385" cy="2092325"/>
          </a:xfrm>
        </p:grpSpPr>
        <p:sp>
          <p:nvSpPr>
            <p:cNvPr id="5" name="object 5"/>
            <p:cNvSpPr/>
            <p:nvPr/>
          </p:nvSpPr>
          <p:spPr>
            <a:xfrm>
              <a:off x="700087" y="1795526"/>
              <a:ext cx="3181985" cy="2066925"/>
            </a:xfrm>
            <a:custGeom>
              <a:avLst/>
              <a:gdLst/>
              <a:ahLst/>
              <a:cxnLst/>
              <a:rect l="l" t="t" r="r" b="b"/>
              <a:pathLst>
                <a:path w="3181985" h="2066925">
                  <a:moveTo>
                    <a:pt x="2147887" y="0"/>
                  </a:moveTo>
                  <a:lnTo>
                    <a:pt x="2147887" y="516636"/>
                  </a:lnTo>
                  <a:lnTo>
                    <a:pt x="0" y="516636"/>
                  </a:lnTo>
                  <a:lnTo>
                    <a:pt x="0" y="1550162"/>
                  </a:lnTo>
                  <a:lnTo>
                    <a:pt x="2147887" y="1550162"/>
                  </a:lnTo>
                  <a:lnTo>
                    <a:pt x="2147887" y="2066925"/>
                  </a:lnTo>
                  <a:lnTo>
                    <a:pt x="3181413" y="1033399"/>
                  </a:lnTo>
                  <a:lnTo>
                    <a:pt x="2147887" y="0"/>
                  </a:lnTo>
                  <a:close/>
                </a:path>
              </a:pathLst>
            </a:custGeom>
            <a:solidFill>
              <a:srgbClr val="43628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00087" y="1795526"/>
              <a:ext cx="3181985" cy="2066925"/>
            </a:xfrm>
            <a:custGeom>
              <a:avLst/>
              <a:gdLst/>
              <a:ahLst/>
              <a:cxnLst/>
              <a:rect l="l" t="t" r="r" b="b"/>
              <a:pathLst>
                <a:path w="3181985" h="2066925">
                  <a:moveTo>
                    <a:pt x="0" y="516636"/>
                  </a:moveTo>
                  <a:lnTo>
                    <a:pt x="2147887" y="516636"/>
                  </a:lnTo>
                  <a:lnTo>
                    <a:pt x="2147887" y="0"/>
                  </a:lnTo>
                  <a:lnTo>
                    <a:pt x="3181413" y="1033399"/>
                  </a:lnTo>
                  <a:lnTo>
                    <a:pt x="2147887" y="2066925"/>
                  </a:lnTo>
                  <a:lnTo>
                    <a:pt x="2147887" y="1550162"/>
                  </a:lnTo>
                  <a:lnTo>
                    <a:pt x="0" y="1550162"/>
                  </a:lnTo>
                  <a:lnTo>
                    <a:pt x="0" y="516636"/>
                  </a:lnTo>
                  <a:close/>
                </a:path>
              </a:pathLst>
            </a:custGeom>
            <a:ln w="25400">
              <a:solidFill>
                <a:srgbClr val="39465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320</Words>
  <Application>Microsoft Office PowerPoint</Application>
  <PresentationFormat>On-screen Show (16:9)</PresentationFormat>
  <Paragraphs>56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 Black</vt:lpstr>
      <vt:lpstr>Arial MT</vt:lpstr>
      <vt:lpstr>Lucida Sans Unicode</vt:lpstr>
      <vt:lpstr>Office Theme</vt:lpstr>
      <vt:lpstr>TIMESTACK</vt:lpstr>
      <vt:lpstr>TABLE OF CONTENTS</vt:lpstr>
      <vt:lpstr>01</vt:lpstr>
      <vt:lpstr>PowerPoint Presentation</vt:lpstr>
      <vt:lpstr>02</vt:lpstr>
      <vt:lpstr>PowerPoint Presentation</vt:lpstr>
      <vt:lpstr>03</vt:lpstr>
      <vt:lpstr>PowerPoint Presentation</vt:lpstr>
      <vt:lpstr>04</vt:lpstr>
      <vt:lpstr>PowerPoint Presentation</vt:lpstr>
      <vt:lpstr>LET'S SEE THE PROJECT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TIMESTACK</dc:title>
  <dc:creator>User</dc:creator>
  <cp:lastModifiedBy>Nikolay Jelev</cp:lastModifiedBy>
  <cp:revision>1</cp:revision>
  <dcterms:created xsi:type="dcterms:W3CDTF">2025-04-08T21:20:07Z</dcterms:created>
  <dcterms:modified xsi:type="dcterms:W3CDTF">2025-04-08T21:20:58Z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2025-04-08T00:00:00Z</vt:filetime>
  </property>
  <property fmtid="{D5CDD505-2E9C-101B-9397-08002B2CF9AE}" pid="3" name="LastSaved">
    <vt:filetime>2025-04-08T00:00:00Z</vt:filetime>
  </property>
</Properties>
</file>