
<file path=[Content_Types].xml><?xml version="1.0" encoding="utf-8"?>
<Types xmlns="http://schemas.openxmlformats.org/package/2006/content-types">
  <Default Extension="fntdata" ContentType="application/x-fontdata"/>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7"/>
  </p:notesMasterIdLst>
  <p:sldIdLst>
    <p:sldId id="256" r:id="rId2"/>
    <p:sldId id="258" r:id="rId3"/>
    <p:sldId id="260" r:id="rId4"/>
    <p:sldId id="261" r:id="rId5"/>
    <p:sldId id="271" r:id="rId6"/>
  </p:sldIdLst>
  <p:sldSz cx="9144000" cy="5143500" type="screen16x9"/>
  <p:notesSz cx="6858000" cy="9144000"/>
  <p:embeddedFontLst>
    <p:embeddedFont>
      <p:font typeface="Albert Sans" panose="020B0604020202020204" charset="0"/>
      <p:regular r:id="rId8"/>
      <p:bold r:id="rId9"/>
      <p:italic r:id="rId10"/>
      <p:boldItalic r:id="rId11"/>
    </p:embeddedFont>
    <p:embeddedFont>
      <p:font typeface="Syne" panose="020B0604020202020204" charset="0"/>
      <p:regular r:id="rId12"/>
      <p:bold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9A8D38-4375-96D2-A263-18F149B774DE}" v="70" dt="2025-04-08T19:02:24.981"/>
  </p1510:revLst>
</p1510:revInfo>
</file>

<file path=ppt/tableStyles.xml><?xml version="1.0" encoding="utf-8"?>
<a:tblStyleLst xmlns:a="http://schemas.openxmlformats.org/drawingml/2006/main" def="{74E6DF92-C868-4119-86A7-1E92B3D31CB1}">
  <a:tblStyle styleId="{74E6DF92-C868-4119-86A7-1E92B3D31CB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2E9304-390F-4189-8959-1B5D8AAE8454}"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47ab2cd00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47ab2cd00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4c5a6c8ff6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34c5a6c8ff6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47694f6db2_0_14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47694f6db2_0_14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title="techstartup-osc.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10" name="Google Shape;10;p2"/>
          <p:cNvSpPr txBox="1">
            <a:spLocks noGrp="1"/>
          </p:cNvSpPr>
          <p:nvPr>
            <p:ph type="ctrTitle"/>
          </p:nvPr>
        </p:nvSpPr>
        <p:spPr>
          <a:xfrm>
            <a:off x="713225" y="539500"/>
            <a:ext cx="4911000" cy="9072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500" b="0">
                <a:latin typeface="Syne SemiBold"/>
                <a:ea typeface="Syne SemiBold"/>
                <a:cs typeface="Syne SemiBold"/>
                <a:sym typeface="Syne SemiBold"/>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6319750" y="3946400"/>
            <a:ext cx="2111100" cy="657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10_1">
    <p:spTree>
      <p:nvGrpSpPr>
        <p:cNvPr id="1" name="Shape 66"/>
        <p:cNvGrpSpPr/>
        <p:nvPr/>
      </p:nvGrpSpPr>
      <p:grpSpPr>
        <a:xfrm>
          <a:off x="0" y="0"/>
          <a:ext cx="0" cy="0"/>
          <a:chOff x="0" y="0"/>
          <a:chExt cx="0" cy="0"/>
        </a:xfrm>
      </p:grpSpPr>
      <p:pic>
        <p:nvPicPr>
          <p:cNvPr id="67" name="Google Shape;67;p15" title="techstartup-osc5.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68" name="Google Shape;68;p15"/>
          <p:cNvSpPr txBox="1">
            <a:spLocks noGrp="1"/>
          </p:cNvSpPr>
          <p:nvPr>
            <p:ph type="title"/>
          </p:nvPr>
        </p:nvSpPr>
        <p:spPr>
          <a:xfrm>
            <a:off x="762679" y="794675"/>
            <a:ext cx="7618500" cy="698400"/>
          </a:xfrm>
          <a:prstGeom prst="rect">
            <a:avLst/>
          </a:prstGeom>
          <a:ln>
            <a:noFill/>
          </a:ln>
        </p:spPr>
        <p:txBody>
          <a:bodyPr spcFirstLastPara="1" wrap="square" lIns="91425" tIns="91425" rIns="91425" bIns="91425" anchor="t" anchorCtr="0">
            <a:noAutofit/>
          </a:bodyPr>
          <a:lstStyle>
            <a:lvl1pPr lvl="0" algn="l">
              <a:spcBef>
                <a:spcPts val="0"/>
              </a:spcBef>
              <a:spcAft>
                <a:spcPts val="0"/>
              </a:spcAft>
              <a:buSzPts val="2600"/>
              <a:buNone/>
              <a:defRPr sz="40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69" name="Google Shape;69;p15"/>
          <p:cNvSpPr txBox="1">
            <a:spLocks noGrp="1"/>
          </p:cNvSpPr>
          <p:nvPr>
            <p:ph type="body" idx="1"/>
          </p:nvPr>
        </p:nvSpPr>
        <p:spPr>
          <a:xfrm>
            <a:off x="3185049" y="2398525"/>
            <a:ext cx="5196300" cy="19503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04800">
              <a:lnSpc>
                <a:spcPct val="115000"/>
              </a:lnSpc>
              <a:spcBef>
                <a:spcPts val="0"/>
              </a:spcBef>
              <a:spcAft>
                <a:spcPts val="0"/>
              </a:spcAft>
              <a:buSzPts val="1200"/>
              <a:buChar char="○"/>
              <a:defRPr/>
            </a:lvl2pPr>
            <a:lvl3pPr marL="1371600" lvl="2" indent="-304800">
              <a:lnSpc>
                <a:spcPct val="115000"/>
              </a:lnSpc>
              <a:spcBef>
                <a:spcPts val="0"/>
              </a:spcBef>
              <a:spcAft>
                <a:spcPts val="0"/>
              </a:spcAft>
              <a:buSzPts val="1200"/>
              <a:buChar char="■"/>
              <a:defRPr/>
            </a:lvl3pPr>
            <a:lvl4pPr marL="1828800" lvl="3" indent="-304800">
              <a:lnSpc>
                <a:spcPct val="115000"/>
              </a:lnSpc>
              <a:spcBef>
                <a:spcPts val="0"/>
              </a:spcBef>
              <a:spcAft>
                <a:spcPts val="0"/>
              </a:spcAft>
              <a:buSzPts val="1200"/>
              <a:buChar char="●"/>
              <a:defRPr/>
            </a:lvl4pPr>
            <a:lvl5pPr marL="2286000" lvl="4" indent="-304800">
              <a:lnSpc>
                <a:spcPct val="115000"/>
              </a:lnSpc>
              <a:spcBef>
                <a:spcPts val="0"/>
              </a:spcBef>
              <a:spcAft>
                <a:spcPts val="0"/>
              </a:spcAft>
              <a:buSzPts val="1200"/>
              <a:buChar char="○"/>
              <a:defRPr/>
            </a:lvl5pPr>
            <a:lvl6pPr marL="2743200" lvl="5" indent="-304800">
              <a:lnSpc>
                <a:spcPct val="115000"/>
              </a:lnSpc>
              <a:spcBef>
                <a:spcPts val="0"/>
              </a:spcBef>
              <a:spcAft>
                <a:spcPts val="0"/>
              </a:spcAft>
              <a:buSzPts val="1200"/>
              <a:buChar char="■"/>
              <a:defRPr/>
            </a:lvl6pPr>
            <a:lvl7pPr marL="3200400" lvl="6" indent="-304800">
              <a:lnSpc>
                <a:spcPct val="115000"/>
              </a:lnSpc>
              <a:spcBef>
                <a:spcPts val="0"/>
              </a:spcBef>
              <a:spcAft>
                <a:spcPts val="0"/>
              </a:spcAft>
              <a:buSzPts val="1200"/>
              <a:buChar char="●"/>
              <a:defRPr/>
            </a:lvl7pPr>
            <a:lvl8pPr marL="3657600" lvl="7" indent="-304800">
              <a:lnSpc>
                <a:spcPct val="115000"/>
              </a:lnSpc>
              <a:spcBef>
                <a:spcPts val="0"/>
              </a:spcBef>
              <a:spcAft>
                <a:spcPts val="0"/>
              </a:spcAft>
              <a:buSzPts val="1200"/>
              <a:buChar char="○"/>
              <a:defRPr/>
            </a:lvl8pPr>
            <a:lvl9pPr marL="4114800" lvl="8" indent="-304800">
              <a:lnSpc>
                <a:spcPct val="115000"/>
              </a:lnSpc>
              <a:spcBef>
                <a:spcPts val="0"/>
              </a:spcBef>
              <a:spcAft>
                <a:spcPts val="0"/>
              </a:spcAft>
              <a:buSzPts val="12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_1">
    <p:spTree>
      <p:nvGrpSpPr>
        <p:cNvPr id="1" name="Shape 79"/>
        <p:cNvGrpSpPr/>
        <p:nvPr/>
      </p:nvGrpSpPr>
      <p:grpSpPr>
        <a:xfrm>
          <a:off x="0" y="0"/>
          <a:ext cx="0" cy="0"/>
          <a:chOff x="0" y="0"/>
          <a:chExt cx="0" cy="0"/>
        </a:xfrm>
      </p:grpSpPr>
      <p:pic>
        <p:nvPicPr>
          <p:cNvPr id="80" name="Google Shape;80;p17" title="techstartup-osc6.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81" name="Google Shape;81;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
        <p:cNvGrpSpPr/>
        <p:nvPr/>
      </p:nvGrpSpPr>
      <p:grpSpPr>
        <a:xfrm>
          <a:off x="0" y="0"/>
          <a:ext cx="0" cy="0"/>
          <a:chOff x="0" y="0"/>
          <a:chExt cx="0" cy="0"/>
        </a:xfrm>
      </p:grpSpPr>
      <p:pic>
        <p:nvPicPr>
          <p:cNvPr id="109" name="Google Shape;109;p22" title="techstartup-osc4.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0"/>
        <p:cNvGrpSpPr/>
        <p:nvPr/>
      </p:nvGrpSpPr>
      <p:grpSpPr>
        <a:xfrm>
          <a:off x="0" y="0"/>
          <a:ext cx="0" cy="0"/>
          <a:chOff x="0" y="0"/>
          <a:chExt cx="0" cy="0"/>
        </a:xfrm>
      </p:grpSpPr>
      <p:pic>
        <p:nvPicPr>
          <p:cNvPr id="111" name="Google Shape;111;p23" title="techstartup-osc1.jpg"/>
          <p:cNvPicPr preferRelativeResize="0"/>
          <p:nvPr/>
        </p:nvPicPr>
        <p:blipFill>
          <a:blip r:embed="rId2">
            <a:alphaModFix/>
          </a:blip>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pic>
        <p:nvPicPr>
          <p:cNvPr id="13" name="Google Shape;13;p3" title="techstartup-osc.jpg"/>
          <p:cNvPicPr preferRelativeResize="0"/>
          <p:nvPr/>
        </p:nvPicPr>
        <p:blipFill rotWithShape="1">
          <a:blip r:embed="rId2">
            <a:alphaModFix/>
          </a:blip>
          <a:srcRect t="31124" r="31124"/>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14" name="Google Shape;14;p3"/>
          <p:cNvSpPr txBox="1">
            <a:spLocks noGrp="1"/>
          </p:cNvSpPr>
          <p:nvPr>
            <p:ph type="title"/>
          </p:nvPr>
        </p:nvSpPr>
        <p:spPr>
          <a:xfrm>
            <a:off x="1430725" y="3585200"/>
            <a:ext cx="7000200" cy="1018800"/>
          </a:xfrm>
          <a:prstGeom prst="rect">
            <a:avLst/>
          </a:prstGeom>
        </p:spPr>
        <p:txBody>
          <a:bodyPr spcFirstLastPara="1" wrap="square" lIns="91425" tIns="91425" rIns="91425" bIns="91425" anchor="t" anchorCtr="0">
            <a:noAutofit/>
          </a:bodyPr>
          <a:lstStyle>
            <a:lvl1pPr lvl="0" algn="r">
              <a:spcBef>
                <a:spcPts val="0"/>
              </a:spcBef>
              <a:spcAft>
                <a:spcPts val="0"/>
              </a:spcAft>
              <a:buSzPts val="3600"/>
              <a:buNone/>
              <a:defRPr sz="5000" b="0">
                <a:latin typeface="Syne SemiBold"/>
                <a:ea typeface="Syne SemiBold"/>
                <a:cs typeface="Syne SemiBold"/>
                <a:sym typeface="Syne Semi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713225" y="499725"/>
            <a:ext cx="1267500" cy="6846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4000" b="0">
                <a:latin typeface="Syne SemiBold"/>
                <a:ea typeface="Syne SemiBold"/>
                <a:cs typeface="Syne SemiBold"/>
                <a:sym typeface="Syne SemiBold"/>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pic>
        <p:nvPicPr>
          <p:cNvPr id="17" name="Google Shape;17;p4" title="techstartup-osc1.jpg"/>
          <p:cNvPicPr preferRelativeResize="0"/>
          <p:nvPr/>
        </p:nvPicPr>
        <p:blipFill>
          <a:blip r:embed="rId2">
            <a:alphaModFix/>
          </a:blip>
          <a:stretch>
            <a:fill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18" name="Google Shape;18;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19" name="Google Shape;19;p4"/>
          <p:cNvSpPr txBox="1">
            <a:spLocks noGrp="1"/>
          </p:cNvSpPr>
          <p:nvPr>
            <p:ph type="body" idx="1"/>
          </p:nvPr>
        </p:nvSpPr>
        <p:spPr>
          <a:xfrm>
            <a:off x="720000" y="1215752"/>
            <a:ext cx="7704000" cy="34164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pic>
        <p:nvPicPr>
          <p:cNvPr id="31" name="Google Shape;31;p7" title="techstartup-osc3.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32" name="Google Shape;32;p7"/>
          <p:cNvSpPr txBox="1">
            <a:spLocks noGrp="1"/>
          </p:cNvSpPr>
          <p:nvPr>
            <p:ph type="subTitle" idx="1"/>
          </p:nvPr>
        </p:nvSpPr>
        <p:spPr>
          <a:xfrm>
            <a:off x="4928800" y="1475100"/>
            <a:ext cx="3501900" cy="21933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33" name="Google Shape;33;p7"/>
          <p:cNvSpPr txBox="1">
            <a:spLocks noGrp="1"/>
          </p:cNvSpPr>
          <p:nvPr>
            <p:ph type="title"/>
          </p:nvPr>
        </p:nvSpPr>
        <p:spPr>
          <a:xfrm>
            <a:off x="811975" y="539488"/>
            <a:ext cx="4294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2600"/>
              <a:buNone/>
              <a:defRPr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4" name="Google Shape;34;p7"/>
          <p:cNvSpPr>
            <a:spLocks noGrp="1"/>
          </p:cNvSpPr>
          <p:nvPr>
            <p:ph type="pic" idx="2"/>
          </p:nvPr>
        </p:nvSpPr>
        <p:spPr>
          <a:xfrm>
            <a:off x="1" y="1476775"/>
            <a:ext cx="4294800" cy="36666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pic>
        <p:nvPicPr>
          <p:cNvPr id="36" name="Google Shape;36;p8" title="techstartup-osc.jpg"/>
          <p:cNvPicPr preferRelativeResize="0"/>
          <p:nvPr/>
        </p:nvPicPr>
        <p:blipFill rotWithShape="1">
          <a:blip r:embed="rId2">
            <a:alphaModFix/>
          </a:blip>
          <a:srcRect t="31124" r="31124"/>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37" name="Google Shape;3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pic>
        <p:nvPicPr>
          <p:cNvPr id="39" name="Google Shape;39;p9" title="techstartup-osc.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40" name="Google Shape;40;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2600"/>
              <a:buNone/>
              <a:defRPr/>
            </a:lvl2pPr>
            <a:lvl3pPr lvl="2" algn="ctr" rtl="0">
              <a:spcBef>
                <a:spcPts val="0"/>
              </a:spcBef>
              <a:spcAft>
                <a:spcPts val="0"/>
              </a:spcAft>
              <a:buSzPts val="2600"/>
              <a:buNone/>
              <a:defRPr/>
            </a:lvl3pPr>
            <a:lvl4pPr lvl="3" algn="ctr" rtl="0">
              <a:spcBef>
                <a:spcPts val="0"/>
              </a:spcBef>
              <a:spcAft>
                <a:spcPts val="0"/>
              </a:spcAft>
              <a:buSzPts val="2600"/>
              <a:buNone/>
              <a:defRPr/>
            </a:lvl4pPr>
            <a:lvl5pPr lvl="4" algn="ctr" rtl="0">
              <a:spcBef>
                <a:spcPts val="0"/>
              </a:spcBef>
              <a:spcAft>
                <a:spcPts val="0"/>
              </a:spcAft>
              <a:buSzPts val="2600"/>
              <a:buNone/>
              <a:defRPr/>
            </a:lvl5pPr>
            <a:lvl6pPr lvl="5" algn="ctr" rtl="0">
              <a:spcBef>
                <a:spcPts val="0"/>
              </a:spcBef>
              <a:spcAft>
                <a:spcPts val="0"/>
              </a:spcAft>
              <a:buSzPts val="2600"/>
              <a:buNone/>
              <a:defRPr/>
            </a:lvl6pPr>
            <a:lvl7pPr lvl="6" algn="ctr" rtl="0">
              <a:spcBef>
                <a:spcPts val="0"/>
              </a:spcBef>
              <a:spcAft>
                <a:spcPts val="0"/>
              </a:spcAft>
              <a:buSzPts val="2600"/>
              <a:buNone/>
              <a:defRPr/>
            </a:lvl7pPr>
            <a:lvl8pPr lvl="7" algn="ctr" rtl="0">
              <a:spcBef>
                <a:spcPts val="0"/>
              </a:spcBef>
              <a:spcAft>
                <a:spcPts val="0"/>
              </a:spcAft>
              <a:buSzPts val="2600"/>
              <a:buNone/>
              <a:defRPr/>
            </a:lvl8pPr>
            <a:lvl9pPr lvl="8" algn="ctr" rtl="0">
              <a:spcBef>
                <a:spcPts val="0"/>
              </a:spcBef>
              <a:spcAft>
                <a:spcPts val="0"/>
              </a:spcAft>
              <a:buSzPts val="2600"/>
              <a:buNone/>
              <a:defRPr/>
            </a:lvl9pPr>
          </a:lstStyle>
          <a:p>
            <a:endParaRPr/>
          </a:p>
        </p:txBody>
      </p:sp>
      <p:sp>
        <p:nvSpPr>
          <p:cNvPr id="41" name="Google Shape;4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9144000" cy="5143500"/>
          </a:xfrm>
          <a:prstGeom prst="rect">
            <a:avLst/>
          </a:prstGeom>
          <a:noFill/>
          <a:ln>
            <a:noFill/>
          </a:ln>
        </p:spPr>
      </p:sp>
      <p:sp>
        <p:nvSpPr>
          <p:cNvPr id="44" name="Google Shape;44;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2600"/>
              <a:buNone/>
              <a:defRPr>
                <a:solidFill>
                  <a:schemeClr val="lt1"/>
                </a:solidFill>
              </a:defRPr>
            </a:lvl1pPr>
            <a:lvl2pPr lvl="1" algn="ctr" rtl="0">
              <a:spcBef>
                <a:spcPts val="0"/>
              </a:spcBef>
              <a:spcAft>
                <a:spcPts val="0"/>
              </a:spcAft>
              <a:buSzPts val="2600"/>
              <a:buNone/>
              <a:defRPr/>
            </a:lvl2pPr>
            <a:lvl3pPr lvl="2" algn="ctr" rtl="0">
              <a:spcBef>
                <a:spcPts val="0"/>
              </a:spcBef>
              <a:spcAft>
                <a:spcPts val="0"/>
              </a:spcAft>
              <a:buSzPts val="2600"/>
              <a:buNone/>
              <a:defRPr/>
            </a:lvl3pPr>
            <a:lvl4pPr lvl="3" algn="ctr" rtl="0">
              <a:spcBef>
                <a:spcPts val="0"/>
              </a:spcBef>
              <a:spcAft>
                <a:spcPts val="0"/>
              </a:spcAft>
              <a:buSzPts val="2600"/>
              <a:buNone/>
              <a:defRPr/>
            </a:lvl4pPr>
            <a:lvl5pPr lvl="4" algn="ctr" rtl="0">
              <a:spcBef>
                <a:spcPts val="0"/>
              </a:spcBef>
              <a:spcAft>
                <a:spcPts val="0"/>
              </a:spcAft>
              <a:buSzPts val="2600"/>
              <a:buNone/>
              <a:defRPr/>
            </a:lvl5pPr>
            <a:lvl6pPr lvl="5" algn="ctr" rtl="0">
              <a:spcBef>
                <a:spcPts val="0"/>
              </a:spcBef>
              <a:spcAft>
                <a:spcPts val="0"/>
              </a:spcAft>
              <a:buSzPts val="2600"/>
              <a:buNone/>
              <a:defRPr/>
            </a:lvl6pPr>
            <a:lvl7pPr lvl="6" algn="ctr" rtl="0">
              <a:spcBef>
                <a:spcPts val="0"/>
              </a:spcBef>
              <a:spcAft>
                <a:spcPts val="0"/>
              </a:spcAft>
              <a:buSzPts val="2600"/>
              <a:buNone/>
              <a:defRPr/>
            </a:lvl7pPr>
            <a:lvl8pPr lvl="7" algn="ctr" rtl="0">
              <a:spcBef>
                <a:spcPts val="0"/>
              </a:spcBef>
              <a:spcAft>
                <a:spcPts val="0"/>
              </a:spcAft>
              <a:buSzPts val="2600"/>
              <a:buNone/>
              <a:defRPr/>
            </a:lvl8pPr>
            <a:lvl9pPr lvl="8" algn="ctr" rtl="0">
              <a:spcBef>
                <a:spcPts val="0"/>
              </a:spcBef>
              <a:spcAft>
                <a:spcPts val="0"/>
              </a:spcAft>
              <a:buSzPts val="26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0"/>
        <p:cNvGrpSpPr/>
        <p:nvPr/>
      </p:nvGrpSpPr>
      <p:grpSpPr>
        <a:xfrm>
          <a:off x="0" y="0"/>
          <a:ext cx="0" cy="0"/>
          <a:chOff x="0" y="0"/>
          <a:chExt cx="0" cy="0"/>
        </a:xfrm>
      </p:grpSpPr>
      <p:pic>
        <p:nvPicPr>
          <p:cNvPr id="51" name="Google Shape;51;p13" title="techstartup-osc2.jpg"/>
          <p:cNvPicPr preferRelativeResize="0"/>
          <p:nvPr/>
        </p:nvPicPr>
        <p:blipFill rotWithShape="1">
          <a:blip r:embed="rId2">
            <a:alphaModFix/>
          </a:blip>
          <a:srcRect/>
          <a:stretch/>
        </p:blipFill>
        <p:spPr>
          <a:xfrm>
            <a:off x="0" y="0"/>
            <a:ext cx="9144000" cy="5143500"/>
          </a:xfrm>
          <a:prstGeom prst="rect">
            <a:avLst/>
          </a:prstGeom>
          <a:noFill/>
          <a:ln w="9525" cap="flat" cmpd="sng">
            <a:solidFill>
              <a:srgbClr val="FFFFFF"/>
            </a:solidFill>
            <a:prstDash val="solid"/>
            <a:round/>
            <a:headEnd type="none" w="sm" len="sm"/>
            <a:tailEnd type="none" w="sm" len="sm"/>
          </a:ln>
        </p:spPr>
      </p:pic>
      <p:sp>
        <p:nvSpPr>
          <p:cNvPr id="52" name="Google Shape;52;p13"/>
          <p:cNvSpPr txBox="1">
            <a:spLocks noGrp="1"/>
          </p:cNvSpPr>
          <p:nvPr>
            <p:ph type="title"/>
          </p:nvPr>
        </p:nvSpPr>
        <p:spPr>
          <a:xfrm>
            <a:off x="713225" y="539500"/>
            <a:ext cx="3686400" cy="620100"/>
          </a:xfrm>
          <a:prstGeom prst="rect">
            <a:avLst/>
          </a:prstGeom>
        </p:spPr>
        <p:txBody>
          <a:bodyPr spcFirstLastPara="1" wrap="square" lIns="91425" tIns="91425" rIns="91425" bIns="91425" anchor="t" anchorCtr="0">
            <a:noAutofit/>
          </a:bodyPr>
          <a:lstStyle>
            <a:lvl1pPr lvl="0" rtl="0">
              <a:spcBef>
                <a:spcPts val="0"/>
              </a:spcBef>
              <a:spcAft>
                <a:spcPts val="0"/>
              </a:spcAft>
              <a:buSzPts val="2600"/>
              <a:buNone/>
              <a:defRPr sz="3000" b="0">
                <a:latin typeface="Syne SemiBold"/>
                <a:ea typeface="Syne SemiBold"/>
                <a:cs typeface="Syne SemiBold"/>
                <a:sym typeface="Syne SemiBold"/>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53" name="Google Shape;53;p13"/>
          <p:cNvSpPr txBox="1">
            <a:spLocks noGrp="1"/>
          </p:cNvSpPr>
          <p:nvPr>
            <p:ph type="title" idx="2" hasCustomPrompt="1"/>
          </p:nvPr>
        </p:nvSpPr>
        <p:spPr>
          <a:xfrm>
            <a:off x="4494552" y="1951075"/>
            <a:ext cx="1013400" cy="6201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9pPr>
          </a:lstStyle>
          <a:p>
            <a:r>
              <a:t>xx%</a:t>
            </a:r>
          </a:p>
        </p:txBody>
      </p:sp>
      <p:sp>
        <p:nvSpPr>
          <p:cNvPr id="54" name="Google Shape;54;p13"/>
          <p:cNvSpPr txBox="1">
            <a:spLocks noGrp="1"/>
          </p:cNvSpPr>
          <p:nvPr>
            <p:ph type="title" idx="3" hasCustomPrompt="1"/>
          </p:nvPr>
        </p:nvSpPr>
        <p:spPr>
          <a:xfrm>
            <a:off x="4494552" y="3306275"/>
            <a:ext cx="1013400" cy="6201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9pPr>
          </a:lstStyle>
          <a:p>
            <a:r>
              <a:t>xx%</a:t>
            </a:r>
          </a:p>
        </p:txBody>
      </p:sp>
      <p:sp>
        <p:nvSpPr>
          <p:cNvPr id="55" name="Google Shape;55;p13"/>
          <p:cNvSpPr txBox="1">
            <a:spLocks noGrp="1"/>
          </p:cNvSpPr>
          <p:nvPr>
            <p:ph type="title" idx="4" hasCustomPrompt="1"/>
          </p:nvPr>
        </p:nvSpPr>
        <p:spPr>
          <a:xfrm>
            <a:off x="4494552" y="2628675"/>
            <a:ext cx="1013400" cy="6201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9pPr>
          </a:lstStyle>
          <a:p>
            <a:r>
              <a:t>xx%</a:t>
            </a:r>
          </a:p>
        </p:txBody>
      </p:sp>
      <p:sp>
        <p:nvSpPr>
          <p:cNvPr id="56" name="Google Shape;56;p13"/>
          <p:cNvSpPr txBox="1">
            <a:spLocks noGrp="1"/>
          </p:cNvSpPr>
          <p:nvPr>
            <p:ph type="title" idx="5" hasCustomPrompt="1"/>
          </p:nvPr>
        </p:nvSpPr>
        <p:spPr>
          <a:xfrm>
            <a:off x="4494552" y="3983875"/>
            <a:ext cx="1013400" cy="620100"/>
          </a:xfrm>
          <a:prstGeom prst="rect">
            <a:avLst/>
          </a:prstGeom>
          <a:noFill/>
        </p:spPr>
        <p:txBody>
          <a:bodyPr spcFirstLastPara="1" wrap="square" lIns="91425" tIns="91425" rIns="91425" bIns="91425" anchor="ctr" anchorCtr="0">
            <a:noAutofit/>
          </a:bodyPr>
          <a:lstStyle>
            <a:lvl1pPr lvl="0" algn="r">
              <a:spcBef>
                <a:spcPts val="0"/>
              </a:spcBef>
              <a:spcAft>
                <a:spcPts val="0"/>
              </a:spcAft>
              <a:buClr>
                <a:schemeClr val="dk2"/>
              </a:buClr>
              <a:buSzPts val="2000"/>
              <a:buFont typeface="Syne Medium"/>
              <a:buNone/>
              <a:defRPr b="0">
                <a:latin typeface="Syne Medium"/>
                <a:ea typeface="Syne Medium"/>
                <a:cs typeface="Syne Medium"/>
                <a:sym typeface="Syne Medium"/>
              </a:defRPr>
            </a:lvl1pPr>
            <a:lvl2pPr lvl="1">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2pPr>
            <a:lvl3pPr lvl="2">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3pPr>
            <a:lvl4pPr lvl="3">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4pPr>
            <a:lvl5pPr lvl="4">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5pPr>
            <a:lvl6pPr lvl="5">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6pPr>
            <a:lvl7pPr lvl="6">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7pPr>
            <a:lvl8pPr lvl="7">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8pPr>
            <a:lvl9pPr lvl="8">
              <a:spcBef>
                <a:spcPts val="0"/>
              </a:spcBef>
              <a:spcAft>
                <a:spcPts val="0"/>
              </a:spcAft>
              <a:buClr>
                <a:schemeClr val="dk2"/>
              </a:buClr>
              <a:buSzPts val="2000"/>
              <a:buFont typeface="Syne Medium"/>
              <a:buNone/>
              <a:defRPr sz="2000" b="0">
                <a:solidFill>
                  <a:schemeClr val="dk2"/>
                </a:solidFill>
                <a:latin typeface="Syne Medium"/>
                <a:ea typeface="Syne Medium"/>
                <a:cs typeface="Syne Medium"/>
                <a:sym typeface="Syne Medium"/>
              </a:defRPr>
            </a:lvl9pPr>
          </a:lstStyle>
          <a:p>
            <a:r>
              <a:t>xx%</a:t>
            </a:r>
          </a:p>
        </p:txBody>
      </p:sp>
      <p:sp>
        <p:nvSpPr>
          <p:cNvPr id="57" name="Google Shape;57;p13"/>
          <p:cNvSpPr txBox="1">
            <a:spLocks noGrp="1"/>
          </p:cNvSpPr>
          <p:nvPr>
            <p:ph type="subTitle" idx="1"/>
          </p:nvPr>
        </p:nvSpPr>
        <p:spPr>
          <a:xfrm>
            <a:off x="5559775" y="1951088"/>
            <a:ext cx="2871000" cy="620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000">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000">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000">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000">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000">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000">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000">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000">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000">
                <a:latin typeface="Syne Medium"/>
                <a:ea typeface="Syne Medium"/>
                <a:cs typeface="Syne Medium"/>
                <a:sym typeface="Syne Medium"/>
              </a:defRPr>
            </a:lvl9pPr>
          </a:lstStyle>
          <a:p>
            <a:endParaRPr/>
          </a:p>
        </p:txBody>
      </p:sp>
      <p:sp>
        <p:nvSpPr>
          <p:cNvPr id="58" name="Google Shape;58;p13"/>
          <p:cNvSpPr txBox="1">
            <a:spLocks noGrp="1"/>
          </p:cNvSpPr>
          <p:nvPr>
            <p:ph type="subTitle" idx="6"/>
          </p:nvPr>
        </p:nvSpPr>
        <p:spPr>
          <a:xfrm>
            <a:off x="5559775" y="2628688"/>
            <a:ext cx="2871000" cy="620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000">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000">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000">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000">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000">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000">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000">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000">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000">
                <a:latin typeface="Syne Medium"/>
                <a:ea typeface="Syne Medium"/>
                <a:cs typeface="Syne Medium"/>
                <a:sym typeface="Syne Medium"/>
              </a:defRPr>
            </a:lvl9pPr>
          </a:lstStyle>
          <a:p>
            <a:endParaRPr/>
          </a:p>
        </p:txBody>
      </p:sp>
      <p:sp>
        <p:nvSpPr>
          <p:cNvPr id="59" name="Google Shape;59;p13"/>
          <p:cNvSpPr txBox="1">
            <a:spLocks noGrp="1"/>
          </p:cNvSpPr>
          <p:nvPr>
            <p:ph type="subTitle" idx="7"/>
          </p:nvPr>
        </p:nvSpPr>
        <p:spPr>
          <a:xfrm>
            <a:off x="5559775" y="3306288"/>
            <a:ext cx="2871000" cy="620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000">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000">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000">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000">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000">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000">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000">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000">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000">
                <a:latin typeface="Syne Medium"/>
                <a:ea typeface="Syne Medium"/>
                <a:cs typeface="Syne Medium"/>
                <a:sym typeface="Syne Medium"/>
              </a:defRPr>
            </a:lvl9pPr>
          </a:lstStyle>
          <a:p>
            <a:endParaRPr/>
          </a:p>
        </p:txBody>
      </p:sp>
      <p:sp>
        <p:nvSpPr>
          <p:cNvPr id="60" name="Google Shape;60;p13"/>
          <p:cNvSpPr txBox="1">
            <a:spLocks noGrp="1"/>
          </p:cNvSpPr>
          <p:nvPr>
            <p:ph type="subTitle" idx="8"/>
          </p:nvPr>
        </p:nvSpPr>
        <p:spPr>
          <a:xfrm>
            <a:off x="5559775" y="3983888"/>
            <a:ext cx="2871000" cy="620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000"/>
              <a:buFont typeface="Syne Medium"/>
              <a:buNone/>
              <a:defRPr sz="2000">
                <a:solidFill>
                  <a:schemeClr val="dk1"/>
                </a:solidFill>
                <a:latin typeface="Syne Medium"/>
                <a:ea typeface="Syne Medium"/>
                <a:cs typeface="Syne Medium"/>
                <a:sym typeface="Syne Medium"/>
              </a:defRPr>
            </a:lvl1pPr>
            <a:lvl2pPr lvl="1">
              <a:lnSpc>
                <a:spcPct val="100000"/>
              </a:lnSpc>
              <a:spcBef>
                <a:spcPts val="0"/>
              </a:spcBef>
              <a:spcAft>
                <a:spcPts val="0"/>
              </a:spcAft>
              <a:buSzPts val="2000"/>
              <a:buFont typeface="Syne Medium"/>
              <a:buNone/>
              <a:defRPr sz="2000">
                <a:latin typeface="Syne Medium"/>
                <a:ea typeface="Syne Medium"/>
                <a:cs typeface="Syne Medium"/>
                <a:sym typeface="Syne Medium"/>
              </a:defRPr>
            </a:lvl2pPr>
            <a:lvl3pPr lvl="2">
              <a:lnSpc>
                <a:spcPct val="100000"/>
              </a:lnSpc>
              <a:spcBef>
                <a:spcPts val="0"/>
              </a:spcBef>
              <a:spcAft>
                <a:spcPts val="0"/>
              </a:spcAft>
              <a:buSzPts val="2000"/>
              <a:buFont typeface="Syne Medium"/>
              <a:buNone/>
              <a:defRPr sz="2000">
                <a:latin typeface="Syne Medium"/>
                <a:ea typeface="Syne Medium"/>
                <a:cs typeface="Syne Medium"/>
                <a:sym typeface="Syne Medium"/>
              </a:defRPr>
            </a:lvl3pPr>
            <a:lvl4pPr lvl="3">
              <a:lnSpc>
                <a:spcPct val="100000"/>
              </a:lnSpc>
              <a:spcBef>
                <a:spcPts val="0"/>
              </a:spcBef>
              <a:spcAft>
                <a:spcPts val="0"/>
              </a:spcAft>
              <a:buSzPts val="2000"/>
              <a:buFont typeface="Syne Medium"/>
              <a:buNone/>
              <a:defRPr sz="2000">
                <a:latin typeface="Syne Medium"/>
                <a:ea typeface="Syne Medium"/>
                <a:cs typeface="Syne Medium"/>
                <a:sym typeface="Syne Medium"/>
              </a:defRPr>
            </a:lvl4pPr>
            <a:lvl5pPr lvl="4">
              <a:lnSpc>
                <a:spcPct val="100000"/>
              </a:lnSpc>
              <a:spcBef>
                <a:spcPts val="0"/>
              </a:spcBef>
              <a:spcAft>
                <a:spcPts val="0"/>
              </a:spcAft>
              <a:buSzPts val="2000"/>
              <a:buFont typeface="Syne Medium"/>
              <a:buNone/>
              <a:defRPr sz="2000">
                <a:latin typeface="Syne Medium"/>
                <a:ea typeface="Syne Medium"/>
                <a:cs typeface="Syne Medium"/>
                <a:sym typeface="Syne Medium"/>
              </a:defRPr>
            </a:lvl5pPr>
            <a:lvl6pPr lvl="5">
              <a:lnSpc>
                <a:spcPct val="100000"/>
              </a:lnSpc>
              <a:spcBef>
                <a:spcPts val="0"/>
              </a:spcBef>
              <a:spcAft>
                <a:spcPts val="0"/>
              </a:spcAft>
              <a:buSzPts val="2000"/>
              <a:buFont typeface="Syne Medium"/>
              <a:buNone/>
              <a:defRPr sz="2000">
                <a:latin typeface="Syne Medium"/>
                <a:ea typeface="Syne Medium"/>
                <a:cs typeface="Syne Medium"/>
                <a:sym typeface="Syne Medium"/>
              </a:defRPr>
            </a:lvl6pPr>
            <a:lvl7pPr lvl="6">
              <a:lnSpc>
                <a:spcPct val="100000"/>
              </a:lnSpc>
              <a:spcBef>
                <a:spcPts val="0"/>
              </a:spcBef>
              <a:spcAft>
                <a:spcPts val="0"/>
              </a:spcAft>
              <a:buSzPts val="2000"/>
              <a:buFont typeface="Syne Medium"/>
              <a:buNone/>
              <a:defRPr sz="2000">
                <a:latin typeface="Syne Medium"/>
                <a:ea typeface="Syne Medium"/>
                <a:cs typeface="Syne Medium"/>
                <a:sym typeface="Syne Medium"/>
              </a:defRPr>
            </a:lvl7pPr>
            <a:lvl8pPr lvl="7">
              <a:lnSpc>
                <a:spcPct val="100000"/>
              </a:lnSpc>
              <a:spcBef>
                <a:spcPts val="0"/>
              </a:spcBef>
              <a:spcAft>
                <a:spcPts val="0"/>
              </a:spcAft>
              <a:buSzPts val="2000"/>
              <a:buFont typeface="Syne Medium"/>
              <a:buNone/>
              <a:defRPr sz="2000">
                <a:latin typeface="Syne Medium"/>
                <a:ea typeface="Syne Medium"/>
                <a:cs typeface="Syne Medium"/>
                <a:sym typeface="Syne Medium"/>
              </a:defRPr>
            </a:lvl8pPr>
            <a:lvl9pPr lvl="8">
              <a:lnSpc>
                <a:spcPct val="100000"/>
              </a:lnSpc>
              <a:spcBef>
                <a:spcPts val="0"/>
              </a:spcBef>
              <a:spcAft>
                <a:spcPts val="0"/>
              </a:spcAft>
              <a:buSzPts val="2000"/>
              <a:buFont typeface="Syne Medium"/>
              <a:buNone/>
              <a:defRPr sz="2000">
                <a:latin typeface="Syne Medium"/>
                <a:ea typeface="Syne Medium"/>
                <a:cs typeface="Syne Medium"/>
                <a:sym typeface="Syne Medium"/>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1pPr>
            <a:lvl2pPr lvl="1"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2pPr>
            <a:lvl3pPr lvl="2"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3pPr>
            <a:lvl4pPr lvl="3"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4pPr>
            <a:lvl5pPr lvl="4"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5pPr>
            <a:lvl6pPr lvl="5"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6pPr>
            <a:lvl7pPr lvl="6"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7pPr>
            <a:lvl8pPr lvl="7"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8pPr>
            <a:lvl9pPr lvl="8" rtl="0">
              <a:spcBef>
                <a:spcPts val="0"/>
              </a:spcBef>
              <a:spcAft>
                <a:spcPts val="0"/>
              </a:spcAft>
              <a:buClr>
                <a:schemeClr val="dk1"/>
              </a:buClr>
              <a:buSzPts val="2600"/>
              <a:buFont typeface="Syne"/>
              <a:buNone/>
              <a:defRPr sz="2600" b="1">
                <a:solidFill>
                  <a:schemeClr val="dk1"/>
                </a:solidFill>
                <a:latin typeface="Syne"/>
                <a:ea typeface="Syne"/>
                <a:cs typeface="Syne"/>
                <a:sym typeface="Syn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8" r:id="rId8"/>
    <p:sldLayoutId id="2147483659" r:id="rId9"/>
    <p:sldLayoutId id="2147483661" r:id="rId10"/>
    <p:sldLayoutId id="2147483663" r:id="rId11"/>
    <p:sldLayoutId id="2147483668" r:id="rId12"/>
    <p:sldLayoutId id="2147483669"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jfif"/><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1.jfif"/><Relationship Id="rId5" Type="http://schemas.openxmlformats.org/officeDocument/2006/relationships/image" Target="../media/image10.jfif"/><Relationship Id="rId4" Type="http://schemas.openxmlformats.org/officeDocument/2006/relationships/image" Target="../media/image9.jfif"/></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8" name="Google Shape;128;p28"/>
          <p:cNvSpPr txBox="1">
            <a:spLocks noGrp="1"/>
          </p:cNvSpPr>
          <p:nvPr>
            <p:ph type="ctrTitle"/>
          </p:nvPr>
        </p:nvSpPr>
        <p:spPr>
          <a:xfrm>
            <a:off x="1740269" y="1712317"/>
            <a:ext cx="4911000" cy="907200"/>
          </a:xfrm>
          <a:prstGeom prst="rect">
            <a:avLst/>
          </a:prstGeom>
        </p:spPr>
        <p:txBody>
          <a:bodyPr spcFirstLastPara="1" wrap="square" lIns="91425" tIns="91425" rIns="91425" bIns="91425" anchor="b" anchorCtr="0">
            <a:noAutofit/>
          </a:bodyPr>
          <a:lstStyle/>
          <a:p>
            <a:pPr lvl="0"/>
            <a:r>
              <a:rPr lang="en-US" dirty="0"/>
              <a:t>Valid</a:t>
            </a:r>
            <a:endParaRPr dirty="0"/>
          </a:p>
        </p:txBody>
      </p:sp>
      <p:sp>
        <p:nvSpPr>
          <p:cNvPr id="129" name="Google Shape;129;p28"/>
          <p:cNvSpPr txBox="1"/>
          <p:nvPr/>
        </p:nvSpPr>
        <p:spPr>
          <a:xfrm>
            <a:off x="306325" y="4604000"/>
            <a:ext cx="11244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yne"/>
                <a:ea typeface="Syne"/>
                <a:cs typeface="Syne"/>
                <a:sym typeface="Syne"/>
              </a:rPr>
              <a:t>Valid</a:t>
            </a:r>
            <a:endParaRPr sz="1000" dirty="0">
              <a:solidFill>
                <a:schemeClr val="dk1"/>
              </a:solidFill>
              <a:latin typeface="Syne"/>
              <a:ea typeface="Syne"/>
              <a:cs typeface="Syne"/>
              <a:sym typeface="Syne"/>
            </a:endParaRPr>
          </a:p>
        </p:txBody>
      </p:sp>
      <p:cxnSp>
        <p:nvCxnSpPr>
          <p:cNvPr id="130" name="Google Shape;130;p28"/>
          <p:cNvCxnSpPr/>
          <p:nvPr/>
        </p:nvCxnSpPr>
        <p:spPr>
          <a:xfrm>
            <a:off x="1430700" y="4800200"/>
            <a:ext cx="8245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30"/>
          <p:cNvSpPr txBox="1">
            <a:spLocks noGrp="1"/>
          </p:cNvSpPr>
          <p:nvPr>
            <p:ph type="title"/>
          </p:nvPr>
        </p:nvSpPr>
        <p:spPr>
          <a:xfrm>
            <a:off x="713225" y="539500"/>
            <a:ext cx="3686400" cy="62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Team </a:t>
            </a:r>
            <a:r>
              <a:rPr lang="en-US" dirty="0" err="1"/>
              <a:t>presenturs</a:t>
            </a:r>
            <a:endParaRPr dirty="0"/>
          </a:p>
          <a:p>
            <a:pPr marL="0" lvl="0" indent="0" algn="l" rtl="0">
              <a:spcBef>
                <a:spcPts val="0"/>
              </a:spcBef>
              <a:spcAft>
                <a:spcPts val="0"/>
              </a:spcAft>
              <a:buNone/>
            </a:pPr>
            <a:endParaRPr dirty="0"/>
          </a:p>
        </p:txBody>
      </p:sp>
      <p:sp>
        <p:nvSpPr>
          <p:cNvPr id="148" name="Google Shape;148;p30"/>
          <p:cNvSpPr txBox="1">
            <a:spLocks noGrp="1"/>
          </p:cNvSpPr>
          <p:nvPr>
            <p:ph type="title" idx="5"/>
          </p:nvPr>
        </p:nvSpPr>
        <p:spPr>
          <a:xfrm>
            <a:off x="5999201" y="1866297"/>
            <a:ext cx="3472070" cy="620100"/>
          </a:xfrm>
          <a:prstGeom prst="rect">
            <a:avLst/>
          </a:prstGeom>
        </p:spPr>
        <p:txBody>
          <a:bodyPr spcFirstLastPara="1" wrap="square" lIns="91425" tIns="91425" rIns="91425" bIns="91425" anchor="ctr" anchorCtr="0">
            <a:noAutofit/>
          </a:bodyPr>
          <a:lstStyle/>
          <a:p>
            <a:pPr algn="ctr" fontAlgn="base"/>
            <a:r>
              <a:rPr lang="en-US" sz="1600" dirty="0"/>
              <a:t>Nikolay </a:t>
            </a:r>
            <a:r>
              <a:rPr lang="en-US" sz="1600" dirty="0" err="1"/>
              <a:t>Yanakiev</a:t>
            </a:r>
            <a:r>
              <a:rPr lang="en-US" sz="1600" dirty="0"/>
              <a:t> 10V</a:t>
            </a:r>
            <a:br>
              <a:rPr lang="en-US" sz="1600" dirty="0"/>
            </a:br>
            <a:r>
              <a:rPr lang="en-US" sz="1600" dirty="0"/>
              <a:t>QA</a:t>
            </a:r>
          </a:p>
        </p:txBody>
      </p:sp>
      <p:sp>
        <p:nvSpPr>
          <p:cNvPr id="151" name="Google Shape;151;p30"/>
          <p:cNvSpPr txBox="1">
            <a:spLocks noGrp="1"/>
          </p:cNvSpPr>
          <p:nvPr>
            <p:ph type="subTitle" idx="7"/>
          </p:nvPr>
        </p:nvSpPr>
        <p:spPr>
          <a:xfrm>
            <a:off x="2155787" y="1904598"/>
            <a:ext cx="2247688" cy="581799"/>
          </a:xfrm>
          <a:prstGeom prst="rect">
            <a:avLst/>
          </a:prstGeom>
        </p:spPr>
        <p:txBody>
          <a:bodyPr spcFirstLastPara="1" wrap="square" lIns="91425" tIns="91425" rIns="91425" bIns="91425" anchor="ctr" anchorCtr="0">
            <a:noAutofit/>
          </a:bodyPr>
          <a:lstStyle/>
          <a:p>
            <a:pPr algn="ctr" fontAlgn="base"/>
            <a:r>
              <a:rPr lang="en-US" sz="1600" dirty="0"/>
              <a:t>Maxim </a:t>
            </a:r>
            <a:r>
              <a:rPr lang="en-US" sz="1600" dirty="0" err="1"/>
              <a:t>Mateev</a:t>
            </a:r>
            <a:r>
              <a:rPr lang="en-US" sz="1600" dirty="0"/>
              <a:t> 10B​</a:t>
            </a:r>
          </a:p>
          <a:p>
            <a:pPr algn="ctr" fontAlgn="base"/>
            <a:r>
              <a:rPr lang="en-US" sz="1600" dirty="0"/>
              <a:t>Scrum Trainer​</a:t>
            </a:r>
          </a:p>
        </p:txBody>
      </p:sp>
      <p:sp>
        <p:nvSpPr>
          <p:cNvPr id="152" name="Google Shape;152;p30"/>
          <p:cNvSpPr txBox="1">
            <a:spLocks noGrp="1"/>
          </p:cNvSpPr>
          <p:nvPr>
            <p:ph type="subTitle" idx="8"/>
          </p:nvPr>
        </p:nvSpPr>
        <p:spPr>
          <a:xfrm>
            <a:off x="3802608" y="1870012"/>
            <a:ext cx="3299791" cy="616385"/>
          </a:xfrm>
          <a:prstGeom prst="rect">
            <a:avLst/>
          </a:prstGeom>
        </p:spPr>
        <p:txBody>
          <a:bodyPr spcFirstLastPara="1" wrap="square" lIns="91425" tIns="91425" rIns="91425" bIns="91425" anchor="ctr" anchorCtr="0">
            <a:noAutofit/>
          </a:bodyPr>
          <a:lstStyle/>
          <a:p>
            <a:pPr marL="0" indent="0" algn="ctr"/>
            <a:r>
              <a:rPr lang="en-US" sz="1600" dirty="0"/>
              <a:t> Veselin Todorov 10</a:t>
            </a:r>
          </a:p>
          <a:p>
            <a:pPr marL="0" indent="0" algn="ctr"/>
            <a:r>
              <a:rPr lang="en-US" sz="1600" dirty="0"/>
              <a:t>  </a:t>
            </a:r>
            <a:r>
              <a:rPr lang="en-US" sz="1600" dirty="0" err="1"/>
              <a:t>BackEnd</a:t>
            </a:r>
            <a:r>
              <a:rPr lang="en-US" sz="1600" dirty="0"/>
              <a:t>  Developer​</a:t>
            </a:r>
            <a:endParaRPr sz="1600" dirty="0"/>
          </a:p>
        </p:txBody>
      </p:sp>
      <p:sp>
        <p:nvSpPr>
          <p:cNvPr id="4" name="Subtitle 3"/>
          <p:cNvSpPr>
            <a:spLocks noGrp="1"/>
          </p:cNvSpPr>
          <p:nvPr>
            <p:ph type="subTitle" idx="6"/>
          </p:nvPr>
        </p:nvSpPr>
        <p:spPr>
          <a:xfrm>
            <a:off x="-357785" y="1873283"/>
            <a:ext cx="2830845" cy="613114"/>
          </a:xfrm>
        </p:spPr>
        <p:txBody>
          <a:bodyPr/>
          <a:lstStyle/>
          <a:p>
            <a:pPr algn="ctr"/>
            <a:r>
              <a:rPr lang="en-US" sz="1600" dirty="0">
                <a:solidFill>
                  <a:schemeClr val="accent3"/>
                </a:solidFill>
              </a:rPr>
              <a:t>     Ivan Ivanov 10B </a:t>
            </a:r>
            <a:r>
              <a:rPr lang="en-US" sz="1600" dirty="0" err="1">
                <a:solidFill>
                  <a:schemeClr val="accent3"/>
                </a:solidFill>
              </a:rPr>
              <a:t>FrondEnd</a:t>
            </a:r>
            <a:r>
              <a:rPr lang="en-US" sz="1600" dirty="0">
                <a:solidFill>
                  <a:schemeClr val="accent3"/>
                </a:solidFill>
              </a:rPr>
              <a:t> Developer</a:t>
            </a:r>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6893" y="2723195"/>
            <a:ext cx="1769165" cy="1769165"/>
          </a:xfrm>
          <a:prstGeom prst="rect">
            <a:avLst/>
          </a:prstGeom>
        </p:spPr>
      </p:pic>
      <p:pic>
        <p:nvPicPr>
          <p:cNvPr id="13" name="Picture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09" y="2721060"/>
            <a:ext cx="1769041" cy="1769041"/>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30552" y="2723195"/>
            <a:ext cx="1769165" cy="1769165"/>
          </a:xfrm>
          <a:prstGeom prst="rect">
            <a:avLst/>
          </a:prstGeom>
        </p:spPr>
      </p:pic>
      <p:pic>
        <p:nvPicPr>
          <p:cNvPr id="15" name="Picture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50653" y="2723195"/>
            <a:ext cx="1769165" cy="17691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5" name="Google Shape;165;p32"/>
          <p:cNvSpPr txBox="1">
            <a:spLocks noGrp="1"/>
          </p:cNvSpPr>
          <p:nvPr>
            <p:ph type="title" idx="2"/>
          </p:nvPr>
        </p:nvSpPr>
        <p:spPr>
          <a:xfrm>
            <a:off x="613834" y="268830"/>
            <a:ext cx="7717700" cy="68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Used applications</a:t>
            </a:r>
            <a:endParaRPr dirty="0"/>
          </a:p>
        </p:txBody>
      </p:sp>
      <p:sp>
        <p:nvSpPr>
          <p:cNvPr id="166" name="Google Shape;166;p32"/>
          <p:cNvSpPr txBox="1"/>
          <p:nvPr/>
        </p:nvSpPr>
        <p:spPr>
          <a:xfrm>
            <a:off x="306325" y="4604000"/>
            <a:ext cx="11244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000" dirty="0">
                <a:solidFill>
                  <a:schemeClr val="dk1"/>
                </a:solidFill>
                <a:latin typeface="Syne"/>
                <a:ea typeface="Syne"/>
                <a:cs typeface="Syne"/>
                <a:sym typeface="Syne"/>
              </a:rPr>
              <a:t>Valid</a:t>
            </a:r>
            <a:endParaRPr sz="1000" dirty="0">
              <a:solidFill>
                <a:schemeClr val="dk1"/>
              </a:solidFill>
              <a:latin typeface="Syne"/>
              <a:ea typeface="Syne"/>
              <a:cs typeface="Syne"/>
              <a:sym typeface="Syne"/>
            </a:endParaRPr>
          </a:p>
        </p:txBody>
      </p:sp>
      <p:cxnSp>
        <p:nvCxnSpPr>
          <p:cNvPr id="167" name="Google Shape;167;p32"/>
          <p:cNvCxnSpPr/>
          <p:nvPr/>
        </p:nvCxnSpPr>
        <p:spPr>
          <a:xfrm>
            <a:off x="1430700" y="4800200"/>
            <a:ext cx="8245500" cy="0"/>
          </a:xfrm>
          <a:prstGeom prst="straightConnector1">
            <a:avLst/>
          </a:prstGeom>
          <a:noFill/>
          <a:ln w="9525" cap="flat" cmpd="sng">
            <a:solidFill>
              <a:schemeClr val="dk1"/>
            </a:solidFill>
            <a:prstDash val="solid"/>
            <a:round/>
            <a:headEnd type="none" w="med" len="med"/>
            <a:tailEnd type="none" w="med" len="med"/>
          </a:ln>
        </p:spPr>
      </p:cxn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0673" y="1184325"/>
            <a:ext cx="1828443" cy="1701975"/>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58869" y="1009857"/>
            <a:ext cx="1886180" cy="1757242"/>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41639" y="2707704"/>
            <a:ext cx="1864126" cy="1864126"/>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04894" y="2681534"/>
            <a:ext cx="1924499" cy="1924499"/>
          </a:xfrm>
          <a:prstGeom prst="rect">
            <a:avLst/>
          </a:prstGeom>
        </p:spPr>
      </p:pic>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21374" y="2845319"/>
            <a:ext cx="1706196" cy="1588895"/>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47169" y="758280"/>
            <a:ext cx="1988939" cy="198893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33"/>
          <p:cNvSpPr txBox="1">
            <a:spLocks noGrp="1"/>
          </p:cNvSpPr>
          <p:nvPr>
            <p:ph type="title"/>
          </p:nvPr>
        </p:nvSpPr>
        <p:spPr>
          <a:xfrm>
            <a:off x="684391" y="450209"/>
            <a:ext cx="7618500" cy="6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Let’s have a look</a:t>
            </a:r>
            <a:endParaRPr dirty="0"/>
          </a:p>
        </p:txBody>
      </p:sp>
      <p:sp>
        <p:nvSpPr>
          <p:cNvPr id="173" name="Google Shape;173;p33"/>
          <p:cNvSpPr txBox="1">
            <a:spLocks noGrp="1"/>
          </p:cNvSpPr>
          <p:nvPr>
            <p:ph type="body" idx="1"/>
          </p:nvPr>
        </p:nvSpPr>
        <p:spPr>
          <a:xfrm>
            <a:off x="546906" y="1734169"/>
            <a:ext cx="8050045" cy="2808263"/>
          </a:xfrm>
          <a:prstGeom prst="rect">
            <a:avLst/>
          </a:prstGeom>
        </p:spPr>
        <p:txBody>
          <a:bodyPr spcFirstLastPara="1" wrap="square" lIns="91425" tIns="91425" rIns="91425" bIns="91425" anchor="t" anchorCtr="0">
            <a:noAutofit/>
          </a:bodyPr>
          <a:lstStyle/>
          <a:p>
            <a:pPr marL="0" indent="0">
              <a:buNone/>
            </a:pPr>
            <a:r>
              <a:rPr lang="en-US" sz="2800" dirty="0"/>
              <a:t>• Our project is a console application, that make it easy and understandable for the people who are learning History, so they can have better general knowledge for events where Bulgaria won, because nowadays is important to be representative.</a:t>
            </a:r>
            <a:endParaRPr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3"/>
          <p:cNvSpPr txBox="1">
            <a:spLocks noGrp="1"/>
          </p:cNvSpPr>
          <p:nvPr>
            <p:ph type="title"/>
          </p:nvPr>
        </p:nvSpPr>
        <p:spPr>
          <a:xfrm>
            <a:off x="1826557" y="2174433"/>
            <a:ext cx="5409131" cy="1277757"/>
          </a:xfrm>
          <a:prstGeom prst="rect">
            <a:avLst/>
          </a:prstGeom>
        </p:spPr>
        <p:txBody>
          <a:bodyPr spcFirstLastPara="1" wrap="square" lIns="91425" tIns="91425" rIns="91425" bIns="91425" anchor="t" anchorCtr="0">
            <a:noAutofit/>
          </a:bodyPr>
          <a:lstStyle/>
          <a:p>
            <a:pPr lvl="0"/>
            <a:r>
              <a:rPr lang="en-US" b="0" dirty="0">
                <a:latin typeface="Albert Sans" panose="020B0604020202020204" charset="0"/>
              </a:rPr>
              <a:t>With that being said, let's move on into the </a:t>
            </a:r>
            <a:r>
              <a:rPr lang="en-US" b="0">
                <a:latin typeface="Albert Sans" panose="020B0604020202020204" charset="0"/>
              </a:rPr>
              <a:t>project.</a:t>
            </a:r>
            <a:endParaRPr dirty="0">
              <a:latin typeface="Albert Sans" panose="020B0604020202020204" charset="0"/>
            </a:endParaRPr>
          </a:p>
        </p:txBody>
      </p:sp>
    </p:spTree>
  </p:cSld>
  <p:clrMapOvr>
    <a:masterClrMapping/>
  </p:clrMapOvr>
</p:sld>
</file>

<file path=ppt/theme/theme1.xml><?xml version="1.0" encoding="utf-8"?>
<a:theme xmlns:a="http://schemas.openxmlformats.org/drawingml/2006/main" name="Tech Startup by Slidesgo">
  <a:themeElements>
    <a:clrScheme name="Simple Light">
      <a:dk1>
        <a:srgbClr val="FFFFFF"/>
      </a:dk1>
      <a:lt1>
        <a:srgbClr val="091060"/>
      </a:lt1>
      <a:dk2>
        <a:srgbClr val="7247B8"/>
      </a:dk2>
      <a:lt2>
        <a:srgbClr val="0DEEE7"/>
      </a:lt2>
      <a:accent1>
        <a:srgbClr val="01507C"/>
      </a:accent1>
      <a:accent2>
        <a:srgbClr val="15D2CB"/>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90</Words>
  <Application>Microsoft Office PowerPoint</Application>
  <PresentationFormat>On-screen Show (16:9)</PresentationFormat>
  <Paragraphs>13</Paragraphs>
  <Slides>5</Slides>
  <Notes>5</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Tech Startup by Slidesgo</vt:lpstr>
      <vt:lpstr>Valid</vt:lpstr>
      <vt:lpstr>Team presenturs </vt:lpstr>
      <vt:lpstr>Used applications</vt:lpstr>
      <vt:lpstr>Let’s have a look</vt:lpstr>
      <vt:lpstr>With that being said, let's move on into the project.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Valid</dc:title>
  <dc:creator>Максим Пламенов Матеев</dc:creator>
  <cp:lastModifiedBy>Максим Пламенов Матеев</cp:lastModifiedBy>
  <cp:revision>33</cp:revision>
  <dcterms:modified xsi:type="dcterms:W3CDTF">2025-04-08T19:02:35Z</dcterms:modified>
</cp:coreProperties>
</file>