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3" r:id="rId5"/>
    <p:sldId id="262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A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EBD8DB9-87AC-43F6-96AD-B972DD6056D3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23C30B6-4A81-4EDA-B565-10F57ED9A47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22441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8DB9-87AC-43F6-96AD-B972DD6056D3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30B6-4A81-4EDA-B565-10F57ED9A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63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8DB9-87AC-43F6-96AD-B972DD6056D3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30B6-4A81-4EDA-B565-10F57ED9A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3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8DB9-87AC-43F6-96AD-B972DD6056D3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30B6-4A81-4EDA-B565-10F57ED9A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24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8DB9-87AC-43F6-96AD-B972DD6056D3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30B6-4A81-4EDA-B565-10F57ED9A47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6287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8DB9-87AC-43F6-96AD-B972DD6056D3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30B6-4A81-4EDA-B565-10F57ED9A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93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8DB9-87AC-43F6-96AD-B972DD6056D3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30B6-4A81-4EDA-B565-10F57ED9A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5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8DB9-87AC-43F6-96AD-B972DD6056D3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30B6-4A81-4EDA-B565-10F57ED9A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57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8DB9-87AC-43F6-96AD-B972DD6056D3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30B6-4A81-4EDA-B565-10F57ED9A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55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8DB9-87AC-43F6-96AD-B972DD6056D3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30B6-4A81-4EDA-B565-10F57ED9A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8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8DB9-87AC-43F6-96AD-B972DD6056D3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30B6-4A81-4EDA-B565-10F57ED9A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14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EBD8DB9-87AC-43F6-96AD-B972DD6056D3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23C30B6-4A81-4EDA-B565-10F57ED9A4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33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1662" y="93934"/>
            <a:ext cx="6834723" cy="4041648"/>
          </a:xfrm>
        </p:spPr>
        <p:txBody>
          <a:bodyPr/>
          <a:lstStyle/>
          <a:p>
            <a:r>
              <a:rPr lang="en-GB" dirty="0" smtClean="0"/>
              <a:t>Movie ticket booking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1308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148" y="-2020824"/>
            <a:ext cx="9418320" cy="4041648"/>
          </a:xfrm>
        </p:spPr>
        <p:txBody>
          <a:bodyPr/>
          <a:lstStyle/>
          <a:p>
            <a:r>
              <a:rPr lang="en-GB" dirty="0" smtClean="0"/>
              <a:t>Table of contents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9239" y="6604462"/>
            <a:ext cx="9418320" cy="16916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47170" y="3677805"/>
            <a:ext cx="161133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dirty="0" smtClean="0"/>
              <a:t>My </a:t>
            </a:r>
            <a:r>
              <a:rPr lang="en-GB" sz="3000" dirty="0" smtClean="0"/>
              <a:t>idea</a:t>
            </a:r>
            <a:endParaRPr lang="en-US" sz="3000" dirty="0"/>
          </a:p>
        </p:txBody>
      </p:sp>
      <p:sp>
        <p:nvSpPr>
          <p:cNvPr id="6" name="TextBox 5"/>
          <p:cNvSpPr txBox="1"/>
          <p:nvPr/>
        </p:nvSpPr>
        <p:spPr>
          <a:xfrm>
            <a:off x="2447170" y="3095533"/>
            <a:ext cx="45608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dirty="0" smtClean="0"/>
              <a:t>How </a:t>
            </a:r>
            <a:r>
              <a:rPr lang="en-GB" sz="3000" dirty="0" smtClean="0"/>
              <a:t>I </a:t>
            </a:r>
            <a:r>
              <a:rPr lang="en-GB" sz="3000" dirty="0" smtClean="0"/>
              <a:t>managed </a:t>
            </a:r>
            <a:r>
              <a:rPr lang="en-GB" sz="3000" dirty="0" smtClean="0"/>
              <a:t>my </a:t>
            </a:r>
            <a:r>
              <a:rPr lang="en-GB" sz="3000" dirty="0" smtClean="0"/>
              <a:t>time</a:t>
            </a:r>
            <a:endParaRPr lang="en-US" sz="3000" dirty="0"/>
          </a:p>
        </p:txBody>
      </p:sp>
      <p:sp>
        <p:nvSpPr>
          <p:cNvPr id="7" name="TextBox 6"/>
          <p:cNvSpPr txBox="1"/>
          <p:nvPr/>
        </p:nvSpPr>
        <p:spPr>
          <a:xfrm>
            <a:off x="2447170" y="4300689"/>
            <a:ext cx="20874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dirty="0" smtClean="0"/>
              <a:t>Tech stack</a:t>
            </a:r>
            <a:endParaRPr lang="en-US" sz="3000" dirty="0"/>
          </a:p>
        </p:txBody>
      </p:sp>
      <p:sp>
        <p:nvSpPr>
          <p:cNvPr id="9" name="Oval 8"/>
          <p:cNvSpPr/>
          <p:nvPr/>
        </p:nvSpPr>
        <p:spPr>
          <a:xfrm>
            <a:off x="1853739" y="3149761"/>
            <a:ext cx="349134" cy="355369"/>
          </a:xfrm>
          <a:prstGeom prst="ellipse">
            <a:avLst/>
          </a:prstGeom>
          <a:solidFill>
            <a:srgbClr val="D4AF37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853739" y="3755827"/>
            <a:ext cx="349134" cy="355369"/>
          </a:xfrm>
          <a:prstGeom prst="ellipse">
            <a:avLst/>
          </a:prstGeom>
          <a:solidFill>
            <a:srgbClr val="D4AF37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853739" y="4361893"/>
            <a:ext cx="349134" cy="355369"/>
          </a:xfrm>
          <a:prstGeom prst="ellipse">
            <a:avLst/>
          </a:prstGeom>
          <a:solidFill>
            <a:srgbClr val="D4AF37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1141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3346" y="-631767"/>
            <a:ext cx="12582699" cy="1762298"/>
          </a:xfrm>
        </p:spPr>
        <p:txBody>
          <a:bodyPr>
            <a:noAutofit/>
          </a:bodyPr>
          <a:lstStyle/>
          <a:p>
            <a:r>
              <a:rPr lang="en-GB" dirty="0"/>
              <a:t>How </a:t>
            </a:r>
            <a:r>
              <a:rPr lang="en-GB" dirty="0" smtClean="0"/>
              <a:t>I </a:t>
            </a:r>
            <a:r>
              <a:rPr lang="en-GB" dirty="0"/>
              <a:t>managed our </a:t>
            </a:r>
            <a:r>
              <a:rPr lang="en-GB" dirty="0" smtClean="0"/>
              <a:t>time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4219" y="2277688"/>
            <a:ext cx="9418320" cy="2460567"/>
          </a:xfrm>
        </p:spPr>
        <p:txBody>
          <a:bodyPr>
            <a:normAutofit/>
          </a:bodyPr>
          <a:lstStyle/>
          <a:p>
            <a:pPr defTabSz="457200"/>
            <a:r>
              <a:rPr lang="en-GB" sz="3000" dirty="0" smtClean="0">
                <a:solidFill>
                  <a:schemeClr val="tx1"/>
                </a:solidFill>
              </a:rPr>
              <a:t>Come </a:t>
            </a:r>
            <a:r>
              <a:rPr lang="en-GB" sz="3000" dirty="0" smtClean="0">
                <a:solidFill>
                  <a:schemeClr val="tx1"/>
                </a:solidFill>
              </a:rPr>
              <a:t>up with an idea </a:t>
            </a:r>
            <a:r>
              <a:rPr lang="en-GB" sz="3000" dirty="0" smtClean="0">
                <a:solidFill>
                  <a:schemeClr val="tx1"/>
                </a:solidFill>
              </a:rPr>
              <a:t>10.02-10.03</a:t>
            </a:r>
            <a:endParaRPr lang="en-GB" sz="3000" dirty="0" smtClean="0">
              <a:solidFill>
                <a:schemeClr val="tx1"/>
              </a:solidFill>
            </a:endParaRPr>
          </a:p>
          <a:p>
            <a:pPr defTabSz="457200"/>
            <a:r>
              <a:rPr lang="en-GB" sz="3000" dirty="0" smtClean="0">
                <a:solidFill>
                  <a:schemeClr val="tx1"/>
                </a:solidFill>
              </a:rPr>
              <a:t>Write the code </a:t>
            </a:r>
            <a:r>
              <a:rPr lang="en-GB" sz="3000" dirty="0" smtClean="0">
                <a:solidFill>
                  <a:schemeClr val="tx1"/>
                </a:solidFill>
              </a:rPr>
              <a:t>10.03-30.06</a:t>
            </a:r>
            <a:endParaRPr lang="en-GB" sz="3000" dirty="0" smtClean="0">
              <a:solidFill>
                <a:schemeClr val="tx1"/>
              </a:solidFill>
            </a:endParaRPr>
          </a:p>
          <a:p>
            <a:pPr defTabSz="457200"/>
            <a:r>
              <a:rPr lang="en-GB" sz="3000" dirty="0" smtClean="0">
                <a:solidFill>
                  <a:schemeClr val="tx1"/>
                </a:solidFill>
              </a:rPr>
              <a:t>Do the documentation </a:t>
            </a:r>
            <a:r>
              <a:rPr lang="en-GB" sz="3000" dirty="0" smtClean="0">
                <a:solidFill>
                  <a:schemeClr val="tx1"/>
                </a:solidFill>
              </a:rPr>
              <a:t>30.06</a:t>
            </a:r>
            <a:endParaRPr lang="en-GB" sz="3000" dirty="0" smtClean="0">
              <a:solidFill>
                <a:schemeClr val="tx1"/>
              </a:solidFill>
            </a:endParaRPr>
          </a:p>
          <a:p>
            <a:pPr defTabSz="457200"/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1411782" y="2445483"/>
            <a:ext cx="349134" cy="355369"/>
          </a:xfrm>
          <a:prstGeom prst="ellipse">
            <a:avLst/>
          </a:prstGeom>
          <a:solidFill>
            <a:srgbClr val="D4AF37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407624" y="3030490"/>
            <a:ext cx="349134" cy="355369"/>
          </a:xfrm>
          <a:prstGeom prst="ellipse">
            <a:avLst/>
          </a:prstGeom>
          <a:solidFill>
            <a:srgbClr val="D4AF37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407624" y="3615497"/>
            <a:ext cx="349134" cy="355369"/>
          </a:xfrm>
          <a:prstGeom prst="ellipse">
            <a:avLst/>
          </a:prstGeom>
          <a:solidFill>
            <a:srgbClr val="D4AF37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1462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38571" y="0"/>
            <a:ext cx="9418320" cy="1458884"/>
          </a:xfrm>
        </p:spPr>
        <p:txBody>
          <a:bodyPr/>
          <a:lstStyle/>
          <a:p>
            <a:r>
              <a:rPr lang="en-GB" dirty="0" smtClean="0"/>
              <a:t>My </a:t>
            </a:r>
            <a:r>
              <a:rPr lang="en-GB" dirty="0" smtClean="0"/>
              <a:t>idea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8738" y="2393989"/>
            <a:ext cx="3936661" cy="1691640"/>
          </a:xfrm>
        </p:spPr>
        <p:txBody>
          <a:bodyPr>
            <a:noAutofit/>
          </a:bodyPr>
          <a:lstStyle/>
          <a:p>
            <a:pPr defTabSz="457200"/>
            <a:r>
              <a:rPr lang="en-GB" sz="2800" dirty="0">
                <a:solidFill>
                  <a:schemeClr val="tx1"/>
                </a:solidFill>
              </a:rPr>
              <a:t>My </a:t>
            </a:r>
            <a:r>
              <a:rPr lang="en-GB" sz="2800" dirty="0">
                <a:solidFill>
                  <a:schemeClr val="tx1"/>
                </a:solidFill>
              </a:rPr>
              <a:t>idea was to </a:t>
            </a:r>
            <a:r>
              <a:rPr lang="en-GB" sz="2800" dirty="0">
                <a:solidFill>
                  <a:schemeClr val="tx1"/>
                </a:solidFill>
              </a:rPr>
              <a:t>create a program about </a:t>
            </a:r>
            <a:r>
              <a:rPr lang="en-GB" sz="2800" dirty="0">
                <a:solidFill>
                  <a:schemeClr val="tx1"/>
                </a:solidFill>
              </a:rPr>
              <a:t>m</a:t>
            </a:r>
            <a:r>
              <a:rPr lang="en-GB" sz="2800" dirty="0" smtClean="0">
                <a:solidFill>
                  <a:schemeClr val="tx1"/>
                </a:solidFill>
              </a:rPr>
              <a:t>ovie </a:t>
            </a:r>
            <a:r>
              <a:rPr lang="en-GB" sz="2800" dirty="0">
                <a:solidFill>
                  <a:schemeClr val="tx1"/>
                </a:solidFill>
              </a:rPr>
              <a:t>ticket booking system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4" name="Picture 7" descr="7 Best C++ IDEs &amp; Text Editors For Streamlined Development">
            <a:extLst>
              <a:ext uri="{FF2B5EF4-FFF2-40B4-BE49-F238E27FC236}">
                <a16:creationId xmlns:a16="http://schemas.microsoft.com/office/drawing/2014/main" id="{C2119B3F-6AE5-494E-AD40-F0B89A8F2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636" y="1833760"/>
            <a:ext cx="4607936" cy="25919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79476870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1971" y="490453"/>
            <a:ext cx="9418320" cy="1043247"/>
          </a:xfrm>
        </p:spPr>
        <p:txBody>
          <a:bodyPr>
            <a:normAutofit/>
          </a:bodyPr>
          <a:lstStyle/>
          <a:p>
            <a:r>
              <a:rPr lang="en-GB" dirty="0" smtClean="0"/>
              <a:t>Tech stack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220" y="4463415"/>
            <a:ext cx="1809502" cy="180950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831" y="4398868"/>
            <a:ext cx="1822537" cy="182253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155" y="1939173"/>
            <a:ext cx="1895753" cy="1762458"/>
          </a:xfrm>
          <a:prstGeom prst="rect">
            <a:avLst/>
          </a:prstGeom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DB6C92AE-2C38-4517-8FB9-DDF5AFD8D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5594" y="1808456"/>
            <a:ext cx="1732378" cy="194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332" y="2013987"/>
            <a:ext cx="1823136" cy="182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29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3579" y="-246888"/>
            <a:ext cx="11829009" cy="4041648"/>
          </a:xfrm>
        </p:spPr>
        <p:txBody>
          <a:bodyPr>
            <a:normAutofit/>
          </a:bodyPr>
          <a:lstStyle/>
          <a:p>
            <a:pPr defTabSz="457200"/>
            <a:r>
              <a:rPr lang="en-US" sz="6000" dirty="0">
                <a:latin typeface="+mn-lt"/>
                <a:ea typeface="+mn-ea"/>
                <a:cs typeface="+mn-cs"/>
              </a:rPr>
              <a:t>Lets move on with </a:t>
            </a:r>
            <a:r>
              <a:rPr lang="en-US" sz="6000" dirty="0" smtClean="0">
                <a:latin typeface="+mn-lt"/>
                <a:ea typeface="+mn-ea"/>
                <a:cs typeface="+mn-cs"/>
              </a:rPr>
              <a:t>my</a:t>
            </a:r>
            <a:r>
              <a:rPr lang="en-US" sz="6000" dirty="0" smtClean="0">
                <a:latin typeface="+mn-lt"/>
                <a:ea typeface="+mn-ea"/>
                <a:cs typeface="+mn-cs"/>
              </a:rPr>
              <a:t> </a:t>
            </a:r>
            <a:r>
              <a:rPr lang="en-US" sz="6000" dirty="0">
                <a:latin typeface="+mn-lt"/>
                <a:ea typeface="+mn-ea"/>
                <a:cs typeface="+mn-cs"/>
              </a:rPr>
              <a:t>project.</a:t>
            </a:r>
          </a:p>
        </p:txBody>
      </p:sp>
    </p:spTree>
    <p:extLst>
      <p:ext uri="{BB962C8B-B14F-4D97-AF65-F5344CB8AC3E}">
        <p14:creationId xmlns:p14="http://schemas.microsoft.com/office/powerpoint/2010/main" val="945646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fallOve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42</TotalTime>
  <Words>58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Schoolbook</vt:lpstr>
      <vt:lpstr>Wingdings 2</vt:lpstr>
      <vt:lpstr>View</vt:lpstr>
      <vt:lpstr>Movie ticket booking system</vt:lpstr>
      <vt:lpstr>Table of contents</vt:lpstr>
      <vt:lpstr>How I managed our time</vt:lpstr>
      <vt:lpstr>My idea</vt:lpstr>
      <vt:lpstr>Tech stack</vt:lpstr>
      <vt:lpstr>Lets move on with my project.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CashFlow Creators</dc:title>
  <dc:creator>User</dc:creator>
  <cp:lastModifiedBy>User</cp:lastModifiedBy>
  <cp:revision>8</cp:revision>
  <dcterms:created xsi:type="dcterms:W3CDTF">2024-11-03T20:35:56Z</dcterms:created>
  <dcterms:modified xsi:type="dcterms:W3CDTF">2025-06-30T07:44:54Z</dcterms:modified>
</cp:coreProperties>
</file>