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4"/>
  </p:notesMasterIdLst>
  <p:sldIdLst>
    <p:sldId id="256" r:id="rId5"/>
    <p:sldId id="258" r:id="rId6"/>
    <p:sldId id="259" r:id="rId7"/>
    <p:sldId id="262" r:id="rId8"/>
    <p:sldId id="264" r:id="rId9"/>
    <p:sldId id="261" r:id="rId10"/>
    <p:sldId id="300" r:id="rId11"/>
    <p:sldId id="278" r:id="rId12"/>
    <p:sldId id="276" r:id="rId1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5"/>
      <p:bold r:id="rId16"/>
      <p:italic r:id="rId17"/>
      <p:boldItalic r:id="rId18"/>
    </p:embeddedFont>
    <p:embeddedFont>
      <p:font typeface="Agency FB" panose="020B0503020202020204" pitchFamily="34" charset="0"/>
      <p:regular r:id="rId19"/>
      <p:bold r:id="rId20"/>
    </p:embeddedFont>
    <p:embeddedFont>
      <p:font typeface="Epilog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998C4-8D26-E173-E9A5-B4871751180B}" v="144" dt="2025-07-01T05:56:11.488"/>
  </p1510:revLst>
</p1510:revInfo>
</file>

<file path=ppt/tableStyles.xml><?xml version="1.0" encoding="utf-8"?>
<a:tblStyleLst xmlns:a="http://schemas.openxmlformats.org/drawingml/2006/main" def="{91974033-6FB6-482A-8E10-65528E9B17E6}">
  <a:tblStyle styleId="{91974033-6FB6-482A-8E10-65528E9B1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14E2D6F6-0714-481F-9A3E-4E5EA9236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>
            <a:extLst>
              <a:ext uri="{FF2B5EF4-FFF2-40B4-BE49-F238E27FC236}">
                <a16:creationId xmlns:a16="http://schemas.microsoft.com/office/drawing/2014/main" id="{BA7C72C3-E8D2-F68E-5455-57F2789BF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>
            <a:extLst>
              <a:ext uri="{FF2B5EF4-FFF2-40B4-BE49-F238E27FC236}">
                <a16:creationId xmlns:a16="http://schemas.microsoft.com/office/drawing/2014/main" id="{2314C4AC-CEB5-AE1F-0F36-05F83AE05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c2555d3ae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c2555d3ae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7" r:id="rId8"/>
    <p:sldLayoutId id="2147483670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4B76F7-23D4-0CBA-1A79-258FEE4B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44" y="2040440"/>
            <a:ext cx="4695825" cy="914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FC73E71-6597-5B2B-D25B-CD4BDCE0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691" y="1389985"/>
            <a:ext cx="1419480" cy="10531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7EE51C-281C-DDA6-3C78-8457C2C34231}"/>
              </a:ext>
            </a:extLst>
          </p:cNvPr>
          <p:cNvSpPr txBox="1"/>
          <p:nvPr/>
        </p:nvSpPr>
        <p:spPr>
          <a:xfrm>
            <a:off x="699741" y="2446640"/>
            <a:ext cx="4987965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4400" b="1" kern="100" dirty="0">
                <a:solidFill>
                  <a:srgbClr val="F8EF5B"/>
                </a:solidFill>
                <a:latin typeface="Agency FB"/>
                <a:ea typeface="Aptos" panose="020B0004020202020204" pitchFamily="34" charset="0"/>
                <a:cs typeface="ADLaM Display"/>
              </a:rPr>
              <a:t>Cinema management system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3709450" y="3319494"/>
            <a:ext cx="2392050" cy="7656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905739" y="1898965"/>
            <a:ext cx="2392050" cy="716933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57594" y="1885377"/>
            <a:ext cx="2392050" cy="716933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4794358" y="1906870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6"/>
          <p:cNvSpPr/>
          <p:nvPr/>
        </p:nvSpPr>
        <p:spPr>
          <a:xfrm>
            <a:off x="2556770" y="334385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789757" y="1885377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167894" y="2057348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About me</a:t>
            </a:r>
            <a:endParaRPr sz="2400"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2050869" y="254821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GB" i="1" dirty="0"/>
              <a:t>A brief overview of who am I</a:t>
            </a:r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2635404" y="3486419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3793433" y="3392789"/>
            <a:ext cx="2136333" cy="735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Stages of creation</a:t>
            </a:r>
            <a:endParaRPr sz="2400" dirty="0"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5"/>
          </p:nvPr>
        </p:nvSpPr>
        <p:spPr>
          <a:xfrm>
            <a:off x="3782045" y="4018999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i="1" dirty="0"/>
              <a:t>Detailing the progression of our creation process.</a:t>
            </a:r>
            <a:endParaRPr i="1"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099989" y="2091259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My idea</a:t>
            </a:r>
            <a:endParaRPr sz="2400" dirty="0"/>
          </a:p>
        </p:txBody>
      </p:sp>
      <p:sp>
        <p:nvSpPr>
          <p:cNvPr id="571" name="Google Shape;571;p36"/>
          <p:cNvSpPr txBox="1">
            <a:spLocks noGrp="1"/>
          </p:cNvSpPr>
          <p:nvPr>
            <p:ph type="subTitle" idx="9"/>
          </p:nvPr>
        </p:nvSpPr>
        <p:spPr>
          <a:xfrm>
            <a:off x="5983064" y="254551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i="1" dirty="0"/>
              <a:t>Description of my concept.</a:t>
            </a:r>
            <a:endParaRPr i="1"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873166" y="2001331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54007" y="1981459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8397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</a:t>
            </a:r>
            <a:r>
              <a:rPr lang="en" sz="4000" dirty="0">
                <a:solidFill>
                  <a:schemeClr val="lt1"/>
                </a:solidFill>
              </a:rPr>
              <a:t>contents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137" y="329127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-US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dirty="0"/>
              <a:t>essence.</a:t>
            </a:r>
            <a:endParaRPr lang="en-GB"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About </a:t>
            </a:r>
            <a:r>
              <a:rPr lang="en-US" sz="4000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3" name="Google Shape;1036;p55">
            <a:extLst>
              <a:ext uri="{FF2B5EF4-FFF2-40B4-BE49-F238E27FC236}">
                <a16:creationId xmlns:a16="http://schemas.microsoft.com/office/drawing/2014/main" id="{4F78CC59-40DC-AC9A-7E92-DBBF3538BF59}"/>
              </a:ext>
            </a:extLst>
          </p:cNvPr>
          <p:cNvSpPr/>
          <p:nvPr/>
        </p:nvSpPr>
        <p:spPr>
          <a:xfrm>
            <a:off x="3688645" y="2093582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1042;p55">
            <a:extLst>
              <a:ext uri="{FF2B5EF4-FFF2-40B4-BE49-F238E27FC236}">
                <a16:creationId xmlns:a16="http://schemas.microsoft.com/office/drawing/2014/main" id="{A25B5B57-775A-5561-2C52-F92DDB35AF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1917" b="1917"/>
          <a:stretch/>
        </p:blipFill>
        <p:spPr>
          <a:xfrm>
            <a:off x="3632083" y="2023819"/>
            <a:ext cx="1498579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2600324" y="1300650"/>
            <a:ext cx="5893931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/>
              <a:t>Stages of </a:t>
            </a:r>
            <a:r>
              <a:rPr lang="en-US" sz="7500" dirty="0">
                <a:solidFill>
                  <a:srgbClr val="F8EF5B"/>
                </a:solidFill>
              </a:rPr>
              <a:t>creation</a:t>
            </a:r>
          </a:p>
        </p:txBody>
      </p:sp>
      <p:sp>
        <p:nvSpPr>
          <p:cNvPr id="2" name="Google Shape;583;p37">
            <a:extLst>
              <a:ext uri="{FF2B5EF4-FFF2-40B4-BE49-F238E27FC236}">
                <a16:creationId xmlns:a16="http://schemas.microsoft.com/office/drawing/2014/main" id="{B2A48389-E91E-77BA-4B9C-2EA9F64DBE6F}"/>
              </a:ext>
            </a:extLst>
          </p:cNvPr>
          <p:cNvSpPr/>
          <p:nvPr/>
        </p:nvSpPr>
        <p:spPr>
          <a:xfrm>
            <a:off x="978693" y="1853015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chemeClr val="lt1"/>
                </a:solidFill>
                <a:latin typeface="Epilogue"/>
                <a:sym typeface="Epilogue"/>
              </a:rPr>
              <a:t>02</a:t>
            </a:r>
            <a:endParaRPr sz="7500" b="1" dirty="0">
              <a:solidFill>
                <a:schemeClr val="lt1"/>
              </a:solidFill>
              <a:latin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>
            <a:off x="5155308" y="3235844"/>
            <a:ext cx="3240922" cy="721941"/>
            <a:chOff x="6153900" y="3231000"/>
            <a:chExt cx="1598600" cy="581650"/>
          </a:xfrm>
        </p:grpSpPr>
        <p:sp>
          <p:nvSpPr>
            <p:cNvPr id="616" name="Google Shape;616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2951990" y="3211465"/>
            <a:ext cx="2045621" cy="728586"/>
            <a:chOff x="3611875" y="3231000"/>
            <a:chExt cx="1598600" cy="581650"/>
          </a:xfrm>
        </p:grpSpPr>
        <p:sp>
          <p:nvSpPr>
            <p:cNvPr id="619" name="Google Shape;619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747770" y="3218110"/>
            <a:ext cx="1943342" cy="739675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1701802" y="2114571"/>
            <a:ext cx="2528125" cy="721528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4940812" y="2115872"/>
            <a:ext cx="3126974" cy="719013"/>
            <a:chOff x="4882900" y="1532175"/>
            <a:chExt cx="1598600" cy="581650"/>
          </a:xfrm>
        </p:grpSpPr>
        <p:sp>
          <p:nvSpPr>
            <p:cNvPr id="628" name="Google Shape;628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9"/>
          <p:cNvSpPr txBox="1">
            <a:spLocks noGrp="1"/>
          </p:cNvSpPr>
          <p:nvPr>
            <p:ph type="title"/>
          </p:nvPr>
        </p:nvSpPr>
        <p:spPr>
          <a:xfrm>
            <a:off x="720000" y="101074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</a:t>
            </a:r>
            <a:r>
              <a:rPr lang="en" sz="4400" dirty="0">
                <a:solidFill>
                  <a:schemeClr val="lt1"/>
                </a:solidFill>
              </a:rPr>
              <a:t>stages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675312" y="3271101"/>
            <a:ext cx="2066723" cy="56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Come up with the idea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1739944" y="2093073"/>
            <a:ext cx="2417666" cy="66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design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2809814" y="3279809"/>
            <a:ext cx="224832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Implement the design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4886432" y="2195990"/>
            <a:ext cx="31391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</a:rPr>
              <a:t>Implement the functions and test the app</a:t>
            </a:r>
          </a:p>
        </p:txBody>
      </p:sp>
      <p:cxnSp>
        <p:nvCxnSpPr>
          <p:cNvPr id="639" name="Google Shape;639;p39"/>
          <p:cNvCxnSpPr>
            <a:cxnSpLocks/>
          </p:cNvCxnSpPr>
          <p:nvPr/>
        </p:nvCxnSpPr>
        <p:spPr>
          <a:xfrm>
            <a:off x="747770" y="3006597"/>
            <a:ext cx="75036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0" name="Google Shape;640;p39"/>
          <p:cNvSpPr txBox="1"/>
          <p:nvPr/>
        </p:nvSpPr>
        <p:spPr>
          <a:xfrm>
            <a:off x="5155308" y="3288797"/>
            <a:ext cx="314429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presentation and documentation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42" name="Google Shape;642;p39"/>
          <p:cNvCxnSpPr>
            <a:cxnSpLocks/>
            <a:stCxn id="623" idx="0"/>
          </p:cNvCxnSpPr>
          <p:nvPr/>
        </p:nvCxnSpPr>
        <p:spPr>
          <a:xfrm flipV="1">
            <a:off x="1689415" y="3006597"/>
            <a:ext cx="0" cy="2115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9"/>
          <p:cNvCxnSpPr>
            <a:cxnSpLocks/>
            <a:stCxn id="620" idx="0"/>
          </p:cNvCxnSpPr>
          <p:nvPr/>
        </p:nvCxnSpPr>
        <p:spPr>
          <a:xfrm flipV="1">
            <a:off x="3943194" y="2990065"/>
            <a:ext cx="0" cy="22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  <a:stCxn id="628" idx="2"/>
          </p:cNvCxnSpPr>
          <p:nvPr/>
        </p:nvCxnSpPr>
        <p:spPr>
          <a:xfrm>
            <a:off x="6552614" y="2834885"/>
            <a:ext cx="0" cy="1551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>
            <a:cxnSpLocks/>
            <a:stCxn id="617" idx="0"/>
          </p:cNvCxnSpPr>
          <p:nvPr/>
        </p:nvCxnSpPr>
        <p:spPr>
          <a:xfrm flipV="1">
            <a:off x="6725694" y="2996901"/>
            <a:ext cx="0" cy="2389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9"/>
          <p:cNvCxnSpPr>
            <a:cxnSpLocks/>
            <a:stCxn id="625" idx="2"/>
          </p:cNvCxnSpPr>
          <p:nvPr/>
        </p:nvCxnSpPr>
        <p:spPr>
          <a:xfrm>
            <a:off x="3004927" y="2836099"/>
            <a:ext cx="0" cy="18019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567AFFF0-72EF-4C28-6EE2-7C02B5963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>
            <a:extLst>
              <a:ext uri="{FF2B5EF4-FFF2-40B4-BE49-F238E27FC236}">
                <a16:creationId xmlns:a16="http://schemas.microsoft.com/office/drawing/2014/main" id="{EEC72D61-E5D6-D0D4-D78F-54DBA95AC80C}"/>
              </a:ext>
            </a:extLst>
          </p:cNvPr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>
            <a:extLst>
              <a:ext uri="{FF2B5EF4-FFF2-40B4-BE49-F238E27FC236}">
                <a16:creationId xmlns:a16="http://schemas.microsoft.com/office/drawing/2014/main" id="{AB4A486A-3E0A-E6A3-BD4F-B2F59D317D86}"/>
              </a:ext>
            </a:extLst>
          </p:cNvPr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>
              <a:extLst>
                <a:ext uri="{FF2B5EF4-FFF2-40B4-BE49-F238E27FC236}">
                  <a16:creationId xmlns:a16="http://schemas.microsoft.com/office/drawing/2014/main" id="{3E233A55-AF1F-415C-A225-D6A5316F7916}"/>
                </a:ext>
              </a:extLst>
            </p:cNvPr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>
              <a:extLst>
                <a:ext uri="{FF2B5EF4-FFF2-40B4-BE49-F238E27FC236}">
                  <a16:creationId xmlns:a16="http://schemas.microsoft.com/office/drawing/2014/main" id="{06F2ABCB-A1FD-67D3-A085-46C9B8E59C94}"/>
                </a:ext>
              </a:extLst>
            </p:cNvPr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>
            <a:extLst>
              <a:ext uri="{FF2B5EF4-FFF2-40B4-BE49-F238E27FC236}">
                <a16:creationId xmlns:a16="http://schemas.microsoft.com/office/drawing/2014/main" id="{AB5B84C2-9975-4442-6EAA-42FE6D36C775}"/>
              </a:ext>
            </a:extLst>
          </p:cNvPr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>
            <a:extLst>
              <a:ext uri="{FF2B5EF4-FFF2-40B4-BE49-F238E27FC236}">
                <a16:creationId xmlns:a16="http://schemas.microsoft.com/office/drawing/2014/main" id="{132F64A1-BD72-90C5-747D-AD4AB4BEFF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7">
            <a:extLst>
              <a:ext uri="{FF2B5EF4-FFF2-40B4-BE49-F238E27FC236}">
                <a16:creationId xmlns:a16="http://schemas.microsoft.com/office/drawing/2014/main" id="{49B6F627-5CCD-036F-93F6-9520FCBB7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grpSp>
        <p:nvGrpSpPr>
          <p:cNvPr id="587" name="Google Shape;587;p37">
            <a:extLst>
              <a:ext uri="{FF2B5EF4-FFF2-40B4-BE49-F238E27FC236}">
                <a16:creationId xmlns:a16="http://schemas.microsoft.com/office/drawing/2014/main" id="{1B12F94F-B316-A30C-CBD6-3EECA97E5FC2}"/>
              </a:ext>
            </a:extLst>
          </p:cNvPr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>
              <a:extLst>
                <a:ext uri="{FF2B5EF4-FFF2-40B4-BE49-F238E27FC236}">
                  <a16:creationId xmlns:a16="http://schemas.microsoft.com/office/drawing/2014/main" id="{6B014EF1-0F40-0643-8506-008EC36184CE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>
              <a:extLst>
                <a:ext uri="{FF2B5EF4-FFF2-40B4-BE49-F238E27FC236}">
                  <a16:creationId xmlns:a16="http://schemas.microsoft.com/office/drawing/2014/main" id="{533C9E87-073C-BF20-0603-43169515111F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>
                <a:extLst>
                  <a:ext uri="{FF2B5EF4-FFF2-40B4-BE49-F238E27FC236}">
                    <a16:creationId xmlns:a16="http://schemas.microsoft.com/office/drawing/2014/main" id="{312EAC6E-4686-C445-7BB9-0A994EA54F88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>
                <a:extLst>
                  <a:ext uri="{FF2B5EF4-FFF2-40B4-BE49-F238E27FC236}">
                    <a16:creationId xmlns:a16="http://schemas.microsoft.com/office/drawing/2014/main" id="{42A3A847-716C-9066-A2C8-85664D89CF97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>
                <a:extLst>
                  <a:ext uri="{FF2B5EF4-FFF2-40B4-BE49-F238E27FC236}">
                    <a16:creationId xmlns:a16="http://schemas.microsoft.com/office/drawing/2014/main" id="{CA968559-9CA8-1D0A-73B8-EC30B71CFAED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>
                <a:extLst>
                  <a:ext uri="{FF2B5EF4-FFF2-40B4-BE49-F238E27FC236}">
                    <a16:creationId xmlns:a16="http://schemas.microsoft.com/office/drawing/2014/main" id="{DBD2B570-E0DA-7563-2686-F1A2535AEB13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>
            <a:extLst>
              <a:ext uri="{FF2B5EF4-FFF2-40B4-BE49-F238E27FC236}">
                <a16:creationId xmlns:a16="http://schemas.microsoft.com/office/drawing/2014/main" id="{BDDB8A13-9475-D94C-8464-CB2F55A107F6}"/>
              </a:ext>
            </a:extLst>
          </p:cNvPr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>
            <a:extLst>
              <a:ext uri="{FF2B5EF4-FFF2-40B4-BE49-F238E27FC236}">
                <a16:creationId xmlns:a16="http://schemas.microsoft.com/office/drawing/2014/main" id="{474ED01C-8A99-B955-8A9C-6AF5163F3BFF}"/>
              </a:ext>
            </a:extLst>
          </p:cNvPr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>
              <a:extLst>
                <a:ext uri="{FF2B5EF4-FFF2-40B4-BE49-F238E27FC236}">
                  <a16:creationId xmlns:a16="http://schemas.microsoft.com/office/drawing/2014/main" id="{76971972-CD0A-B425-54D7-5101FFC57A85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>
              <a:extLst>
                <a:ext uri="{FF2B5EF4-FFF2-40B4-BE49-F238E27FC236}">
                  <a16:creationId xmlns:a16="http://schemas.microsoft.com/office/drawing/2014/main" id="{4B6A00B3-278D-C8EB-0912-3492E3333869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>
                <a:extLst>
                  <a:ext uri="{FF2B5EF4-FFF2-40B4-BE49-F238E27FC236}">
                    <a16:creationId xmlns:a16="http://schemas.microsoft.com/office/drawing/2014/main" id="{BAAF6E2B-C53F-6993-3483-E3AED5F8DE02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>
                <a:extLst>
                  <a:ext uri="{FF2B5EF4-FFF2-40B4-BE49-F238E27FC236}">
                    <a16:creationId xmlns:a16="http://schemas.microsoft.com/office/drawing/2014/main" id="{3B7E8F61-7A64-DCB0-7461-8E050C8C2B91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>
                <a:extLst>
                  <a:ext uri="{FF2B5EF4-FFF2-40B4-BE49-F238E27FC236}">
                    <a16:creationId xmlns:a16="http://schemas.microsoft.com/office/drawing/2014/main" id="{44A32B46-073F-5E3F-CFB0-F84D346EBA63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>
                <a:extLst>
                  <a:ext uri="{FF2B5EF4-FFF2-40B4-BE49-F238E27FC236}">
                    <a16:creationId xmlns:a16="http://schemas.microsoft.com/office/drawing/2014/main" id="{ADE5CB12-FFE8-BC7E-46A3-352DC7B92ACD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extLst>
              <a:ext uri="{FF2B5EF4-FFF2-40B4-BE49-F238E27FC236}">
                <a16:creationId xmlns:a16="http://schemas.microsoft.com/office/drawing/2014/main" id="{1C2B004C-F937-BB35-C90B-156A8AA4D4DE}"/>
              </a:ext>
            </a:extLst>
          </p:cNvPr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>
            <a:extLst>
              <a:ext uri="{FF2B5EF4-FFF2-40B4-BE49-F238E27FC236}">
                <a16:creationId xmlns:a16="http://schemas.microsoft.com/office/drawing/2014/main" id="{39DEA832-8441-5237-FBA9-EA64715169E2}"/>
              </a:ext>
            </a:extLst>
          </p:cNvPr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схема: алтернативен процес 1">
            <a:extLst>
              <a:ext uri="{FF2B5EF4-FFF2-40B4-BE49-F238E27FC236}">
                <a16:creationId xmlns:a16="http://schemas.microsoft.com/office/drawing/2014/main" id="{0BFF9930-E61B-203A-2AED-B63A6FF6D6CC}"/>
              </a:ext>
            </a:extLst>
          </p:cNvPr>
          <p:cNvSpPr/>
          <p:nvPr/>
        </p:nvSpPr>
        <p:spPr>
          <a:xfrm>
            <a:off x="4610401" y="2336312"/>
            <a:ext cx="3346407" cy="171268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 </a:t>
            </a:r>
            <a:endParaRPr lang="en-GB" dirty="0"/>
          </a:p>
        </p:txBody>
      </p:sp>
      <p:grpSp>
        <p:nvGrpSpPr>
          <p:cNvPr id="1052" name="Google Shape;1052;p56"/>
          <p:cNvGrpSpPr/>
          <p:nvPr/>
        </p:nvGrpSpPr>
        <p:grpSpPr>
          <a:xfrm>
            <a:off x="856997" y="1456925"/>
            <a:ext cx="3597713" cy="2470153"/>
            <a:chOff x="867571" y="1496924"/>
            <a:chExt cx="3704400" cy="2543403"/>
          </a:xfrm>
        </p:grpSpPr>
        <p:sp>
          <p:nvSpPr>
            <p:cNvPr id="1053" name="Google Shape;1053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" name="Google Shape;1055;p56"/>
          <p:cNvGrpSpPr/>
          <p:nvPr/>
        </p:nvGrpSpPr>
        <p:grpSpPr>
          <a:xfrm>
            <a:off x="4967060" y="1510952"/>
            <a:ext cx="2735998" cy="586550"/>
            <a:chOff x="4892800" y="1978288"/>
            <a:chExt cx="2392050" cy="586550"/>
          </a:xfrm>
        </p:grpSpPr>
        <p:sp>
          <p:nvSpPr>
            <p:cNvPr id="1056" name="Google Shape;1056;p56"/>
            <p:cNvSpPr/>
            <p:nvPr/>
          </p:nvSpPr>
          <p:spPr>
            <a:xfrm>
              <a:off x="4980550" y="2034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4892800" y="1978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56"/>
          <p:cNvSpPr txBox="1">
            <a:spLocks noGrp="1"/>
          </p:cNvSpPr>
          <p:nvPr>
            <p:ph type="title"/>
          </p:nvPr>
        </p:nvSpPr>
        <p:spPr>
          <a:xfrm>
            <a:off x="4969912" y="1535100"/>
            <a:ext cx="2581967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concept</a:t>
            </a:r>
          </a:p>
        </p:txBody>
      </p:sp>
      <p:grpSp>
        <p:nvGrpSpPr>
          <p:cNvPr id="1060" name="Google Shape;1060;p56"/>
          <p:cNvGrpSpPr/>
          <p:nvPr/>
        </p:nvGrpSpPr>
        <p:grpSpPr>
          <a:xfrm>
            <a:off x="856997" y="1400625"/>
            <a:ext cx="3597713" cy="2470153"/>
            <a:chOff x="867571" y="1496924"/>
            <a:chExt cx="3704400" cy="2543403"/>
          </a:xfrm>
        </p:grpSpPr>
        <p:sp>
          <p:nvSpPr>
            <p:cNvPr id="1061" name="Google Shape;1061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63" name="Google Shape;1063;p56"/>
            <p:cNvCxnSpPr/>
            <p:nvPr/>
          </p:nvCxnSpPr>
          <p:spPr>
            <a:xfrm>
              <a:off x="2099346" y="3999597"/>
              <a:ext cx="124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64" name="Google Shape;1064;p5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3154" b="3154"/>
          <a:stretch/>
        </p:blipFill>
        <p:spPr>
          <a:xfrm>
            <a:off x="1030601" y="1516050"/>
            <a:ext cx="3247279" cy="1810960"/>
          </a:xfrm>
          <a:prstGeom prst="rect">
            <a:avLst/>
          </a:prstGeom>
        </p:spPr>
      </p:pic>
      <p:sp>
        <p:nvSpPr>
          <p:cNvPr id="1065" name="Google Shape;1065;p56"/>
          <p:cNvSpPr/>
          <p:nvPr/>
        </p:nvSpPr>
        <p:spPr>
          <a:xfrm>
            <a:off x="8040264" y="3832450"/>
            <a:ext cx="266820" cy="68795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C2B652-AF75-24E6-3E3A-221F2303A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420">
            <a:off x="4351953" y="2120806"/>
            <a:ext cx="3349871" cy="1753531"/>
          </a:xfrm>
        </p:spPr>
        <p:txBody>
          <a:bodyPr/>
          <a:lstStyle/>
          <a:p>
            <a:r>
              <a:rPr lang="en-US" sz="1100"/>
              <a:t> </a:t>
            </a:r>
            <a:r>
              <a:rPr lang="en-US" sz="1100" dirty="0"/>
              <a:t> </a:t>
            </a:r>
            <a:r>
              <a:rPr lang="en-US" sz="1100"/>
              <a:t> </a:t>
            </a:r>
            <a:r>
              <a:rPr lang="en-US" sz="1100" dirty="0"/>
              <a:t>My app is a console-based movie ticket booking system where users can browse movies, book seats, and manage their reservations. Admins can add, update, and delete movies, as well as manage other admins through a secure panel. All data is stored in text files for simplicity and easy access.</a:t>
            </a:r>
            <a:endParaRPr lang="en-US" sz="11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E8F35F-5C1C-4900-DE7C-62C71508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26" y="1515948"/>
            <a:ext cx="3249235" cy="18620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6821420" y="2051163"/>
            <a:ext cx="1900322" cy="1900104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6063408" y="3889184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5257161" y="3447338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6539204" y="2870657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7283371" y="3455393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55417" y="2118189"/>
            <a:ext cx="3975300" cy="828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5400" dirty="0"/>
              <a:t>L</a:t>
            </a:r>
            <a:r>
              <a:rPr lang="en" sz="5400" dirty="0"/>
              <a:t>ets jump to the </a:t>
            </a:r>
            <a:r>
              <a:rPr lang="en" sz="5400" dirty="0">
                <a:solidFill>
                  <a:srgbClr val="F8EF5B"/>
                </a:solidFill>
              </a:rPr>
              <a:t>app!</a:t>
            </a:r>
            <a:endParaRPr sz="5400" dirty="0">
              <a:solidFill>
                <a:srgbClr val="F8EF5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6FDF689DFDD449A2F8F3B7376EEF7" ma:contentTypeVersion="15" ma:contentTypeDescription="Създаване на нов документ" ma:contentTypeScope="" ma:versionID="4ac91465a408a92ac3d86f67b8781a27">
  <xsd:schema xmlns:xsd="http://www.w3.org/2001/XMLSchema" xmlns:xs="http://www.w3.org/2001/XMLSchema" xmlns:p="http://schemas.microsoft.com/office/2006/metadata/properties" xmlns:ns3="095f2564-aba4-4884-8cf9-9164ed4d4ddb" xmlns:ns4="da7619d2-7204-41bc-aa91-eb6580d61e93" targetNamespace="http://schemas.microsoft.com/office/2006/metadata/properties" ma:root="true" ma:fieldsID="14a6976058586a01708df946dbcc228d" ns3:_="" ns4:_="">
    <xsd:import namespace="095f2564-aba4-4884-8cf9-9164ed4d4ddb"/>
    <xsd:import namespace="da7619d2-7204-41bc-aa91-eb6580d61e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f2564-aba4-4884-8cf9-9164ed4d4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619d2-7204-41bc-aa91-eb6580d61e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5f2564-aba4-4884-8cf9-9164ed4d4ddb" xsi:nil="true"/>
  </documentManagement>
</p:properties>
</file>

<file path=customXml/itemProps1.xml><?xml version="1.0" encoding="utf-8"?>
<ds:datastoreItem xmlns:ds="http://schemas.openxmlformats.org/officeDocument/2006/customXml" ds:itemID="{172F5B9A-B992-45AA-8A20-3699EB250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f2564-aba4-4884-8cf9-9164ed4d4ddb"/>
    <ds:schemaRef ds:uri="da7619d2-7204-41bc-aa91-eb6580d61e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CB12F0-C237-4829-B756-D9EC9F6F1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579FC-3954-4CE4-8AF6-12E022D8185F}">
  <ds:schemaRefs>
    <ds:schemaRef ds:uri="http://purl.org/dc/terms/"/>
    <ds:schemaRef ds:uri="da7619d2-7204-41bc-aa91-eb6580d61e93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95f2564-aba4-4884-8cf9-9164ed4d4dd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122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Software Development Agency by Slidesgo</vt:lpstr>
      <vt:lpstr>PowerPoint Presentation</vt:lpstr>
      <vt:lpstr>About me</vt:lpstr>
      <vt:lpstr>01</vt:lpstr>
      <vt:lpstr>About me</vt:lpstr>
      <vt:lpstr>Stages of creation</vt:lpstr>
      <vt:lpstr>Our stages</vt:lpstr>
      <vt:lpstr>03</vt:lpstr>
      <vt:lpstr>Our concept</vt:lpstr>
      <vt:lpstr>Lets jump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Kostov</dc:creator>
  <cp:lastModifiedBy>Петър Тодоров Костов</cp:lastModifiedBy>
  <cp:revision>69</cp:revision>
  <dcterms:modified xsi:type="dcterms:W3CDTF">2025-07-01T05:57:04Z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0x010100D156FDF689DFDD449A2F8F3B7376EEF7</vt:lpwstr>
  </property>
</Properties>
</file>