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6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6EE427-4B7C-4A55-A4B7-83003CB98820}">
  <a:tblStyle styleId="{276EE427-4B7C-4A55-A4B7-83003CB988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E78B92-B3A9-4599-99CF-2966D187A231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EC9D84-9E41-4E56-AAF2-5B908E4CCE7F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34DFE0-B76C-4D40-97E4-B10978F79EC5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B35ADE-549A-4819-AE2B-E63D8D6DD62B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FD950A1-088E-420B-8464-E9686368F3B4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fbfe6ab361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fbfe6ab361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8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6317727" y="1597507"/>
            <a:ext cx="6147380" cy="37820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rot="10800000" flipH="1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2258800" y="31797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-2266405" flipH="1">
            <a:off x="7096023" y="218951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2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14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6" name="Google Shape;27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7" name="Google Shape;277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8" name="Google Shape;278;p14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84" r:id="rId7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chwabencode.com/blog/2019/10/18/Enable-CodeLens-in-Visual-Studio-2019" TargetMode="External"/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hyperlink" Target="https://proofmart.com/product/github-logo-png-hd-images-transparent-background-free-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hyperlink" Target="https://en.wikipedia.org/wiki/C++" TargetMode="External"/><Relationship Id="rId4" Type="http://schemas.openxmlformats.org/officeDocument/2006/relationships/hyperlink" Target="https://www.elcarmelo.ed.cr/index.php/informacion/163-microsoft-teams" TargetMode="External"/><Relationship Id="rId9" Type="http://schemas.openxmlformats.org/officeDocument/2006/relationships/image" Target="../media/image12.png"/><Relationship Id="rId14" Type="http://schemas.openxmlformats.org/officeDocument/2006/relationships/hyperlink" Target="https://morningspace.github.io/tech/inside-git-3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BIS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490" y="988486"/>
            <a:ext cx="1593622" cy="14904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1. Our Team</a:t>
            </a:r>
            <a:r>
              <a:rPr lang="en-US" b="0" dirty="0"/>
              <a:t>​</a:t>
            </a:r>
            <a:endParaRPr dirty="0"/>
          </a:p>
        </p:txBody>
      </p:sp>
      <p:sp>
        <p:nvSpPr>
          <p:cNvPr id="2" name="AutoShape 2" descr="data:image/jpeg;base64,/9j/4AAQSkZJRgABAQAASABIAAD/4QCMRXhpZgAATU0AKgAAAAgABQESAAMAAAABAAEAAAEaAAUAAAABAAAASgEbAAUAAAABAAAAUgEoAAMAAAABAAIAAIdpAAQAAAABAAAAWgAAAAAAAABIAAAAAQAAAEgAAAABAAOgAQADAAAAAQABAACgAgAEAAAAAQAAAaSgAwAEAAAAAQAAAaQAAAAA/8AAEQgBpAGk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bAEMAAQEBAQEBAgEBAgMCAgIDBQMDAwMFBgUFBQUFBgcGBgYGBgYHBwcHBwcHBwgICAgICAoKCgoKCwsLCwsLCwsLC//bAEMBAgICAwMDBQMDBQwIBggMDAwMDAwMDAwMDAwMDAwMDAwMDAwMDAwMDAwMDAwMDAwMDAwMDAwMDAwMDAwMDAwMDP/dAAQAG//aAAwDAQACEQMRAD8A/pYm7/8AXM1Xom7/APXM0UHnhRRVigCvRViq9ABRRRQAVYqvVitACq9WKKzAKKKsUAV6sUUVoAUUUUAFFFFABRRRQAUVYooAr1YoooAKsUUUAFFFFABRRRQAUUVXoAKr1Yo8n3/z+VZgZ9FWPJ9/8/lRQBXoqxVfyff/AD+VAFeiiigCvVerFV6AK9FFFBdIr1XqxVesxhRRRQAVXqxVegCwPuj6UVWm6R/7gqCgD//Q/pU/+N1HB3qP/wCN1JWZ54VYqvB3qxWgBRViigDPoqxRWgBRRVigAooooAr1YoooAKKKKACiiigAooqxQAUUVYoAr0VYooAKKKKACiijyff/AD+VABRRRQAUUUUAFV6sUUAFFFFAFeiiigCvRViq9AFeq9aFZ8/aswK9V60Kz6AK9FWPJ9/8/lRQaGfVerFV6ACiiigAqvViiswAfdH0oqwPuj6UUAf/0f6UJ+1FSf8Axuo6zPPCrFV6sVoBYoqvVjzvb/P51oAUUUUAFFFFABRRVigCvRViigCvVirFFAFejyff/P5VYooAr1Yo/dUUAFFH72iGXzpZIIf9ZF+7koAKK8v8bfGbwN4D0bUNd12R4o9L/wCPiT93X43/ALR//BZ7wd4Dik8OfCSxTUtYlj/dzyN5caUAfuBeeKvDmj6p/ZWualZ2Nx/yzSeWOOR66Cb91X8Z/hu8139rXxRrnxU8Q/Eq8ufiBayfaLPRZIo44P3P+qji/wCetfsR/wAEzf23r7xrpf8AwqTx/dTXsnl+ZZzzp+8h/wCett/00i/54UE+zP2om/1fn4qxWPNqUEPl/wDLLzZP9XXzf+1F+1z4P/Zp0KznvrV9X8QapJ/xL9Njby9//TSWX/llF/01oKPqiivyg+DP/BTLwrqXjfUPBHxi1XR76Ty45NPn8PLI8byf8tbb97/zxr9KPAfxP8D/ABU0b/hJPAGpQ6tZxSSRySR/wSQ/62OgDt6PJ9/8/lRD++5/8iVYoAz6seT7/wCfyqxRQBXqvWhVegCvRViq9ABVerFFAGfVetCq9AGfVetCq9ZgV6r1oVn0E0yvVetCq9BsV6KKKAK9FWKKALVv/qV+lTVXH3R9KKDM/9L+lT/43UdE/aig88KsUUUAFFFV60AsUVX872/z+dWIO9ABViiigAqxRRQAUUUUAWKKKKACiiigCxXi/wAZvjB4O+Cfg288Y+KrqGxjtY/3fnts3yVn/Hj4/fDj9nX4dXnj/wCJt8ltZ2sf7vy3/eSyf884q/jf/bY/be8VftR+PNQ8YX0E1tpd15f9n2Ekv/HtHD/7VmoJpUz6I+MH/BWP9oXWPihqF9oeuPH4Xlk/0fTY/wB3H5cP/LP/ALbV4v8ADf8A4KN/E34b+Ntc8VaVqV5/Z+veZ+48+T/Rv+eUkX/XGvzP+2f2wP3Oz7R5nmRyVy+pXk8MckF9/wAspP8AWU/as7vZ0j9UP2nf22Z/jBdaP44sXubbVL+38vXLTd/o80n/ACyuYq+CLyaefzNVgRLmPzPM8uT/ANF14vZawPsnkD/WRV3+m6xey3UeuWL+XcReXJHJ/ckpB7NGzoPiqfQfEdnfeHJ3i83935lfd/7Jfxm/4Vj8c/Dfirz3Nva3Ef2iTd/yz/5a/wDkKvg7xVNpX9vR65Yxw21vf+Xc+RH/AASf8tY/+/tdFoGvWOnX1vfbPM+yyeZHH/foNfZH9vHxy/au8D/Ab4fXHiK/k+3R2Enlxxxt+8vJP+WX/bKv5X/jx8cvH/xy+IuoePfHEiSyX/8ArPMf92kf/LKOL/2hXk3xg/ai8VfE/S7f+3J/+QNZ/ZreTd9/yf8AlpXjHhvWdV1LVP37vL5v/LOn7VipYY+n9H0fwrNaf8JV4HvrzTdYtZI5LPzP3m//AKaebX6P/A3/AIKHTfBPXdQm1V/tP9qW8f8AaHl/PvuIf3XmRf8AXaL/AJ7V+OF748g0f/iR6XdebJ/q5JIP9Wn/ANtrYm1eDTtL8+x3x3Ev+zVmdWkf2g/sl/tXa5+1Fa3niP8A4Rl/D+jxRxyWcl3L+/m/7Zf88q+z6/k//wCCcn7VFj8MdU0/7drKabb2skkdxBd+WkbxzeX/AMtf/ItfvDZ/t7fAG88SWfhXStctr68v/wDj38tv3dZnDVpH2/Visez1L7Za+fBs/wC2bb60KCgooooAr0VYqvQAVXqxVegCvRRRQBXn7Vn1oT9qz6AK9FWJ+1Z9ZgE/as+tDyff/P5UeT7/AOfyoNDPqvVjyff/AD+VFABRRRQBcjU+WuE7U/Df3Kx5ukf+4KgoMz//0/6UJ+1FWJ+1V6DzwqxRRQAVnz9qsVnz9q0AKsQd6z/O9v8AP51YhmoA2PO9v8/nViuf872/z+dWPO9v8/nQBsed7f5/Ojzvb/P51j+d7f5/Ojzvb/P50AbHne3+fzqxXP8Ane3+fzo872/z+dAHQed7f5/Oiuf+2VY+2UAdBXP6xqVjpumXF7fSJFb2scklxJu/5Z15P8QvjB4c+Hug6p4j8Rv5dnpcfmXEn/LRK/kv/be/4KZ/Gn42a9qHhXQ9cm03wv5nlx2lovl7/wDrrQTTp+0OX/bS/bM1X9pv4jSatrl9/wAU/pcfl6Xpsf8Aq4Y//asv/Pevy316Yn9+U/1X/PNqx7zxh5MtxBBInl/6yOuHvdY5x/z1/wBXQd3s0WDd6rp1/wDaYP3clegzf8VJpcl/s/0i1/1n+3Xj32ufzf8AnrH/ANNP4K9Q8H6xAb+Of/ln/wAtI5KDQ4/zf7Om8+euo8N6xBD5kEG+Xyv9XVj4qabY6DD9hnT/AFX+rnj/AI45v9VXhHhu8vhqn+jyPQB7Pr2pTw6zGYJP3fl+bH5lc9eeKr420Ynk/eUvjy8/4mdnD5n7z7HH+7j/AOenmSf+0q8/m8+XVI9K/wCfqPzI6APoDRr37X4cuP8Alp5vl/w12HxC17+x9Zk0Lw47+ZLJ9n/9pf8Axdcf8K9Y0oyx3E6J5fmeXJ5jf8tP+eleX+MdYN54o8+x/efu/L8yo/5eHQe8eCLP+0buSCB/MjtY/MuH/wCWaV7BZTeda+fAn2m4lk8u3+avFtH8eaVoPw9s/CuloktxfyfbbyeT/nnD/qo/+23/ALJWlD8SIPDf/FK6H+8vPL/0if8Auf8APWT/ANpVZmdvNrP2PXvsN9O8nlSfu4IF2V7DoJvv+P6eBLbyo/3fkPJ/5F/5bV8feG5p7M/6DOnmeZ/r/wDlp5lfRGgw65Dax/bruaOP/nnH5jyP/wBNK0Mz9YP+CaXx91zwb+1Lo/gf/hI7yy8P69/oVxYak3nx/aPL/deV/wA86/rg83za/wA8jQZtch1r/Qd8XlSebH+6kjk8yv7d/wBif4tar8YPgPofiPxGlz/an2fy7yST+OSH/lpFWhzVaR9gUVX87955FFBgFFFV6XsgLFV6KrzTVj7JgFFFV/O9v8/nSAJ+1V6PO9v8/nVegAn7VXoooAKr0UVmXSK9FFV6Bliq8/ajzvb/AD+dV6ANAfdH0orOm6R/7gqCgzP/1P6WJu//AFzNV6Sb/XVB53t/n86DzyxRVeq/ne3+fzrQCxVeaaq/ne3+fzrHmvPWgCx53t/n86sed7f5/Ouf+2VX+2VoB1Hne3+fzo872/z+dcv9sqv9soA7Dzvb/P51Y872/wA/nXD/ANo/7dL/AGhb/wCf/wBdAHb+d7f5/Oq/ne3+fzrj/wC1/f8Az+VH9r+/+fyrMDsPO9v8/nUE2pfY/wDSJ/8AV1y39r+/+fyrxf42fGbSfhL8OtU8carvljsLeS58iP8A1j0AfiP/AMFVv2xtV8N+O/EnwB8DzpLp+qW8ceqT/wCs/wCWcX7uL/nlX84+peMP3vkX372vYPjl421T4keN9Q8Y63J/pmqXElxJ5dfI+pCfzZMfvazPQp0jQ1Kb7ZxbP5tcv+/87/V+9V/7S82X9/vj/wCeclWL2b7H/r0f97/q5I6AK95eT2drJPXP2fiqbTbuO+sZP3daE2uw/avPgn/ef8tP9usfWJoJvLvoNkf/AEzj/wBXQB6B4q8bf8JhoNv50nlyRR+X5f8An/tpXn+m6lPD5mlQP5f2qPy5H/uVQs+R5+zy6sQ2c/8Ar5/9ZWftEaHQazqU+peI7i+gf93/AKuP/rn/AKqkn1g/2zb30H/Lrbxx/wDfms/yff8Az+VOhs5/+WFA/ZM3tN1KeCw8j56LyaCG1jgm/d+V+7krPiE9nWfeQz3knnT/APLX/lpRSqlnQ2evT3l//HL/AMtJI469fs9Hm1LXtUvp3/0O1t4/Mk3fu/tE3+trzbR7ODQbWOeeP/TLr93H/sR/8ta9Jm17+2LWz8OQSf6PFJ9tuP8A7b/6NrX2oHY6B4k0PTYo4LCd7aztf3lxPH/rJv8A99/zyr0abUr7xJqFvcQedbR+X/q/N315hpugaVNLmGd/s9r+88z/AKaV3Hg+z/s39xpb/wDbeRfv1p7VmZ3F7ez6Ppf7j7ZHcf8APT/lnX6QfsE/tmfFv4NeMtP8OeHNSm1LR5f+PjSbv5I3/wCuUv8Ayyr85/FU3ir7Nbweenkf8s/l2V0MuuzaD4ckh0meGXzf+PiORf3lWZn99/gPxVpXjvw5b+I9Kn/d3Uccn/TT/trXcV/PP/wR5/ao8b6xqn/Cj/H8j3tv9n8yzn/5aQ/9M5a/ogrQ4zPoqxRQZmfVetCq/wDy1oAr0VYqvSqgV6r1oVX8n3/z+VYAZ9FWKKAK/k+/+fyqv5Pv/n8q0Kr1maGf5Pv/AJ/Kq/k+/wDn8q0KKAM+q9aE/aq9AEbxfJHx/AKj8v2qebpH/uCoKAP/1f6QZpv/AEXWd53t/n86rzTVn+d7f5/Og4zY872/z+dV/O9v8/nWPNeetZ81560C9kbE1561z81561jzalmLFcvNqfen7UPZHYfbKr/2p/n/ACK8/m1jtvrHm1gw80e1D2R6BNrFZ82sV5vNrn/TSsGXWPO5rlqYo09kerTa92rP/t3/AG68nm1if+/Vf+2PN5rP6wzX2aPYP+Ej/wBuj+3f9uvH/wC1P8/5FWIdT70fWGHs0esf27X58f8ABQj4z+HPDfwH1jQ766eO41mP7FH5f/tKvq+8mnmtZIN/7z/lnX5v/wDBRTwHpWp/BbUNWsdn9oaXZyXNvPcS/wDbLzP/AGlWntQP5n/EmpwTQ+RP+6/d/u5K8I1GWCW68+DZXp+pXkE8Un2+B68X1KH5/wBxR7U7DQhh/wCmj1Xms5/9f8//AG0l/d0WcN9N/wAt0/75rqJvDX9peXbwf6z/AHa19oi/ZHl+pQz+bHB5iSSS/wDLOBa9A0H4V65qVpGPI/0iX95/uR19AfCv4VwQn+1b6Dzf+ulfeHgr4b2N7axmZPKj/wDQ68nHZvTpns5bkFSufnPZfAHXPKjEEf8A+8roP+FBTwxf6bvi/wCA1+uOm/DGxii/cQJ+9/d1r/8ACB/a4v8AUJXh/wBt1D3/APVun3PxP1j4G65pr/6h5bf/AJ6Vy/8Awr2eKXyIN8n/ACz/AHn7uTzK/ZjXvg/nieNK8nu/gzY2csmoT2v7uX93In9+u2nm3tDiq5AfmRJ4bvvskkMG/wDdSeXJHIv3K5698Ez2f7/zE8yX/V/886/VDR/gbY3ml/b7aNJZIv3dxH/n/PyUa/8As0z+VJfeHN97Zy/6yORf3iV1/wBrUzmq5BUPyIvPt3mfv0/eRf7NX7PTv9Fkn8/955nmXElfeGvfAex8r9//AKyL/V+ZXj+pfB++02L/AJ6Sf9M0rspY6nUPNqZbUp/xDkPDc0/k/v5/9bH5m+Svb/CuvWNn+4ggvPL/AOWkkbeXI9eXw2cOjy+Rqu+2/wCeclegw6RD5kn9lRv+6/1mxq7oHDVpHb6lqc95f+fPH5sn+rj89qz/ALHPdSeRPB5f/PP/AJ50sN5DZ2Hn28fm/wDTO7+fZXLTa/qupXceZ0/df8tN1dNM5j9QP+CS174j039sjQ/sN1D/AKLb3kf3v3bx+X/q6/sws5oJrWOeCTzY5f8AV1/AP8E/idffD7xHH4xsdkdxayfabeTb+78yv7Sf2Lf2kIP2qP2fdH+KkGy21CWP7PqEEf7zybiH/W1ucVU+r6Ksf8sqr1mYBVeiitACq9WKz6ACiiiucDPoqxVegukFV6sVXrMZXooqvQaBRVeigzNAfdH0oqATfKPpR5woA//W/oAvLw+bWfNeetZEt55L1jTan3rm9qc3sjoJrz1rn5tS/wBuse81KuP1HUe5rmqYk6adI6i81ivP7zWKz9S1ICKvP7zUv9us/rKH7I7C817tWPNrFcfNeetZ81561HtTT2TOom1L/bqv/an+f8iuX+2VnzXnrXL7U29kdR/an+f8irH9o/7defzan3qv/a/v/n8qPah7I9I/tT/P+RR/an+f8ivP/wC1/f8Az+VH9qf5/wAitPasPZHqH9o/7dfEH7Y8uh3Hwb8Qa54xtXvbOKOT9xu8vf5Mf7qP/v7X0PNqM3/PSvzn/wCCk3xgg8HfAf8A4Q6DZHeeI5PsUf8AsW//AC1rSlV/eGPsmfzjzTT/AGjyPMSST/WSVy0wsYv38H/bSSoJrvzpfPP/AC1k/eVsQwz6lLHXdVOqkbGg6DfaxL/q6+oPB/gO3vPL+/5cVY/w20CD93/5Er6w0fTYLO1/cV4mNxp9FluW+0/eVDY8E+CYLPy4Z08z/pnX0x4c0eCKX/pnXn+j2XlRR/JXtOgxT3nGz/tpXyOJxPtD9Aw2G9nTPT9Is4PLruItHgmrP0Gz/dR+fXqGm2dcJuch/wAI1BLF+/rnvEngmx1HRrjSp40/e17xDoPeq83hWea0/cpXVSqHJVPje88H6ro2qST2Kfabe6/dSeXXceG9HsdRMcHmJc28v/LeP/WJ/wBda+kLPwH9sm8j/V28tdxoP7PfhWa6+3X0H2m4/wCekbf+jf8AnrXd7RGXs0fO+j/BPSte1n/kG/aY7X/WTyL5n7z/AJ5+bXYS/soeAP7LuIPsP7uX/j4kg/1aSV98eDvglYGK3gn3/Z4v9XHG2yNP+2Ve8f8ACvdD/dwQR/ZreKPy/LjropVTlxNP2h/IP+0h+zTf/D3xHcQbJpI4v+Wcn/POvnfR9BmvJfsVjH/x6x/u5JP9ZX9YH7S37NOleMNBuJ4IIftlr+88yNf3lfgP8Svgz4j8K+I/t2lfurj/AFcny/8ALSvoMFjv+XZ8ljst/wCXh8cXn9hebH5H7uOWPy/3n/PSvNhZwQy+fAj+X5n7uStDxtLPeazJ/wAspIo/3kdV/Cum65N9oxG/2f8A5aeYv7uvpaR8zVOw03UobSaOfZ5snmf6vb9+v6UP+CEviSDQtB+IHwrnn82OK8t9Rs/M/wCm0flSx/8AkOv5l4tNsrO/j1WeTyv+efl/5/1tfqh/wSj+LXij4V/tQeRYz/2lo+s2cn9oWkn+s8v/AJ6f9MpYf9b/AN/K7qRwTP7IKKKKwOMr0UVXrQAqvViq9KqAVXqxVesCaZXqvViq9BsFV6sVXrM0K9V60Kr1mBXoqxVfyf3tACTdI/8AcFQV0Vv/AKlfpU1Ze1A//9f9sNSvK5+8vKr6leHza5+aavEqVTX2TC8vK5e8vKsTTVy95NXF7RFmfqV5XHzTVsalLXHzSz9KALE1561n+d7f5/Oq801Z9HtEaGhNNWf9sqvNNWfNNQATTVX+2VnzTVQm/fRZn/e1ze1A1/tlH2yufmmqv9srL2h0Gxeal5MXnzv/AKqv57/+ClnxOm8VfGT/AIQ/f/o+jWfl/u/4JJv9bX7walLB2TzfKr+f/wD4KHeCZ/CvxVs9c/6D0ckn/fn/APeV05bV/eGVU/O8Q5k/0ePyo/8AVx10GjzfvfPn/wCWVY/nQfvPI/5ZV7B8H/B8/jHXrex8v93F+9kr18TU9nTOjDU/aVPZn1R8GvCuq6lYxz7P3cv7ySvsDTvDYh/19bHhTw3Y+G9MjsYI0/dV1FnNYmX9/wAV8VicT7SofoeCw3s6ZsaPo3+x716xoOm+V5dYGjfZ/K8/zEr0fR/I/wCentXl1aR9BSq0z0DR4TDzXrGj2eYv3FeX6bef8t/kr3Dw36TvWQ6p1GnWX/LCuoh0eCls/wDWmuws4hLLHXVSpnIVtN8NWP8Ay3SvUfDemwWf7iCPyq5+H7Rj9zXo+gww/u/PrppAekaNF/q4Nldh/qqx9On/AOWGK6Cuk4qpka9oP9sW0nkbPM8uvy+/ac+HsF5a3gvrRPtEtv8Au5NtfrBDN5deb/E7wFZePNG8j5IriL95HJtrppVTixNP2lM/iv8AiR4PgaX+1IIH+0SySRyQRrXi+m6v4k03S/8AQf3tvL/yzkX/AJaV+sH7S3wB8R+G/GV5oehv5dxFJ9ps/M/56f8ALWOvgfXv9Dikn8hJfN/d3lpB/rEr7HBVPaUz4HG0/Z1D5/h1m+luv3//AC9f6yP+/X1x+w3r02pftc+B9DsY38y/uPs3lx/x187zXv8Ax7weRDc3Esf+j3f/AC0//e19w/8ABMD4J6541/bw8J+f/wAe/hyOTVriT/pnD/8AvK92keHij+26H/VJS1X872/z+dWKg4wqvViq9ABVerFFZgV6r1YqvWZoV6KKKzAr0VYqvQaFeq9WKKzAr1Y8n3/z+VWKKzAVYAVGU7UvkL/cq1IQUjyn8A7VF8v9z9KAP//Q/XHUpj5tc9NNWheVz8/avnKp0GfNNWPeVoT9qxrz/VCuY0OR1H/W1z0/atHUpj5tc9NNWgFeab97Veis+swCftWfNNViftWPP2pVQK801Y801E01Z801cB0BNNR53t/n86x/O9v8/nVfzvb/AD+dZmhYvZpzFzX4v/8ABTiaCbVPD88Ub+Xa+ZH5n/LOv2IvJq/Mj/gpNPP/AMKb0uCeP/W6xH/wD93LXVlv+8GNQ/E7zs/9ta/SD9lzw3BpvhKTxxqv7qP/AJ6V+c9nDPe39vYwfvZJf3cdfszZ/Da+h0HR/hzY/u7e1t45LivTzKp+75D1sopfvPaHk3jb4neOdYuvI8Ob7a3/AOmf8dfN/iT4kfGLQbvN99slj/6ZrX6Iw+A9Ks/7kn/ouum03wfpU0PkeQn/AHzXifXqdP8A5dn0v9nVJ/8ALw/Lmy+LXxUml8+G+v4v+uktez/D34s/FuHVI/PvppY/+mjV9wal8HtDu7XP2VP++a83/wCEI0rw3deR5FaVcdTqf8uzOlltenU/iH0B4D+LWuTWFv5/73/rpX3h8MPGEN5F/p8n7yvzH0Gaxsz+4/dV9AeD/F89m8fkSV8/iT6nDn6caPN9suo/Ir2Cz/cxZr5v+Cc0+vWvn+Y8vm19gf8ACK31nbfv461w5jU/dnIXuvWOl2vn30nlRxV8veKv2xvAHg+/kg895I4v+eddT8VLO+1LS7jSof8AlrH/AKyvzH+IX7Pf9pS+fPd/vJZPMkkkr06Xs/8Al4cNX2n/AC7P0n0H/gpZ8AfK8i+u5vM8z95+6/d/9/a+qPBX7YHwI8YX8cGha5beZLJ/q5G/eV/ORL+zfPqV3JBpUnmSf89JG/d1fs/2UfjFo8tvP4WntrmT/v3sr0KdLD1DzqlTEUz+sCLxJoc/7iC6hl/4FV+abzov3Ffhx8Jfh7+1QdLj+ebzLWPy4/Ll8z/0bX1h8MfjN4/+FWvW/g74xaNc2Nndf8vcjeZHWdXA/wDPsKeN/wCfhz//AAUC+G8954Xt/H2lx/vLWTy7jy/+edfz4axpuleMJZNUhkT7RdW8kccm77kkP/PWv6//ABVpuh+NvBF5Y3Gy5s7+3/77r+Pf9onwfqvwZ+K2qeFYP3Uf2zzI/M/5516eSYn957M8nOsD+79pTPmeGG+1G01D7n2i1k/1f/LT/V+bX7wf8ESZoLz45+LL7z/Mk/seOPzP+2lfifr1n5Pje81z/l38v7T/AL/7uT/45X7sf8EJNBvrTxH408Rzo/2P7Hb23mf9NP8AW19jhj4THH9KEJm/vp5dWKKK2OM0Kr0QzUVzgFV6sUUAZ/8Ay1ooopVTQr0UUVgAVXqxVeszQKKKKzNCxViq9EHeswNAfdH0ooH3R9KKAP/R/WC8rHn7V0F5XPz9q+cqnQY80Nc/eQ11E/auf1PtXMaHnGpQnza5aftXU6lMfNrjp+1aGYVnz9qsT9qx5pqzNCvP2rHmmrQmmrHn7VlVAx5+1Z8/arE01Y8/auOqdBXmmqv53t/n86rzTVX872/z+dY1DQJpq/I//gpleX81r4Xg8z/R4pJPLT/ppX6wTTV+YH/BSbB8EaH+48zzbz/Wf3PKjrpy3/eDM/N/9nvw3B4q+PHhfQ50/d/bPMk/7Y/va/d/+x/sf2i+/wCesdfkP+wf4V/tn48f27Onm/2Xp8kn/bSb91X7Ma9LBDpdaZvV/eH02SUv3Z5PefZ/9fO/lx1Y03Uh/wAuFq8v/TST5K8n+IXxm8D+AYvP1Wd/tH/LOONa+b9O+JHxw+MEsn/CuYLbSLP/AJ7zt+8/79V5tLA1Kh7lTMqdM/UjTZvOtMT2tt/39rn/ABh4b0m80vzr6P8As3/nnJJ/x7/9/f8AlnX4H+JPjB+0Lo1/HBP4g1KX/lp5cDfu6/QD4S/Frx/8SIrz/hXOparY6foOhxy6pJrssd39p1DzP3vlfuofKi/6ZfvfuV6X9kezp+0PO/tqnUqchoavr02g69JpV9+7kikr3D4ca99sljr4vvPEl74xvs31p9i1C1/1kcf+rf8A65V9QfBmGe88uvEx1I+nwNT2h+8H7H+jz6lLb+RIn+s/eeZX6w+MdBstN0b/AFaf6uvzP/Y/u7HR7C3g/wCWlfof4q16CS1/07/V+X/rKeD/AIYY2l+8Py3+OPiWy8NfaP8Aln/00r839e+Kljq+qSQwSeZXsH/BQK81yy1SP7POltZ/8tJJGr8f9Y8bT+FbCTXfsNze28X7v93/AKuuj6t7Qz9pTp0/aVD9gPhvp0Gu3Ufzp/31X3/4J+Es95a/ceP/AJ6fLX86HwN/bw8Eabr1noeq+GZrnzf9XHHFHJI9f0Yfsu/Gz9nr4teHI774O+LZtNvP+WkHm740k/6a20tdtLA1Kf8AEPOq5jh6nwHvGj+GoNH/AOP6CGT/AIDWh4k8K6V4k0aSCaDzI/8AWeXuo17xLqtnqH9leMbRP3v/AB76lYf6iX/41WhoMNj/AKiCNI/+enl1PtRey/dnIfCSz+xaXceFR/q7WT935lfz/f8ABXTR7Gz+JenzwJ+8lt/++/3lf08aZ4cgiuv7Vg2RV/Mv/wAFpLO+s/jJpcGz/R/7P8yP/v5Xdlv+9nnZt/uh+T+valP/AMIvHPv/AOWckclf1I/8EPfB8Gjfsv3njGff5mvapJ5kj/8ATH91FX8r2sSzw6N/ZQj/AOWcdt/n/v5X9uP/AATx+Ek/wl/ZV8H+Fb6Pyrj+z47m4/66Sx1+g0z8xxJ930VXh/cxeRBViqMAg71YqvViucAooooAr1Xn7VYqhezQQ8TfuqDQSiiq801L2QFiq9V/O9v8/nViuQ0CrFV6KzNCxViq9FZgaj/cj/3BUdA+6PpRQB//0v1nvP8AW/8AbOsitC8mg83iSseftXzlU66Rnz9q5fU+1dBNNXH6lLXMM4e8mPm1z8/atiftXPz9q6DMrz9qx5+1WJ+1Z/ne3+fzrnNDPn7Vz8/atief/luKx7ysqoGPP2rn7yatCftXPz9q46p0FeftVeiftVesahdI5/xh4ksvB+g3HiPVJP8AR4v+elflf+1F42vvjB8PvP0q6+3afa3HmbEX7lfTP7aXimeHRtP8LWMnl/av3klfJ3gnR4pvDmofbv8Aj3lj8qSilV9nU9ofbYHJKdTAc9Q7D/gnv4bni/4STXP+ve2/9q1+gHiTTZ7z/R4a+eP2J9Bg034X6hff8/WqSf8AkGvr/wCx1njq3tMRzjy7Df7OfI/ir4DaHrEv26+gSS4/vyV5vD8JJ/DcvnWP7qvvi8ig61jTQwRfv65frtSmer/ZtOofnxrHwT8K6xqkmuarpT3NxL+8k8tpEjerH9jweG9Ck8K6HYw6bZyyeZJBA335P+mv/PWvrjxJ7/va8vm8N/2lL+//ANXWv9pVKn8Q1/s2nTPn/R/B/wDaV1+4gSL/AKaV9gfDfwrBaeXB/wAs65/R9Bgh/cQR+VXuHhaz/wBPjMFc1Sp7Q9LA0/Zn6pfs4Wc3lxzwP/1zr721jR/7SsJLGf8A5ax/vK+R/wBmnRzaWFvPX3x5Pv8A5/KtMNS/dhjf4h+P/wC058E9K8SWH/FVyP8A6L5nlyOu+P8A79V+R/jf4PwXnhe88HX195UfmRyW935X3JK/qo8d/DjSvGGlyQTpX5z+MP2e7HTdZ/fp5f7yu2lV9meR7L2n7s/m3s/2A/iNrPjL/hI/CsFhqXmyfvJ47rZb/wDTWT97X64aB+wF8MvBXwl0uHwtrl/beOIv9I/tqwaT/WTf8s/+vWvvjwT8E/Dnmf6h7aSX/lpB/wDGq+2PAfww/se1+wz+TfW8v+z5cle5TxPtDwauU06dT2lM/F/4S/Gb9sv4Ya9J4H+Juh/23Z/8s7uP93vjr9OPh74wn8Y2tvP9hmsf+ekci19kal8MdKmtP+PVP9X5dY+j+D9K06WMQx+VHFXDVpfvD0fa/uyvpsE8Vr++r+df/gtV4b+2fFXwfPsSXzdLk/7+eZX9MGpeQZfIg/5ZR1+A/wDwWS02CbWfC+rf8tIrOTy4/wDt5rvy3/eDzs2/3c/Df4J/DH/hanx28L/Dmff/AMTS8j/h/wC/tf3o6Pptjo+l2+k2Efl29rbxxxx/9ca/k+/4JYeA/DkP7Rlx8R/H880n9jaX5dnHHFJJG9xNJ/8AGt9f1gabeWN5YR32kv5lv/yzr7qlVp1P3Z+Y4nDVKf7yobFEHeq9WPO9v8/nTMAooqvQBoUVX872/wA/nRXOBYqveQwXkUcE6J+6oon7UAZ837mLFY8/ati8rP8AJ9/8/lQaGfViGb91Viaz9az4fPMv+spVTQ0KKs/Y5/K+/SfYoP8Abl/4FXABX+1/9tP+udaGZv8AnnVjy4asQd6zNBJukf8AuCoK1Hi+SPj+AVH5ftQaH//T/Ti8mqv9sqvqfas+vnKp10jQmm/dVw+sf6kV0Hnfuq5fUph5XFZDOHn7Vnz9qsTTVXn7VoZmPP2rHn7VoT9qz5+1c5oY9Y95WhP2rHvKzA5+8mPm1jTf66lvJqz5pq4zoM+ftR53t/n86J+1UJv9TWZofnt+2lDP/wAJRp88H+r8uOuI0GGDRvAenwX37rzf9Jkr6n/aX8E/8JV4I/tyD/j4sJP/ACHXxP8AE6eeHS9P8j/V/Z4//Rdc9X/n2fqGVYmnUwFM+4P2V/sH/CtJPsH+r/tC4r6Qml8lK+P/ANjnUp5fhpeWH/PrqElfTF5eVz4n+IZYakaE01Y95VeG8/dVZm/1NedVPbpUzjryzrn66DWJoK83m1iD+/WlIKtI9A03/W/9da9o8K2flX/n14/4bin/AHc89fQPg/yJtUjgrUjD/wAQ/W/9nuz83S7efy/L/d19ofufLr5v/Z10mfUtLjhsf+edfSGsaPfWfmQV6FOl+7OXE1f3hoRWfnR15fr/AIbsNSm8ieNK7DT/ABJ9jtPIvv8AWVz+pTQSyxzwSeZXQcx5PZeFf7Huswf6uvpHwr5HlR5rloof+e9dRptn5Mv7iurDHNVPYJoYPsv3683vIfJl3V6TZwww2uK5bV/J82tapwHm95X4b/8ABUTR77x58VfA/wAOdD/4/NUt/Lj/AOuk1zX7j6j/AKqvx58eeD9W+MH/AAUOj8meG20vwRp8csk87f8ALTy/9XF/21k/8crTDVPZ1CMThvaU/Zmv4O0bw3+xP+zneeIvDmh/23qlrH5ckkjbI/M/56S19c/sLfH6++P3w5uPFeq2iWVx5n7yCP8A1aV5P+2kdK8N/seeIIIJPNkl8uP/ALaeZXLf8EndHns/gteX0/8Ay1uK6spq1Pr56fEeW0P9XqlQ/Wjzvb/P51Xoor772R+Dliiiq9QAUUUVmdBY872/z+dV/O9v8/nRVegA872/z+dFFV65wLH/ACyqv5M8PWrEP/PfNWP9d/r6DQz/ALZVb+0Lj/P/AOutqXTfOh/cVy00XkSUvZAT/wBoXH+f/wBdWf7Zm/z/APqrHoo9kaHZQaxP5K49P89ql/ti4/z/APqrmrf/AFK/Spq5fZGXtT//1P0ovKx62LysevAqGtMWb/U1x2sf6kV1E037quH1ib0rmLOPn7VXqxP2rPn7VoBnz9qx5+1aE/as+ftWZoY8/auWvP8AVCupvK5+8hHlVmBx8/aseftXQT9qrzQ/uqy9kdBz9FaH2P8AdUeT7/5/KsvZgcfqWjwaja3GlTp+7lj8uSvzv8VeA5/EmlyeHLGP/iaaXJ5fl/346/UCaH97Xzf4r+GN9N8VLfxjpcn2a3i/0mST+/8A9M65sdS9n+8PrOG8d7P2mHqHhH7JcWuaDa+IPDuuQPbXEUkclfU83/PfNcf4b0eCz8R3mqwR+VJdV6BP2rxKv7w+npfxDPhhpZpcx/v6nqvNZ/uq4T3KR5P4kvL6aLyIK83s7PydUjnvv3v7z95X0BeaNiLOyvL9e8Nfuv3FddIKtUPEnxg8K+DovO8R3X2K3/56V6z8Mfi34c16W31fQ9RhvreX/lvA2+vhjxhoN9r1r/Zd9B5kcv8Ay0r274PfCvSvDdrb2PhyDyv+ekn9+uyrSp+zOKn/ABD+kD9m/wCKn9mWFv8AZ5/+Wde0Xn7Ufwks/FEnhW+8R2Eusf8ALS08+PzP+/VfC/7KPgOe0tYzrkj3Pm/6uPd9yuP+Kn/BPbw5/wAL9t/ip8MrGHTftX/H5/10/wCeld9P+GZfu/rHvn6keMNX0rV/Dn27SpP9b/q5I6830fxVfQxeRPvl/eUaD4bn0fw9Hpfmeb5Uf+skqxZaDPZ3/kf8s6kv92e4aDMPKr0jTf3PSvN/Ddn9i/1En/LSvSP+WVddI86qbE0vkpXPzTVoTTVy95L/AKytTm9mc/r15BZxyGv55/jNe+KvCv7RniDVdVneK8+2eZ+7f/nt/qq/enxVqUENhcX8/wDq4o5JJK/A74wa9P8AFX4x3l9Yx+ZeapcfcjrKqe5kNP8AeVJn0x8VNY8R/GD9ka38OQRvJeX+sW9tH/6Nr9Sf2afhXB8H/hBpfg7y/wDSPL8y4rzf4MfBODR9B8L6Hrkaf8SaP7bcR/8ATxN/qq+x6+o4cwP/AC/qHwHHufe0/wBgphRRRB3r60/MCxVerFFZVQK9FFFQdAVXqxVegAqvViq8/agAqxVeiucDoLOauf17/W+fWhB3qjr/APx6UGhytFV/O9v8/nR53t/n86zA2xMPJjz/AHBSectYLy/JHz/AKj8z3qPZMD//1f0YvJqwJpvLrY1KY+bXLT9q8M0LE2pfwz1x+oy+bLzWheTVz8/ao9kwM+ftWfP2rQ8n3/z+VZ95FB1pGhy95NWfNLP0rQn7Vn/uq5zQr/62q8vkUTQ1jz9qzAx7yGq9aE/arEMNaezRftTn/sdWIbP0roPsdbENl/sUezRn7U4/7F/sVz/iTRb680rz9KTzZIv+Wde0fY/3XkbKrw2fpXT9T9pT9mXhsdUoVPaH5saNr+uzfFCOxvrSaL93J5ny/cr2+b91X1h4kh+2eF9Qg/6Z18jzTD7LXy2ZYL2B99lWbfW/3gVofuq4f7ZVebWfKi+/XjeyPqaVU6maby647xJNAYvIrl7zXr6aX9xWfN/qv38mKqlSEc/NaQT3X+rr76/Z18Bwalo1xrlxH+7tf3nmV8KnxJpem/6j/Sa+oPhL+0jPo+lyeFbix8y3l/55t5cld1OlUNfq1Sp/DPuD4D/FQD4lyaHB/q4q/Uea8/tLy5/k/wBXX5I/Bi88HeA9Z/4SqDTXkuLr955k7V+h/gP4weAPEl19hF1/Zt5L/wAs5/466adI48Thqh7DZ/601r/Y/P8A39Z95Zz2c33P9bS2WsQQ+XBOldBy+1PR9Hit/LzBXUVzGg3kHet+aatCCvP2rh9Ym/e11E15+6rh7ybzpdtBjUOQ8SeD4PHug3ng6Z3jjv4/LkkjrjvCvwf8D/Czw5GfB1jbXOqRXHl+fJF+7StCz+Leh+G/irH4Ov5E/e2fmSR/9dq+gIptI161/cf8e/meZ9z79deGwPt6nszmxOZfUMP7QPDenT6dpcYnk8y4l/eSSSV0FV6sV+kUqXs6fsz8cxOJqV6ntKgUUVYrUxLFV5+1WKKyqgZ9FWKr1B0BVerFV6AK9FWKz6ALH/LKq9V/N8qrH7qucA872/z+dV9TmnmjorOvP9UKAMiiq8/aiswEm6R/7gqCtAfdH0orQD//1v0AvPP83n/nnXPz9q6i8rn5jP8A8868MDn5+1Y80NdBP2rPn7UGhz9Z/lzVsf8ALWq8155X7iCOszQ4+b91WfWxN580vNV5of3VZgY//LWq95DWx5Pv/n8qseT7/wCfyp+yA4/7H+9qxDZ+ldR9jo+x11eyI9qzPhhrYhs/SrENn6VseT18+t6VM5vaIx/J9/8AP5UeT7/5/KtiaHy6r+T7/wCfyrppUjL2pXhht5v3E/8Ay1r4X16z/s7VLzSp/wDllJJHX3hXzB8ctA/s7X49dgT/AEe/j/8AIleLn2G9pT9ofS8OYn2eI9mfN0/ase8/ffuKsXk3lS1z815+9r4j2Z+mQOf8Yax/wjdrJ9ijeWSvlfUvjNZXkskAeaSSL/lnGklfWGoxDUov/RdeMXvg+DTb+S+Efmeb/rK7cN7M6aZw+m/EcTRfv9Ov/wDv1Xr/AMPfG+lQ6pHfarHc23lf8s5IJPMruPAcPhzzY/t8aV9weG7LwdDFHfQQJ5kvmR+Z/wBM67T36f7s8/8AB/xasZtB+0ee8vlSfu4/Kk8zy60L34+6H5XnzxzRx/8ALOSSKSOvsD4P/wDCEXkVvbiCGK48vy5JNtfUHhr4b/DKaxkg1T97H/q4/M+f/U11U8MFSrTPlf4D/t1fY/8AinNcnS90uX/V+Y37xK+8PBPxy8D+ML/yLG+SPzf+ejV8b/FT9iz4ZfEK687w5Gmm3nmf8fcHyVw/hr9jn/hVeqW9/oWv3l75X+s89t9YVTwMd7CpU9w/ZjQZvJix5/2mugm1Pz6+Z/hvr0/7uxvn/eV7h9t/dffopHnGhe3k81Y801V/O9v8/nVizh/tHVI7GD/tpXZhqftKnszzMbifZ0/aFib4V+Ade+x654q0a2udQij/AHc7r+8SvQIYYLOKOCxRIo4v+WcdaFV6/R6WGp06Z+QYnE1K/wDELFWKr1YrqOUIO9WKKKzNAqxVejzvb/P50AFV5+1WKr/8sqzOgKKKKzArz9qz62Kz6AK9V/J9/wDP5VoVYg70AZ32Ob/nn/n86wJ+1dzN/qa4aftXOBnz9qr1Yn7VXoAuRf6tfpUlQQTfuV+lTecaAP/X/QC8mrHn7V0F5WRN/qa8cDnp+1V62J+1Z9Boc/P2rHmhrqJoaz/J9/8AP5VmBz/k+/8An8qr+T7/AOfyrqPJ9/8AP5VX8n3/AM/lV+yH7VnPw2fpVj7H+6roPJ9/8/lR5Pv/AJ/Kt6VMyOf8n3/z+VWPJ9/8/lWx5Pv/AJ/KrH2Oun2RmY8MNWPJ9/8AP5Vsf8sqr+T7/wCfyrqpGZnz9qr+T7/5/KtCftVekZlfyff/AD+Vcv480GDXvBGoQTp5vlR+ZH/sSQ13EMNaE2m/bNLvIPL/ANbbyVliaXtKZeGqVKdQ/I+8/fda4+ftWh9sHleRNRN5EtfmdU/aaHwGPVCaznmirp4Ya0LOzrm9oevSPLvKns5PP2PHXc2fjbVNOjjg/wCeVes6bo8F5+48tK7/AMN/D3StSuo/3Hm/89K6aeKOz6wzj/h98WvJu44N/wBm/wCA19seCfiR/aUscX2p/LrqNH/ZQ8Ha9oPnxRp9orY8N/s932gy+RYxv5ddPtahzVMb7Q9Ri1i+mtI/sDp5ld/ZXnnRf6RWPZ+Dr6zi/wBRXQ2emzw1nA8k39H/AOPrz4P3VeoDWILO1+0Tyfu68vhhMP7+tj+2IIusldtKkctWqekXd3mLyfMf97/zzr1DwTZ/YrDz/wDloP3deD2ep/8APD/WV9IaDF5WgW//AFzr63hul+8PiuLKlTk9mdBRRRX2R+fFiDvViq8HerFABRRRQAUf8taKKzNAqvP2oqx5Pv8A5/KswM+irFV6DoCq8/aiaaq/ne3+fzrMCxVjzvb/AD+dY/ne3+fzo+2UAbM3+prhZv8AXVszXk+Kx6AM+q9WKr1zgaVv/qV+lTVDb/6lfpU1AH//0P0RvP8AWis6aGuwvLOseaGvN9mZnL+T7/5/Ks/yff8Az+VdBNDWfWJoY80NZ/k+/wDn8q15v9dWRNNXQAVn1Y872/z+dV5+1aAFWKz6sVoZliiq9WK0gZhRR53t/n86r10GZXqvViftXD+PPHnhX4Y+Dbzx/wCOL5NN0uwj8ySeT/0XF/01rf2RmdxB3r4u+MH/AAUz/ZX+CeqyeHf7Sm8UaxF+7kg0ny3jT/rrc/6mvxA/bM/4KKfED48XVx4O8DSTaB4Pi/d/ZI2/0i5/6aXMv/tKvzPs7zzr+P8A66VvUw3s6ZWGp+0qH9A95qRml8+D/lr+8pbPXvJl8i4/7+Vz8M3+ix/9c65/U+1fktX+IftFP+Ge8abNBMfINdRZ/uelfM+g+KptHl+z3/8Aq/8Anp/cr2DTfEkE0WRXFVpHpU6p7RoN6JrqOCD/AJ6V9weCdO0qa18+f/WRV8AeG72D7VHPX2doOveTo37j/lrWVM7qv8M++fhvr0EPl2/mfu6+oNNhsbz9/YP5lflf4V8beV5fkf6yvtDwf48g+wRiu6lVPNq0j6I+x2+fJ+SvN9d+ww1Xm+IVl5Uk/wDzyr5n8efGCx+3/wBlaXJ9puP+ecf8FaHOega74rgs/wBzDJ+8rP0eafUbqPyP3n/TSvF/DcOq69dedf19UeENH8lP9X+7rSlVMatI7CzsvslpX1hZw+Ta29t/zyjr4/8AGGvWPhbRrjxHff8AHvYRyXMn/XOH97Xz/wDCv/gsB+xN8WruOxn1m58L3Ev+rj1aL93/AN/Yq/QOE8NUqU6lSB+ecY/u6lM/UirFcv4c8R+HPGOjR+I/Ct9balp91/q57SXfHXUQd6+pqnxBYooorIAooooNAon7UUVmaFerFV/J9/8AP5VYoAr1XqxP2orM6DP8n3/z+VV/J9/8/lWx5Pv/AJ/Kq9ZgZ/k/uqr1YmmqvP2oAz5pv3VY9aE/as+ftQBXqvRP2ornASbpH/uCoK1Iv9Wv0qSugD//0f1IvIax7ytC9l9f+edc/NNXGc5j3lc/NNWxNNXPz9qzOgx7yaseaati8rn5pqALHne3+fzo872/z+dY/ne3+fzqv9srQzNmaby6Tzvb/P51j/bKPO9v8/nXQZmx53t/n86sed7f5/Ouf872/wA/nWhDNWtIzNiis/zvb/P50V1eyMzI8YeK/DngnwxqHjHxldpZaXpcf2m4nk/gjr+Vf9sz9rrxj+0h4yky72Xhuwk/4ldhu+5/00l/6a19r/8ABTL9pb/hNvE//Ch/Cs//ABJ9Bk8zUJI2/wBdef8APP8A7Y1+OGoWc80VfV5blHs6HtKhye1/eHl2pS1BoP77VLeD/nrcR1Pr37n/AF9V/h7D9r8b6PY/89byOvAzep7M9jBfvKh+/Gj/AL6wjzRNZ+tZ/g+8861jruPJ9/8AP5V+N1f4h+xQ/hnD/wBl/wCf8miGG+sz+5roKKz9qamho+papD5Z2PXuGj/EjVYo44J4Jv8AvmvH9H/1xr6o8K6PBeWsc4/5a0zsNjw38Sb6aL9xaTS/9M9tfYHgPV/HGsxR+RYvFH/00rzfwH4b/wBL/fJ+7r7o8B6PY2cX8FaQOerVPPp/B/iuaLyPPeL/AK51Bo/wl+x/v/I/1tfZFno8Gpf6j91H/wCQ6sTf2Vpv7mw/eyf35Frp9kznPJ/Cvw9+z/v538n/AKZ/8tK9osrO3htf3H7ryq5/zoJrqOD/AFldxZ2X7rzz/wAtaQHzx8fsz/D7xBBB+683S7j/ANFyV/ANoPiq9F199/3Vf6EHxghg/su4sZ9nlyx+XJX+eP4q0e+8H/FDWPCt7H+8sNQktv8AyJX3nBWJ9nUqUz4niyl7T2cz9aP2J/2zPi58AfFtvfeDtRf7HLJ/pFhI37ib/rrFX9qHwH+M3hX47fDnT/iN4Ok/d3Uf+kQf8tIZP+Wsdf53/gO8nhv45vMr+kH/AIJR/tCT+D/ifH4A1Wf/AIlfiiP7N+8/guP+WX/xqv2zE5d9ewH1j/l5A/I6lX2Ff2R/TPRVerFfn56QUVYqvQaBRRRWYBViq9WKzAKP3tE/as+Wb/nhQaCTf66qE/arFZ9ZgV6r1oVXrM6Dnpv9dUE/atis+aGgDPqvWhNDVegDZgjt/JXPpUvl29Zry/JHz/AKj8z3oA//0v0w1Kb/ANF1y8/atC9/9p1z801c5zleftXP3k1F5eVy95eVy1DSBYvLyufmmqvNNWPNNWJoaE1561n+d7f5/Os/zvb/AD+dHne3+fzrsMzQ872/z+daEM1c/wCd7f5/OrHne3+fzrogZnQVYrHhmqxDNXTTMzYr5X/bA/aF/wCFAfCW41XSZP8Aieaz5llpcf8Ack/5ayf9sa+mPO9v8/nX82/7YHxrn+PPxkvNVsJPN0fS/wDQtLj/AOmf/PT/ALbV9Jw/lv1vEHDians6Z8j6lNPeSyTXzvJJL+8kkkrn5rP1rsPsf7qs/wAn3/z+VfqP1ZHke1Pnfx5Z/Y5a6D4AaP53iiPVLj/ll/q6PipD/otdx8JbL7H9nnFfi/GH7uvyH23DlL2h+nHhW8/0WOvcNHxeR18n+D9T/wBWJ6+mPCt4Zq/JcTSP1bD/AMM6DUtNwnn1y/k/va9Yms/Ota4ebTJ4ZeK4zpFh8+Gvpf4SXnnyx2NxXh+m2fneXX0R4D0H7JdRzwR0HT7U+2PBIsbO1xvr6A0HUoIZY/Ir538E2fnSxwDfX0hoNn5UX7/fXbSOGqewQ69ey2vElWIdS+2S5mrh62NNmP2qP/lrW4z1jTbM+bXcf8ecdef6bd/6vNWNS16GKP8AfyUHJVqni/x41ix0HwvqGqzunlxW8klfwf8A7SAg1H4tXHiOD/WXVx5tf1U/8FAvj9BoPgO80Own/eSx1/Jf42mn17xHH/10r6jhv/eDweI6v7g7/wAExQfao6/Sj4A+Jb7Qde0/VYZPLktbiOSOT/ppDX53+CYfWvtD4YTfY7qP/pl/rK/qXhyl+4PwrN/jP7uPDer/ANu6Dp+uQf8AL/bx3P8A3+jrYr5f/ZR+MPgD4kfCXR9K8K6rDe6ho2n29tqFpu/eQyRR/wDPKvqivyXHYapTr1KZ6uGq+0phRRRXAdJXqvViftVeszQKPO9v8/nRRQBXn7UUVXrM0LFV5+1FFKqBn0UT9qKwOgr1XqxVeftQBnz9qz60J+1Z9ACTdI/9wVBWgPuj6UUAf//T++NSvK4+81Kq+o6j3NcfeXleb7Qz9mjQvLyufmmrPmvPWs+aao9qaGh53t/n86rzTVj+d7f5/Oq803nf8tKKQFiab97Vfzvb/P51n+b5VV/O9v8AP510UjM2PO9v8/nViGauf+2+TF587+XHF/y0kr5Y+JH7aXwj8ByyaVpc7+INQ/552n+r/wC/tejhsNUr/wAM4alSnTPteGauX8SfE7wB4Ki8/wAVaxbab/10avxH+Lf7e3xU16KSxsZ00S3l/wCWFh/rP+2stfA2vfEPXfEl3599O/73/a/eV9VhuH6n/L04qmN/59n7Q/tH/t4eFdY8Eap4A+D3nS3F/H9mk1P7kaR/8tfKr8n4bOD/AJYVX0ezmFrbwT/6z/WSV6B9j/dV+rZBklOhQ9w8PE4n2lQ4fyP9j9P/AK9H9l/5/wAmugms8TeRWxDZ/uq9/wCpnP7Vnyh8TtHxYR4/5ZSR11/gOz/0WOuo+Kmg50uOfy/+WkdWPBWm+TF5Ffzx4jU/Z472Z+m8J/vMOe4aPN+6r3jwTr3lSx18/wCjwkS+RXcaPeeTdV+UYmkfpmGPvDTZvNtv3H7yqF5xL/zzrnvAd79stY/PrsNY0ef/AJ515R3Gx4bhsZbr9/X1B4V02CHy8v8A9c6+J9N+26bdfxx19QeCfEs0tr/q/wB3QB94fD3TP9Xcn97X0T9tgs4vP8tK+LvB/jCezi/g/wC2jV2Gp+PJxFz+7ro9r7M5z3CbxJ+98iCT/wCN10Gj6liWvl/TfFU5lxs/7Z16ho/iqAQ/uNlaUqoH0R/b0ENrw9fN/wAYPjBB4b0a4/efvK5fx58VYNHtZDvr8eP2lv2hJ9RluNKsp60OM+Vv2xvjZceNdUuP3/7uKvzf0eH7bdefPXcfEHXp9f1T7PB/z0qDQdIMMfKfu6/U+Csp9pU5z4LiPMT0fwfaV9U+A4Z4b+P7DXzvo9n5NfT/AMPfIl1SP5/+Wn/LOv6UynDezpn5JmVU+0Pgn8bPFXwf+I154/8AA0iRapYRyfu5P9XNH/zzl/6ZV+5H7Mf/AAU++BHxrsNP0rxxdQ+DvEF1+7jgu5f3E0n/AEyuf/aU1fzDy+Kv+EKuri/n/wBZf3nlxx/9M/M/e1xGgx6VpvjfWPAHiONJNH16T7bZ+Z/B53+qkrizrIKGP/iHFgcdUoH97/ned5c9vViv5P8A/gnv/wAFCPH/AOz54xk+DvxGvrnW/B8Unl/ZLht9xZ/9NLaX/nl/0yr+oD4e/FTwB8WtH/t3wBqUOpW//LTy/wDWJ/11ir8lzfJK+Cqf9Oz6jDY6nXO4qvViq9eGdoVXqxVeszQKr1YorMCv/wAsqr1oVX8n3/z+VBoZ9FWPJ9/8/lVeszoD/W1nz9q2Kr1mBz8/as+upms4KxprP1oArj7o+lFWRZjaM+lH2NaAP//U+gNSvf8AV/PXLyzf9NKr3k1Z801fPmhYmmqv53Xz6r+d7f5/Oq/ne3+fzrQDQ872/wA/nWfP2rPmm/e18v8Axa/au+HPwwiksYJ/7X1SL/lhbt+7T/rrLXdgcDXr1PZ0znqYmnT/AIh9MS3kFpFJPO6RRxfvJJJGr4n+Lf7b/wAP/BPmaX4AT/hINQi/5abtlun/AMdr87/ip+0V8R/i1LJBrl35en/8s7SD93HXzPqWseT+4/1tfeYLhinT/eVzxamZVKn8M+gPid+0V8TfifLjxjqr/Z/+WdpB8kdeATeJpz/qP3UdcdealPeS/v6z7y88m28iCvo6fs6f8M4SveXk95defPWho9l9s1SOAf6v/WSVy/neVzvr1LwTZ+dFJqv/AD1/dx11Yal7SoKqevaBD/y3FegfY6x/C0PrXYfY/wDRPb/PtX6rl1L2eHPEqVTj7zyPN/cVY0zvWbqX+s/7aVa02b97/wBcq66RmaHjXw1/aPhe8H/PKPzI6838E6b+9+0QJX0hoPkXmn+R/wA9Y6848K6D5MXkf88q/CfGHA+zqYfEH6RwDV9p7SBrabDiXz62pofJl86uv03R/wB7Rr+jmGKOaCOvwY/WaVI9Q+GOsYljO/pX3xpugwazpcdfmf8ADK88nVPIr9ePhL5Go6NH/wBc68upS/eHdU/hnz/e+D4IJf8A43XQaPpsGm3XOz/rpHXv/irw2fK8/wAv/tpHXzhr2pDTZc/PT9kZ0qp7RpurkxeT5lV9S8VQeb5E8jxyV87zeMZ/+W9Z/wDwkv779/J/38rIPZH1Rp2v+TWjqPjyDSLCSfzPKr5Gm8eGzi/1lfM/xI+LV9qX+g2Mnlf9NK6KVIKp6B8bPj9PqUsmlaVJX5v+O/FVxN5mXrsNY1L/AJeK+f8AWNSOpX/P+r8yvr+HMhqY7Efuz5LO81p0KZj2Vn5t15//AC0r0jTbPyI//adY/huz/e5g/wC/lekWem/+Ra/o/IMkp4Sn7OmfkGNx1SvU9oWNN8/zfm/eR19MfD2zxdxzfJXh+kWf737j19IeA7KeHy7if/llX3+GpezpnzeJPi/45ePJ7zxZ+5/dxxSeXHHXuF4P+Eq+HOh+MIJP9I0aTy5P+udfF/xymnh8eXkA/eSfaJK+yPgx583wq1Cxn/585JK8jB4n2leoa4ml7OnTPOPjPr39j+LdP8U6VJ/pEtvH9o+b/lpX6H/AL9qLXNC0G38f2Oq3Ph/UNL8uOS7gb/ln/wBNf+esVfi/rGvT6xqHkTvX6Mfs1Q2X9gyfclj/ANVJHJXFgalPF1KhljqfsKZ/SB8Df+CqHhXV7W30P4xWv+keX/yEtJ+eN/8App5VfqR4D+IXgf4naP8A8JH4H1GHUrf/AJ6QN9yv4P8A4heFbHwfr3n6H+6jlk/d+X+7kr7Y/Zd/ad+I3wr1S3n0rVZrK4/56f8ALN/+uteBmXB1Cv8A7udOGzepTp++f2MUV+YHwZ/4KWeB9eFvofxhsf7EuP8AV/b4P3kD/wDxqv0n0fXtC8S6XHrnh27hvbO6/wBXPA3mRvX55jspr4Sp/tFM+gw2Mp1/4ZoUUUV5h2FerHne3+fzqvRWZoWKz5+1WIZqKyqgZ9Hne3+fzoqvL59QdBY83zaz5oar1Xn7UAJN0j/3BUFRTfacR/7gqD/SaAP/1e4ml/1f/XOs/wA72/z+dV5pf9X/ANc6z5pq+bNDQ872/wA/nXAeNvib4H+Hlr5/iq+SOT/lnBH/AKyvL/jl8a7H4Y6X9h0qRJdcuo/3cf8Azx/6aS1+R3jzx7qviS/uJr6d7mSWTzJJJH/ePX2/D/DFTF/vKn8M8XG5l7P93A+iPjx+114j8YSyaH4Od9N0v/lp5f8ArHr4XvLye8k8+eSief8A5biufvJq/TMNluHwlPkgeBVqVKn8QTUtS8n/AFFecTTfva2Lz991rHmhoqmlIrQ/66sjWLv97XQQ/wCr8/Fef6lN511XHVNKQed+9r6o8Had9j0u3sf+Wnl+ZJXzN4b03+0tZt7H/nrJ+8r7R8Nw+ddedXrZDT9pUM8QegaBD/8AbK6CbyIYuaz9Nhg/651ozfvovuV+o0/4Z4Bw2peRN5gNZGmwnza39ThMFQ2f7mX99Umh32j+fD5dbHhrR5/N8r/W+VJJ5lV9Hh+0eX9yu4+Ev76/vPP/AHnm6hceX/38r5PxGymnjspqf8/IH0HB2Y1MJmdP++ekeGvCvnD9/R4k8K+dbSf9Na+iNF0iCG1qxqWgGYeR/rK/i+rVP6P9kfDGj2c9nr0cH/TSv1w+AN4P7Ljg/wCWktfF0vwxn+1fbvIr65+D0M+j2scEz+V/10rP2v7wKtL92fR/iryfsPO+vgf4nXkEMv7h/Nr7A+JHiqD+y+HSKT/pnX5ofFTxV503kQVpiapzYakcNeeKpzL5H+rrPm8Sfuv+en/Aq4f7Z5037+rFc53BqesX00UnnvXi+uXnk+ZPN/q4v+elegeKtf0rQdK/tXVpPLjr4/8AFXjC+8VS+RAnl2f/ADz/AL9fb8L8L18xqf8ATs+R4gz/AA+Bp/8ATwg17xJ/bsvkwfu7eL/x+q1nZnzaLOHyfL8j/llXYabD/wA8I/8AW1/ReSZLQwlD2dM/GMbjalap7SobOm2UHm5g/wC2ddvZQwzRVj6bpsBl8gV2Gm2U/kyYT/v3X2OGpHk1DoNBsvO/fDfXuHhX9x5fkf8APSvP9Hs/JixXpGj+RDLHNXt+y/dnkVap+THxOvP7Y+JeqCD/AJ/JI6+59BvP+EV+BmqX0/7qSWz8uP8A66V8H3ln/aXxf1CL/qIXH/oyvrD476xD4a+H2l+Dv+Xi6/0mSvjsNV9nh8RM9fE0vaVKdM+L/tk01/X3R8AfG19Z3VvDD/q5f3ckdfnvMR5v36+4PgbZGEx3x31y8P8A7yua5r/DPsnxt4bg161+32P/AB8Rf8s6830bWLfR7XyL6Ty5Iv8AlnXbw+MLGGPyL968Q8dywXf7+xdJfNr6nE1PZnz+Gpe0/dnp/wDwuv8AsC/+wzp9pt6+gPgn+294x+D+s/bvhxqt5ZRy/wDHxYSL5kE3/bKvzP8AN/e/9Na+gPhjoM/+vnT/AFv/AC0rxf8Ae/cqHdUpU6H7w/pI+GP/AAVu8OaxYW8Hj/wreRXH/LSewaPy/wDrp5Vfp/8ADD4t+B/jB4Xj8VeAL5L6z/5af89E/wCusVfyQaDZQWVfTHwT/aK8Y/AHxRH4q8KfvI/+Xy0kb93NHXiZtwNQqU/9n/iGuGz+p7T94f1IVXrwD9nv9pz4V/tIaB/a3ge68vUIv+Piwn/16f8Ax2Kvf5+1flGJw1ShU9nUPq6VSnOn+7K9FFV64zoLHne3+fzqv53t/n86Kr/uqDoCftWPP2rQn7Vnz9qzArTdI/8AcFQVoD7o+lFAH//Wsed7/wDLP1ryf4tfE7Svhj4Xk12+/eXEv7uzg/vyV6RNNBDF54fy/Kjr8gPj58U5/Hnjy4ngd/7PsP3dvHWnDmUfW6/7z+GcOZYn2dM8m8YeKL7WL+4vtVn+03l1J5lxJ/frye8m86XbVjUrzzpZKz6/bcNhvZ0z5CqV6yJofMrfrPn7V1cjIOXls55jWRNZeTXf+T+6qhNZwVjUwxv7U82mhn8quPms5/N/1de4fY/O4rn72zt4a56uWl08SZ/gOCDTdU8+b935sdc/rPir4maPdf6BqTxf9c62Kr/v/J/1ntWPs6lOn+7NjY8N/tIeONNl/wCKqtYb23/56R/u5K9w0H9oTwBrH7m986xuP+eci/u6+N9Shmn/ANf/AM9K5+GGnTz7F0BfUadQ/VDR73QvEkXn6VdQ3Mf/AEzarV5psEMsn/POvyEvLzVNNk8+xne2k8z/AFkbbK9C8H/tFfE3w5D9mnuk1K3/ALl2nmf+RK9zDca0/wDmIpnPVyip9g/U/QZrfTbWS+n/ANXFH5klZ/wG8VT3nhy31WD/AI+PM+0/+RK+D9S/aun8SaNJoU+lPbXEv7vzI2/d19cfAiGDTvC9n87+ZLHXt4bNaGY1PZ0/4Zw4nDVMJ+8P1J+Hvimx8VaDHfQSf6393J/sSV3C+R5n7+vh7wTr8HhXXtQsYH/1snmbP+u1e4TeMIM53/u6/lfj7g6plWP/AHf8OZ/Q/B/EdPNcJ/08gfWFn9h+y/uJP3dZEPiq30i6++lfL3/CyL6CHEH7qs//AISSbUf399JX557NH2PsmesePPG19rHmeRJ+7r5f16GabzJz/rK7jUtS/wCWMNfO/wASPi14V8ETfYdcn824l/1cEf8ArK7sDltfF1PZ4emc2JxNDCU/aVKgTf63yPMrj/FXxU0rwrF9gg/0m8/5ZwR/+1a8f174na54k8y30qP7Db/89I3/AHleb/Y/9Z/6Mr9a4c8Ofae/mB+Z53x1/wAu8IbGsalrniu5/tXXJPM/55/880rP+yf8vFdBFZ/uvs//AD1oFn+9/wCuVftmGwOHoU/ZwPzKpialSpzzM/yff/P5V0Gjw/uqsw2f/fyum0zTcx/+069HDUjhqVTotNs5x+/g/wBZXo+m2f8Aq5/+esdc/Z2fkjn93Xc2f7n9xPX0mGpnm1ap0+m/88K6eH/XVzEM0Pf/AFlGsa/Bo+l3GqzP/wAesfmV01f4ZwH5z+CdNg1L456xP/rI4tUuP4f+mlaH7SGu/wBpfEG4sP8AlnYRx21aP7Ov/Ex1nUPEd9/y1uJLmSSvBvGGo/2x4o1DVp/+Xq4kkr88zKr7PAf4z6LDUv8AaDHs4fOuq+8fhL+50Hz56+FvDcPnapHBX2zZ3n9j+HP3H7v93WnD9T2f7wMyXtP3ZjeNvGxOoeRYyf8A2Febw3muTXX2jf8AvJa5fUrz/SpJ569p+Fegz6vfxz+XRSqVMXiDOrTp0KZ6v8PvAc8sn9q6r/zzr6g02G302LyIKx9Ns4NNtf39Z+paxB/x7wPX22Gw1OhTPmalSpXqHqFnqPkxR1Y1LUoIYfP/ANbXy/qXxCn04SWNcvN8VNVn/cVz1MZTNaeCqH2B4a8SeI/BWvW/jHwBqT2VxYSfu54G/eJX9BH7Fv7delfHm1j8AfEbZY+LIo/Ljk/5Z3n/ANtr+V/w3/wkesSx/Ybqa283/nnX1T4P03VfCpt72DUbn7RF+88yRv8AlpXgZvlOHzGh+8O7DYmphKh/YfVev52PCv8AwUU/aF8By2/9q6lDr9v/AMtI79f/AGrX6T/Af/gop8Fvi19n0nxG/wDYGsS/u/Lk/wCPd/8AtrX5dmPCWPwnv/GfU4bN8PXP0AqvRF5EsfnwVYr5I9Qz6r1ozf6ms+b/AFNZnQIPuj6UUD7o+lFAH//X8G+PPi+Dwf8ADTUL/f8AvLqP7NH/ANtq/GCW8/1mK+8P20vFU/m6f4Vg/wBXFH5klfnx+/8AKkzX6BwfgfYYTn/nPmMyqe0xBnf8taseT+78+s+L97deQK6Dyff/AD+VfoeGpnh1DH8n3/z+VV5+1WP+WtV/+WtaiCq8/arE/asfzvNuceZXOaGx5Pv/AJ/Kse8w0edldF+//wBfXO6xXZiPgIpnH+T7/wCfyqv5Pv8A5/Ktijyv+WH6V5Xsjc8/1jTvSuP+x/va9gvbPzutcvNZiGWvLxOBOulVPL9Y070rh7zTf9ivoj+x/Oirl73w33riqZRUOmliTw/7J/y8V+qHwT1ix/4RzTzPJ5dfnPeaP5Ndj4b8Y+I/DkX/ABKrt4v+mf8AyzrpyDHfUK/PUM8yp+3pn6r3l5ff8JHeQSz/AOj+XH5c+2un/wCElg03y7jVd/ly/wDLSOvgDQf2tJ7OL+yvHGneZH/y0kjr6o8EfE7wB8SIfI8O3yS/89IJP9YlfbY2nlPEFD6vM83Lcdj8qxH1iB9AQ6lBPF59vJ5sctcP8SfidB8PfCVx4j/1txF+7t4/70lZ80s/hW1/1n+j/wDoFfO/xI17w58Q7rT/AA5bz/afsskkknlt9yv5vpcFV6effUKn8M/dMTxjTqZT9ch/ENH/AIWnffFTwbb6VfalNZah5kcskkbf88a4bx5N4cs7X+yvL/tLVJf3kk8lZ82g/wBg/wDIDT95/wA9P+WlcBeQ/wBmyyXt+/8A00kr9/8AqNDCUPZ06Z+KfWa9ep+8qHn15qXirwfJJqsE/l2fmf8ALet/w38bPDl5L5GqR+XJL+7rzG88ST+JL/z7791HF/q4I13/ALuq2g+CRDFJql9H5Xm/6uP+5Xz9PE1/afuzsq+z/wCXh9kaP4k8Oax+40q6SWugh5uv9Bkr4A1LR59N/fwfu5Kn034keP8Awr5Zsbt/L/6b/PXd/rBCn/Epmf1L2n8M/Rizh/0qOf8A55V3FnD/AM9/3X7uvg/wp+05qvm/8VXpqS/7cFfUPg/45eANfh/16W1x/wAs45K+oy3NsJX/AIdQ83E4apTPobTYcS+fXUww1y+gzWN3/p1g6Sxy/wCr+aux5ihr6in/AAzyapWmh8kRzmvnf9pfxhPpvw9vLGB/3l1+7r6AmvPWvz3/AGitSGseLdP8OwfvP3n7yOOvJz/E+zwhpltP2lQ6j4fTf8If8INQ1Wf/AFn2fy4/+uk1fN//ACyr6A+J13b6N4H0vw3B/rJZPMkr5/r4TNqn7ynD+Q+gw1L/AJenYeCLMTaz5/8A00r3jxhrH9naXXl/w3s/9ZNR8SNS/wBKjg/55Vr7T2GE1Of+JiDAsx/bGqR29fof8JdB/sfRo76f/WV8H/Cuy/tLWfPn/wBXX3hDqP8AZug+R/0zr2+HKXs6ftzy83/kNDxt428r/QIf/Idef2fiSAQ/v3ry/wAU6951z5/+srj/AO0p/JrTE5v+8Clgv3Z6hrGsG8l5k8yOq+jwz3l1HBBXL2UM95z/AMs69w+Feg/2ldRzf88v9XWWG/f1DWp+7pn0R4D0Cx0HRpNc1yTyo7X95JJJXh/ir48eKviF4j/4Rz4ZR+XZxf6yeSuf/ac+IV9qWqWfwP8AB0/+qj8zUJI//RddR8H/AAHBo+lx+Qnlf9dK9L2tSvU5KZ5v8On7Soe4+CvCs/8AzHJ3ubiWP95JJXv8NlpWneXBPaJL/wABrmdNs7GGKOevVtOvIDFHP5fmx16VT93TPJ9r+8P6Af2OLzxHqX7Pvh+fxHv8zy5I7fzP9Z9n/wCWVfS9fO/7Mfjbwd4w+EujweFbpLmSws47a4jj/wBYklfRFfzrm1Kp9bqH6jgf4FMr1n1oeT7/AOfyrPryTcB90fSis+8iO5Mf3BVTym/yP/r1odB//9D8R/jv4wh8eeN7jXLH/j3i/dx14fefubWuh4vNMt647U5/Nir9kw1Onh6fIfC/xKhX0ePzpZMV2E0P7quf8Kw/+RZK6jWP3NpIK+ty6l+49oc1T+IeXwzf6Vj/AJ61sVzEMx+1Vv8Anfuq4fallef/AI9pKz9HPnXWDRqV55NrVjw3D+7j9a5qX7yuVV/hnYeT+6rh9Y/54GvQLz9zFivOLz/WivWxxzYUreT7/wCfyo8n3/z+VbGj/wCpNaHk+/8An8q5qVI6vanHzQ/uqx7yGu4ls/8Alga5+8hrOrSD2pQh/wBTVbyP9j9P/r10FnCPKomin61p7L92HtTzfWNH86KSvP4bP97XtF5DPNFXn95Z+TdYgjr5/MsN+8OylVOP1jw350f2iCvP9Ovb7w3r8d9YyPbSRf8ALSOvpCzs/Oirzfxh4b/5bwGvOxOBqU/3kDqp4n2nuVD7Y+G/xI/4XD4S1D4V+OP3dxLb+VHPHXg+jaDqvw9v7j7dI/2iL915deT/AA91+fTdQt7+xk8q8sP9XJX0h8cvDOq+PItH8Y+HXT7Hqkfl3kcf8FxX0eCxH1vD8/8Ay8geZUpezqcn/Ls8v1L4qYl8mxT7TJXLzQ+MfGEv+nf6NH/zzr2DQfh7pWj2v+r8yT/ppWxeXkOnRfv9ld9XBTqf7wKliaf/AC7PONO8K2Og2vnn/WRVf/4/Io5/9X5v+r/651n6lef2jcx2/wDyz/1klaN5j7BJP5f7yWuar7OnTNzyfWJoNTv5J5/+PeKvLtT/ANMuv3H/AGzr0DWJ/wDlxgrQ8K+D/wC0rqPz4/3dfG1MNUr1+SB6PtPZ0zP8H+CZ7yTz50r1ib4Y6VPHmvaPCvhWCzi+0COtDXvIs9Lknr7vDZJToUP3h49TG1KlQ+V7LxV44+GN/wD8U7fPHH/zwk+eOvePCv7Y2q29r9h8cab5n/Te0r5v8VTfbL+uPms/WvlaWbYvCVP3dQ7/AKtTqU/3h+mEPx++HOsaN9ug1VIvN/5Z3H+sr5X0CY+NvirJrh/eW8Un7uvnf+x/tk33K+wPg/pEGg2Ek/8Ayzi/eSSV7FLNq+Yzp8/2Dmq4anQp/uzkPipqX9peN7iH/lnYRx20debT9qP7S/tG/uNVn/5epPMroNHhN5f/APXKvIqVfb1Do+Cme0eD7P8As3Qa8H8VXv2zVLif/ppX0BeXsOneHP4/Mr5o5vLv/rrXVmNT+HTM8OfRHwf00wzW/nf9dK9v8YeJfOi+wwV5v4D/AHVrmq+pTeddV79Or7PCch5lT95UM/8Af+Z9nrYi+w6b+/n/ANZVeEeTD+4rzfxVr/8Aq7DT5P8ArpXmVKnszWlSPaLO8n1i/jggr7Bg17SvhL8Or/x9qiJ/oNv+7j/vyf8ALKOvi74MadfalrNv/wBNa9J+PF7N49+IOn/DKxf/AIl/hz95cJ/fvJv/AIzX0uB/gc552Jpe0qezOe+D3hTVde1mTxj4qk8zUNUk+0ySV94aPZwWcXkfJFXl/g/R7HQdLjgm/dVoXniqxguvI3+bJXv4XDewpnmYmr7Soegan4qEPywP/qq6jw3r88P+okr5/wD7S/ti688/9+467jR5Z4br7RSM/ZM/Qj4M/FrXPhv4ot/EfhyfyriL/Wf7cf8Azzlr+gj4V/EnSvip4Ns/GWlfu/Nj/eR/3JK/lP8ACuseTd28/wDyzr9Mf2Of2kIPAfjKPQ/Ek/8AxJ9U/dyf7En/AD0r4bizIfrdD2lL+IevkuZfV6ns5/wz9v5+1V6sGaCWKOe2k82OX/VyVXr8Xqn3BRuvvJ/uCqtWrr7yf7gqrTOg/9H+e7Tv+RR+0/x5xn2rj7z/AFQrsNO/5Er/AIFXH3n+qFftL/hnwZ0XhX/VW9aHiv8A49qz/Cv+qt60PFf/AB7V9jg/9xOT/l4eLQf8f8ddNN/x6VzMH/H/AB1003/HpXzp1nIalcSjHNdzoH/LtXn+p9q9A0D/AJdqjA/7wTiP4R2Gp/8AHtJXlIt4jNIMV6tqf/HtJXl4/wBdJXsZj/EMqZ0Wjf8AHpHWvN/qayNG/wCPSOteb/U1rT/hmf8Ay8M7/lrWHqSjzI63P+WtYmp/fjoq/wAMRS03t/10rVmtoREOKytN7f8AXSt2f/VCtKf8MDl5VGZK8y1n/j5r06XrJXmOs/8AHzXgZmd9I6mw+S1jxT7u2hntZPNGaZZf8e0dWpf+PaSqf8Mn/l4fPmt/8SvVkuLH926ycEV9l/B66n1Twx4g0G+PmWqLHcKh7P6ivjTxX/x/j/rpX2F8Dv8Ajw8Rf9e0dcnDf+9G+Y/wDF1TU7y1sZPJbFcDZSPq9/8A6ed9dfrn/HjJXG6B/wAf9fRVf4hy0/4ZvS28X9oXC442Rr+G/d/Os3xZdTW0ZSI4FbM3/ISuP92P/wBCrnvGfQ15WK/hmtI8/wBPt4bq7HnDO7rX0L4etILK13Wo2H2rwHR/+PtK+h9I/wCPOlkn8QnGnpdoo8nb2rzP4gzSf2btzxXp1p/q68s+IX/IOr6XNP4BxYb+Kz5kb5+tFFFflNU+kLmmKDd19P21zNp3wz1C8tDtkWz4NfMWmf8AH3X0tL/ySrUf+vOvoMp/h1DjxX8Q+WLNiIv+2le6eFbSDyY3xz5leE2f+qP/AF0r3/wr/wAe8f8A10rlwX8QWILXxLlddLjwe9eF6Xzfx/8AXSvcPiZ/yC4/rXh+lf8AH/F/10p5n/HNcP8AAfUmgsfsFXP+WtUtB/48Ku/8ta9qn/DPLMfXJ5bW0keE4Pl14IhNzqeJuf3le6+JP+PKT/rlXhNp/wAhT/gdedjv4h1U/wCGffn7PVnbf2nA+0Zgfcnsa5v4PO2v3V94k1T95eXN1JcSP6v611v7PX/IRX/erkPgL/yC5/8Afkr7zL/4dM8Gp/y8PoHxDq19aoFhfAaPmvEpNUvbi93yvk1634p6L/1zrxRP+Puu/HGWH6Hp/hu5m83rXoVpqd4Jhhq818N/66u7tf8AXCs4GdU6b+39UgMaRyYFe7+CJJt8d35jeZ5nXNfN8v30r6O8Ef6mL/rpWtU5ah/Qj+wl448R+K/h1eaPrs/nx6XJ/ozEfMv419qT9q/P3/gnh/yJ+u/9dK/QKftX8+5//v8AUP0HLP8AdKZUu3O5P9wVU3tVm76x/wC4KqV4h3H/2Q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50" y="988486"/>
            <a:ext cx="1607254" cy="1490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225" y="1064525"/>
            <a:ext cx="1607254" cy="14144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50" y="3081618"/>
            <a:ext cx="1607254" cy="14872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0047" y="3081617"/>
            <a:ext cx="1652507" cy="14872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6225" y="3081616"/>
            <a:ext cx="1607254" cy="14872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ectangle 13"/>
          <p:cNvSpPr/>
          <p:nvPr/>
        </p:nvSpPr>
        <p:spPr>
          <a:xfrm>
            <a:off x="713250" y="2478958"/>
            <a:ext cx="1607254" cy="464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2"/>
                </a:solidFill>
              </a:rPr>
              <a:t>Даниел Христов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99490" y="2456739"/>
            <a:ext cx="1690266" cy="509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2"/>
                </a:solidFill>
              </a:rPr>
              <a:t>Иво Бадалов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31585" y="2478958"/>
            <a:ext cx="1725772" cy="46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2"/>
                </a:solidFill>
              </a:rPr>
              <a:t>Стилиян Мишев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0775" y="4568873"/>
            <a:ext cx="1952204" cy="383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2"/>
                </a:solidFill>
              </a:rPr>
              <a:t>Станислав Дженевиз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88490" y="4644624"/>
            <a:ext cx="2302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dirty="0">
                <a:solidFill>
                  <a:schemeClr val="accent2"/>
                </a:solidFill>
              </a:rPr>
              <a:t>Александър Харакчийски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42508" y="4639955"/>
            <a:ext cx="1694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dirty="0">
                <a:solidFill>
                  <a:schemeClr val="accent2"/>
                </a:solidFill>
              </a:rPr>
              <a:t>Мирослав Марков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2.Stages</a:t>
            </a:r>
            <a:r>
              <a:rPr lang="en-US" b="0" dirty="0"/>
              <a:t>​</a:t>
            </a:r>
            <a:endParaRPr dirty="0"/>
          </a:p>
        </p:txBody>
      </p:sp>
      <p:grpSp>
        <p:nvGrpSpPr>
          <p:cNvPr id="93" name="Google Shape;3343;p70">
            <a:extLst>
              <a:ext uri="{FF2B5EF4-FFF2-40B4-BE49-F238E27FC236}">
                <a16:creationId xmlns:a16="http://schemas.microsoft.com/office/drawing/2014/main" id="{59CF07C8-7DC7-799C-CA62-2CF46EB65893}"/>
              </a:ext>
            </a:extLst>
          </p:cNvPr>
          <p:cNvGrpSpPr/>
          <p:nvPr/>
        </p:nvGrpSpPr>
        <p:grpSpPr>
          <a:xfrm>
            <a:off x="1460867" y="1407736"/>
            <a:ext cx="717785" cy="806866"/>
            <a:chOff x="6084025" y="3045825"/>
            <a:chExt cx="349750" cy="429775"/>
          </a:xfrm>
        </p:grpSpPr>
        <p:sp>
          <p:nvSpPr>
            <p:cNvPr id="94" name="Google Shape;3344;p70">
              <a:extLst>
                <a:ext uri="{FF2B5EF4-FFF2-40B4-BE49-F238E27FC236}">
                  <a16:creationId xmlns:a16="http://schemas.microsoft.com/office/drawing/2014/main" id="{5D90788A-71F0-F813-E613-4D2062A5F2B1}"/>
                </a:ext>
              </a:extLst>
            </p:cNvPr>
            <p:cNvSpPr/>
            <p:nvPr/>
          </p:nvSpPr>
          <p:spPr>
            <a:xfrm>
              <a:off x="6084025" y="3212350"/>
              <a:ext cx="39800" cy="12850"/>
            </a:xfrm>
            <a:custGeom>
              <a:avLst/>
              <a:gdLst/>
              <a:ahLst/>
              <a:cxnLst/>
              <a:rect l="l" t="t" r="r" b="b"/>
              <a:pathLst>
                <a:path w="1592" h="514" extrusionOk="0">
                  <a:moveTo>
                    <a:pt x="339" y="0"/>
                  </a:moveTo>
                  <a:cubicBezTo>
                    <a:pt x="0" y="0"/>
                    <a:pt x="0" y="514"/>
                    <a:pt x="339" y="514"/>
                  </a:cubicBezTo>
                  <a:cubicBezTo>
                    <a:pt x="348" y="514"/>
                    <a:pt x="357" y="514"/>
                    <a:pt x="367" y="513"/>
                  </a:cubicBezTo>
                  <a:lnTo>
                    <a:pt x="1240" y="513"/>
                  </a:lnTo>
                  <a:cubicBezTo>
                    <a:pt x="1249" y="514"/>
                    <a:pt x="1258" y="514"/>
                    <a:pt x="1267" y="514"/>
                  </a:cubicBezTo>
                  <a:cubicBezTo>
                    <a:pt x="1592" y="514"/>
                    <a:pt x="1592" y="0"/>
                    <a:pt x="1267" y="0"/>
                  </a:cubicBezTo>
                  <a:cubicBezTo>
                    <a:pt x="1258" y="0"/>
                    <a:pt x="1249" y="0"/>
                    <a:pt x="1240" y="1"/>
                  </a:cubicBezTo>
                  <a:lnTo>
                    <a:pt x="367" y="1"/>
                  </a:lnTo>
                  <a:cubicBezTo>
                    <a:pt x="357" y="0"/>
                    <a:pt x="348" y="0"/>
                    <a:pt x="33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" name="Google Shape;3345;p70">
              <a:extLst>
                <a:ext uri="{FF2B5EF4-FFF2-40B4-BE49-F238E27FC236}">
                  <a16:creationId xmlns:a16="http://schemas.microsoft.com/office/drawing/2014/main" id="{4CB753AA-01F2-A6E1-4843-5D7525A8AEA6}"/>
                </a:ext>
              </a:extLst>
            </p:cNvPr>
            <p:cNvGrpSpPr/>
            <p:nvPr/>
          </p:nvGrpSpPr>
          <p:grpSpPr>
            <a:xfrm>
              <a:off x="6132050" y="3045825"/>
              <a:ext cx="301725" cy="429775"/>
              <a:chOff x="6132050" y="3045825"/>
              <a:chExt cx="301725" cy="429775"/>
            </a:xfrm>
          </p:grpSpPr>
          <p:sp>
            <p:nvSpPr>
              <p:cNvPr id="96" name="Google Shape;3346;p70">
                <a:extLst>
                  <a:ext uri="{FF2B5EF4-FFF2-40B4-BE49-F238E27FC236}">
                    <a16:creationId xmlns:a16="http://schemas.microsoft.com/office/drawing/2014/main" id="{6BA5EBE4-4426-ED1E-45E3-B8EE255627B8}"/>
                  </a:ext>
                </a:extLst>
              </p:cNvPr>
              <p:cNvSpPr/>
              <p:nvPr/>
            </p:nvSpPr>
            <p:spPr>
              <a:xfrm>
                <a:off x="6352375" y="3314650"/>
                <a:ext cx="3085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119" extrusionOk="0">
                    <a:moveTo>
                      <a:pt x="362" y="1"/>
                    </a:moveTo>
                    <a:cubicBezTo>
                      <a:pt x="167" y="1"/>
                      <a:pt x="1" y="235"/>
                      <a:pt x="165" y="423"/>
                    </a:cubicBezTo>
                    <a:lnTo>
                      <a:pt x="782" y="1040"/>
                    </a:lnTo>
                    <a:cubicBezTo>
                      <a:pt x="835" y="1093"/>
                      <a:pt x="899" y="1119"/>
                      <a:pt x="963" y="1119"/>
                    </a:cubicBezTo>
                    <a:cubicBezTo>
                      <a:pt x="1027" y="1119"/>
                      <a:pt x="1090" y="1093"/>
                      <a:pt x="1143" y="1040"/>
                    </a:cubicBezTo>
                    <a:cubicBezTo>
                      <a:pt x="1233" y="935"/>
                      <a:pt x="1233" y="784"/>
                      <a:pt x="1143" y="679"/>
                    </a:cubicBezTo>
                    <a:lnTo>
                      <a:pt x="526" y="62"/>
                    </a:lnTo>
                    <a:cubicBezTo>
                      <a:pt x="474" y="19"/>
                      <a:pt x="417" y="1"/>
                      <a:pt x="36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347;p70">
                <a:extLst>
                  <a:ext uri="{FF2B5EF4-FFF2-40B4-BE49-F238E27FC236}">
                    <a16:creationId xmlns:a16="http://schemas.microsoft.com/office/drawing/2014/main" id="{9DB32AF8-EE8B-1DD9-CAF1-7C087D2EEDBE}"/>
                  </a:ext>
                </a:extLst>
              </p:cNvPr>
              <p:cNvSpPr/>
              <p:nvPr/>
            </p:nvSpPr>
            <p:spPr>
              <a:xfrm>
                <a:off x="6395225" y="3212350"/>
                <a:ext cx="3855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514" extrusionOk="0">
                    <a:moveTo>
                      <a:pt x="1217" y="0"/>
                    </a:moveTo>
                    <a:cubicBezTo>
                      <a:pt x="1208" y="0"/>
                      <a:pt x="1199" y="0"/>
                      <a:pt x="1189" y="1"/>
                    </a:cubicBezTo>
                    <a:lnTo>
                      <a:pt x="317" y="1"/>
                    </a:lnTo>
                    <a:cubicBezTo>
                      <a:pt x="1" y="31"/>
                      <a:pt x="1" y="483"/>
                      <a:pt x="317" y="513"/>
                    </a:cubicBezTo>
                    <a:lnTo>
                      <a:pt x="1189" y="513"/>
                    </a:lnTo>
                    <a:cubicBezTo>
                      <a:pt x="1199" y="514"/>
                      <a:pt x="1208" y="514"/>
                      <a:pt x="1217" y="514"/>
                    </a:cubicBezTo>
                    <a:cubicBezTo>
                      <a:pt x="1542" y="514"/>
                      <a:pt x="1542" y="0"/>
                      <a:pt x="121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" name="Google Shape;3348;p70">
                <a:extLst>
                  <a:ext uri="{FF2B5EF4-FFF2-40B4-BE49-F238E27FC236}">
                    <a16:creationId xmlns:a16="http://schemas.microsoft.com/office/drawing/2014/main" id="{C6D6A06F-3997-3AE2-B34A-BB3FEBF1E577}"/>
                  </a:ext>
                </a:extLst>
              </p:cNvPr>
              <p:cNvGrpSpPr/>
              <p:nvPr/>
            </p:nvGrpSpPr>
            <p:grpSpPr>
              <a:xfrm>
                <a:off x="6132050" y="3045825"/>
                <a:ext cx="263949" cy="429775"/>
                <a:chOff x="6132050" y="3045825"/>
                <a:chExt cx="263949" cy="429775"/>
              </a:xfrm>
            </p:grpSpPr>
            <p:sp>
              <p:nvSpPr>
                <p:cNvPr id="100" name="Google Shape;3349;p70">
                  <a:extLst>
                    <a:ext uri="{FF2B5EF4-FFF2-40B4-BE49-F238E27FC236}">
                      <a16:creationId xmlns:a16="http://schemas.microsoft.com/office/drawing/2014/main" id="{1304FE10-3866-4528-4A55-A4D707C66E5E}"/>
                    </a:ext>
                  </a:extLst>
                </p:cNvPr>
                <p:cNvSpPr/>
                <p:nvPr/>
              </p:nvSpPr>
              <p:spPr>
                <a:xfrm>
                  <a:off x="6132674" y="3092375"/>
                  <a:ext cx="263325" cy="38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3" h="15329" extrusionOk="0">
                      <a:moveTo>
                        <a:pt x="6817" y="11857"/>
                      </a:moveTo>
                      <a:lnTo>
                        <a:pt x="6817" y="12308"/>
                      </a:lnTo>
                      <a:lnTo>
                        <a:pt x="3296" y="12308"/>
                      </a:lnTo>
                      <a:lnTo>
                        <a:pt x="3296" y="11857"/>
                      </a:lnTo>
                      <a:close/>
                      <a:moveTo>
                        <a:pt x="6817" y="12820"/>
                      </a:moveTo>
                      <a:lnTo>
                        <a:pt x="6817" y="13060"/>
                      </a:lnTo>
                      <a:cubicBezTo>
                        <a:pt x="6817" y="13151"/>
                        <a:pt x="6817" y="13226"/>
                        <a:pt x="6802" y="13316"/>
                      </a:cubicBezTo>
                      <a:lnTo>
                        <a:pt x="5131" y="13316"/>
                      </a:lnTo>
                      <a:cubicBezTo>
                        <a:pt x="4785" y="13316"/>
                        <a:pt x="4785" y="13828"/>
                        <a:pt x="5131" y="13828"/>
                      </a:cubicBezTo>
                      <a:lnTo>
                        <a:pt x="6651" y="13828"/>
                      </a:lnTo>
                      <a:cubicBezTo>
                        <a:pt x="6350" y="14430"/>
                        <a:pt x="5733" y="14821"/>
                        <a:pt x="5056" y="14821"/>
                      </a:cubicBezTo>
                      <a:cubicBezTo>
                        <a:pt x="4379" y="14821"/>
                        <a:pt x="3762" y="14430"/>
                        <a:pt x="3461" y="13828"/>
                      </a:cubicBezTo>
                      <a:lnTo>
                        <a:pt x="4033" y="13828"/>
                      </a:lnTo>
                      <a:cubicBezTo>
                        <a:pt x="4364" y="13828"/>
                        <a:pt x="4364" y="13316"/>
                        <a:pt x="4033" y="13316"/>
                      </a:cubicBezTo>
                      <a:lnTo>
                        <a:pt x="3326" y="13316"/>
                      </a:lnTo>
                      <a:cubicBezTo>
                        <a:pt x="3311" y="13226"/>
                        <a:pt x="3296" y="13151"/>
                        <a:pt x="3296" y="13060"/>
                      </a:cubicBezTo>
                      <a:lnTo>
                        <a:pt x="3296" y="12820"/>
                      </a:lnTo>
                      <a:close/>
                      <a:moveTo>
                        <a:pt x="5075" y="0"/>
                      </a:moveTo>
                      <a:cubicBezTo>
                        <a:pt x="3225" y="0"/>
                        <a:pt x="1514" y="1006"/>
                        <a:pt x="633" y="2634"/>
                      </a:cubicBezTo>
                      <a:cubicBezTo>
                        <a:pt x="501" y="2837"/>
                        <a:pt x="670" y="3019"/>
                        <a:pt x="846" y="3019"/>
                      </a:cubicBezTo>
                      <a:cubicBezTo>
                        <a:pt x="930" y="3019"/>
                        <a:pt x="1015" y="2977"/>
                        <a:pt x="1069" y="2874"/>
                      </a:cubicBezTo>
                      <a:cubicBezTo>
                        <a:pt x="1906" y="1339"/>
                        <a:pt x="3468" y="505"/>
                        <a:pt x="5058" y="505"/>
                      </a:cubicBezTo>
                      <a:cubicBezTo>
                        <a:pt x="6069" y="505"/>
                        <a:pt x="7091" y="843"/>
                        <a:pt x="7945" y="1550"/>
                      </a:cubicBezTo>
                      <a:cubicBezTo>
                        <a:pt x="10157" y="3371"/>
                        <a:pt x="10157" y="6741"/>
                        <a:pt x="7960" y="8562"/>
                      </a:cubicBezTo>
                      <a:cubicBezTo>
                        <a:pt x="7900" y="8607"/>
                        <a:pt x="7840" y="8652"/>
                        <a:pt x="7795" y="8712"/>
                      </a:cubicBezTo>
                      <a:cubicBezTo>
                        <a:pt x="7163" y="9299"/>
                        <a:pt x="6817" y="10126"/>
                        <a:pt x="6817" y="10984"/>
                      </a:cubicBezTo>
                      <a:lnTo>
                        <a:pt x="6817" y="11360"/>
                      </a:lnTo>
                      <a:lnTo>
                        <a:pt x="5944" y="11360"/>
                      </a:lnTo>
                      <a:lnTo>
                        <a:pt x="5944" y="9991"/>
                      </a:lnTo>
                      <a:cubicBezTo>
                        <a:pt x="5944" y="9826"/>
                        <a:pt x="5816" y="9743"/>
                        <a:pt x="5688" y="9743"/>
                      </a:cubicBezTo>
                      <a:cubicBezTo>
                        <a:pt x="5560" y="9743"/>
                        <a:pt x="5432" y="9826"/>
                        <a:pt x="5432" y="9991"/>
                      </a:cubicBezTo>
                      <a:lnTo>
                        <a:pt x="5432" y="11360"/>
                      </a:lnTo>
                      <a:lnTo>
                        <a:pt x="4620" y="11360"/>
                      </a:lnTo>
                      <a:lnTo>
                        <a:pt x="4620" y="8291"/>
                      </a:lnTo>
                      <a:lnTo>
                        <a:pt x="5432" y="8291"/>
                      </a:lnTo>
                      <a:lnTo>
                        <a:pt x="5432" y="8893"/>
                      </a:lnTo>
                      <a:cubicBezTo>
                        <a:pt x="5432" y="9058"/>
                        <a:pt x="5560" y="9141"/>
                        <a:pt x="5688" y="9141"/>
                      </a:cubicBezTo>
                      <a:cubicBezTo>
                        <a:pt x="5816" y="9141"/>
                        <a:pt x="5944" y="9058"/>
                        <a:pt x="5944" y="8893"/>
                      </a:cubicBezTo>
                      <a:lnTo>
                        <a:pt x="5944" y="8050"/>
                      </a:lnTo>
                      <a:cubicBezTo>
                        <a:pt x="5944" y="7900"/>
                        <a:pt x="5824" y="7794"/>
                        <a:pt x="5688" y="7794"/>
                      </a:cubicBezTo>
                      <a:lnTo>
                        <a:pt x="5312" y="7794"/>
                      </a:lnTo>
                      <a:lnTo>
                        <a:pt x="5312" y="7223"/>
                      </a:lnTo>
                      <a:cubicBezTo>
                        <a:pt x="5809" y="7208"/>
                        <a:pt x="6215" y="6801"/>
                        <a:pt x="6215" y="6290"/>
                      </a:cubicBezTo>
                      <a:lnTo>
                        <a:pt x="6215" y="5944"/>
                      </a:lnTo>
                      <a:cubicBezTo>
                        <a:pt x="6215" y="5628"/>
                        <a:pt x="6004" y="5342"/>
                        <a:pt x="5703" y="5252"/>
                      </a:cubicBezTo>
                      <a:lnTo>
                        <a:pt x="4575" y="4875"/>
                      </a:lnTo>
                      <a:cubicBezTo>
                        <a:pt x="4469" y="4830"/>
                        <a:pt x="4409" y="4740"/>
                        <a:pt x="4409" y="4635"/>
                      </a:cubicBezTo>
                      <a:lnTo>
                        <a:pt x="4409" y="4153"/>
                      </a:lnTo>
                      <a:cubicBezTo>
                        <a:pt x="4409" y="3958"/>
                        <a:pt x="4560" y="3792"/>
                        <a:pt x="4755" y="3792"/>
                      </a:cubicBezTo>
                      <a:lnTo>
                        <a:pt x="5372" y="3792"/>
                      </a:lnTo>
                      <a:cubicBezTo>
                        <a:pt x="5553" y="3792"/>
                        <a:pt x="5718" y="3958"/>
                        <a:pt x="5718" y="4153"/>
                      </a:cubicBezTo>
                      <a:cubicBezTo>
                        <a:pt x="5718" y="4319"/>
                        <a:pt x="5842" y="4402"/>
                        <a:pt x="5967" y="4402"/>
                      </a:cubicBezTo>
                      <a:cubicBezTo>
                        <a:pt x="6091" y="4402"/>
                        <a:pt x="6215" y="4319"/>
                        <a:pt x="6215" y="4153"/>
                      </a:cubicBezTo>
                      <a:cubicBezTo>
                        <a:pt x="6215" y="3672"/>
                        <a:pt x="5839" y="3296"/>
                        <a:pt x="5372" y="3296"/>
                      </a:cubicBezTo>
                      <a:lnTo>
                        <a:pt x="5312" y="3296"/>
                      </a:lnTo>
                      <a:lnTo>
                        <a:pt x="5312" y="2739"/>
                      </a:lnTo>
                      <a:cubicBezTo>
                        <a:pt x="5297" y="2588"/>
                        <a:pt x="5180" y="2513"/>
                        <a:pt x="5064" y="2513"/>
                      </a:cubicBezTo>
                      <a:cubicBezTo>
                        <a:pt x="4947" y="2513"/>
                        <a:pt x="4831" y="2588"/>
                        <a:pt x="4816" y="2739"/>
                      </a:cubicBezTo>
                      <a:lnTo>
                        <a:pt x="4816" y="3296"/>
                      </a:lnTo>
                      <a:lnTo>
                        <a:pt x="4755" y="3296"/>
                      </a:lnTo>
                      <a:cubicBezTo>
                        <a:pt x="4289" y="3296"/>
                        <a:pt x="3913" y="3672"/>
                        <a:pt x="3913" y="4153"/>
                      </a:cubicBezTo>
                      <a:lnTo>
                        <a:pt x="3913" y="4650"/>
                      </a:lnTo>
                      <a:cubicBezTo>
                        <a:pt x="3913" y="4966"/>
                        <a:pt x="4108" y="5252"/>
                        <a:pt x="4424" y="5342"/>
                      </a:cubicBezTo>
                      <a:lnTo>
                        <a:pt x="5553" y="5718"/>
                      </a:lnTo>
                      <a:cubicBezTo>
                        <a:pt x="5643" y="5748"/>
                        <a:pt x="5718" y="5838"/>
                        <a:pt x="5703" y="5944"/>
                      </a:cubicBezTo>
                      <a:lnTo>
                        <a:pt x="5703" y="6290"/>
                      </a:lnTo>
                      <a:cubicBezTo>
                        <a:pt x="5718" y="6530"/>
                        <a:pt x="5523" y="6711"/>
                        <a:pt x="5282" y="6711"/>
                      </a:cubicBezTo>
                      <a:lnTo>
                        <a:pt x="4831" y="6711"/>
                      </a:lnTo>
                      <a:cubicBezTo>
                        <a:pt x="4605" y="6711"/>
                        <a:pt x="4409" y="6530"/>
                        <a:pt x="4409" y="6290"/>
                      </a:cubicBezTo>
                      <a:cubicBezTo>
                        <a:pt x="4424" y="6109"/>
                        <a:pt x="4289" y="6019"/>
                        <a:pt x="4154" y="6019"/>
                      </a:cubicBezTo>
                      <a:cubicBezTo>
                        <a:pt x="4018" y="6019"/>
                        <a:pt x="3883" y="6109"/>
                        <a:pt x="3898" y="6290"/>
                      </a:cubicBezTo>
                      <a:cubicBezTo>
                        <a:pt x="3913" y="6786"/>
                        <a:pt x="4304" y="7193"/>
                        <a:pt x="4800" y="7223"/>
                      </a:cubicBezTo>
                      <a:lnTo>
                        <a:pt x="4800" y="7779"/>
                      </a:lnTo>
                      <a:lnTo>
                        <a:pt x="4364" y="7779"/>
                      </a:lnTo>
                      <a:cubicBezTo>
                        <a:pt x="4229" y="7779"/>
                        <a:pt x="4123" y="7900"/>
                        <a:pt x="4123" y="8035"/>
                      </a:cubicBezTo>
                      <a:lnTo>
                        <a:pt x="4123" y="11345"/>
                      </a:lnTo>
                      <a:lnTo>
                        <a:pt x="3296" y="11345"/>
                      </a:lnTo>
                      <a:lnTo>
                        <a:pt x="3296" y="10969"/>
                      </a:lnTo>
                      <a:cubicBezTo>
                        <a:pt x="3296" y="10036"/>
                        <a:pt x="2875" y="9148"/>
                        <a:pt x="2152" y="8562"/>
                      </a:cubicBezTo>
                      <a:cubicBezTo>
                        <a:pt x="1099" y="7689"/>
                        <a:pt x="497" y="6395"/>
                        <a:pt x="512" y="5026"/>
                      </a:cubicBezTo>
                      <a:cubicBezTo>
                        <a:pt x="512" y="4650"/>
                        <a:pt x="558" y="4259"/>
                        <a:pt x="663" y="3897"/>
                      </a:cubicBezTo>
                      <a:cubicBezTo>
                        <a:pt x="699" y="3708"/>
                        <a:pt x="551" y="3589"/>
                        <a:pt x="404" y="3589"/>
                      </a:cubicBezTo>
                      <a:cubicBezTo>
                        <a:pt x="306" y="3589"/>
                        <a:pt x="209" y="3642"/>
                        <a:pt x="166" y="3762"/>
                      </a:cubicBezTo>
                      <a:cubicBezTo>
                        <a:pt x="61" y="4183"/>
                        <a:pt x="1" y="4605"/>
                        <a:pt x="1" y="5026"/>
                      </a:cubicBezTo>
                      <a:cubicBezTo>
                        <a:pt x="1" y="6530"/>
                        <a:pt x="663" y="7975"/>
                        <a:pt x="1836" y="8938"/>
                      </a:cubicBezTo>
                      <a:cubicBezTo>
                        <a:pt x="2438" y="9449"/>
                        <a:pt x="2799" y="10187"/>
                        <a:pt x="2799" y="10969"/>
                      </a:cubicBezTo>
                      <a:lnTo>
                        <a:pt x="2799" y="13045"/>
                      </a:lnTo>
                      <a:cubicBezTo>
                        <a:pt x="2814" y="13256"/>
                        <a:pt x="2829" y="13452"/>
                        <a:pt x="2875" y="13647"/>
                      </a:cubicBezTo>
                      <a:cubicBezTo>
                        <a:pt x="3168" y="14768"/>
                        <a:pt x="4112" y="15329"/>
                        <a:pt x="5056" y="15329"/>
                      </a:cubicBezTo>
                      <a:cubicBezTo>
                        <a:pt x="6000" y="15329"/>
                        <a:pt x="6945" y="14768"/>
                        <a:pt x="7238" y="13647"/>
                      </a:cubicBezTo>
                      <a:cubicBezTo>
                        <a:pt x="7283" y="13452"/>
                        <a:pt x="7313" y="13256"/>
                        <a:pt x="7313" y="13060"/>
                      </a:cubicBezTo>
                      <a:lnTo>
                        <a:pt x="7313" y="10984"/>
                      </a:lnTo>
                      <a:cubicBezTo>
                        <a:pt x="7328" y="10262"/>
                        <a:pt x="7629" y="9570"/>
                        <a:pt x="8156" y="9073"/>
                      </a:cubicBezTo>
                      <a:cubicBezTo>
                        <a:pt x="8201" y="9028"/>
                        <a:pt x="8246" y="8983"/>
                        <a:pt x="8291" y="8938"/>
                      </a:cubicBezTo>
                      <a:cubicBezTo>
                        <a:pt x="9916" y="7584"/>
                        <a:pt x="10533" y="5372"/>
                        <a:pt x="9826" y="3371"/>
                      </a:cubicBezTo>
                      <a:cubicBezTo>
                        <a:pt x="9119" y="1370"/>
                        <a:pt x="7238" y="31"/>
                        <a:pt x="5131" y="1"/>
                      </a:cubicBezTo>
                      <a:lnTo>
                        <a:pt x="5116" y="1"/>
                      </a:lnTo>
                      <a:cubicBezTo>
                        <a:pt x="5103" y="0"/>
                        <a:pt x="5089" y="0"/>
                        <a:pt x="5075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3350;p70">
                  <a:extLst>
                    <a:ext uri="{FF2B5EF4-FFF2-40B4-BE49-F238E27FC236}">
                      <a16:creationId xmlns:a16="http://schemas.microsoft.com/office/drawing/2014/main" id="{946285D4-60F2-8536-2D1B-2D52D980C54C}"/>
                    </a:ext>
                  </a:extLst>
                </p:cNvPr>
                <p:cNvSpPr/>
                <p:nvPr/>
              </p:nvSpPr>
              <p:spPr>
                <a:xfrm>
                  <a:off x="6252300" y="3045825"/>
                  <a:ext cx="13375" cy="3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1412" extrusionOk="0">
                      <a:moveTo>
                        <a:pt x="269" y="1"/>
                      </a:moveTo>
                      <a:cubicBezTo>
                        <a:pt x="136" y="1"/>
                        <a:pt x="0" y="95"/>
                        <a:pt x="15" y="283"/>
                      </a:cubicBezTo>
                      <a:lnTo>
                        <a:pt x="15" y="1155"/>
                      </a:lnTo>
                      <a:cubicBezTo>
                        <a:pt x="15" y="1291"/>
                        <a:pt x="136" y="1411"/>
                        <a:pt x="271" y="1411"/>
                      </a:cubicBezTo>
                      <a:cubicBezTo>
                        <a:pt x="407" y="1411"/>
                        <a:pt x="527" y="1291"/>
                        <a:pt x="512" y="1155"/>
                      </a:cubicBezTo>
                      <a:lnTo>
                        <a:pt x="512" y="283"/>
                      </a:lnTo>
                      <a:cubicBezTo>
                        <a:pt x="535" y="95"/>
                        <a:pt x="403" y="1"/>
                        <a:pt x="269" y="1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3351;p70">
                  <a:extLst>
                    <a:ext uri="{FF2B5EF4-FFF2-40B4-BE49-F238E27FC236}">
                      <a16:creationId xmlns:a16="http://schemas.microsoft.com/office/drawing/2014/main" id="{761C5D31-1B29-4652-42A4-13370BF1EA26}"/>
                    </a:ext>
                  </a:extLst>
                </p:cNvPr>
                <p:cNvSpPr/>
                <p:nvPr/>
              </p:nvSpPr>
              <p:spPr>
                <a:xfrm>
                  <a:off x="6132050" y="3094600"/>
                  <a:ext cx="33375" cy="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1146" extrusionOk="0">
                      <a:moveTo>
                        <a:pt x="380" y="0"/>
                      </a:moveTo>
                      <a:cubicBezTo>
                        <a:pt x="177" y="0"/>
                        <a:pt x="1" y="270"/>
                        <a:pt x="206" y="453"/>
                      </a:cubicBezTo>
                      <a:lnTo>
                        <a:pt x="823" y="1070"/>
                      </a:lnTo>
                      <a:cubicBezTo>
                        <a:pt x="868" y="1115"/>
                        <a:pt x="929" y="1145"/>
                        <a:pt x="1004" y="1145"/>
                      </a:cubicBezTo>
                      <a:cubicBezTo>
                        <a:pt x="1230" y="1145"/>
                        <a:pt x="1335" y="875"/>
                        <a:pt x="1184" y="709"/>
                      </a:cubicBezTo>
                      <a:lnTo>
                        <a:pt x="568" y="92"/>
                      </a:lnTo>
                      <a:cubicBezTo>
                        <a:pt x="510" y="27"/>
                        <a:pt x="443" y="0"/>
                        <a:pt x="38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3352;p70">
                  <a:extLst>
                    <a:ext uri="{FF2B5EF4-FFF2-40B4-BE49-F238E27FC236}">
                      <a16:creationId xmlns:a16="http://schemas.microsoft.com/office/drawing/2014/main" id="{532AE262-A6CE-3538-F830-D95BD8253148}"/>
                    </a:ext>
                  </a:extLst>
                </p:cNvPr>
                <p:cNvSpPr/>
                <p:nvPr/>
              </p:nvSpPr>
              <p:spPr>
                <a:xfrm>
                  <a:off x="6133050" y="3314500"/>
                  <a:ext cx="308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122" extrusionOk="0">
                      <a:moveTo>
                        <a:pt x="964" y="0"/>
                      </a:moveTo>
                      <a:cubicBezTo>
                        <a:pt x="900" y="0"/>
                        <a:pt x="836" y="23"/>
                        <a:pt x="783" y="68"/>
                      </a:cubicBezTo>
                      <a:lnTo>
                        <a:pt x="166" y="685"/>
                      </a:lnTo>
                      <a:cubicBezTo>
                        <a:pt x="1" y="850"/>
                        <a:pt x="121" y="1121"/>
                        <a:pt x="347" y="1121"/>
                      </a:cubicBezTo>
                      <a:cubicBezTo>
                        <a:pt x="407" y="1121"/>
                        <a:pt x="467" y="1091"/>
                        <a:pt x="528" y="1046"/>
                      </a:cubicBezTo>
                      <a:lnTo>
                        <a:pt x="1144" y="429"/>
                      </a:lnTo>
                      <a:cubicBezTo>
                        <a:pt x="1235" y="324"/>
                        <a:pt x="1235" y="173"/>
                        <a:pt x="1144" y="68"/>
                      </a:cubicBezTo>
                      <a:cubicBezTo>
                        <a:pt x="1092" y="23"/>
                        <a:pt x="1028" y="0"/>
                        <a:pt x="964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" name="Google Shape;3353;p70">
                <a:extLst>
                  <a:ext uri="{FF2B5EF4-FFF2-40B4-BE49-F238E27FC236}">
                    <a16:creationId xmlns:a16="http://schemas.microsoft.com/office/drawing/2014/main" id="{4E44E0F7-36F1-7A57-786B-BD72875C78C9}"/>
                  </a:ext>
                </a:extLst>
              </p:cNvPr>
              <p:cNvSpPr/>
              <p:nvPr/>
            </p:nvSpPr>
            <p:spPr>
              <a:xfrm>
                <a:off x="6352350" y="3094900"/>
                <a:ext cx="329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134" extrusionOk="0">
                    <a:moveTo>
                      <a:pt x="959" y="1"/>
                    </a:moveTo>
                    <a:cubicBezTo>
                      <a:pt x="901" y="1"/>
                      <a:pt x="839" y="24"/>
                      <a:pt x="783" y="80"/>
                    </a:cubicBezTo>
                    <a:lnTo>
                      <a:pt x="166" y="697"/>
                    </a:lnTo>
                    <a:cubicBezTo>
                      <a:pt x="1" y="863"/>
                      <a:pt x="121" y="1133"/>
                      <a:pt x="347" y="1133"/>
                    </a:cubicBezTo>
                    <a:cubicBezTo>
                      <a:pt x="407" y="1133"/>
                      <a:pt x="467" y="1103"/>
                      <a:pt x="527" y="1058"/>
                    </a:cubicBezTo>
                    <a:lnTo>
                      <a:pt x="1144" y="441"/>
                    </a:lnTo>
                    <a:cubicBezTo>
                      <a:pt x="1317" y="256"/>
                      <a:pt x="1154" y="1"/>
                      <a:pt x="95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" name="Google Shape;3166;p70">
            <a:extLst>
              <a:ext uri="{FF2B5EF4-FFF2-40B4-BE49-F238E27FC236}">
                <a16:creationId xmlns:a16="http://schemas.microsoft.com/office/drawing/2014/main" id="{6F2EBC9D-959E-4E85-F772-64D3FE18B850}"/>
              </a:ext>
            </a:extLst>
          </p:cNvPr>
          <p:cNvGrpSpPr/>
          <p:nvPr/>
        </p:nvGrpSpPr>
        <p:grpSpPr>
          <a:xfrm>
            <a:off x="4144364" y="2277757"/>
            <a:ext cx="896519" cy="719471"/>
            <a:chOff x="3670450" y="3108175"/>
            <a:chExt cx="428825" cy="305450"/>
          </a:xfrm>
        </p:grpSpPr>
        <p:sp>
          <p:nvSpPr>
            <p:cNvPr id="105" name="Google Shape;3167;p70">
              <a:extLst>
                <a:ext uri="{FF2B5EF4-FFF2-40B4-BE49-F238E27FC236}">
                  <a16:creationId xmlns:a16="http://schemas.microsoft.com/office/drawing/2014/main" id="{D4FE94E7-94CA-032B-5B4C-0819489130B6}"/>
                </a:ext>
              </a:extLst>
            </p:cNvPr>
            <p:cNvSpPr/>
            <p:nvPr/>
          </p:nvSpPr>
          <p:spPr>
            <a:xfrm>
              <a:off x="3670450" y="3108175"/>
              <a:ext cx="428825" cy="305450"/>
            </a:xfrm>
            <a:custGeom>
              <a:avLst/>
              <a:gdLst/>
              <a:ahLst/>
              <a:cxnLst/>
              <a:rect l="l" t="t" r="r" b="b"/>
              <a:pathLst>
                <a:path w="17153" h="12218" extrusionOk="0">
                  <a:moveTo>
                    <a:pt x="10126" y="10217"/>
                  </a:moveTo>
                  <a:cubicBezTo>
                    <a:pt x="10021" y="10518"/>
                    <a:pt x="9735" y="10728"/>
                    <a:pt x="9419" y="10728"/>
                  </a:cubicBezTo>
                  <a:lnTo>
                    <a:pt x="7734" y="10728"/>
                  </a:lnTo>
                  <a:cubicBezTo>
                    <a:pt x="7418" y="10728"/>
                    <a:pt x="7132" y="10518"/>
                    <a:pt x="7026" y="10217"/>
                  </a:cubicBezTo>
                  <a:close/>
                  <a:moveTo>
                    <a:pt x="2031" y="1"/>
                  </a:moveTo>
                  <a:cubicBezTo>
                    <a:pt x="1339" y="1"/>
                    <a:pt x="782" y="557"/>
                    <a:pt x="782" y="1249"/>
                  </a:cubicBezTo>
                  <a:lnTo>
                    <a:pt x="782" y="2468"/>
                  </a:lnTo>
                  <a:cubicBezTo>
                    <a:pt x="782" y="2634"/>
                    <a:pt x="907" y="2716"/>
                    <a:pt x="1031" y="2716"/>
                  </a:cubicBezTo>
                  <a:cubicBezTo>
                    <a:pt x="1155" y="2716"/>
                    <a:pt x="1279" y="2634"/>
                    <a:pt x="1279" y="2468"/>
                  </a:cubicBezTo>
                  <a:lnTo>
                    <a:pt x="1279" y="1249"/>
                  </a:lnTo>
                  <a:cubicBezTo>
                    <a:pt x="1279" y="843"/>
                    <a:pt x="1625" y="497"/>
                    <a:pt x="2031" y="497"/>
                  </a:cubicBezTo>
                  <a:lnTo>
                    <a:pt x="15106" y="497"/>
                  </a:lnTo>
                  <a:cubicBezTo>
                    <a:pt x="15512" y="497"/>
                    <a:pt x="15858" y="843"/>
                    <a:pt x="15858" y="1249"/>
                  </a:cubicBezTo>
                  <a:lnTo>
                    <a:pt x="15858" y="8381"/>
                  </a:lnTo>
                  <a:lnTo>
                    <a:pt x="14158" y="8381"/>
                  </a:lnTo>
                  <a:cubicBezTo>
                    <a:pt x="13827" y="8381"/>
                    <a:pt x="13827" y="8878"/>
                    <a:pt x="14158" y="8878"/>
                  </a:cubicBezTo>
                  <a:lnTo>
                    <a:pt x="15858" y="8878"/>
                  </a:lnTo>
                  <a:lnTo>
                    <a:pt x="15858" y="9720"/>
                  </a:lnTo>
                  <a:lnTo>
                    <a:pt x="1294" y="9720"/>
                  </a:lnTo>
                  <a:lnTo>
                    <a:pt x="1294" y="8878"/>
                  </a:lnTo>
                  <a:lnTo>
                    <a:pt x="13075" y="8878"/>
                  </a:lnTo>
                  <a:cubicBezTo>
                    <a:pt x="13406" y="8878"/>
                    <a:pt x="13406" y="8381"/>
                    <a:pt x="13075" y="8381"/>
                  </a:cubicBezTo>
                  <a:lnTo>
                    <a:pt x="1294" y="8381"/>
                  </a:lnTo>
                  <a:lnTo>
                    <a:pt x="1294" y="3551"/>
                  </a:lnTo>
                  <a:cubicBezTo>
                    <a:pt x="1294" y="3386"/>
                    <a:pt x="1166" y="3303"/>
                    <a:pt x="1038" y="3303"/>
                  </a:cubicBezTo>
                  <a:cubicBezTo>
                    <a:pt x="910" y="3303"/>
                    <a:pt x="782" y="3386"/>
                    <a:pt x="782" y="3551"/>
                  </a:cubicBezTo>
                  <a:lnTo>
                    <a:pt x="782" y="9705"/>
                  </a:lnTo>
                  <a:lnTo>
                    <a:pt x="241" y="9705"/>
                  </a:lnTo>
                  <a:cubicBezTo>
                    <a:pt x="105" y="9705"/>
                    <a:pt x="0" y="9825"/>
                    <a:pt x="0" y="9961"/>
                  </a:cubicBezTo>
                  <a:lnTo>
                    <a:pt x="0" y="10969"/>
                  </a:lnTo>
                  <a:cubicBezTo>
                    <a:pt x="0" y="11661"/>
                    <a:pt x="557" y="12218"/>
                    <a:pt x="1249" y="12218"/>
                  </a:cubicBezTo>
                  <a:lnTo>
                    <a:pt x="4363" y="12218"/>
                  </a:lnTo>
                  <a:cubicBezTo>
                    <a:pt x="4694" y="12218"/>
                    <a:pt x="4694" y="11721"/>
                    <a:pt x="4363" y="11721"/>
                  </a:cubicBezTo>
                  <a:lnTo>
                    <a:pt x="1249" y="11721"/>
                  </a:lnTo>
                  <a:cubicBezTo>
                    <a:pt x="843" y="11721"/>
                    <a:pt x="497" y="11375"/>
                    <a:pt x="497" y="10969"/>
                  </a:cubicBezTo>
                  <a:lnTo>
                    <a:pt x="497" y="10217"/>
                  </a:lnTo>
                  <a:lnTo>
                    <a:pt x="6515" y="10217"/>
                  </a:lnTo>
                  <a:cubicBezTo>
                    <a:pt x="6620" y="10803"/>
                    <a:pt x="7147" y="11225"/>
                    <a:pt x="7734" y="11225"/>
                  </a:cubicBezTo>
                  <a:lnTo>
                    <a:pt x="9419" y="11225"/>
                  </a:lnTo>
                  <a:cubicBezTo>
                    <a:pt x="10005" y="11225"/>
                    <a:pt x="10532" y="10803"/>
                    <a:pt x="10652" y="10217"/>
                  </a:cubicBezTo>
                  <a:lnTo>
                    <a:pt x="16656" y="10217"/>
                  </a:lnTo>
                  <a:lnTo>
                    <a:pt x="16656" y="10969"/>
                  </a:lnTo>
                  <a:cubicBezTo>
                    <a:pt x="16656" y="11375"/>
                    <a:pt x="16325" y="11721"/>
                    <a:pt x="15903" y="11721"/>
                  </a:cubicBezTo>
                  <a:lnTo>
                    <a:pt x="5462" y="11721"/>
                  </a:lnTo>
                  <a:cubicBezTo>
                    <a:pt x="5116" y="11721"/>
                    <a:pt x="5116" y="12218"/>
                    <a:pt x="5462" y="12218"/>
                  </a:cubicBezTo>
                  <a:lnTo>
                    <a:pt x="15888" y="12218"/>
                  </a:lnTo>
                  <a:cubicBezTo>
                    <a:pt x="16596" y="12218"/>
                    <a:pt x="17152" y="11661"/>
                    <a:pt x="17152" y="10969"/>
                  </a:cubicBezTo>
                  <a:lnTo>
                    <a:pt x="17152" y="9961"/>
                  </a:lnTo>
                  <a:cubicBezTo>
                    <a:pt x="17152" y="9825"/>
                    <a:pt x="17032" y="9705"/>
                    <a:pt x="16896" y="9705"/>
                  </a:cubicBezTo>
                  <a:lnTo>
                    <a:pt x="16912" y="9720"/>
                  </a:lnTo>
                  <a:lnTo>
                    <a:pt x="16370" y="9720"/>
                  </a:lnTo>
                  <a:lnTo>
                    <a:pt x="16370" y="1249"/>
                  </a:lnTo>
                  <a:cubicBezTo>
                    <a:pt x="16355" y="557"/>
                    <a:pt x="15798" y="1"/>
                    <a:pt x="151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168;p70">
              <a:extLst>
                <a:ext uri="{FF2B5EF4-FFF2-40B4-BE49-F238E27FC236}">
                  <a16:creationId xmlns:a16="http://schemas.microsoft.com/office/drawing/2014/main" id="{29533BBB-5D8F-148B-7FCF-C72EBCB9AE21}"/>
                </a:ext>
              </a:extLst>
            </p:cNvPr>
            <p:cNvSpPr/>
            <p:nvPr/>
          </p:nvSpPr>
          <p:spPr>
            <a:xfrm>
              <a:off x="3711050" y="3156325"/>
              <a:ext cx="171175" cy="146950"/>
            </a:xfrm>
            <a:custGeom>
              <a:avLst/>
              <a:gdLst/>
              <a:ahLst/>
              <a:cxnLst/>
              <a:rect l="l" t="t" r="r" b="b"/>
              <a:pathLst>
                <a:path w="6847" h="5878" extrusionOk="0">
                  <a:moveTo>
                    <a:pt x="3672" y="527"/>
                  </a:moveTo>
                  <a:lnTo>
                    <a:pt x="3672" y="2949"/>
                  </a:lnTo>
                  <a:cubicBezTo>
                    <a:pt x="3672" y="3085"/>
                    <a:pt x="3777" y="3190"/>
                    <a:pt x="3913" y="3190"/>
                  </a:cubicBezTo>
                  <a:lnTo>
                    <a:pt x="6335" y="3190"/>
                  </a:lnTo>
                  <a:cubicBezTo>
                    <a:pt x="6196" y="4529"/>
                    <a:pt x="5070" y="5372"/>
                    <a:pt x="3904" y="5372"/>
                  </a:cubicBezTo>
                  <a:cubicBezTo>
                    <a:pt x="3302" y="5372"/>
                    <a:pt x="2690" y="5147"/>
                    <a:pt x="2198" y="4650"/>
                  </a:cubicBezTo>
                  <a:cubicBezTo>
                    <a:pt x="753" y="3205"/>
                    <a:pt x="1626" y="738"/>
                    <a:pt x="3672" y="527"/>
                  </a:cubicBezTo>
                  <a:close/>
                  <a:moveTo>
                    <a:pt x="3913" y="0"/>
                  </a:moveTo>
                  <a:cubicBezTo>
                    <a:pt x="1310" y="0"/>
                    <a:pt x="1" y="3160"/>
                    <a:pt x="1837" y="5011"/>
                  </a:cubicBezTo>
                  <a:cubicBezTo>
                    <a:pt x="2436" y="5610"/>
                    <a:pt x="3172" y="5878"/>
                    <a:pt x="3894" y="5878"/>
                  </a:cubicBezTo>
                  <a:cubicBezTo>
                    <a:pt x="5402" y="5878"/>
                    <a:pt x="6847" y="4709"/>
                    <a:pt x="6847" y="2949"/>
                  </a:cubicBezTo>
                  <a:cubicBezTo>
                    <a:pt x="6847" y="2799"/>
                    <a:pt x="6741" y="2694"/>
                    <a:pt x="6591" y="2694"/>
                  </a:cubicBezTo>
                  <a:lnTo>
                    <a:pt x="4169" y="2694"/>
                  </a:lnTo>
                  <a:lnTo>
                    <a:pt x="4169" y="256"/>
                  </a:lnTo>
                  <a:cubicBezTo>
                    <a:pt x="4169" y="121"/>
                    <a:pt x="4048" y="0"/>
                    <a:pt x="391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169;p70">
              <a:extLst>
                <a:ext uri="{FF2B5EF4-FFF2-40B4-BE49-F238E27FC236}">
                  <a16:creationId xmlns:a16="http://schemas.microsoft.com/office/drawing/2014/main" id="{3561895C-6618-D528-0C10-16A81D480828}"/>
                </a:ext>
              </a:extLst>
            </p:cNvPr>
            <p:cNvSpPr/>
            <p:nvPr/>
          </p:nvSpPr>
          <p:spPr>
            <a:xfrm>
              <a:off x="3824650" y="3134125"/>
              <a:ext cx="79775" cy="79400"/>
            </a:xfrm>
            <a:custGeom>
              <a:avLst/>
              <a:gdLst/>
              <a:ahLst/>
              <a:cxnLst/>
              <a:rect l="l" t="t" r="r" b="b"/>
              <a:pathLst>
                <a:path w="3191" h="3176" extrusionOk="0">
                  <a:moveTo>
                    <a:pt x="512" y="512"/>
                  </a:moveTo>
                  <a:cubicBezTo>
                    <a:pt x="1656" y="633"/>
                    <a:pt x="2544" y="1535"/>
                    <a:pt x="2679" y="2679"/>
                  </a:cubicBezTo>
                  <a:lnTo>
                    <a:pt x="512" y="2679"/>
                  </a:lnTo>
                  <a:lnTo>
                    <a:pt x="512" y="512"/>
                  </a:lnTo>
                  <a:close/>
                  <a:moveTo>
                    <a:pt x="257" y="1"/>
                  </a:moveTo>
                  <a:cubicBezTo>
                    <a:pt x="121" y="1"/>
                    <a:pt x="1" y="106"/>
                    <a:pt x="1" y="256"/>
                  </a:cubicBezTo>
                  <a:lnTo>
                    <a:pt x="1" y="2935"/>
                  </a:lnTo>
                  <a:cubicBezTo>
                    <a:pt x="1" y="3070"/>
                    <a:pt x="121" y="3175"/>
                    <a:pt x="257" y="3175"/>
                  </a:cubicBezTo>
                  <a:lnTo>
                    <a:pt x="2935" y="3175"/>
                  </a:lnTo>
                  <a:cubicBezTo>
                    <a:pt x="3085" y="3175"/>
                    <a:pt x="3191" y="3070"/>
                    <a:pt x="3191" y="2935"/>
                  </a:cubicBezTo>
                  <a:cubicBezTo>
                    <a:pt x="3191" y="1310"/>
                    <a:pt x="1882" y="1"/>
                    <a:pt x="257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170;p70">
              <a:extLst>
                <a:ext uri="{FF2B5EF4-FFF2-40B4-BE49-F238E27FC236}">
                  <a16:creationId xmlns:a16="http://schemas.microsoft.com/office/drawing/2014/main" id="{8C54DB0E-FC08-E2F4-2B2D-C70A9C193964}"/>
                </a:ext>
              </a:extLst>
            </p:cNvPr>
            <p:cNvSpPr/>
            <p:nvPr/>
          </p:nvSpPr>
          <p:spPr>
            <a:xfrm>
              <a:off x="3926225" y="3201050"/>
              <a:ext cx="110375" cy="12500"/>
            </a:xfrm>
            <a:custGeom>
              <a:avLst/>
              <a:gdLst/>
              <a:ahLst/>
              <a:cxnLst/>
              <a:rect l="l" t="t" r="r" b="b"/>
              <a:pathLst>
                <a:path w="4415" h="500" extrusionOk="0">
                  <a:moveTo>
                    <a:pt x="4090" y="1"/>
                  </a:moveTo>
                  <a:cubicBezTo>
                    <a:pt x="4081" y="1"/>
                    <a:pt x="4072" y="1"/>
                    <a:pt x="4063" y="2"/>
                  </a:cubicBezTo>
                  <a:lnTo>
                    <a:pt x="301" y="2"/>
                  </a:lnTo>
                  <a:cubicBezTo>
                    <a:pt x="0" y="32"/>
                    <a:pt x="0" y="483"/>
                    <a:pt x="301" y="498"/>
                  </a:cubicBezTo>
                  <a:lnTo>
                    <a:pt x="4063" y="498"/>
                  </a:lnTo>
                  <a:cubicBezTo>
                    <a:pt x="4072" y="499"/>
                    <a:pt x="4081" y="500"/>
                    <a:pt x="4090" y="500"/>
                  </a:cubicBezTo>
                  <a:cubicBezTo>
                    <a:pt x="4414" y="500"/>
                    <a:pt x="4414" y="1"/>
                    <a:pt x="4090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71;p70">
              <a:extLst>
                <a:ext uri="{FF2B5EF4-FFF2-40B4-BE49-F238E27FC236}">
                  <a16:creationId xmlns:a16="http://schemas.microsoft.com/office/drawing/2014/main" id="{521AB5D4-FD09-EB74-4630-2773143C9947}"/>
                </a:ext>
              </a:extLst>
            </p:cNvPr>
            <p:cNvSpPr/>
            <p:nvPr/>
          </p:nvSpPr>
          <p:spPr>
            <a:xfrm>
              <a:off x="3926225" y="3230025"/>
              <a:ext cx="110375" cy="12500"/>
            </a:xfrm>
            <a:custGeom>
              <a:avLst/>
              <a:gdLst/>
              <a:ahLst/>
              <a:cxnLst/>
              <a:rect l="l" t="t" r="r" b="b"/>
              <a:pathLst>
                <a:path w="4415" h="500" extrusionOk="0">
                  <a:moveTo>
                    <a:pt x="4090" y="0"/>
                  </a:moveTo>
                  <a:cubicBezTo>
                    <a:pt x="4081" y="0"/>
                    <a:pt x="4072" y="1"/>
                    <a:pt x="4063" y="1"/>
                  </a:cubicBezTo>
                  <a:lnTo>
                    <a:pt x="301" y="1"/>
                  </a:lnTo>
                  <a:cubicBezTo>
                    <a:pt x="0" y="31"/>
                    <a:pt x="0" y="468"/>
                    <a:pt x="301" y="498"/>
                  </a:cubicBezTo>
                  <a:lnTo>
                    <a:pt x="4063" y="498"/>
                  </a:lnTo>
                  <a:cubicBezTo>
                    <a:pt x="4072" y="499"/>
                    <a:pt x="4081" y="499"/>
                    <a:pt x="4090" y="499"/>
                  </a:cubicBezTo>
                  <a:cubicBezTo>
                    <a:pt x="4414" y="499"/>
                    <a:pt x="4414" y="0"/>
                    <a:pt x="409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72;p70">
              <a:extLst>
                <a:ext uri="{FF2B5EF4-FFF2-40B4-BE49-F238E27FC236}">
                  <a16:creationId xmlns:a16="http://schemas.microsoft.com/office/drawing/2014/main" id="{7BB2B8D7-F318-37B3-1DBC-6D2A85CE998E}"/>
                </a:ext>
              </a:extLst>
            </p:cNvPr>
            <p:cNvSpPr/>
            <p:nvPr/>
          </p:nvSpPr>
          <p:spPr>
            <a:xfrm>
              <a:off x="3926225" y="3258950"/>
              <a:ext cx="79525" cy="12525"/>
            </a:xfrm>
            <a:custGeom>
              <a:avLst/>
              <a:gdLst/>
              <a:ahLst/>
              <a:cxnLst/>
              <a:rect l="l" t="t" r="r" b="b"/>
              <a:pathLst>
                <a:path w="3181" h="501" extrusionOk="0">
                  <a:moveTo>
                    <a:pt x="2868" y="0"/>
                  </a:moveTo>
                  <a:cubicBezTo>
                    <a:pt x="2856" y="0"/>
                    <a:pt x="2843" y="1"/>
                    <a:pt x="2829" y="3"/>
                  </a:cubicBezTo>
                  <a:lnTo>
                    <a:pt x="301" y="3"/>
                  </a:lnTo>
                  <a:cubicBezTo>
                    <a:pt x="0" y="18"/>
                    <a:pt x="0" y="469"/>
                    <a:pt x="301" y="499"/>
                  </a:cubicBezTo>
                  <a:lnTo>
                    <a:pt x="2829" y="499"/>
                  </a:lnTo>
                  <a:cubicBezTo>
                    <a:pt x="2838" y="500"/>
                    <a:pt x="2847" y="501"/>
                    <a:pt x="2856" y="501"/>
                  </a:cubicBezTo>
                  <a:cubicBezTo>
                    <a:pt x="3177" y="501"/>
                    <a:pt x="3181" y="0"/>
                    <a:pt x="286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1" name="Picture 110" descr="A hand holding a pen and a paper&#10;&#10;Description automatically generated">
            <a:extLst>
              <a:ext uri="{FF2B5EF4-FFF2-40B4-BE49-F238E27FC236}">
                <a16:creationId xmlns:a16="http://schemas.microsoft.com/office/drawing/2014/main" id="{EC776282-0C1B-E9FF-6BA9-699CB3920D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49054" y="2873572"/>
            <a:ext cx="952500" cy="9525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841443" y="3068956"/>
            <a:ext cx="1417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Make the game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02615" y="3941862"/>
            <a:ext cx="1845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Make documentation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25064" y="2246065"/>
            <a:ext cx="1189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Choose idea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86"/>
          <p:cNvSpPr txBox="1">
            <a:spLocks noGrp="1"/>
          </p:cNvSpPr>
          <p:nvPr>
            <p:ph type="title"/>
          </p:nvPr>
        </p:nvSpPr>
        <p:spPr>
          <a:xfrm>
            <a:off x="697751" y="32290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3.Used programs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930FCDB5-9682-4560-3256-64B743F70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1809" y="908807"/>
            <a:ext cx="1209054" cy="11244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2A0ED4-A67A-8710-9EE3-3B97B47C4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095" y="2678227"/>
            <a:ext cx="2041224" cy="1360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24CBBE1-6942-B453-79D0-6290FCD0F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360" y="3358635"/>
            <a:ext cx="3150646" cy="2359387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806918C0-D970-C528-11F4-F7BECE0B96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823196" y="1793430"/>
            <a:ext cx="1089908" cy="1089908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F4FE6D6E-5309-6551-8B28-1356FB5243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742812" y="1134379"/>
            <a:ext cx="909008" cy="1021878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95408722-8010-CE7C-BB9A-009677BB71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895683" y="2463192"/>
            <a:ext cx="1182150" cy="1182150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1597CACD-73F6-CFF7-0D77-B3803E28DB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rot="10800000">
            <a:off x="5167859" y="3645342"/>
            <a:ext cx="1310675" cy="1310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1569447" y="1910333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Let’s go to the game!</a:t>
            </a:r>
          </a:p>
        </p:txBody>
      </p:sp>
      <p:sp>
        <p:nvSpPr>
          <p:cNvPr id="2059" name="Google Shape;2059;p8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572350D06CA4648BEB4D0A7AC480A77" ma:contentTypeVersion="18" ma:contentTypeDescription="Създаване на нов документ" ma:contentTypeScope="" ma:versionID="8c723e0ade9d09519cd57e2808c29a7c">
  <xsd:schema xmlns:xsd="http://www.w3.org/2001/XMLSchema" xmlns:xs="http://www.w3.org/2001/XMLSchema" xmlns:p="http://schemas.microsoft.com/office/2006/metadata/properties" xmlns:ns3="81b0186a-5304-4fc4-b7ba-08fd66ef1995" xmlns:ns4="c2ea8659-bc04-4a8d-85a8-e3c83ebd3738" targetNamespace="http://schemas.microsoft.com/office/2006/metadata/properties" ma:root="true" ma:fieldsID="83a71f2e3f821dbc7cb03aa4473e4c67" ns3:_="" ns4:_="">
    <xsd:import namespace="81b0186a-5304-4fc4-b7ba-08fd66ef1995"/>
    <xsd:import namespace="c2ea8659-bc04-4a8d-85a8-e3c83ebd37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LengthInSecond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Locatio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0186a-5304-4fc4-b7ba-08fd66ef1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8659-bc04-4a8d-85a8-e3c83ebd3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2ea8659-bc04-4a8d-85a8-e3c83ebd3738" xsi:nil="true"/>
  </documentManagement>
</p:properties>
</file>

<file path=customXml/itemProps1.xml><?xml version="1.0" encoding="utf-8"?>
<ds:datastoreItem xmlns:ds="http://schemas.openxmlformats.org/officeDocument/2006/customXml" ds:itemID="{8939A2C1-420E-4A2E-987F-8CD993F094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1FAB31-D323-49D3-B67C-D9C0DC2E1D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0186a-5304-4fc4-b7ba-08fd66ef1995"/>
    <ds:schemaRef ds:uri="c2ea8659-bc04-4a8d-85a8-e3c83ebd3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10D08B-C7AB-4957-AEA4-9FE5209378D4}">
  <ds:schemaRefs>
    <ds:schemaRef ds:uri="81b0186a-5304-4fc4-b7ba-08fd66ef1995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c2ea8659-bc04-4a8d-85a8-e3c83ebd373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</Words>
  <Application>Microsoft Office PowerPoint</Application>
  <PresentationFormat>On-screen Show (16:9)</PresentationFormat>
  <Paragraphs>14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Elegant Education Pack for Students XL by Slidesgo</vt:lpstr>
      <vt:lpstr>BIS</vt:lpstr>
      <vt:lpstr>1. Our Team​</vt:lpstr>
      <vt:lpstr>2.Stages​</vt:lpstr>
      <vt:lpstr>3.Used programs</vt:lpstr>
      <vt:lpstr>Let’s go to the game!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</dc:title>
  <dc:creator>Badalov</dc:creator>
  <cp:lastModifiedBy>Биляна Стойчева Бадалова</cp:lastModifiedBy>
  <cp:revision>5</cp:revision>
  <dcterms:modified xsi:type="dcterms:W3CDTF">2024-04-21T20:44:20Z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0x010100C572350D06CA4648BEB4D0A7AC480A77</vt:lpwstr>
  </property>
</Properties>
</file>