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0"/>
  </p:notesMasterIdLst>
  <p:sldIdLst>
    <p:sldId id="256" r:id="rId3"/>
    <p:sldId id="257" r:id="rId4"/>
    <p:sldId id="296" r:id="rId5"/>
    <p:sldId id="258" r:id="rId6"/>
    <p:sldId id="259" r:id="rId7"/>
    <p:sldId id="269" r:id="rId8"/>
    <p:sldId id="275" r:id="rId9"/>
  </p:sldIdLst>
  <p:sldSz cx="9144000" cy="5143500" type="screen16x9"/>
  <p:notesSz cx="6858000" cy="9144000"/>
  <p:embeddedFontLst>
    <p:embeddedFont>
      <p:font typeface="Montserrat" panose="020B0604020202020204" charset="0"/>
      <p:regular r:id="rId11"/>
      <p:bold r:id="rId12"/>
      <p:italic r:id="rId13"/>
      <p:boldItalic r:id="rId14"/>
    </p:embeddedFont>
    <p:embeddedFont>
      <p:font typeface="Segoe UI" panose="020B0502040204020203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89F"/>
    <a:srgbClr val="FFC9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1A2ED-75D4-1444-B484-97FD09DAB429}" v="428" dt="2024-04-16T15:56:26.454"/>
    <p1510:client id="{B20DB446-1FBC-344A-6AAA-B2A18B7492EA}" v="162" dt="2024-04-16T17:28:22.071"/>
    <p1510:client id="{E2E438FB-5EA5-310B-115D-CB8293DB476B}" v="607" dt="2024-04-16T17:14:05.631"/>
  </p1510:revLst>
</p1510:revInfo>
</file>

<file path=ppt/tableStyles.xml><?xml version="1.0" encoding="utf-8"?>
<a:tblStyleLst xmlns:a="http://schemas.openxmlformats.org/drawingml/2006/main" def="{D2372E56-F5ED-485F-B4FF-86E21AA88F31}">
  <a:tblStyle styleId="{D2372E56-F5ED-485F-B4FF-86E21AA88F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381A0C-9DB9-4BA5-AC82-88EB1A2B340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олина Станимирова Динева" userId="S::psdineva21@codingburgas.bg::21f15955-e6d4-47cb-b23b-5158e3d307a3" providerId="AD" clId="Web-{B20DB446-1FBC-344A-6AAA-B2A18B7492EA}"/>
    <pc:docChg chg="modSld">
      <pc:chgData name="Полина Станимирова Динева" userId="S::psdineva21@codingburgas.bg::21f15955-e6d4-47cb-b23b-5158e3d307a3" providerId="AD" clId="Web-{B20DB446-1FBC-344A-6AAA-B2A18B7492EA}" dt="2024-04-16T17:28:22.071" v="88" actId="1076"/>
      <pc:docMkLst>
        <pc:docMk/>
      </pc:docMkLst>
      <pc:sldChg chg="addSp delSp modSp">
        <pc:chgData name="Полина Станимирова Динева" userId="S::psdineva21@codingburgas.bg::21f15955-e6d4-47cb-b23b-5158e3d307a3" providerId="AD" clId="Web-{B20DB446-1FBC-344A-6AAA-B2A18B7492EA}" dt="2024-04-16T17:28:22.071" v="88" actId="1076"/>
        <pc:sldMkLst>
          <pc:docMk/>
          <pc:sldMk cId="0" sldId="257"/>
        </pc:sldMkLst>
        <pc:spChg chg="mod">
          <ac:chgData name="Полина Станимирова Динева" userId="S::psdineva21@codingburgas.bg::21f15955-e6d4-47cb-b23b-5158e3d307a3" providerId="AD" clId="Web-{B20DB446-1FBC-344A-6AAA-B2A18B7492EA}" dt="2024-04-16T17:28:22.071" v="88" actId="1076"/>
          <ac:spMkLst>
            <pc:docMk/>
            <pc:sldMk cId="0" sldId="257"/>
            <ac:spMk id="18" creationId="{DD19E57F-085C-B497-83BB-CA310878B479}"/>
          </ac:spMkLst>
        </pc:spChg>
        <pc:picChg chg="add del mod">
          <ac:chgData name="Полина Станимирова Динева" userId="S::psdineva21@codingburgas.bg::21f15955-e6d4-47cb-b23b-5158e3d307a3" providerId="AD" clId="Web-{B20DB446-1FBC-344A-6AAA-B2A18B7492EA}" dt="2024-04-16T17:26:45.239" v="38"/>
          <ac:picMkLst>
            <pc:docMk/>
            <pc:sldMk cId="0" sldId="257"/>
            <ac:picMk id="3" creationId="{68763570-9453-F4C1-E750-C3A4D3995A47}"/>
          </ac:picMkLst>
        </pc:picChg>
        <pc:picChg chg="add mod">
          <ac:chgData name="Полина Станимирова Динева" userId="S::psdineva21@codingburgas.bg::21f15955-e6d4-47cb-b23b-5158e3d307a3" providerId="AD" clId="Web-{B20DB446-1FBC-344A-6AAA-B2A18B7492EA}" dt="2024-04-16T17:27:33.725" v="61" actId="1076"/>
          <ac:picMkLst>
            <pc:docMk/>
            <pc:sldMk cId="0" sldId="257"/>
            <ac:picMk id="5" creationId="{94511F3D-D7BA-0D3A-9104-303B9284E309}"/>
          </ac:picMkLst>
        </pc:picChg>
        <pc:picChg chg="del">
          <ac:chgData name="Полина Станимирова Динева" userId="S::psdineva21@codingburgas.bg::21f15955-e6d4-47cb-b23b-5158e3d307a3" providerId="AD" clId="Web-{B20DB446-1FBC-344A-6AAA-B2A18B7492EA}" dt="2024-04-16T17:26:33.786" v="36"/>
          <ac:picMkLst>
            <pc:docMk/>
            <pc:sldMk cId="0" sldId="257"/>
            <ac:picMk id="11" creationId="{160E107B-A762-7EC0-1B32-9CBF21DADDF3}"/>
          </ac:picMkLst>
        </pc:picChg>
      </pc:sldChg>
      <pc:sldChg chg="addSp delSp modSp">
        <pc:chgData name="Полина Станимирова Динева" userId="S::psdineva21@codingburgas.bg::21f15955-e6d4-47cb-b23b-5158e3d307a3" providerId="AD" clId="Web-{B20DB446-1FBC-344A-6AAA-B2A18B7492EA}" dt="2024-04-16T17:26:27.317" v="35"/>
        <pc:sldMkLst>
          <pc:docMk/>
          <pc:sldMk cId="3868308765" sldId="296"/>
        </pc:sldMkLst>
        <pc:spChg chg="mod">
          <ac:chgData name="Полина Станимирова Динева" userId="S::psdineva21@codingburgas.bg::21f15955-e6d4-47cb-b23b-5158e3d307a3" providerId="AD" clId="Web-{B20DB446-1FBC-344A-6AAA-B2A18B7492EA}" dt="2024-04-16T17:26:17.504" v="34" actId="1076"/>
          <ac:spMkLst>
            <pc:docMk/>
            <pc:sldMk cId="3868308765" sldId="296"/>
            <ac:spMk id="21" creationId="{24D4707F-3FFA-D6B4-EE92-266551D8E491}"/>
          </ac:spMkLst>
        </pc:spChg>
        <pc:picChg chg="del mod">
          <ac:chgData name="Полина Станимирова Динева" userId="S::psdineva21@codingburgas.bg::21f15955-e6d4-47cb-b23b-5158e3d307a3" providerId="AD" clId="Web-{B20DB446-1FBC-344A-6AAA-B2A18B7492EA}" dt="2024-04-16T17:26:27.317" v="35"/>
          <ac:picMkLst>
            <pc:docMk/>
            <pc:sldMk cId="3868308765" sldId="296"/>
            <ac:picMk id="7" creationId="{B89D3FD4-E81A-49D2-1320-4B86DA400F58}"/>
          </ac:picMkLst>
        </pc:picChg>
        <pc:picChg chg="add mod">
          <ac:chgData name="Полина Станимирова Динева" userId="S::psdineva21@codingburgas.bg::21f15955-e6d4-47cb-b23b-5158e3d307a3" providerId="AD" clId="Web-{B20DB446-1FBC-344A-6AAA-B2A18B7492EA}" dt="2024-04-16T17:26:12.832" v="33" actId="1076"/>
          <ac:picMkLst>
            <pc:docMk/>
            <pc:sldMk cId="3868308765" sldId="296"/>
            <ac:picMk id="11" creationId="{E63785A9-0F0D-B6F5-0F66-896CC75FFA3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70FA5A-D111-4791-A27B-200143ABFA8F}" type="doc">
      <dgm:prSet loTypeId="urn:microsoft.com/office/officeart/2005/8/layout/hChevron3" loCatId="process" qsTypeId="urn:microsoft.com/office/officeart/2005/8/quickstyle/simple1" qsCatId="simple" csTypeId="urn:microsoft.com/office/officeart/2005/8/colors/accent4_4" csCatId="accent4" phldr="1"/>
      <dgm:spPr/>
    </dgm:pt>
    <dgm:pt modelId="{C13FB7CC-562D-48EF-B9D9-FB6BEA46DECE}">
      <dgm:prSet phldrT="[Текст]" phldr="0"/>
      <dgm:spPr/>
      <dgm:t>
        <a:bodyPr/>
        <a:lstStyle/>
        <a:p>
          <a:pPr rtl="0"/>
          <a:r>
            <a:rPr lang="bg-BG">
              <a:latin typeface="Arial"/>
            </a:rPr>
            <a:t>TASKS AND ORGANIZATION</a:t>
          </a:r>
          <a:endParaRPr lang="bg-BG"/>
        </a:p>
      </dgm:t>
    </dgm:pt>
    <dgm:pt modelId="{D730B728-C736-4C0A-BEA8-4961C77FF0CB}" type="parTrans" cxnId="{0DA31A5C-A014-40B6-A7B1-9CC4FE6DF7EB}">
      <dgm:prSet/>
      <dgm:spPr/>
    </dgm:pt>
    <dgm:pt modelId="{5C753CD6-B032-46EC-8D74-CAEBB1817758}" type="sibTrans" cxnId="{0DA31A5C-A014-40B6-A7B1-9CC4FE6DF7EB}">
      <dgm:prSet/>
      <dgm:spPr/>
    </dgm:pt>
    <dgm:pt modelId="{E9BBF7B9-D012-436E-B333-6D369621FF6B}">
      <dgm:prSet phldrT="[Текст]" phldr="0"/>
      <dgm:spPr/>
      <dgm:t>
        <a:bodyPr/>
        <a:lstStyle/>
        <a:p>
          <a:r>
            <a:rPr lang="bg-BG">
              <a:latin typeface="Arial"/>
            </a:rPr>
            <a:t>REALIZATION</a:t>
          </a:r>
          <a:endParaRPr lang="bg-BG"/>
        </a:p>
      </dgm:t>
    </dgm:pt>
    <dgm:pt modelId="{2C75F5CF-A0EF-488A-BF11-1290A58A1BD0}" type="parTrans" cxnId="{C06BE88D-03E5-47C1-A1C1-4FB3ECE49507}">
      <dgm:prSet/>
      <dgm:spPr/>
    </dgm:pt>
    <dgm:pt modelId="{F6BEC2CC-E6CC-4C37-B349-120E5CDB9198}" type="sibTrans" cxnId="{C06BE88D-03E5-47C1-A1C1-4FB3ECE49507}">
      <dgm:prSet/>
      <dgm:spPr/>
    </dgm:pt>
    <dgm:pt modelId="{6993D675-87B5-4BBD-A083-D6006980BF37}">
      <dgm:prSet phldrT="[Текст]" phldr="0"/>
      <dgm:spPr/>
      <dgm:t>
        <a:bodyPr/>
        <a:lstStyle/>
        <a:p>
          <a:r>
            <a:rPr lang="bg-BG">
              <a:latin typeface="Arial"/>
            </a:rPr>
            <a:t>TESTS</a:t>
          </a:r>
          <a:endParaRPr lang="bg-BG"/>
        </a:p>
      </dgm:t>
    </dgm:pt>
    <dgm:pt modelId="{D2003FFF-C27F-46DB-928B-402B538A09B6}" type="parTrans" cxnId="{4CEB9ACD-134C-49CE-A1CC-1C823CE11929}">
      <dgm:prSet/>
      <dgm:spPr/>
    </dgm:pt>
    <dgm:pt modelId="{2CB33602-C49A-4C95-BF57-BB0C7A198183}" type="sibTrans" cxnId="{4CEB9ACD-134C-49CE-A1CC-1C823CE11929}">
      <dgm:prSet/>
      <dgm:spPr/>
    </dgm:pt>
    <dgm:pt modelId="{40FFA734-962F-40B3-8F5C-CEA4EDBE2992}">
      <dgm:prSet phldr="0"/>
      <dgm:spPr/>
      <dgm:t>
        <a:bodyPr/>
        <a:lstStyle/>
        <a:p>
          <a:r>
            <a:rPr lang="bg-BG">
              <a:latin typeface="Arial"/>
            </a:rPr>
            <a:t>PRESENT</a:t>
          </a:r>
        </a:p>
      </dgm:t>
    </dgm:pt>
    <dgm:pt modelId="{5E528CDF-BC04-4545-9240-04E3874CDF67}" type="parTrans" cxnId="{C4B68EE6-A9F7-49E3-9BBF-BE064DAC593C}">
      <dgm:prSet/>
      <dgm:spPr/>
    </dgm:pt>
    <dgm:pt modelId="{045FBDEC-2D88-4998-BC6E-8EE077585B7C}" type="sibTrans" cxnId="{C4B68EE6-A9F7-49E3-9BBF-BE064DAC593C}">
      <dgm:prSet/>
      <dgm:spPr/>
    </dgm:pt>
    <dgm:pt modelId="{AFDE1BF7-BDF1-4644-8F6B-91CEDCE6E216}" type="pres">
      <dgm:prSet presAssocID="{F770FA5A-D111-4791-A27B-200143ABFA8F}" presName="Name0" presStyleCnt="0">
        <dgm:presLayoutVars>
          <dgm:dir/>
          <dgm:resizeHandles val="exact"/>
        </dgm:presLayoutVars>
      </dgm:prSet>
      <dgm:spPr/>
    </dgm:pt>
    <dgm:pt modelId="{CA8424C4-B57C-4105-A0F7-5E9610ABC7F0}" type="pres">
      <dgm:prSet presAssocID="{C13FB7CC-562D-48EF-B9D9-FB6BEA46DECE}" presName="parTxOnly" presStyleLbl="node1" presStyleIdx="0" presStyleCnt="4">
        <dgm:presLayoutVars>
          <dgm:bulletEnabled val="1"/>
        </dgm:presLayoutVars>
      </dgm:prSet>
      <dgm:spPr/>
    </dgm:pt>
    <dgm:pt modelId="{589B686D-57A1-4460-83E6-A7F3237BFAFD}" type="pres">
      <dgm:prSet presAssocID="{5C753CD6-B032-46EC-8D74-CAEBB1817758}" presName="parSpace" presStyleCnt="0"/>
      <dgm:spPr/>
    </dgm:pt>
    <dgm:pt modelId="{C15747EA-9F04-4C8C-8CD6-CE0367909F15}" type="pres">
      <dgm:prSet presAssocID="{E9BBF7B9-D012-436E-B333-6D369621FF6B}" presName="parTxOnly" presStyleLbl="node1" presStyleIdx="1" presStyleCnt="4">
        <dgm:presLayoutVars>
          <dgm:bulletEnabled val="1"/>
        </dgm:presLayoutVars>
      </dgm:prSet>
      <dgm:spPr/>
    </dgm:pt>
    <dgm:pt modelId="{93D3BD7C-820D-4419-B159-7825240A2C23}" type="pres">
      <dgm:prSet presAssocID="{F6BEC2CC-E6CC-4C37-B349-120E5CDB9198}" presName="parSpace" presStyleCnt="0"/>
      <dgm:spPr/>
    </dgm:pt>
    <dgm:pt modelId="{7EF0ACAA-58B1-487E-AD08-B062A947D600}" type="pres">
      <dgm:prSet presAssocID="{6993D675-87B5-4BBD-A083-D6006980BF37}" presName="parTxOnly" presStyleLbl="node1" presStyleIdx="2" presStyleCnt="4">
        <dgm:presLayoutVars>
          <dgm:bulletEnabled val="1"/>
        </dgm:presLayoutVars>
      </dgm:prSet>
      <dgm:spPr/>
    </dgm:pt>
    <dgm:pt modelId="{B43AA196-5796-484F-880B-AE4C2656B766}" type="pres">
      <dgm:prSet presAssocID="{2CB33602-C49A-4C95-BF57-BB0C7A198183}" presName="parSpace" presStyleCnt="0"/>
      <dgm:spPr/>
    </dgm:pt>
    <dgm:pt modelId="{DAE4D254-4289-41D7-84AC-7D18374B56CC}" type="pres">
      <dgm:prSet presAssocID="{40FFA734-962F-40B3-8F5C-CEA4EDBE2992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B4AC5630-B0F2-42DC-BF39-0742E043ADA1}" type="presOf" srcId="{C13FB7CC-562D-48EF-B9D9-FB6BEA46DECE}" destId="{CA8424C4-B57C-4105-A0F7-5E9610ABC7F0}" srcOrd="0" destOrd="0" presId="urn:microsoft.com/office/officeart/2005/8/layout/hChevron3"/>
    <dgm:cxn modelId="{0DA31A5C-A014-40B6-A7B1-9CC4FE6DF7EB}" srcId="{F770FA5A-D111-4791-A27B-200143ABFA8F}" destId="{C13FB7CC-562D-48EF-B9D9-FB6BEA46DECE}" srcOrd="0" destOrd="0" parTransId="{D730B728-C736-4C0A-BEA8-4961C77FF0CB}" sibTransId="{5C753CD6-B032-46EC-8D74-CAEBB1817758}"/>
    <dgm:cxn modelId="{5AD20643-DA11-435B-9D55-8164568C8B84}" type="presOf" srcId="{40FFA734-962F-40B3-8F5C-CEA4EDBE2992}" destId="{DAE4D254-4289-41D7-84AC-7D18374B56CC}" srcOrd="0" destOrd="0" presId="urn:microsoft.com/office/officeart/2005/8/layout/hChevron3"/>
    <dgm:cxn modelId="{DF33EC46-6F0D-46D2-870C-CF8D3909B2B4}" type="presOf" srcId="{6993D675-87B5-4BBD-A083-D6006980BF37}" destId="{7EF0ACAA-58B1-487E-AD08-B062A947D600}" srcOrd="0" destOrd="0" presId="urn:microsoft.com/office/officeart/2005/8/layout/hChevron3"/>
    <dgm:cxn modelId="{C06BE88D-03E5-47C1-A1C1-4FB3ECE49507}" srcId="{F770FA5A-D111-4791-A27B-200143ABFA8F}" destId="{E9BBF7B9-D012-436E-B333-6D369621FF6B}" srcOrd="1" destOrd="0" parTransId="{2C75F5CF-A0EF-488A-BF11-1290A58A1BD0}" sibTransId="{F6BEC2CC-E6CC-4C37-B349-120E5CDB9198}"/>
    <dgm:cxn modelId="{296EA1AA-D521-41C5-B87A-4ECE1018498E}" type="presOf" srcId="{E9BBF7B9-D012-436E-B333-6D369621FF6B}" destId="{C15747EA-9F04-4C8C-8CD6-CE0367909F15}" srcOrd="0" destOrd="0" presId="urn:microsoft.com/office/officeart/2005/8/layout/hChevron3"/>
    <dgm:cxn modelId="{745BDEB7-E3B8-4147-BD26-D98AA001D191}" type="presOf" srcId="{F770FA5A-D111-4791-A27B-200143ABFA8F}" destId="{AFDE1BF7-BDF1-4644-8F6B-91CEDCE6E216}" srcOrd="0" destOrd="0" presId="urn:microsoft.com/office/officeart/2005/8/layout/hChevron3"/>
    <dgm:cxn modelId="{4CEB9ACD-134C-49CE-A1CC-1C823CE11929}" srcId="{F770FA5A-D111-4791-A27B-200143ABFA8F}" destId="{6993D675-87B5-4BBD-A083-D6006980BF37}" srcOrd="2" destOrd="0" parTransId="{D2003FFF-C27F-46DB-928B-402B538A09B6}" sibTransId="{2CB33602-C49A-4C95-BF57-BB0C7A198183}"/>
    <dgm:cxn modelId="{C4B68EE6-A9F7-49E3-9BBF-BE064DAC593C}" srcId="{F770FA5A-D111-4791-A27B-200143ABFA8F}" destId="{40FFA734-962F-40B3-8F5C-CEA4EDBE2992}" srcOrd="3" destOrd="0" parTransId="{5E528CDF-BC04-4545-9240-04E3874CDF67}" sibTransId="{045FBDEC-2D88-4998-BC6E-8EE077585B7C}"/>
    <dgm:cxn modelId="{ED3D4BC0-7896-4E73-A240-1E55ADA219F6}" type="presParOf" srcId="{AFDE1BF7-BDF1-4644-8F6B-91CEDCE6E216}" destId="{CA8424C4-B57C-4105-A0F7-5E9610ABC7F0}" srcOrd="0" destOrd="0" presId="urn:microsoft.com/office/officeart/2005/8/layout/hChevron3"/>
    <dgm:cxn modelId="{CFA8F487-436E-45E0-92DE-8BD1AC5512AA}" type="presParOf" srcId="{AFDE1BF7-BDF1-4644-8F6B-91CEDCE6E216}" destId="{589B686D-57A1-4460-83E6-A7F3237BFAFD}" srcOrd="1" destOrd="0" presId="urn:microsoft.com/office/officeart/2005/8/layout/hChevron3"/>
    <dgm:cxn modelId="{FB59138F-B1F5-4B73-A247-7524009839E2}" type="presParOf" srcId="{AFDE1BF7-BDF1-4644-8F6B-91CEDCE6E216}" destId="{C15747EA-9F04-4C8C-8CD6-CE0367909F15}" srcOrd="2" destOrd="0" presId="urn:microsoft.com/office/officeart/2005/8/layout/hChevron3"/>
    <dgm:cxn modelId="{7A7E46EB-46C1-4AD7-926B-BD98016C0154}" type="presParOf" srcId="{AFDE1BF7-BDF1-4644-8F6B-91CEDCE6E216}" destId="{93D3BD7C-820D-4419-B159-7825240A2C23}" srcOrd="3" destOrd="0" presId="urn:microsoft.com/office/officeart/2005/8/layout/hChevron3"/>
    <dgm:cxn modelId="{BFB82FB0-D6D3-43BF-9B9D-2BB66BDEFA39}" type="presParOf" srcId="{AFDE1BF7-BDF1-4644-8F6B-91CEDCE6E216}" destId="{7EF0ACAA-58B1-487E-AD08-B062A947D600}" srcOrd="4" destOrd="0" presId="urn:microsoft.com/office/officeart/2005/8/layout/hChevron3"/>
    <dgm:cxn modelId="{979E70FF-7179-4603-8721-9F95CACA02FF}" type="presParOf" srcId="{AFDE1BF7-BDF1-4644-8F6B-91CEDCE6E216}" destId="{B43AA196-5796-484F-880B-AE4C2656B766}" srcOrd="5" destOrd="0" presId="urn:microsoft.com/office/officeart/2005/8/layout/hChevron3"/>
    <dgm:cxn modelId="{4F75814D-869B-44D4-AE0E-3C6FD72CA24A}" type="presParOf" srcId="{AFDE1BF7-BDF1-4644-8F6B-91CEDCE6E216}" destId="{DAE4D254-4289-41D7-84AC-7D18374B56CC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424C4-B57C-4105-A0F7-5E9610ABC7F0}">
      <dsp:nvSpPr>
        <dsp:cNvPr id="0" name=""/>
        <dsp:cNvSpPr/>
      </dsp:nvSpPr>
      <dsp:spPr>
        <a:xfrm>
          <a:off x="2059" y="4407768"/>
          <a:ext cx="2066590" cy="826636"/>
        </a:xfrm>
        <a:prstGeom prst="homePlate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>
              <a:latin typeface="Arial"/>
            </a:rPr>
            <a:t>TASKS AND ORGANIZATION</a:t>
          </a:r>
          <a:endParaRPr lang="bg-BG" sz="1400" kern="1200"/>
        </a:p>
      </dsp:txBody>
      <dsp:txXfrm>
        <a:off x="2059" y="4407768"/>
        <a:ext cx="1859931" cy="826636"/>
      </dsp:txXfrm>
    </dsp:sp>
    <dsp:sp modelId="{C15747EA-9F04-4C8C-8CD6-CE0367909F15}">
      <dsp:nvSpPr>
        <dsp:cNvPr id="0" name=""/>
        <dsp:cNvSpPr/>
      </dsp:nvSpPr>
      <dsp:spPr>
        <a:xfrm>
          <a:off x="1655331" y="4407768"/>
          <a:ext cx="2066590" cy="826636"/>
        </a:xfrm>
        <a:prstGeom prst="chevron">
          <a:avLst/>
        </a:prstGeom>
        <a:solidFill>
          <a:schemeClr val="accent4">
            <a:shade val="50000"/>
            <a:hueOff val="0"/>
            <a:satOff val="0"/>
            <a:lumOff val="132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>
              <a:latin typeface="Arial"/>
            </a:rPr>
            <a:t>REALIZATION</a:t>
          </a:r>
          <a:endParaRPr lang="bg-BG" sz="1400" kern="1200"/>
        </a:p>
      </dsp:txBody>
      <dsp:txXfrm>
        <a:off x="2068649" y="4407768"/>
        <a:ext cx="1239954" cy="826636"/>
      </dsp:txXfrm>
    </dsp:sp>
    <dsp:sp modelId="{7EF0ACAA-58B1-487E-AD08-B062A947D600}">
      <dsp:nvSpPr>
        <dsp:cNvPr id="0" name=""/>
        <dsp:cNvSpPr/>
      </dsp:nvSpPr>
      <dsp:spPr>
        <a:xfrm>
          <a:off x="3308603" y="4407768"/>
          <a:ext cx="2066590" cy="826636"/>
        </a:xfrm>
        <a:prstGeom prst="chevron">
          <a:avLst/>
        </a:prstGeom>
        <a:solidFill>
          <a:schemeClr val="accent4">
            <a:shade val="50000"/>
            <a:hueOff val="0"/>
            <a:satOff val="0"/>
            <a:lumOff val="2646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>
              <a:latin typeface="Arial"/>
            </a:rPr>
            <a:t>TESTS</a:t>
          </a:r>
          <a:endParaRPr lang="bg-BG" sz="1400" kern="1200"/>
        </a:p>
      </dsp:txBody>
      <dsp:txXfrm>
        <a:off x="3721921" y="4407768"/>
        <a:ext cx="1239954" cy="826636"/>
      </dsp:txXfrm>
    </dsp:sp>
    <dsp:sp modelId="{DAE4D254-4289-41D7-84AC-7D18374B56CC}">
      <dsp:nvSpPr>
        <dsp:cNvPr id="0" name=""/>
        <dsp:cNvSpPr/>
      </dsp:nvSpPr>
      <dsp:spPr>
        <a:xfrm>
          <a:off x="4961876" y="4407768"/>
          <a:ext cx="2066590" cy="826636"/>
        </a:xfrm>
        <a:prstGeom prst="chevron">
          <a:avLst/>
        </a:prstGeom>
        <a:solidFill>
          <a:schemeClr val="accent4">
            <a:shade val="50000"/>
            <a:hueOff val="0"/>
            <a:satOff val="0"/>
            <a:lumOff val="132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>
              <a:latin typeface="Arial"/>
            </a:rPr>
            <a:t>PRESENT</a:t>
          </a:r>
        </a:p>
      </dsp:txBody>
      <dsp:txXfrm>
        <a:off x="5375194" y="4407768"/>
        <a:ext cx="1239954" cy="826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ba803b91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ba803b91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ba87154d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ba87154d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ba87154d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ba87154d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58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ba87154df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ba87154df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ba87154df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ba87154df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bab7ebb9e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bab7ebb9e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bab7ebb9e2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bab7ebb9e2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30888" y="1079100"/>
            <a:ext cx="5682300" cy="21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30888" y="3735113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898725" y="-810012"/>
            <a:ext cx="2153780" cy="2153780"/>
          </a:xfrm>
          <a:custGeom>
            <a:avLst/>
            <a:gdLst/>
            <a:ahLst/>
            <a:cxnLst/>
            <a:rect l="l" t="t" r="r" b="b"/>
            <a:pathLst>
              <a:path w="61370" h="61370" extrusionOk="0">
                <a:moveTo>
                  <a:pt x="30700" y="7751"/>
                </a:moveTo>
                <a:lnTo>
                  <a:pt x="53619" y="30670"/>
                </a:lnTo>
                <a:lnTo>
                  <a:pt x="30700" y="53588"/>
                </a:lnTo>
                <a:lnTo>
                  <a:pt x="7782" y="30670"/>
                </a:lnTo>
                <a:lnTo>
                  <a:pt x="30700" y="7751"/>
                </a:lnTo>
                <a:close/>
                <a:moveTo>
                  <a:pt x="30700" y="0"/>
                </a:moveTo>
                <a:lnTo>
                  <a:pt x="1" y="30670"/>
                </a:lnTo>
                <a:lnTo>
                  <a:pt x="30700" y="61369"/>
                </a:lnTo>
                <a:lnTo>
                  <a:pt x="61370" y="30670"/>
                </a:lnTo>
                <a:lnTo>
                  <a:pt x="307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21628" y="268835"/>
            <a:ext cx="8694969" cy="4775865"/>
            <a:chOff x="221628" y="268835"/>
            <a:chExt cx="8694969" cy="4775865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21628" y="268835"/>
              <a:ext cx="733122" cy="228600"/>
              <a:chOff x="7935825" y="2738175"/>
              <a:chExt cx="341225" cy="10640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358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0" y="487"/>
                    </a:lnTo>
                    <a:lnTo>
                      <a:pt x="1642" y="2128"/>
                    </a:lnTo>
                    <a:lnTo>
                      <a:pt x="0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00497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0" y="487"/>
                    </a:lnTo>
                    <a:lnTo>
                      <a:pt x="1642" y="2128"/>
                    </a:lnTo>
                    <a:lnTo>
                      <a:pt x="0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0741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14327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2124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 rot="-5400000">
              <a:off x="8658590" y="4786692"/>
              <a:ext cx="287416" cy="228600"/>
              <a:chOff x="8143275" y="2738175"/>
              <a:chExt cx="133775" cy="1064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814327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124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" name="Google Shape;22;p2"/>
          <p:cNvGrpSpPr/>
          <p:nvPr/>
        </p:nvGrpSpPr>
        <p:grpSpPr>
          <a:xfrm>
            <a:off x="0" y="1255600"/>
            <a:ext cx="11385473" cy="7693475"/>
            <a:chOff x="0" y="1255600"/>
            <a:chExt cx="11385473" cy="7693475"/>
          </a:xfrm>
        </p:grpSpPr>
        <p:sp>
          <p:nvSpPr>
            <p:cNvPr id="23" name="Google Shape;23;p2"/>
            <p:cNvSpPr/>
            <p:nvPr/>
          </p:nvSpPr>
          <p:spPr>
            <a:xfrm>
              <a:off x="0" y="4686825"/>
              <a:ext cx="4262250" cy="4262250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941925" y="1255600"/>
              <a:ext cx="2443548" cy="2443548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66338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7" name="Google Shape;147;p11"/>
          <p:cNvSpPr txBox="1">
            <a:spLocks noGrp="1"/>
          </p:cNvSpPr>
          <p:nvPr>
            <p:ph type="subTitle" idx="1"/>
          </p:nvPr>
        </p:nvSpPr>
        <p:spPr>
          <a:xfrm>
            <a:off x="1284000" y="3063763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48" name="Google Shape;148;p11"/>
          <p:cNvGrpSpPr/>
          <p:nvPr/>
        </p:nvGrpSpPr>
        <p:grpSpPr>
          <a:xfrm>
            <a:off x="2821587" y="-2892600"/>
            <a:ext cx="3500815" cy="10580326"/>
            <a:chOff x="2821588" y="-2892600"/>
            <a:chExt cx="3500815" cy="10580326"/>
          </a:xfrm>
        </p:grpSpPr>
        <p:sp>
          <p:nvSpPr>
            <p:cNvPr id="149" name="Google Shape;149;p11"/>
            <p:cNvSpPr/>
            <p:nvPr/>
          </p:nvSpPr>
          <p:spPr>
            <a:xfrm>
              <a:off x="2821587" y="4186950"/>
              <a:ext cx="3500815" cy="3500776"/>
            </a:xfrm>
            <a:custGeom>
              <a:avLst/>
              <a:gdLst/>
              <a:ahLst/>
              <a:cxnLst/>
              <a:rect l="l" t="t" r="r" b="b"/>
              <a:pathLst>
                <a:path w="89000" h="88999" extrusionOk="0">
                  <a:moveTo>
                    <a:pt x="44500" y="23131"/>
                  </a:moveTo>
                  <a:lnTo>
                    <a:pt x="65838" y="44499"/>
                  </a:lnTo>
                  <a:lnTo>
                    <a:pt x="44500" y="65837"/>
                  </a:lnTo>
                  <a:lnTo>
                    <a:pt x="23132" y="44499"/>
                  </a:lnTo>
                  <a:lnTo>
                    <a:pt x="44500" y="23131"/>
                  </a:lnTo>
                  <a:close/>
                  <a:moveTo>
                    <a:pt x="44500" y="0"/>
                  </a:moveTo>
                  <a:lnTo>
                    <a:pt x="1" y="44499"/>
                  </a:lnTo>
                  <a:lnTo>
                    <a:pt x="44500" y="88998"/>
                  </a:lnTo>
                  <a:lnTo>
                    <a:pt x="88999" y="44499"/>
                  </a:lnTo>
                  <a:lnTo>
                    <a:pt x="44500" y="0"/>
                  </a:lnTo>
                  <a:close/>
                </a:path>
              </a:pathLst>
            </a:custGeom>
            <a:solidFill>
              <a:srgbClr val="FFC93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2821587" y="-2892600"/>
              <a:ext cx="3500815" cy="3500776"/>
            </a:xfrm>
            <a:custGeom>
              <a:avLst/>
              <a:gdLst/>
              <a:ahLst/>
              <a:cxnLst/>
              <a:rect l="l" t="t" r="r" b="b"/>
              <a:pathLst>
                <a:path w="89000" h="88999" extrusionOk="0">
                  <a:moveTo>
                    <a:pt x="44500" y="23131"/>
                  </a:moveTo>
                  <a:lnTo>
                    <a:pt x="65838" y="44499"/>
                  </a:lnTo>
                  <a:lnTo>
                    <a:pt x="44500" y="65837"/>
                  </a:lnTo>
                  <a:lnTo>
                    <a:pt x="23132" y="44499"/>
                  </a:lnTo>
                  <a:lnTo>
                    <a:pt x="44500" y="23131"/>
                  </a:lnTo>
                  <a:close/>
                  <a:moveTo>
                    <a:pt x="44500" y="0"/>
                  </a:moveTo>
                  <a:lnTo>
                    <a:pt x="1" y="44499"/>
                  </a:lnTo>
                  <a:lnTo>
                    <a:pt x="44500" y="88998"/>
                  </a:lnTo>
                  <a:lnTo>
                    <a:pt x="88999" y="44499"/>
                  </a:lnTo>
                  <a:lnTo>
                    <a:pt x="44500" y="0"/>
                  </a:lnTo>
                  <a:close/>
                </a:path>
              </a:pathLst>
            </a:custGeom>
            <a:solidFill>
              <a:srgbClr val="FFC93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1"/>
          <p:cNvGrpSpPr/>
          <p:nvPr/>
        </p:nvGrpSpPr>
        <p:grpSpPr>
          <a:xfrm>
            <a:off x="-2190350" y="-2709849"/>
            <a:ext cx="13958176" cy="10513626"/>
            <a:chOff x="-2190350" y="-2709849"/>
            <a:chExt cx="13958176" cy="10513626"/>
          </a:xfrm>
        </p:grpSpPr>
        <p:sp>
          <p:nvSpPr>
            <p:cNvPr id="152" name="Google Shape;152;p11"/>
            <p:cNvSpPr/>
            <p:nvPr/>
          </p:nvSpPr>
          <p:spPr>
            <a:xfrm>
              <a:off x="-2190350" y="949326"/>
              <a:ext cx="3244851" cy="3244851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7699025" y="-1309550"/>
              <a:ext cx="2489580" cy="2489580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-907325" y="4558926"/>
              <a:ext cx="3244851" cy="3244851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522975" y="949326"/>
              <a:ext cx="3244851" cy="3244851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-907325" y="-2709849"/>
              <a:ext cx="3244851" cy="3244851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1"/>
          <p:cNvSpPr/>
          <p:nvPr/>
        </p:nvSpPr>
        <p:spPr>
          <a:xfrm>
            <a:off x="6806475" y="4608501"/>
            <a:ext cx="3244851" cy="3244851"/>
          </a:xfrm>
          <a:custGeom>
            <a:avLst/>
            <a:gdLst/>
            <a:ahLst/>
            <a:cxnLst/>
            <a:rect l="l" t="t" r="r" b="b"/>
            <a:pathLst>
              <a:path w="170490" h="170490" extrusionOk="0">
                <a:moveTo>
                  <a:pt x="85230" y="366"/>
                </a:moveTo>
                <a:lnTo>
                  <a:pt x="170156" y="85260"/>
                </a:lnTo>
                <a:lnTo>
                  <a:pt x="85230" y="170155"/>
                </a:lnTo>
                <a:lnTo>
                  <a:pt x="335" y="85260"/>
                </a:lnTo>
                <a:lnTo>
                  <a:pt x="85230" y="366"/>
                </a:lnTo>
                <a:close/>
                <a:moveTo>
                  <a:pt x="85230" y="1"/>
                </a:moveTo>
                <a:lnTo>
                  <a:pt x="0" y="85260"/>
                </a:lnTo>
                <a:lnTo>
                  <a:pt x="85230" y="170490"/>
                </a:lnTo>
                <a:lnTo>
                  <a:pt x="170399" y="85352"/>
                </a:lnTo>
                <a:lnTo>
                  <a:pt x="170490" y="85260"/>
                </a:lnTo>
                <a:lnTo>
                  <a:pt x="85321" y="92"/>
                </a:lnTo>
                <a:lnTo>
                  <a:pt x="8523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2" hasCustomPrompt="1"/>
          </p:nvPr>
        </p:nvSpPr>
        <p:spPr>
          <a:xfrm>
            <a:off x="719975" y="1569152"/>
            <a:ext cx="734700" cy="639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 hasCustomPrompt="1"/>
          </p:nvPr>
        </p:nvSpPr>
        <p:spPr>
          <a:xfrm>
            <a:off x="5388700" y="1569152"/>
            <a:ext cx="734700" cy="639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4" hasCustomPrompt="1"/>
          </p:nvPr>
        </p:nvSpPr>
        <p:spPr>
          <a:xfrm>
            <a:off x="715100" y="2769013"/>
            <a:ext cx="734700" cy="639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5" hasCustomPrompt="1"/>
          </p:nvPr>
        </p:nvSpPr>
        <p:spPr>
          <a:xfrm>
            <a:off x="5388700" y="2769013"/>
            <a:ext cx="734700" cy="639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6" hasCustomPrompt="1"/>
          </p:nvPr>
        </p:nvSpPr>
        <p:spPr>
          <a:xfrm>
            <a:off x="715100" y="3968902"/>
            <a:ext cx="734700" cy="639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7" hasCustomPrompt="1"/>
          </p:nvPr>
        </p:nvSpPr>
        <p:spPr>
          <a:xfrm>
            <a:off x="5388700" y="3968902"/>
            <a:ext cx="734700" cy="639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1"/>
          </p:nvPr>
        </p:nvSpPr>
        <p:spPr>
          <a:xfrm>
            <a:off x="1449800" y="1569152"/>
            <a:ext cx="23055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8"/>
          </p:nvPr>
        </p:nvSpPr>
        <p:spPr>
          <a:xfrm>
            <a:off x="1449800" y="2769013"/>
            <a:ext cx="23055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9"/>
          </p:nvPr>
        </p:nvSpPr>
        <p:spPr>
          <a:xfrm>
            <a:off x="1449800" y="3968902"/>
            <a:ext cx="23055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13"/>
          </p:nvPr>
        </p:nvSpPr>
        <p:spPr>
          <a:xfrm>
            <a:off x="6123400" y="1569152"/>
            <a:ext cx="23055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4"/>
          </p:nvPr>
        </p:nvSpPr>
        <p:spPr>
          <a:xfrm>
            <a:off x="6123400" y="2769013"/>
            <a:ext cx="23055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15"/>
          </p:nvPr>
        </p:nvSpPr>
        <p:spPr>
          <a:xfrm>
            <a:off x="6123400" y="3968902"/>
            <a:ext cx="23055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73" name="Google Shape;173;p13"/>
          <p:cNvGrpSpPr/>
          <p:nvPr/>
        </p:nvGrpSpPr>
        <p:grpSpPr>
          <a:xfrm>
            <a:off x="-1416025" y="-3817237"/>
            <a:ext cx="14416250" cy="11488113"/>
            <a:chOff x="-1416025" y="-3817237"/>
            <a:chExt cx="14416250" cy="11488113"/>
          </a:xfrm>
        </p:grpSpPr>
        <p:sp>
          <p:nvSpPr>
            <p:cNvPr id="174" name="Google Shape;174;p13"/>
            <p:cNvSpPr/>
            <p:nvPr/>
          </p:nvSpPr>
          <p:spPr>
            <a:xfrm>
              <a:off x="-1416025" y="-3817237"/>
              <a:ext cx="4262250" cy="4262250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7484625" y="3408625"/>
              <a:ext cx="4262250" cy="4262250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8737975" y="-607725"/>
              <a:ext cx="4262250" cy="4262250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3"/>
          <p:cNvGrpSpPr/>
          <p:nvPr/>
        </p:nvGrpSpPr>
        <p:grpSpPr>
          <a:xfrm>
            <a:off x="357335" y="667410"/>
            <a:ext cx="287416" cy="228600"/>
            <a:chOff x="8143275" y="2738175"/>
            <a:chExt cx="133775" cy="106400"/>
          </a:xfrm>
        </p:grpSpPr>
        <p:sp>
          <p:nvSpPr>
            <p:cNvPr id="178" name="Google Shape;178;p13"/>
            <p:cNvSpPr/>
            <p:nvPr/>
          </p:nvSpPr>
          <p:spPr>
            <a:xfrm>
              <a:off x="814327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1" y="487"/>
                  </a:lnTo>
                  <a:lnTo>
                    <a:pt x="1642" y="2128"/>
                  </a:lnTo>
                  <a:lnTo>
                    <a:pt x="1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821242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1" y="487"/>
                  </a:lnTo>
                  <a:lnTo>
                    <a:pt x="1642" y="2128"/>
                  </a:lnTo>
                  <a:lnTo>
                    <a:pt x="1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3"/>
          <p:cNvGrpSpPr/>
          <p:nvPr/>
        </p:nvGrpSpPr>
        <p:grpSpPr>
          <a:xfrm>
            <a:off x="-703975" y="-892262"/>
            <a:ext cx="10482030" cy="7790605"/>
            <a:chOff x="-703975" y="-892262"/>
            <a:chExt cx="10482030" cy="7790605"/>
          </a:xfrm>
        </p:grpSpPr>
        <p:sp>
          <p:nvSpPr>
            <p:cNvPr id="181" name="Google Shape;181;p13"/>
            <p:cNvSpPr/>
            <p:nvPr/>
          </p:nvSpPr>
          <p:spPr>
            <a:xfrm>
              <a:off x="-703975" y="4744563"/>
              <a:ext cx="2153780" cy="2153780"/>
            </a:xfrm>
            <a:custGeom>
              <a:avLst/>
              <a:gdLst/>
              <a:ahLst/>
              <a:cxnLst/>
              <a:rect l="l" t="t" r="r" b="b"/>
              <a:pathLst>
                <a:path w="61370" h="61370" extrusionOk="0">
                  <a:moveTo>
                    <a:pt x="30700" y="7751"/>
                  </a:moveTo>
                  <a:lnTo>
                    <a:pt x="53619" y="30670"/>
                  </a:lnTo>
                  <a:lnTo>
                    <a:pt x="30700" y="53588"/>
                  </a:lnTo>
                  <a:lnTo>
                    <a:pt x="7782" y="30670"/>
                  </a:lnTo>
                  <a:lnTo>
                    <a:pt x="30700" y="7751"/>
                  </a:lnTo>
                  <a:close/>
                  <a:moveTo>
                    <a:pt x="30700" y="0"/>
                  </a:moveTo>
                  <a:lnTo>
                    <a:pt x="1" y="30670"/>
                  </a:lnTo>
                  <a:lnTo>
                    <a:pt x="30700" y="61369"/>
                  </a:lnTo>
                  <a:lnTo>
                    <a:pt x="61370" y="30670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7624275" y="-892262"/>
              <a:ext cx="2153780" cy="2153780"/>
            </a:xfrm>
            <a:custGeom>
              <a:avLst/>
              <a:gdLst/>
              <a:ahLst/>
              <a:cxnLst/>
              <a:rect l="l" t="t" r="r" b="b"/>
              <a:pathLst>
                <a:path w="61370" h="61370" extrusionOk="0">
                  <a:moveTo>
                    <a:pt x="30700" y="7751"/>
                  </a:moveTo>
                  <a:lnTo>
                    <a:pt x="53619" y="30670"/>
                  </a:lnTo>
                  <a:lnTo>
                    <a:pt x="30700" y="53588"/>
                  </a:lnTo>
                  <a:lnTo>
                    <a:pt x="7782" y="30670"/>
                  </a:lnTo>
                  <a:lnTo>
                    <a:pt x="30700" y="7751"/>
                  </a:lnTo>
                  <a:close/>
                  <a:moveTo>
                    <a:pt x="30700" y="0"/>
                  </a:moveTo>
                  <a:lnTo>
                    <a:pt x="1" y="30670"/>
                  </a:lnTo>
                  <a:lnTo>
                    <a:pt x="30700" y="61369"/>
                  </a:lnTo>
                  <a:lnTo>
                    <a:pt x="61370" y="30670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5" name="Google Shape;185;p14"/>
          <p:cNvGrpSpPr/>
          <p:nvPr/>
        </p:nvGrpSpPr>
        <p:grpSpPr>
          <a:xfrm>
            <a:off x="-2573337" y="-2799824"/>
            <a:ext cx="14317426" cy="10774326"/>
            <a:chOff x="-2573337" y="-2799824"/>
            <a:chExt cx="14317426" cy="10774326"/>
          </a:xfrm>
        </p:grpSpPr>
        <p:sp>
          <p:nvSpPr>
            <p:cNvPr id="186" name="Google Shape;186;p14"/>
            <p:cNvSpPr/>
            <p:nvPr/>
          </p:nvSpPr>
          <p:spPr>
            <a:xfrm>
              <a:off x="8499238" y="-710524"/>
              <a:ext cx="3244851" cy="3244851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806475" y="-2460562"/>
              <a:ext cx="3244851" cy="3244851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-907337" y="4546663"/>
              <a:ext cx="3244851" cy="3244851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-2573337" y="2851876"/>
              <a:ext cx="3244851" cy="3244851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-907337" y="-2799824"/>
              <a:ext cx="3244851" cy="3244851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6806463" y="4729651"/>
              <a:ext cx="3244851" cy="3244851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4"/>
          <p:cNvGrpSpPr/>
          <p:nvPr/>
        </p:nvGrpSpPr>
        <p:grpSpPr>
          <a:xfrm>
            <a:off x="-361800" y="-1708762"/>
            <a:ext cx="9867580" cy="8672118"/>
            <a:chOff x="-361800" y="-1708762"/>
            <a:chExt cx="9867580" cy="8672118"/>
          </a:xfrm>
        </p:grpSpPr>
        <p:sp>
          <p:nvSpPr>
            <p:cNvPr id="193" name="Google Shape;193;p14"/>
            <p:cNvSpPr/>
            <p:nvPr/>
          </p:nvSpPr>
          <p:spPr>
            <a:xfrm>
              <a:off x="7352000" y="-1708762"/>
              <a:ext cx="2153780" cy="2153780"/>
            </a:xfrm>
            <a:custGeom>
              <a:avLst/>
              <a:gdLst/>
              <a:ahLst/>
              <a:cxnLst/>
              <a:rect l="l" t="t" r="r" b="b"/>
              <a:pathLst>
                <a:path w="61370" h="61370" extrusionOk="0">
                  <a:moveTo>
                    <a:pt x="30700" y="7751"/>
                  </a:moveTo>
                  <a:lnTo>
                    <a:pt x="53619" y="30670"/>
                  </a:lnTo>
                  <a:lnTo>
                    <a:pt x="30700" y="53588"/>
                  </a:lnTo>
                  <a:lnTo>
                    <a:pt x="7782" y="30670"/>
                  </a:lnTo>
                  <a:lnTo>
                    <a:pt x="30700" y="7751"/>
                  </a:lnTo>
                  <a:close/>
                  <a:moveTo>
                    <a:pt x="30700" y="0"/>
                  </a:moveTo>
                  <a:lnTo>
                    <a:pt x="1" y="30670"/>
                  </a:lnTo>
                  <a:lnTo>
                    <a:pt x="30700" y="61369"/>
                  </a:lnTo>
                  <a:lnTo>
                    <a:pt x="61370" y="30670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-361800" y="4809575"/>
              <a:ext cx="2153780" cy="2153780"/>
            </a:xfrm>
            <a:custGeom>
              <a:avLst/>
              <a:gdLst/>
              <a:ahLst/>
              <a:cxnLst/>
              <a:rect l="l" t="t" r="r" b="b"/>
              <a:pathLst>
                <a:path w="61370" h="61370" extrusionOk="0">
                  <a:moveTo>
                    <a:pt x="30700" y="7751"/>
                  </a:moveTo>
                  <a:lnTo>
                    <a:pt x="53619" y="30670"/>
                  </a:lnTo>
                  <a:lnTo>
                    <a:pt x="30700" y="53588"/>
                  </a:lnTo>
                  <a:lnTo>
                    <a:pt x="7782" y="30670"/>
                  </a:lnTo>
                  <a:lnTo>
                    <a:pt x="30700" y="7751"/>
                  </a:lnTo>
                  <a:close/>
                  <a:moveTo>
                    <a:pt x="30700" y="0"/>
                  </a:moveTo>
                  <a:lnTo>
                    <a:pt x="1" y="30670"/>
                  </a:lnTo>
                  <a:lnTo>
                    <a:pt x="30700" y="61369"/>
                  </a:lnTo>
                  <a:lnTo>
                    <a:pt x="61370" y="30670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grpSp>
        <p:nvGrpSpPr>
          <p:cNvPr id="195" name="Google Shape;195;p14"/>
          <p:cNvGrpSpPr/>
          <p:nvPr/>
        </p:nvGrpSpPr>
        <p:grpSpPr>
          <a:xfrm>
            <a:off x="357335" y="667410"/>
            <a:ext cx="287416" cy="228600"/>
            <a:chOff x="8143275" y="2738175"/>
            <a:chExt cx="133775" cy="106400"/>
          </a:xfrm>
        </p:grpSpPr>
        <p:sp>
          <p:nvSpPr>
            <p:cNvPr id="196" name="Google Shape;196;p14"/>
            <p:cNvSpPr/>
            <p:nvPr/>
          </p:nvSpPr>
          <p:spPr>
            <a:xfrm>
              <a:off x="814327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1" y="487"/>
                  </a:lnTo>
                  <a:lnTo>
                    <a:pt x="1642" y="2128"/>
                  </a:lnTo>
                  <a:lnTo>
                    <a:pt x="1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821242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1" y="487"/>
                  </a:lnTo>
                  <a:lnTo>
                    <a:pt x="1642" y="2128"/>
                  </a:lnTo>
                  <a:lnTo>
                    <a:pt x="1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1"/>
          </p:nvPr>
        </p:nvSpPr>
        <p:spPr>
          <a:xfrm>
            <a:off x="720000" y="1253350"/>
            <a:ext cx="7708800" cy="33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01" name="Google Shape;201;p15"/>
          <p:cNvGrpSpPr/>
          <p:nvPr/>
        </p:nvGrpSpPr>
        <p:grpSpPr>
          <a:xfrm>
            <a:off x="-1672762" y="-1618787"/>
            <a:ext cx="11213055" cy="8381055"/>
            <a:chOff x="-1672762" y="-1618787"/>
            <a:chExt cx="11213055" cy="8381055"/>
          </a:xfrm>
        </p:grpSpPr>
        <p:sp>
          <p:nvSpPr>
            <p:cNvPr id="202" name="Google Shape;202;p15"/>
            <p:cNvSpPr/>
            <p:nvPr/>
          </p:nvSpPr>
          <p:spPr>
            <a:xfrm>
              <a:off x="3495113" y="-1618787"/>
              <a:ext cx="2153780" cy="2153780"/>
            </a:xfrm>
            <a:custGeom>
              <a:avLst/>
              <a:gdLst/>
              <a:ahLst/>
              <a:cxnLst/>
              <a:rect l="l" t="t" r="r" b="b"/>
              <a:pathLst>
                <a:path w="61370" h="61370" extrusionOk="0">
                  <a:moveTo>
                    <a:pt x="30700" y="7751"/>
                  </a:moveTo>
                  <a:lnTo>
                    <a:pt x="53619" y="30670"/>
                  </a:lnTo>
                  <a:lnTo>
                    <a:pt x="30700" y="53588"/>
                  </a:lnTo>
                  <a:lnTo>
                    <a:pt x="7782" y="30670"/>
                  </a:lnTo>
                  <a:lnTo>
                    <a:pt x="30700" y="7751"/>
                  </a:lnTo>
                  <a:close/>
                  <a:moveTo>
                    <a:pt x="30700" y="0"/>
                  </a:moveTo>
                  <a:lnTo>
                    <a:pt x="1" y="30670"/>
                  </a:lnTo>
                  <a:lnTo>
                    <a:pt x="30700" y="61369"/>
                  </a:lnTo>
                  <a:lnTo>
                    <a:pt x="61370" y="30670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7386513" y="4608488"/>
              <a:ext cx="2153780" cy="2153780"/>
            </a:xfrm>
            <a:custGeom>
              <a:avLst/>
              <a:gdLst/>
              <a:ahLst/>
              <a:cxnLst/>
              <a:rect l="l" t="t" r="r" b="b"/>
              <a:pathLst>
                <a:path w="61370" h="61370" extrusionOk="0">
                  <a:moveTo>
                    <a:pt x="30700" y="7751"/>
                  </a:moveTo>
                  <a:lnTo>
                    <a:pt x="53619" y="30670"/>
                  </a:lnTo>
                  <a:lnTo>
                    <a:pt x="30700" y="53588"/>
                  </a:lnTo>
                  <a:lnTo>
                    <a:pt x="7782" y="30670"/>
                  </a:lnTo>
                  <a:lnTo>
                    <a:pt x="30700" y="7751"/>
                  </a:lnTo>
                  <a:close/>
                  <a:moveTo>
                    <a:pt x="30700" y="0"/>
                  </a:moveTo>
                  <a:lnTo>
                    <a:pt x="1" y="30670"/>
                  </a:lnTo>
                  <a:lnTo>
                    <a:pt x="30700" y="61369"/>
                  </a:lnTo>
                  <a:lnTo>
                    <a:pt x="61370" y="30670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-1672762" y="3531613"/>
              <a:ext cx="2153780" cy="2153780"/>
            </a:xfrm>
            <a:custGeom>
              <a:avLst/>
              <a:gdLst/>
              <a:ahLst/>
              <a:cxnLst/>
              <a:rect l="l" t="t" r="r" b="b"/>
              <a:pathLst>
                <a:path w="61370" h="61370" extrusionOk="0">
                  <a:moveTo>
                    <a:pt x="30700" y="7751"/>
                  </a:moveTo>
                  <a:lnTo>
                    <a:pt x="53619" y="30670"/>
                  </a:lnTo>
                  <a:lnTo>
                    <a:pt x="30700" y="53588"/>
                  </a:lnTo>
                  <a:lnTo>
                    <a:pt x="7782" y="30670"/>
                  </a:lnTo>
                  <a:lnTo>
                    <a:pt x="30700" y="7751"/>
                  </a:lnTo>
                  <a:close/>
                  <a:moveTo>
                    <a:pt x="30700" y="0"/>
                  </a:moveTo>
                  <a:lnTo>
                    <a:pt x="1" y="30670"/>
                  </a:lnTo>
                  <a:lnTo>
                    <a:pt x="30700" y="61369"/>
                  </a:lnTo>
                  <a:lnTo>
                    <a:pt x="61370" y="30670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grpSp>
        <p:nvGrpSpPr>
          <p:cNvPr id="205" name="Google Shape;205;p15"/>
          <p:cNvGrpSpPr/>
          <p:nvPr/>
        </p:nvGrpSpPr>
        <p:grpSpPr>
          <a:xfrm>
            <a:off x="-2492587" y="-1879637"/>
            <a:ext cx="12543901" cy="8110563"/>
            <a:chOff x="-2492587" y="-1879637"/>
            <a:chExt cx="12543901" cy="8110563"/>
          </a:xfrm>
        </p:grpSpPr>
        <p:sp>
          <p:nvSpPr>
            <p:cNvPr id="206" name="Google Shape;206;p15"/>
            <p:cNvSpPr/>
            <p:nvPr/>
          </p:nvSpPr>
          <p:spPr>
            <a:xfrm>
              <a:off x="6806463" y="-1879637"/>
              <a:ext cx="3244851" cy="3244851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-2492587" y="2986076"/>
              <a:ext cx="3244851" cy="3244851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15"/>
          <p:cNvGrpSpPr/>
          <p:nvPr/>
        </p:nvGrpSpPr>
        <p:grpSpPr>
          <a:xfrm>
            <a:off x="357335" y="667410"/>
            <a:ext cx="287416" cy="228600"/>
            <a:chOff x="8143275" y="2738175"/>
            <a:chExt cx="133775" cy="106400"/>
          </a:xfrm>
        </p:grpSpPr>
        <p:sp>
          <p:nvSpPr>
            <p:cNvPr id="209" name="Google Shape;209;p15"/>
            <p:cNvSpPr/>
            <p:nvPr/>
          </p:nvSpPr>
          <p:spPr>
            <a:xfrm>
              <a:off x="814327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1" y="487"/>
                  </a:lnTo>
                  <a:lnTo>
                    <a:pt x="1642" y="2128"/>
                  </a:lnTo>
                  <a:lnTo>
                    <a:pt x="1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821242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1" y="487"/>
                  </a:lnTo>
                  <a:lnTo>
                    <a:pt x="1642" y="2128"/>
                  </a:lnTo>
                  <a:lnTo>
                    <a:pt x="1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_COLUMN_TEXT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1"/>
          </p:nvPr>
        </p:nvSpPr>
        <p:spPr>
          <a:xfrm>
            <a:off x="720000" y="1253350"/>
            <a:ext cx="7708800" cy="26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14" name="Google Shape;214;p16"/>
          <p:cNvGrpSpPr/>
          <p:nvPr/>
        </p:nvGrpSpPr>
        <p:grpSpPr>
          <a:xfrm flipH="1">
            <a:off x="-1286342" y="-725187"/>
            <a:ext cx="12001755" cy="6410568"/>
            <a:chOff x="-1239937" y="-725187"/>
            <a:chExt cx="12001755" cy="6410568"/>
          </a:xfrm>
        </p:grpSpPr>
        <p:sp>
          <p:nvSpPr>
            <p:cNvPr id="215" name="Google Shape;215;p16"/>
            <p:cNvSpPr/>
            <p:nvPr/>
          </p:nvSpPr>
          <p:spPr>
            <a:xfrm>
              <a:off x="-1239937" y="-725187"/>
              <a:ext cx="2153780" cy="2153780"/>
            </a:xfrm>
            <a:custGeom>
              <a:avLst/>
              <a:gdLst/>
              <a:ahLst/>
              <a:cxnLst/>
              <a:rect l="l" t="t" r="r" b="b"/>
              <a:pathLst>
                <a:path w="61370" h="61370" extrusionOk="0">
                  <a:moveTo>
                    <a:pt x="30700" y="7751"/>
                  </a:moveTo>
                  <a:lnTo>
                    <a:pt x="53619" y="30670"/>
                  </a:lnTo>
                  <a:lnTo>
                    <a:pt x="30700" y="53588"/>
                  </a:lnTo>
                  <a:lnTo>
                    <a:pt x="7782" y="30670"/>
                  </a:lnTo>
                  <a:lnTo>
                    <a:pt x="30700" y="7751"/>
                  </a:lnTo>
                  <a:close/>
                  <a:moveTo>
                    <a:pt x="30700" y="0"/>
                  </a:moveTo>
                  <a:lnTo>
                    <a:pt x="1" y="30670"/>
                  </a:lnTo>
                  <a:lnTo>
                    <a:pt x="30700" y="61369"/>
                  </a:lnTo>
                  <a:lnTo>
                    <a:pt x="61370" y="30670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8608038" y="3531600"/>
              <a:ext cx="2153780" cy="2153780"/>
            </a:xfrm>
            <a:custGeom>
              <a:avLst/>
              <a:gdLst/>
              <a:ahLst/>
              <a:cxnLst/>
              <a:rect l="l" t="t" r="r" b="b"/>
              <a:pathLst>
                <a:path w="61370" h="61370" extrusionOk="0">
                  <a:moveTo>
                    <a:pt x="30700" y="7751"/>
                  </a:moveTo>
                  <a:lnTo>
                    <a:pt x="53619" y="30670"/>
                  </a:lnTo>
                  <a:lnTo>
                    <a:pt x="30700" y="53588"/>
                  </a:lnTo>
                  <a:lnTo>
                    <a:pt x="7782" y="30670"/>
                  </a:lnTo>
                  <a:lnTo>
                    <a:pt x="30700" y="7751"/>
                  </a:lnTo>
                  <a:close/>
                  <a:moveTo>
                    <a:pt x="30700" y="0"/>
                  </a:moveTo>
                  <a:lnTo>
                    <a:pt x="1" y="30670"/>
                  </a:lnTo>
                  <a:lnTo>
                    <a:pt x="30700" y="61369"/>
                  </a:lnTo>
                  <a:lnTo>
                    <a:pt x="61370" y="30670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grpSp>
        <p:nvGrpSpPr>
          <p:cNvPr id="217" name="Google Shape;217;p16"/>
          <p:cNvGrpSpPr/>
          <p:nvPr/>
        </p:nvGrpSpPr>
        <p:grpSpPr>
          <a:xfrm flipH="1">
            <a:off x="-2164837" y="-2678737"/>
            <a:ext cx="13805151" cy="9458001"/>
            <a:chOff x="-2164837" y="-2678737"/>
            <a:chExt cx="13805151" cy="9458001"/>
          </a:xfrm>
        </p:grpSpPr>
        <p:sp>
          <p:nvSpPr>
            <p:cNvPr id="218" name="Google Shape;218;p16"/>
            <p:cNvSpPr/>
            <p:nvPr/>
          </p:nvSpPr>
          <p:spPr>
            <a:xfrm>
              <a:off x="8395463" y="2986076"/>
              <a:ext cx="3244851" cy="3244851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16"/>
            <p:cNvGrpSpPr/>
            <p:nvPr/>
          </p:nvGrpSpPr>
          <p:grpSpPr>
            <a:xfrm>
              <a:off x="-2164837" y="-2678737"/>
              <a:ext cx="12878076" cy="9458001"/>
              <a:chOff x="-2164837" y="-2678737"/>
              <a:chExt cx="12878076" cy="9458001"/>
            </a:xfrm>
          </p:grpSpPr>
          <p:sp>
            <p:nvSpPr>
              <p:cNvPr id="220" name="Google Shape;220;p16"/>
              <p:cNvSpPr/>
              <p:nvPr/>
            </p:nvSpPr>
            <p:spPr>
              <a:xfrm>
                <a:off x="7468388" y="-2678737"/>
                <a:ext cx="3244851" cy="3244851"/>
              </a:xfrm>
              <a:custGeom>
                <a:avLst/>
                <a:gdLst/>
                <a:ahLst/>
                <a:cxnLst/>
                <a:rect l="l" t="t" r="r" b="b"/>
                <a:pathLst>
                  <a:path w="170490" h="170490" extrusionOk="0">
                    <a:moveTo>
                      <a:pt x="85230" y="366"/>
                    </a:moveTo>
                    <a:lnTo>
                      <a:pt x="170156" y="85260"/>
                    </a:lnTo>
                    <a:lnTo>
                      <a:pt x="85230" y="170155"/>
                    </a:lnTo>
                    <a:lnTo>
                      <a:pt x="335" y="85260"/>
                    </a:lnTo>
                    <a:lnTo>
                      <a:pt x="85230" y="366"/>
                    </a:lnTo>
                    <a:close/>
                    <a:moveTo>
                      <a:pt x="85230" y="1"/>
                    </a:moveTo>
                    <a:lnTo>
                      <a:pt x="0" y="85260"/>
                    </a:lnTo>
                    <a:lnTo>
                      <a:pt x="85230" y="170490"/>
                    </a:lnTo>
                    <a:lnTo>
                      <a:pt x="170399" y="85352"/>
                    </a:lnTo>
                    <a:lnTo>
                      <a:pt x="170490" y="85260"/>
                    </a:lnTo>
                    <a:lnTo>
                      <a:pt x="85321" y="92"/>
                    </a:lnTo>
                    <a:lnTo>
                      <a:pt x="852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-2164837" y="3534413"/>
                <a:ext cx="3244851" cy="3244851"/>
              </a:xfrm>
              <a:custGeom>
                <a:avLst/>
                <a:gdLst/>
                <a:ahLst/>
                <a:cxnLst/>
                <a:rect l="l" t="t" r="r" b="b"/>
                <a:pathLst>
                  <a:path w="170490" h="170490" extrusionOk="0">
                    <a:moveTo>
                      <a:pt x="85230" y="366"/>
                    </a:moveTo>
                    <a:lnTo>
                      <a:pt x="170156" y="85260"/>
                    </a:lnTo>
                    <a:lnTo>
                      <a:pt x="85230" y="170155"/>
                    </a:lnTo>
                    <a:lnTo>
                      <a:pt x="335" y="85260"/>
                    </a:lnTo>
                    <a:lnTo>
                      <a:pt x="85230" y="366"/>
                    </a:lnTo>
                    <a:close/>
                    <a:moveTo>
                      <a:pt x="85230" y="1"/>
                    </a:moveTo>
                    <a:lnTo>
                      <a:pt x="0" y="85260"/>
                    </a:lnTo>
                    <a:lnTo>
                      <a:pt x="85230" y="170490"/>
                    </a:lnTo>
                    <a:lnTo>
                      <a:pt x="170399" y="85352"/>
                    </a:lnTo>
                    <a:lnTo>
                      <a:pt x="170490" y="85260"/>
                    </a:lnTo>
                    <a:lnTo>
                      <a:pt x="85321" y="92"/>
                    </a:lnTo>
                    <a:lnTo>
                      <a:pt x="852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2" name="Google Shape;222;p16"/>
          <p:cNvGrpSpPr/>
          <p:nvPr/>
        </p:nvGrpSpPr>
        <p:grpSpPr>
          <a:xfrm>
            <a:off x="357335" y="667410"/>
            <a:ext cx="287416" cy="228600"/>
            <a:chOff x="8143275" y="2738175"/>
            <a:chExt cx="133775" cy="106400"/>
          </a:xfrm>
        </p:grpSpPr>
        <p:sp>
          <p:nvSpPr>
            <p:cNvPr id="223" name="Google Shape;223;p16"/>
            <p:cNvSpPr/>
            <p:nvPr/>
          </p:nvSpPr>
          <p:spPr>
            <a:xfrm>
              <a:off x="814327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1" y="487"/>
                  </a:lnTo>
                  <a:lnTo>
                    <a:pt x="1642" y="2128"/>
                  </a:lnTo>
                  <a:lnTo>
                    <a:pt x="1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821242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1" y="487"/>
                  </a:lnTo>
                  <a:lnTo>
                    <a:pt x="1642" y="2128"/>
                  </a:lnTo>
                  <a:lnTo>
                    <a:pt x="1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title"/>
          </p:nvPr>
        </p:nvSpPr>
        <p:spPr>
          <a:xfrm>
            <a:off x="1353300" y="3336975"/>
            <a:ext cx="6437400" cy="7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subTitle" idx="1"/>
          </p:nvPr>
        </p:nvSpPr>
        <p:spPr>
          <a:xfrm>
            <a:off x="1353300" y="1162500"/>
            <a:ext cx="6437400" cy="174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228" name="Google Shape;228;p17"/>
          <p:cNvGrpSpPr/>
          <p:nvPr/>
        </p:nvGrpSpPr>
        <p:grpSpPr>
          <a:xfrm>
            <a:off x="-361787" y="-1758437"/>
            <a:ext cx="10196555" cy="8612130"/>
            <a:chOff x="-361787" y="-1758437"/>
            <a:chExt cx="10196555" cy="8612130"/>
          </a:xfrm>
        </p:grpSpPr>
        <p:sp>
          <p:nvSpPr>
            <p:cNvPr id="229" name="Google Shape;229;p17"/>
            <p:cNvSpPr/>
            <p:nvPr/>
          </p:nvSpPr>
          <p:spPr>
            <a:xfrm>
              <a:off x="7538900" y="-429775"/>
              <a:ext cx="1780000" cy="1779980"/>
            </a:xfrm>
            <a:custGeom>
              <a:avLst/>
              <a:gdLst/>
              <a:ahLst/>
              <a:cxnLst/>
              <a:rect l="l" t="t" r="r" b="b"/>
              <a:pathLst>
                <a:path w="89000" h="88999" extrusionOk="0">
                  <a:moveTo>
                    <a:pt x="44500" y="23131"/>
                  </a:moveTo>
                  <a:lnTo>
                    <a:pt x="65838" y="44499"/>
                  </a:lnTo>
                  <a:lnTo>
                    <a:pt x="44500" y="65837"/>
                  </a:lnTo>
                  <a:lnTo>
                    <a:pt x="23132" y="44499"/>
                  </a:lnTo>
                  <a:lnTo>
                    <a:pt x="44500" y="23131"/>
                  </a:lnTo>
                  <a:close/>
                  <a:moveTo>
                    <a:pt x="44500" y="0"/>
                  </a:moveTo>
                  <a:lnTo>
                    <a:pt x="1" y="44499"/>
                  </a:lnTo>
                  <a:lnTo>
                    <a:pt x="44500" y="88998"/>
                  </a:lnTo>
                  <a:lnTo>
                    <a:pt x="88999" y="44499"/>
                  </a:lnTo>
                  <a:lnTo>
                    <a:pt x="44500" y="0"/>
                  </a:lnTo>
                  <a:close/>
                </a:path>
              </a:pathLst>
            </a:custGeom>
            <a:solidFill>
              <a:srgbClr val="FFC93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-361787" y="-1758437"/>
              <a:ext cx="2153780" cy="2153780"/>
            </a:xfrm>
            <a:custGeom>
              <a:avLst/>
              <a:gdLst/>
              <a:ahLst/>
              <a:cxnLst/>
              <a:rect l="l" t="t" r="r" b="b"/>
              <a:pathLst>
                <a:path w="61370" h="61370" extrusionOk="0">
                  <a:moveTo>
                    <a:pt x="30700" y="7751"/>
                  </a:moveTo>
                  <a:lnTo>
                    <a:pt x="53619" y="30670"/>
                  </a:lnTo>
                  <a:lnTo>
                    <a:pt x="30700" y="53588"/>
                  </a:lnTo>
                  <a:lnTo>
                    <a:pt x="7782" y="30670"/>
                  </a:lnTo>
                  <a:lnTo>
                    <a:pt x="30700" y="7751"/>
                  </a:lnTo>
                  <a:close/>
                  <a:moveTo>
                    <a:pt x="30700" y="0"/>
                  </a:moveTo>
                  <a:lnTo>
                    <a:pt x="1" y="30670"/>
                  </a:lnTo>
                  <a:lnTo>
                    <a:pt x="30700" y="61369"/>
                  </a:lnTo>
                  <a:lnTo>
                    <a:pt x="61370" y="30670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7680988" y="4699913"/>
              <a:ext cx="2153780" cy="2153780"/>
            </a:xfrm>
            <a:custGeom>
              <a:avLst/>
              <a:gdLst/>
              <a:ahLst/>
              <a:cxnLst/>
              <a:rect l="l" t="t" r="r" b="b"/>
              <a:pathLst>
                <a:path w="61370" h="61370" extrusionOk="0">
                  <a:moveTo>
                    <a:pt x="30700" y="7751"/>
                  </a:moveTo>
                  <a:lnTo>
                    <a:pt x="53619" y="30670"/>
                  </a:lnTo>
                  <a:lnTo>
                    <a:pt x="30700" y="53588"/>
                  </a:lnTo>
                  <a:lnTo>
                    <a:pt x="7782" y="30670"/>
                  </a:lnTo>
                  <a:lnTo>
                    <a:pt x="30700" y="7751"/>
                  </a:lnTo>
                  <a:close/>
                  <a:moveTo>
                    <a:pt x="30700" y="0"/>
                  </a:moveTo>
                  <a:lnTo>
                    <a:pt x="1" y="30670"/>
                  </a:lnTo>
                  <a:lnTo>
                    <a:pt x="30700" y="61369"/>
                  </a:lnTo>
                  <a:lnTo>
                    <a:pt x="61370" y="30670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17"/>
          <p:cNvGrpSpPr/>
          <p:nvPr/>
        </p:nvGrpSpPr>
        <p:grpSpPr>
          <a:xfrm>
            <a:off x="-3247986" y="-368650"/>
            <a:ext cx="15431823" cy="7522900"/>
            <a:chOff x="-3247986" y="-368650"/>
            <a:chExt cx="15431823" cy="7522900"/>
          </a:xfrm>
        </p:grpSpPr>
        <p:sp>
          <p:nvSpPr>
            <p:cNvPr id="233" name="Google Shape;233;p17"/>
            <p:cNvSpPr/>
            <p:nvPr/>
          </p:nvSpPr>
          <p:spPr>
            <a:xfrm>
              <a:off x="7065988" y="3770450"/>
              <a:ext cx="3383800" cy="3383800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8800038" y="2024875"/>
              <a:ext cx="3383800" cy="3383800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-3247986" y="-368650"/>
              <a:ext cx="3925106" cy="3925106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"/>
          <p:cNvSpPr txBox="1">
            <a:spLocks noGrp="1"/>
          </p:cNvSpPr>
          <p:nvPr>
            <p:ph type="subTitle" idx="1"/>
          </p:nvPr>
        </p:nvSpPr>
        <p:spPr>
          <a:xfrm>
            <a:off x="5336100" y="2395663"/>
            <a:ext cx="25188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title"/>
          </p:nvPr>
        </p:nvSpPr>
        <p:spPr>
          <a:xfrm>
            <a:off x="5336100" y="1657713"/>
            <a:ext cx="2518800" cy="6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8"/>
          <p:cNvSpPr>
            <a:spLocks noGrp="1"/>
          </p:cNvSpPr>
          <p:nvPr>
            <p:ph type="pic" idx="2"/>
          </p:nvPr>
        </p:nvSpPr>
        <p:spPr>
          <a:xfrm>
            <a:off x="120425" y="101850"/>
            <a:ext cx="3417000" cy="49398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40" name="Google Shape;240;p18"/>
          <p:cNvSpPr/>
          <p:nvPr/>
        </p:nvSpPr>
        <p:spPr>
          <a:xfrm>
            <a:off x="7352013" y="-1531237"/>
            <a:ext cx="2153780" cy="2153780"/>
          </a:xfrm>
          <a:custGeom>
            <a:avLst/>
            <a:gdLst/>
            <a:ahLst/>
            <a:cxnLst/>
            <a:rect l="l" t="t" r="r" b="b"/>
            <a:pathLst>
              <a:path w="61370" h="61370" extrusionOk="0">
                <a:moveTo>
                  <a:pt x="30700" y="7751"/>
                </a:moveTo>
                <a:lnTo>
                  <a:pt x="53619" y="30670"/>
                </a:lnTo>
                <a:lnTo>
                  <a:pt x="30700" y="53588"/>
                </a:lnTo>
                <a:lnTo>
                  <a:pt x="7782" y="30670"/>
                </a:lnTo>
                <a:lnTo>
                  <a:pt x="30700" y="7751"/>
                </a:lnTo>
                <a:close/>
                <a:moveTo>
                  <a:pt x="30700" y="0"/>
                </a:moveTo>
                <a:lnTo>
                  <a:pt x="1" y="30670"/>
                </a:lnTo>
                <a:lnTo>
                  <a:pt x="30700" y="61369"/>
                </a:lnTo>
                <a:lnTo>
                  <a:pt x="61370" y="30670"/>
                </a:lnTo>
                <a:lnTo>
                  <a:pt x="307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18"/>
          <p:cNvGrpSpPr/>
          <p:nvPr/>
        </p:nvGrpSpPr>
        <p:grpSpPr>
          <a:xfrm>
            <a:off x="-3072340" y="-3357900"/>
            <a:ext cx="14002288" cy="11116993"/>
            <a:chOff x="-3072340" y="-3357900"/>
            <a:chExt cx="14002288" cy="11116993"/>
          </a:xfrm>
        </p:grpSpPr>
        <p:sp>
          <p:nvSpPr>
            <p:cNvPr id="242" name="Google Shape;242;p18"/>
            <p:cNvSpPr/>
            <p:nvPr/>
          </p:nvSpPr>
          <p:spPr>
            <a:xfrm>
              <a:off x="6297775" y="-3357900"/>
              <a:ext cx="4262250" cy="4262250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 rot="254273">
              <a:off x="-2920677" y="3345034"/>
              <a:ext cx="4262396" cy="4262396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8486400" y="-173075"/>
              <a:ext cx="2443548" cy="2443548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18"/>
          <p:cNvGrpSpPr/>
          <p:nvPr/>
        </p:nvGrpSpPr>
        <p:grpSpPr>
          <a:xfrm>
            <a:off x="286339" y="136775"/>
            <a:ext cx="8586575" cy="4838284"/>
            <a:chOff x="286339" y="136775"/>
            <a:chExt cx="8586575" cy="4838284"/>
          </a:xfrm>
        </p:grpSpPr>
        <p:grpSp>
          <p:nvGrpSpPr>
            <p:cNvPr id="246" name="Google Shape;246;p18"/>
            <p:cNvGrpSpPr/>
            <p:nvPr/>
          </p:nvGrpSpPr>
          <p:grpSpPr>
            <a:xfrm rot="5400000">
              <a:off x="34078" y="389035"/>
              <a:ext cx="733122" cy="228600"/>
              <a:chOff x="7935825" y="2738175"/>
              <a:chExt cx="341225" cy="106400"/>
            </a:xfrm>
          </p:grpSpPr>
          <p:sp>
            <p:nvSpPr>
              <p:cNvPr id="247" name="Google Shape;247;p18"/>
              <p:cNvSpPr/>
              <p:nvPr/>
            </p:nvSpPr>
            <p:spPr>
              <a:xfrm>
                <a:off x="79358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0" y="487"/>
                    </a:lnTo>
                    <a:lnTo>
                      <a:pt x="1642" y="2128"/>
                    </a:lnTo>
                    <a:lnTo>
                      <a:pt x="0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>
                <a:off x="800497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0" y="487"/>
                    </a:lnTo>
                    <a:lnTo>
                      <a:pt x="1642" y="2128"/>
                    </a:lnTo>
                    <a:lnTo>
                      <a:pt x="0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8"/>
              <p:cNvSpPr/>
              <p:nvPr/>
            </p:nvSpPr>
            <p:spPr>
              <a:xfrm>
                <a:off x="80741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8"/>
              <p:cNvSpPr/>
              <p:nvPr/>
            </p:nvSpPr>
            <p:spPr>
              <a:xfrm>
                <a:off x="814327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>
                <a:off x="82124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" name="Google Shape;252;p18"/>
            <p:cNvGrpSpPr/>
            <p:nvPr/>
          </p:nvGrpSpPr>
          <p:grpSpPr>
            <a:xfrm rot="-5400000">
              <a:off x="8392053" y="4494198"/>
              <a:ext cx="733122" cy="228600"/>
              <a:chOff x="7935825" y="2738175"/>
              <a:chExt cx="341225" cy="106400"/>
            </a:xfrm>
          </p:grpSpPr>
          <p:sp>
            <p:nvSpPr>
              <p:cNvPr id="253" name="Google Shape;253;p18"/>
              <p:cNvSpPr/>
              <p:nvPr/>
            </p:nvSpPr>
            <p:spPr>
              <a:xfrm>
                <a:off x="79358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0" y="487"/>
                    </a:lnTo>
                    <a:lnTo>
                      <a:pt x="1642" y="2128"/>
                    </a:lnTo>
                    <a:lnTo>
                      <a:pt x="0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8"/>
              <p:cNvSpPr/>
              <p:nvPr/>
            </p:nvSpPr>
            <p:spPr>
              <a:xfrm>
                <a:off x="800497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0" y="487"/>
                    </a:lnTo>
                    <a:lnTo>
                      <a:pt x="1642" y="2128"/>
                    </a:lnTo>
                    <a:lnTo>
                      <a:pt x="0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8"/>
              <p:cNvSpPr/>
              <p:nvPr/>
            </p:nvSpPr>
            <p:spPr>
              <a:xfrm>
                <a:off x="80741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8"/>
              <p:cNvSpPr/>
              <p:nvPr/>
            </p:nvSpPr>
            <p:spPr>
              <a:xfrm>
                <a:off x="814327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8"/>
              <p:cNvSpPr/>
              <p:nvPr/>
            </p:nvSpPr>
            <p:spPr>
              <a:xfrm>
                <a:off x="82124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8" name="Google Shape;258;p18"/>
          <p:cNvSpPr>
            <a:spLocks noGrp="1"/>
          </p:cNvSpPr>
          <p:nvPr>
            <p:ph type="pic" idx="3"/>
          </p:nvPr>
        </p:nvSpPr>
        <p:spPr>
          <a:xfrm>
            <a:off x="2038975" y="-2483700"/>
            <a:ext cx="3417000" cy="49398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59" name="Google Shape;259;p18"/>
          <p:cNvSpPr>
            <a:spLocks noGrp="1"/>
          </p:cNvSpPr>
          <p:nvPr>
            <p:ph type="pic" idx="4"/>
          </p:nvPr>
        </p:nvSpPr>
        <p:spPr>
          <a:xfrm>
            <a:off x="2038975" y="2571750"/>
            <a:ext cx="3417000" cy="4939800"/>
          </a:xfrm>
          <a:prstGeom prst="diamond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subTitle" idx="1"/>
          </p:nvPr>
        </p:nvSpPr>
        <p:spPr>
          <a:xfrm>
            <a:off x="714975" y="1933875"/>
            <a:ext cx="2549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3" name="Google Shape;263;p19"/>
          <p:cNvSpPr txBox="1">
            <a:spLocks noGrp="1"/>
          </p:cNvSpPr>
          <p:nvPr>
            <p:ph type="subTitle" idx="2"/>
          </p:nvPr>
        </p:nvSpPr>
        <p:spPr>
          <a:xfrm>
            <a:off x="714975" y="2511900"/>
            <a:ext cx="2549700" cy="19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subTitle" idx="3"/>
          </p:nvPr>
        </p:nvSpPr>
        <p:spPr>
          <a:xfrm>
            <a:off x="3297124" y="2511900"/>
            <a:ext cx="2543100" cy="19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subTitle" idx="4"/>
          </p:nvPr>
        </p:nvSpPr>
        <p:spPr>
          <a:xfrm>
            <a:off x="5879350" y="2511900"/>
            <a:ext cx="2549700" cy="19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9"/>
          <p:cNvSpPr txBox="1">
            <a:spLocks noGrp="1"/>
          </p:cNvSpPr>
          <p:nvPr>
            <p:ph type="subTitle" idx="5"/>
          </p:nvPr>
        </p:nvSpPr>
        <p:spPr>
          <a:xfrm>
            <a:off x="3303775" y="1933875"/>
            <a:ext cx="2543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67" name="Google Shape;267;p19"/>
          <p:cNvSpPr txBox="1">
            <a:spLocks noGrp="1"/>
          </p:cNvSpPr>
          <p:nvPr>
            <p:ph type="subTitle" idx="6"/>
          </p:nvPr>
        </p:nvSpPr>
        <p:spPr>
          <a:xfrm>
            <a:off x="5879350" y="1933875"/>
            <a:ext cx="2549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68" name="Google Shape;268;p19"/>
          <p:cNvGrpSpPr/>
          <p:nvPr/>
        </p:nvGrpSpPr>
        <p:grpSpPr>
          <a:xfrm>
            <a:off x="357335" y="667410"/>
            <a:ext cx="287416" cy="228600"/>
            <a:chOff x="8143275" y="2738175"/>
            <a:chExt cx="133775" cy="106400"/>
          </a:xfrm>
        </p:grpSpPr>
        <p:sp>
          <p:nvSpPr>
            <p:cNvPr id="269" name="Google Shape;269;p19"/>
            <p:cNvSpPr/>
            <p:nvPr/>
          </p:nvSpPr>
          <p:spPr>
            <a:xfrm>
              <a:off x="814327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1" y="487"/>
                  </a:lnTo>
                  <a:lnTo>
                    <a:pt x="1642" y="2128"/>
                  </a:lnTo>
                  <a:lnTo>
                    <a:pt x="1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821242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1" y="487"/>
                  </a:lnTo>
                  <a:lnTo>
                    <a:pt x="1642" y="2128"/>
                  </a:lnTo>
                  <a:lnTo>
                    <a:pt x="1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9"/>
          <p:cNvGrpSpPr/>
          <p:nvPr/>
        </p:nvGrpSpPr>
        <p:grpSpPr>
          <a:xfrm>
            <a:off x="-1023500" y="-697725"/>
            <a:ext cx="10996425" cy="6764475"/>
            <a:chOff x="-1023500" y="-697725"/>
            <a:chExt cx="10996425" cy="6764475"/>
          </a:xfrm>
        </p:grpSpPr>
        <p:sp>
          <p:nvSpPr>
            <p:cNvPr id="272" name="Google Shape;272;p19"/>
            <p:cNvSpPr/>
            <p:nvPr/>
          </p:nvSpPr>
          <p:spPr>
            <a:xfrm>
              <a:off x="7747925" y="-697725"/>
              <a:ext cx="2225000" cy="2224975"/>
            </a:xfrm>
            <a:custGeom>
              <a:avLst/>
              <a:gdLst/>
              <a:ahLst/>
              <a:cxnLst/>
              <a:rect l="l" t="t" r="r" b="b"/>
              <a:pathLst>
                <a:path w="89000" h="88999" extrusionOk="0">
                  <a:moveTo>
                    <a:pt x="44500" y="23131"/>
                  </a:moveTo>
                  <a:lnTo>
                    <a:pt x="65838" y="44499"/>
                  </a:lnTo>
                  <a:lnTo>
                    <a:pt x="44500" y="65837"/>
                  </a:lnTo>
                  <a:lnTo>
                    <a:pt x="23132" y="44499"/>
                  </a:lnTo>
                  <a:lnTo>
                    <a:pt x="44500" y="23131"/>
                  </a:lnTo>
                  <a:close/>
                  <a:moveTo>
                    <a:pt x="44500" y="0"/>
                  </a:moveTo>
                  <a:lnTo>
                    <a:pt x="1" y="44499"/>
                  </a:lnTo>
                  <a:lnTo>
                    <a:pt x="44500" y="88998"/>
                  </a:lnTo>
                  <a:lnTo>
                    <a:pt x="88999" y="44499"/>
                  </a:lnTo>
                  <a:lnTo>
                    <a:pt x="44500" y="0"/>
                  </a:lnTo>
                  <a:close/>
                </a:path>
              </a:pathLst>
            </a:custGeom>
            <a:solidFill>
              <a:srgbClr val="FFC93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-1023500" y="3841775"/>
              <a:ext cx="2225000" cy="2224975"/>
            </a:xfrm>
            <a:custGeom>
              <a:avLst/>
              <a:gdLst/>
              <a:ahLst/>
              <a:cxnLst/>
              <a:rect l="l" t="t" r="r" b="b"/>
              <a:pathLst>
                <a:path w="89000" h="88999" extrusionOk="0">
                  <a:moveTo>
                    <a:pt x="44500" y="23131"/>
                  </a:moveTo>
                  <a:lnTo>
                    <a:pt x="65838" y="44499"/>
                  </a:lnTo>
                  <a:lnTo>
                    <a:pt x="44500" y="65837"/>
                  </a:lnTo>
                  <a:lnTo>
                    <a:pt x="23132" y="44499"/>
                  </a:lnTo>
                  <a:lnTo>
                    <a:pt x="44500" y="23131"/>
                  </a:lnTo>
                  <a:close/>
                  <a:moveTo>
                    <a:pt x="44500" y="0"/>
                  </a:moveTo>
                  <a:lnTo>
                    <a:pt x="1" y="44499"/>
                  </a:lnTo>
                  <a:lnTo>
                    <a:pt x="44500" y="88998"/>
                  </a:lnTo>
                  <a:lnTo>
                    <a:pt x="88999" y="44499"/>
                  </a:lnTo>
                  <a:lnTo>
                    <a:pt x="44500" y="0"/>
                  </a:lnTo>
                  <a:close/>
                </a:path>
              </a:pathLst>
            </a:custGeom>
            <a:solidFill>
              <a:srgbClr val="FFC93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9"/>
          <p:cNvGrpSpPr/>
          <p:nvPr/>
        </p:nvGrpSpPr>
        <p:grpSpPr>
          <a:xfrm>
            <a:off x="-907325" y="-2905574"/>
            <a:ext cx="11900088" cy="11133376"/>
            <a:chOff x="-907325" y="-2905574"/>
            <a:chExt cx="11900088" cy="11133376"/>
          </a:xfrm>
        </p:grpSpPr>
        <p:sp>
          <p:nvSpPr>
            <p:cNvPr id="275" name="Google Shape;275;p19"/>
            <p:cNvSpPr/>
            <p:nvPr/>
          </p:nvSpPr>
          <p:spPr>
            <a:xfrm>
              <a:off x="-272050" y="4982951"/>
              <a:ext cx="3244851" cy="3244851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026863" y="-2905574"/>
              <a:ext cx="3244851" cy="3244851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-907325" y="-2745024"/>
              <a:ext cx="3244851" cy="3244851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7747913" y="3652976"/>
              <a:ext cx="3244851" cy="3244851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1"/>
          </p:nvPr>
        </p:nvSpPr>
        <p:spPr>
          <a:xfrm>
            <a:off x="2258453" y="1656375"/>
            <a:ext cx="53409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subTitle" idx="2"/>
          </p:nvPr>
        </p:nvSpPr>
        <p:spPr>
          <a:xfrm>
            <a:off x="2258453" y="2876075"/>
            <a:ext cx="53409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2258453" y="4095775"/>
            <a:ext cx="53409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2258453" y="1287425"/>
            <a:ext cx="53409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subTitle" idx="5"/>
          </p:nvPr>
        </p:nvSpPr>
        <p:spPr>
          <a:xfrm>
            <a:off x="2258453" y="2507130"/>
            <a:ext cx="53409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2258453" y="3726835"/>
            <a:ext cx="53409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87" name="Google Shape;287;p20"/>
          <p:cNvGrpSpPr/>
          <p:nvPr/>
        </p:nvGrpSpPr>
        <p:grpSpPr>
          <a:xfrm>
            <a:off x="-575862" y="-1708750"/>
            <a:ext cx="10461155" cy="7854818"/>
            <a:chOff x="-575862" y="-1708750"/>
            <a:chExt cx="10461155" cy="7854818"/>
          </a:xfrm>
        </p:grpSpPr>
        <p:sp>
          <p:nvSpPr>
            <p:cNvPr id="288" name="Google Shape;288;p20"/>
            <p:cNvSpPr/>
            <p:nvPr/>
          </p:nvSpPr>
          <p:spPr>
            <a:xfrm>
              <a:off x="-575862" y="-1708750"/>
              <a:ext cx="2153780" cy="2153780"/>
            </a:xfrm>
            <a:custGeom>
              <a:avLst/>
              <a:gdLst/>
              <a:ahLst/>
              <a:cxnLst/>
              <a:rect l="l" t="t" r="r" b="b"/>
              <a:pathLst>
                <a:path w="61370" h="61370" extrusionOk="0">
                  <a:moveTo>
                    <a:pt x="30700" y="7751"/>
                  </a:moveTo>
                  <a:lnTo>
                    <a:pt x="53619" y="30670"/>
                  </a:lnTo>
                  <a:lnTo>
                    <a:pt x="30700" y="53588"/>
                  </a:lnTo>
                  <a:lnTo>
                    <a:pt x="7782" y="30670"/>
                  </a:lnTo>
                  <a:lnTo>
                    <a:pt x="30700" y="7751"/>
                  </a:lnTo>
                  <a:close/>
                  <a:moveTo>
                    <a:pt x="30700" y="0"/>
                  </a:moveTo>
                  <a:lnTo>
                    <a:pt x="1" y="30670"/>
                  </a:lnTo>
                  <a:lnTo>
                    <a:pt x="30700" y="61369"/>
                  </a:lnTo>
                  <a:lnTo>
                    <a:pt x="61370" y="30670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7731513" y="3992288"/>
              <a:ext cx="2153780" cy="2153780"/>
            </a:xfrm>
            <a:custGeom>
              <a:avLst/>
              <a:gdLst/>
              <a:ahLst/>
              <a:cxnLst/>
              <a:rect l="l" t="t" r="r" b="b"/>
              <a:pathLst>
                <a:path w="61370" h="61370" extrusionOk="0">
                  <a:moveTo>
                    <a:pt x="30700" y="7751"/>
                  </a:moveTo>
                  <a:lnTo>
                    <a:pt x="53619" y="30670"/>
                  </a:lnTo>
                  <a:lnTo>
                    <a:pt x="30700" y="53588"/>
                  </a:lnTo>
                  <a:lnTo>
                    <a:pt x="7782" y="30670"/>
                  </a:lnTo>
                  <a:lnTo>
                    <a:pt x="30700" y="7751"/>
                  </a:lnTo>
                  <a:close/>
                  <a:moveTo>
                    <a:pt x="30700" y="0"/>
                  </a:moveTo>
                  <a:lnTo>
                    <a:pt x="1" y="30670"/>
                  </a:lnTo>
                  <a:lnTo>
                    <a:pt x="30700" y="61369"/>
                  </a:lnTo>
                  <a:lnTo>
                    <a:pt x="61370" y="30670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20"/>
          <p:cNvGrpSpPr/>
          <p:nvPr/>
        </p:nvGrpSpPr>
        <p:grpSpPr>
          <a:xfrm>
            <a:off x="-2394350" y="-2854225"/>
            <a:ext cx="13568050" cy="10696350"/>
            <a:chOff x="-2394350" y="-2854225"/>
            <a:chExt cx="13568050" cy="10696350"/>
          </a:xfrm>
        </p:grpSpPr>
        <p:sp>
          <p:nvSpPr>
            <p:cNvPr id="291" name="Google Shape;291;p20"/>
            <p:cNvSpPr/>
            <p:nvPr/>
          </p:nvSpPr>
          <p:spPr>
            <a:xfrm>
              <a:off x="6911450" y="-2854225"/>
              <a:ext cx="4262250" cy="4262250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7586638" y="3847413"/>
              <a:ext cx="2443548" cy="2443548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-2394350" y="3579875"/>
              <a:ext cx="4262250" cy="4262250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20"/>
          <p:cNvGrpSpPr/>
          <p:nvPr/>
        </p:nvGrpSpPr>
        <p:grpSpPr>
          <a:xfrm>
            <a:off x="357335" y="667410"/>
            <a:ext cx="287416" cy="228600"/>
            <a:chOff x="8143275" y="2738175"/>
            <a:chExt cx="133775" cy="106400"/>
          </a:xfrm>
        </p:grpSpPr>
        <p:sp>
          <p:nvSpPr>
            <p:cNvPr id="295" name="Google Shape;295;p20"/>
            <p:cNvSpPr/>
            <p:nvPr/>
          </p:nvSpPr>
          <p:spPr>
            <a:xfrm>
              <a:off x="814327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1" y="487"/>
                  </a:lnTo>
                  <a:lnTo>
                    <a:pt x="1642" y="2128"/>
                  </a:lnTo>
                  <a:lnTo>
                    <a:pt x="1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821242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1" y="487"/>
                  </a:lnTo>
                  <a:lnTo>
                    <a:pt x="1642" y="2128"/>
                  </a:lnTo>
                  <a:lnTo>
                    <a:pt x="1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574575" y="251690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3856175" y="1013400"/>
            <a:ext cx="1431900" cy="124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28" name="Google Shape;28;p3"/>
          <p:cNvGrpSpPr/>
          <p:nvPr/>
        </p:nvGrpSpPr>
        <p:grpSpPr>
          <a:xfrm>
            <a:off x="-1790550" y="-2289724"/>
            <a:ext cx="11010326" cy="6260926"/>
            <a:chOff x="-1790550" y="-2289724"/>
            <a:chExt cx="11010326" cy="6260926"/>
          </a:xfrm>
        </p:grpSpPr>
        <p:sp>
          <p:nvSpPr>
            <p:cNvPr id="29" name="Google Shape;29;p3"/>
            <p:cNvSpPr/>
            <p:nvPr/>
          </p:nvSpPr>
          <p:spPr>
            <a:xfrm>
              <a:off x="-1790550" y="726351"/>
              <a:ext cx="3244851" cy="3244851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974925" y="-2289724"/>
              <a:ext cx="3244851" cy="3244851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374028" y="421235"/>
            <a:ext cx="8421434" cy="4541825"/>
            <a:chOff x="374028" y="421235"/>
            <a:chExt cx="8421434" cy="4541825"/>
          </a:xfrm>
        </p:grpSpPr>
        <p:grpSp>
          <p:nvGrpSpPr>
            <p:cNvPr id="32" name="Google Shape;32;p3"/>
            <p:cNvGrpSpPr/>
            <p:nvPr/>
          </p:nvGrpSpPr>
          <p:grpSpPr>
            <a:xfrm flipH="1">
              <a:off x="8062341" y="4734460"/>
              <a:ext cx="733122" cy="228600"/>
              <a:chOff x="7935825" y="2738175"/>
              <a:chExt cx="341225" cy="106400"/>
            </a:xfrm>
          </p:grpSpPr>
          <p:sp>
            <p:nvSpPr>
              <p:cNvPr id="33" name="Google Shape;33;p3"/>
              <p:cNvSpPr/>
              <p:nvPr/>
            </p:nvSpPr>
            <p:spPr>
              <a:xfrm>
                <a:off x="79358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0" y="487"/>
                    </a:lnTo>
                    <a:lnTo>
                      <a:pt x="1642" y="2128"/>
                    </a:lnTo>
                    <a:lnTo>
                      <a:pt x="0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800497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0" y="487"/>
                    </a:lnTo>
                    <a:lnTo>
                      <a:pt x="1642" y="2128"/>
                    </a:lnTo>
                    <a:lnTo>
                      <a:pt x="0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80741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814327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82124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3"/>
            <p:cNvGrpSpPr/>
            <p:nvPr/>
          </p:nvGrpSpPr>
          <p:grpSpPr>
            <a:xfrm>
              <a:off x="374028" y="421235"/>
              <a:ext cx="733122" cy="228600"/>
              <a:chOff x="7935825" y="2738175"/>
              <a:chExt cx="341225" cy="106400"/>
            </a:xfrm>
          </p:grpSpPr>
          <p:sp>
            <p:nvSpPr>
              <p:cNvPr id="39" name="Google Shape;39;p3"/>
              <p:cNvSpPr/>
              <p:nvPr/>
            </p:nvSpPr>
            <p:spPr>
              <a:xfrm>
                <a:off x="79358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0" y="487"/>
                    </a:lnTo>
                    <a:lnTo>
                      <a:pt x="1642" y="2128"/>
                    </a:lnTo>
                    <a:lnTo>
                      <a:pt x="0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800497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0" y="487"/>
                    </a:lnTo>
                    <a:lnTo>
                      <a:pt x="1642" y="2128"/>
                    </a:lnTo>
                    <a:lnTo>
                      <a:pt x="0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0741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814327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82124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44;p3"/>
          <p:cNvGrpSpPr/>
          <p:nvPr/>
        </p:nvGrpSpPr>
        <p:grpSpPr>
          <a:xfrm>
            <a:off x="-1044325" y="139950"/>
            <a:ext cx="11501100" cy="6622318"/>
            <a:chOff x="-1044325" y="139950"/>
            <a:chExt cx="11501100" cy="6622318"/>
          </a:xfrm>
        </p:grpSpPr>
        <p:grpSp>
          <p:nvGrpSpPr>
            <p:cNvPr id="45" name="Google Shape;45;p3"/>
            <p:cNvGrpSpPr/>
            <p:nvPr/>
          </p:nvGrpSpPr>
          <p:grpSpPr>
            <a:xfrm>
              <a:off x="-1044325" y="139950"/>
              <a:ext cx="11501100" cy="3334105"/>
              <a:chOff x="-1044325" y="139950"/>
              <a:chExt cx="11501100" cy="3334105"/>
            </a:xfrm>
          </p:grpSpPr>
          <p:sp>
            <p:nvSpPr>
              <p:cNvPr id="46" name="Google Shape;46;p3"/>
              <p:cNvSpPr/>
              <p:nvPr/>
            </p:nvSpPr>
            <p:spPr>
              <a:xfrm>
                <a:off x="-1044325" y="1320275"/>
                <a:ext cx="2153780" cy="2153780"/>
              </a:xfrm>
              <a:custGeom>
                <a:avLst/>
                <a:gdLst/>
                <a:ahLst/>
                <a:cxnLst/>
                <a:rect l="l" t="t" r="r" b="b"/>
                <a:pathLst>
                  <a:path w="61370" h="61370" extrusionOk="0">
                    <a:moveTo>
                      <a:pt x="30700" y="7751"/>
                    </a:moveTo>
                    <a:lnTo>
                      <a:pt x="53619" y="30670"/>
                    </a:lnTo>
                    <a:lnTo>
                      <a:pt x="30700" y="53588"/>
                    </a:lnTo>
                    <a:lnTo>
                      <a:pt x="7782" y="30670"/>
                    </a:lnTo>
                    <a:lnTo>
                      <a:pt x="30700" y="7751"/>
                    </a:lnTo>
                    <a:close/>
                    <a:moveTo>
                      <a:pt x="30700" y="0"/>
                    </a:moveTo>
                    <a:lnTo>
                      <a:pt x="1" y="30670"/>
                    </a:lnTo>
                    <a:lnTo>
                      <a:pt x="30700" y="61369"/>
                    </a:lnTo>
                    <a:lnTo>
                      <a:pt x="61370" y="30670"/>
                    </a:lnTo>
                    <a:lnTo>
                      <a:pt x="307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8231775" y="139950"/>
                <a:ext cx="2225000" cy="2224975"/>
              </a:xfrm>
              <a:custGeom>
                <a:avLst/>
                <a:gdLst/>
                <a:ahLst/>
                <a:cxnLst/>
                <a:rect l="l" t="t" r="r" b="b"/>
                <a:pathLst>
                  <a:path w="89000" h="88999" extrusionOk="0">
                    <a:moveTo>
                      <a:pt x="44500" y="23131"/>
                    </a:moveTo>
                    <a:lnTo>
                      <a:pt x="65838" y="44499"/>
                    </a:lnTo>
                    <a:lnTo>
                      <a:pt x="44500" y="65837"/>
                    </a:lnTo>
                    <a:lnTo>
                      <a:pt x="23132" y="44499"/>
                    </a:lnTo>
                    <a:lnTo>
                      <a:pt x="44500" y="23131"/>
                    </a:lnTo>
                    <a:close/>
                    <a:moveTo>
                      <a:pt x="44500" y="0"/>
                    </a:moveTo>
                    <a:lnTo>
                      <a:pt x="1" y="44499"/>
                    </a:lnTo>
                    <a:lnTo>
                      <a:pt x="44500" y="88998"/>
                    </a:lnTo>
                    <a:lnTo>
                      <a:pt x="88999" y="44499"/>
                    </a:lnTo>
                    <a:lnTo>
                      <a:pt x="44500" y="0"/>
                    </a:lnTo>
                    <a:close/>
                  </a:path>
                </a:pathLst>
              </a:custGeom>
              <a:solidFill>
                <a:srgbClr val="FFC93C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48;p3"/>
            <p:cNvSpPr/>
            <p:nvPr/>
          </p:nvSpPr>
          <p:spPr>
            <a:xfrm>
              <a:off x="2363000" y="4608488"/>
              <a:ext cx="2153780" cy="2153780"/>
            </a:xfrm>
            <a:custGeom>
              <a:avLst/>
              <a:gdLst/>
              <a:ahLst/>
              <a:cxnLst/>
              <a:rect l="l" t="t" r="r" b="b"/>
              <a:pathLst>
                <a:path w="61370" h="61370" extrusionOk="0">
                  <a:moveTo>
                    <a:pt x="30700" y="7751"/>
                  </a:moveTo>
                  <a:lnTo>
                    <a:pt x="53619" y="30670"/>
                  </a:lnTo>
                  <a:lnTo>
                    <a:pt x="30700" y="53588"/>
                  </a:lnTo>
                  <a:lnTo>
                    <a:pt x="7782" y="30670"/>
                  </a:lnTo>
                  <a:lnTo>
                    <a:pt x="30700" y="7751"/>
                  </a:lnTo>
                  <a:close/>
                  <a:moveTo>
                    <a:pt x="30700" y="0"/>
                  </a:moveTo>
                  <a:lnTo>
                    <a:pt x="1" y="30670"/>
                  </a:lnTo>
                  <a:lnTo>
                    <a:pt x="30700" y="61369"/>
                  </a:lnTo>
                  <a:lnTo>
                    <a:pt x="61370" y="30670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1"/>
          <p:cNvSpPr txBox="1">
            <a:spLocks noGrp="1"/>
          </p:cNvSpPr>
          <p:nvPr>
            <p:ph type="subTitle" idx="1"/>
          </p:nvPr>
        </p:nvSpPr>
        <p:spPr>
          <a:xfrm>
            <a:off x="720000" y="1335875"/>
            <a:ext cx="3708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subTitle" idx="2"/>
          </p:nvPr>
        </p:nvSpPr>
        <p:spPr>
          <a:xfrm>
            <a:off x="720000" y="1908575"/>
            <a:ext cx="3708600" cy="93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1"/>
          <p:cNvSpPr txBox="1">
            <a:spLocks noGrp="1"/>
          </p:cNvSpPr>
          <p:nvPr>
            <p:ph type="subTitle" idx="3"/>
          </p:nvPr>
        </p:nvSpPr>
        <p:spPr>
          <a:xfrm>
            <a:off x="4686850" y="1908575"/>
            <a:ext cx="3708600" cy="93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1"/>
          <p:cNvSpPr txBox="1">
            <a:spLocks noGrp="1"/>
          </p:cNvSpPr>
          <p:nvPr>
            <p:ph type="subTitle" idx="4"/>
          </p:nvPr>
        </p:nvSpPr>
        <p:spPr>
          <a:xfrm>
            <a:off x="720000" y="3656900"/>
            <a:ext cx="3708600" cy="93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21"/>
          <p:cNvSpPr txBox="1">
            <a:spLocks noGrp="1"/>
          </p:cNvSpPr>
          <p:nvPr>
            <p:ph type="subTitle" idx="5"/>
          </p:nvPr>
        </p:nvSpPr>
        <p:spPr>
          <a:xfrm>
            <a:off x="4686850" y="3656900"/>
            <a:ext cx="3708600" cy="93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1"/>
          <p:cNvSpPr txBox="1">
            <a:spLocks noGrp="1"/>
          </p:cNvSpPr>
          <p:nvPr>
            <p:ph type="subTitle" idx="6"/>
          </p:nvPr>
        </p:nvSpPr>
        <p:spPr>
          <a:xfrm>
            <a:off x="720000" y="3084200"/>
            <a:ext cx="3708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5" name="Google Shape;305;p21"/>
          <p:cNvSpPr txBox="1">
            <a:spLocks noGrp="1"/>
          </p:cNvSpPr>
          <p:nvPr>
            <p:ph type="subTitle" idx="7"/>
          </p:nvPr>
        </p:nvSpPr>
        <p:spPr>
          <a:xfrm>
            <a:off x="4686850" y="1335875"/>
            <a:ext cx="3708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6" name="Google Shape;306;p21"/>
          <p:cNvSpPr txBox="1">
            <a:spLocks noGrp="1"/>
          </p:cNvSpPr>
          <p:nvPr>
            <p:ph type="subTitle" idx="8"/>
          </p:nvPr>
        </p:nvSpPr>
        <p:spPr>
          <a:xfrm>
            <a:off x="4686850" y="3084200"/>
            <a:ext cx="3708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07" name="Google Shape;307;p21"/>
          <p:cNvGrpSpPr/>
          <p:nvPr/>
        </p:nvGrpSpPr>
        <p:grpSpPr>
          <a:xfrm rot="-5400000">
            <a:off x="8401428" y="4463360"/>
            <a:ext cx="733122" cy="228600"/>
            <a:chOff x="7935825" y="2738175"/>
            <a:chExt cx="341225" cy="106400"/>
          </a:xfrm>
        </p:grpSpPr>
        <p:sp>
          <p:nvSpPr>
            <p:cNvPr id="308" name="Google Shape;308;p21"/>
            <p:cNvSpPr/>
            <p:nvPr/>
          </p:nvSpPr>
          <p:spPr>
            <a:xfrm>
              <a:off x="793582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0" y="487"/>
                  </a:lnTo>
                  <a:lnTo>
                    <a:pt x="1642" y="2128"/>
                  </a:lnTo>
                  <a:lnTo>
                    <a:pt x="0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800497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0" y="487"/>
                  </a:lnTo>
                  <a:lnTo>
                    <a:pt x="1642" y="2128"/>
                  </a:lnTo>
                  <a:lnTo>
                    <a:pt x="0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807412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1" y="487"/>
                  </a:lnTo>
                  <a:lnTo>
                    <a:pt x="1642" y="2128"/>
                  </a:lnTo>
                  <a:lnTo>
                    <a:pt x="1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814327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1" y="487"/>
                  </a:lnTo>
                  <a:lnTo>
                    <a:pt x="1642" y="2128"/>
                  </a:lnTo>
                  <a:lnTo>
                    <a:pt x="1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821242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1" y="487"/>
                  </a:lnTo>
                  <a:lnTo>
                    <a:pt x="1642" y="2128"/>
                  </a:lnTo>
                  <a:lnTo>
                    <a:pt x="1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21"/>
          <p:cNvGrpSpPr/>
          <p:nvPr/>
        </p:nvGrpSpPr>
        <p:grpSpPr>
          <a:xfrm>
            <a:off x="-545650" y="-1618787"/>
            <a:ext cx="10370380" cy="8487255"/>
            <a:chOff x="-545650" y="-1618787"/>
            <a:chExt cx="10370380" cy="8487255"/>
          </a:xfrm>
        </p:grpSpPr>
        <p:sp>
          <p:nvSpPr>
            <p:cNvPr id="314" name="Google Shape;314;p21"/>
            <p:cNvSpPr/>
            <p:nvPr/>
          </p:nvSpPr>
          <p:spPr>
            <a:xfrm>
              <a:off x="7670950" y="-1618787"/>
              <a:ext cx="2153780" cy="2153780"/>
            </a:xfrm>
            <a:custGeom>
              <a:avLst/>
              <a:gdLst/>
              <a:ahLst/>
              <a:cxnLst/>
              <a:rect l="l" t="t" r="r" b="b"/>
              <a:pathLst>
                <a:path w="61370" h="61370" extrusionOk="0">
                  <a:moveTo>
                    <a:pt x="30700" y="7751"/>
                  </a:moveTo>
                  <a:lnTo>
                    <a:pt x="53619" y="30670"/>
                  </a:lnTo>
                  <a:lnTo>
                    <a:pt x="30700" y="53588"/>
                  </a:lnTo>
                  <a:lnTo>
                    <a:pt x="7782" y="30670"/>
                  </a:lnTo>
                  <a:lnTo>
                    <a:pt x="30700" y="7751"/>
                  </a:lnTo>
                  <a:close/>
                  <a:moveTo>
                    <a:pt x="30700" y="0"/>
                  </a:moveTo>
                  <a:lnTo>
                    <a:pt x="1" y="30670"/>
                  </a:lnTo>
                  <a:lnTo>
                    <a:pt x="30700" y="61369"/>
                  </a:lnTo>
                  <a:lnTo>
                    <a:pt x="61370" y="30670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-545650" y="4714688"/>
              <a:ext cx="2153780" cy="2153780"/>
            </a:xfrm>
            <a:custGeom>
              <a:avLst/>
              <a:gdLst/>
              <a:ahLst/>
              <a:cxnLst/>
              <a:rect l="l" t="t" r="r" b="b"/>
              <a:pathLst>
                <a:path w="61370" h="61370" extrusionOk="0">
                  <a:moveTo>
                    <a:pt x="30700" y="7751"/>
                  </a:moveTo>
                  <a:lnTo>
                    <a:pt x="53619" y="30670"/>
                  </a:lnTo>
                  <a:lnTo>
                    <a:pt x="30700" y="53588"/>
                  </a:lnTo>
                  <a:lnTo>
                    <a:pt x="7782" y="30670"/>
                  </a:lnTo>
                  <a:lnTo>
                    <a:pt x="30700" y="7751"/>
                  </a:lnTo>
                  <a:close/>
                  <a:moveTo>
                    <a:pt x="30700" y="0"/>
                  </a:moveTo>
                  <a:lnTo>
                    <a:pt x="1" y="30670"/>
                  </a:lnTo>
                  <a:lnTo>
                    <a:pt x="30700" y="61369"/>
                  </a:lnTo>
                  <a:lnTo>
                    <a:pt x="61370" y="30670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21"/>
          <p:cNvGrpSpPr/>
          <p:nvPr/>
        </p:nvGrpSpPr>
        <p:grpSpPr>
          <a:xfrm>
            <a:off x="-3800500" y="-3092200"/>
            <a:ext cx="16833275" cy="11743375"/>
            <a:chOff x="-3800500" y="-3092200"/>
            <a:chExt cx="16833275" cy="11743375"/>
          </a:xfrm>
        </p:grpSpPr>
        <p:sp>
          <p:nvSpPr>
            <p:cNvPr id="317" name="Google Shape;317;p21"/>
            <p:cNvSpPr/>
            <p:nvPr/>
          </p:nvSpPr>
          <p:spPr>
            <a:xfrm>
              <a:off x="6589325" y="-3092200"/>
              <a:ext cx="4262250" cy="4262250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-1599887" y="4388925"/>
              <a:ext cx="4262250" cy="4262250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-3800500" y="2174275"/>
              <a:ext cx="4262250" cy="4262250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8770525" y="-857200"/>
              <a:ext cx="4262250" cy="4262250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2"/>
          <p:cNvSpPr txBox="1">
            <a:spLocks noGrp="1"/>
          </p:cNvSpPr>
          <p:nvPr>
            <p:ph type="subTitle" idx="1"/>
          </p:nvPr>
        </p:nvSpPr>
        <p:spPr>
          <a:xfrm>
            <a:off x="719875" y="1811513"/>
            <a:ext cx="25320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2"/>
          <p:cNvSpPr txBox="1">
            <a:spLocks noGrp="1"/>
          </p:cNvSpPr>
          <p:nvPr>
            <p:ph type="subTitle" idx="2"/>
          </p:nvPr>
        </p:nvSpPr>
        <p:spPr>
          <a:xfrm>
            <a:off x="3306073" y="1811513"/>
            <a:ext cx="25317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2"/>
          <p:cNvSpPr txBox="1">
            <a:spLocks noGrp="1"/>
          </p:cNvSpPr>
          <p:nvPr>
            <p:ph type="subTitle" idx="3"/>
          </p:nvPr>
        </p:nvSpPr>
        <p:spPr>
          <a:xfrm>
            <a:off x="5892125" y="1811513"/>
            <a:ext cx="25320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2"/>
          <p:cNvSpPr txBox="1">
            <a:spLocks noGrp="1"/>
          </p:cNvSpPr>
          <p:nvPr>
            <p:ph type="subTitle" idx="4"/>
          </p:nvPr>
        </p:nvSpPr>
        <p:spPr>
          <a:xfrm>
            <a:off x="719875" y="3512625"/>
            <a:ext cx="25320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2"/>
          <p:cNvSpPr txBox="1">
            <a:spLocks noGrp="1"/>
          </p:cNvSpPr>
          <p:nvPr>
            <p:ph type="subTitle" idx="5"/>
          </p:nvPr>
        </p:nvSpPr>
        <p:spPr>
          <a:xfrm>
            <a:off x="3306073" y="3512625"/>
            <a:ext cx="25317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subTitle" idx="6"/>
          </p:nvPr>
        </p:nvSpPr>
        <p:spPr>
          <a:xfrm>
            <a:off x="5892125" y="3512625"/>
            <a:ext cx="25320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2"/>
          <p:cNvSpPr txBox="1">
            <a:spLocks noGrp="1"/>
          </p:cNvSpPr>
          <p:nvPr>
            <p:ph type="subTitle" idx="7"/>
          </p:nvPr>
        </p:nvSpPr>
        <p:spPr>
          <a:xfrm>
            <a:off x="720000" y="1241275"/>
            <a:ext cx="2532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0" name="Google Shape;330;p22"/>
          <p:cNvSpPr txBox="1">
            <a:spLocks noGrp="1"/>
          </p:cNvSpPr>
          <p:nvPr>
            <p:ph type="subTitle" idx="8"/>
          </p:nvPr>
        </p:nvSpPr>
        <p:spPr>
          <a:xfrm>
            <a:off x="3306071" y="1241275"/>
            <a:ext cx="2531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1" name="Google Shape;331;p22"/>
          <p:cNvSpPr txBox="1">
            <a:spLocks noGrp="1"/>
          </p:cNvSpPr>
          <p:nvPr>
            <p:ph type="subTitle" idx="9"/>
          </p:nvPr>
        </p:nvSpPr>
        <p:spPr>
          <a:xfrm>
            <a:off x="5892124" y="1241275"/>
            <a:ext cx="2532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2" name="Google Shape;332;p22"/>
          <p:cNvSpPr txBox="1">
            <a:spLocks noGrp="1"/>
          </p:cNvSpPr>
          <p:nvPr>
            <p:ph type="subTitle" idx="13"/>
          </p:nvPr>
        </p:nvSpPr>
        <p:spPr>
          <a:xfrm>
            <a:off x="719875" y="2937875"/>
            <a:ext cx="2532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3" name="Google Shape;333;p22"/>
          <p:cNvSpPr txBox="1">
            <a:spLocks noGrp="1"/>
          </p:cNvSpPr>
          <p:nvPr>
            <p:ph type="subTitle" idx="14"/>
          </p:nvPr>
        </p:nvSpPr>
        <p:spPr>
          <a:xfrm>
            <a:off x="3306224" y="2937875"/>
            <a:ext cx="2531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34" name="Google Shape;334;p22"/>
          <p:cNvSpPr txBox="1">
            <a:spLocks noGrp="1"/>
          </p:cNvSpPr>
          <p:nvPr>
            <p:ph type="subTitle" idx="15"/>
          </p:nvPr>
        </p:nvSpPr>
        <p:spPr>
          <a:xfrm>
            <a:off x="5892428" y="2937875"/>
            <a:ext cx="2531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35" name="Google Shape;335;p22"/>
          <p:cNvGrpSpPr/>
          <p:nvPr/>
        </p:nvGrpSpPr>
        <p:grpSpPr>
          <a:xfrm>
            <a:off x="357335" y="667410"/>
            <a:ext cx="287416" cy="228600"/>
            <a:chOff x="8143275" y="2738175"/>
            <a:chExt cx="133775" cy="106400"/>
          </a:xfrm>
        </p:grpSpPr>
        <p:sp>
          <p:nvSpPr>
            <p:cNvPr id="336" name="Google Shape;336;p22"/>
            <p:cNvSpPr/>
            <p:nvPr/>
          </p:nvSpPr>
          <p:spPr>
            <a:xfrm>
              <a:off x="814327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1" y="487"/>
                  </a:lnTo>
                  <a:lnTo>
                    <a:pt x="1642" y="2128"/>
                  </a:lnTo>
                  <a:lnTo>
                    <a:pt x="1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821242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1" y="487"/>
                  </a:lnTo>
                  <a:lnTo>
                    <a:pt x="1642" y="2128"/>
                  </a:lnTo>
                  <a:lnTo>
                    <a:pt x="1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22"/>
          <p:cNvGrpSpPr/>
          <p:nvPr/>
        </p:nvGrpSpPr>
        <p:grpSpPr>
          <a:xfrm rot="10800000">
            <a:off x="8291053" y="4779660"/>
            <a:ext cx="733122" cy="228600"/>
            <a:chOff x="7935825" y="2738175"/>
            <a:chExt cx="341225" cy="106400"/>
          </a:xfrm>
        </p:grpSpPr>
        <p:sp>
          <p:nvSpPr>
            <p:cNvPr id="339" name="Google Shape;339;p22"/>
            <p:cNvSpPr/>
            <p:nvPr/>
          </p:nvSpPr>
          <p:spPr>
            <a:xfrm>
              <a:off x="793582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0" y="487"/>
                  </a:lnTo>
                  <a:lnTo>
                    <a:pt x="1642" y="2128"/>
                  </a:lnTo>
                  <a:lnTo>
                    <a:pt x="0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800497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0" y="487"/>
                  </a:lnTo>
                  <a:lnTo>
                    <a:pt x="1642" y="2128"/>
                  </a:lnTo>
                  <a:lnTo>
                    <a:pt x="0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807412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1" y="487"/>
                  </a:lnTo>
                  <a:lnTo>
                    <a:pt x="1642" y="2128"/>
                  </a:lnTo>
                  <a:lnTo>
                    <a:pt x="1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814327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1" y="487"/>
                  </a:lnTo>
                  <a:lnTo>
                    <a:pt x="1642" y="2128"/>
                  </a:lnTo>
                  <a:lnTo>
                    <a:pt x="1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821242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1" y="487"/>
                  </a:lnTo>
                  <a:lnTo>
                    <a:pt x="1642" y="2128"/>
                  </a:lnTo>
                  <a:lnTo>
                    <a:pt x="1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22"/>
          <p:cNvGrpSpPr/>
          <p:nvPr/>
        </p:nvGrpSpPr>
        <p:grpSpPr>
          <a:xfrm>
            <a:off x="3459575" y="-1746937"/>
            <a:ext cx="2225000" cy="8604443"/>
            <a:chOff x="3459575" y="-1746937"/>
            <a:chExt cx="2225000" cy="8604443"/>
          </a:xfrm>
        </p:grpSpPr>
        <p:sp>
          <p:nvSpPr>
            <p:cNvPr id="345" name="Google Shape;345;p22"/>
            <p:cNvSpPr/>
            <p:nvPr/>
          </p:nvSpPr>
          <p:spPr>
            <a:xfrm>
              <a:off x="3495025" y="4703725"/>
              <a:ext cx="2153780" cy="2153780"/>
            </a:xfrm>
            <a:custGeom>
              <a:avLst/>
              <a:gdLst/>
              <a:ahLst/>
              <a:cxnLst/>
              <a:rect l="l" t="t" r="r" b="b"/>
              <a:pathLst>
                <a:path w="61370" h="61370" extrusionOk="0">
                  <a:moveTo>
                    <a:pt x="30700" y="7751"/>
                  </a:moveTo>
                  <a:lnTo>
                    <a:pt x="53619" y="30670"/>
                  </a:lnTo>
                  <a:lnTo>
                    <a:pt x="30700" y="53588"/>
                  </a:lnTo>
                  <a:lnTo>
                    <a:pt x="7782" y="30670"/>
                  </a:lnTo>
                  <a:lnTo>
                    <a:pt x="30700" y="7751"/>
                  </a:lnTo>
                  <a:close/>
                  <a:moveTo>
                    <a:pt x="30700" y="0"/>
                  </a:moveTo>
                  <a:lnTo>
                    <a:pt x="1" y="30670"/>
                  </a:lnTo>
                  <a:lnTo>
                    <a:pt x="30700" y="61369"/>
                  </a:lnTo>
                  <a:lnTo>
                    <a:pt x="61370" y="30670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3459575" y="-1746937"/>
              <a:ext cx="2225000" cy="2224975"/>
            </a:xfrm>
            <a:custGeom>
              <a:avLst/>
              <a:gdLst/>
              <a:ahLst/>
              <a:cxnLst/>
              <a:rect l="l" t="t" r="r" b="b"/>
              <a:pathLst>
                <a:path w="89000" h="88999" extrusionOk="0">
                  <a:moveTo>
                    <a:pt x="44500" y="23131"/>
                  </a:moveTo>
                  <a:lnTo>
                    <a:pt x="65838" y="44499"/>
                  </a:lnTo>
                  <a:lnTo>
                    <a:pt x="44500" y="65837"/>
                  </a:lnTo>
                  <a:lnTo>
                    <a:pt x="23132" y="44499"/>
                  </a:lnTo>
                  <a:lnTo>
                    <a:pt x="44500" y="23131"/>
                  </a:lnTo>
                  <a:close/>
                  <a:moveTo>
                    <a:pt x="44500" y="0"/>
                  </a:moveTo>
                  <a:lnTo>
                    <a:pt x="1" y="44499"/>
                  </a:lnTo>
                  <a:lnTo>
                    <a:pt x="44500" y="88998"/>
                  </a:lnTo>
                  <a:lnTo>
                    <a:pt x="88999" y="44499"/>
                  </a:lnTo>
                  <a:lnTo>
                    <a:pt x="44500" y="0"/>
                  </a:lnTo>
                  <a:close/>
                </a:path>
              </a:pathLst>
            </a:custGeom>
            <a:solidFill>
              <a:srgbClr val="FFC93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22"/>
          <p:cNvGrpSpPr/>
          <p:nvPr/>
        </p:nvGrpSpPr>
        <p:grpSpPr>
          <a:xfrm>
            <a:off x="-1286800" y="-3342675"/>
            <a:ext cx="11988258" cy="11296850"/>
            <a:chOff x="-1286800" y="-3342675"/>
            <a:chExt cx="11988258" cy="11296850"/>
          </a:xfrm>
        </p:grpSpPr>
        <p:sp>
          <p:nvSpPr>
            <p:cNvPr id="348" name="Google Shape;348;p22"/>
            <p:cNvSpPr/>
            <p:nvPr/>
          </p:nvSpPr>
          <p:spPr>
            <a:xfrm>
              <a:off x="-1286800" y="4570375"/>
              <a:ext cx="3383800" cy="3383800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6776352" y="-3342675"/>
              <a:ext cx="3925106" cy="3925106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>
            <a:spLocks noGrp="1"/>
          </p:cNvSpPr>
          <p:nvPr>
            <p:ph type="title" hasCustomPrompt="1"/>
          </p:nvPr>
        </p:nvSpPr>
        <p:spPr>
          <a:xfrm>
            <a:off x="1564850" y="537500"/>
            <a:ext cx="60144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52" name="Google Shape;352;p23"/>
          <p:cNvSpPr txBox="1">
            <a:spLocks noGrp="1"/>
          </p:cNvSpPr>
          <p:nvPr>
            <p:ph type="subTitle" idx="1"/>
          </p:nvPr>
        </p:nvSpPr>
        <p:spPr>
          <a:xfrm>
            <a:off x="1564850" y="1415400"/>
            <a:ext cx="60144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3"/>
          <p:cNvSpPr txBox="1">
            <a:spLocks noGrp="1"/>
          </p:cNvSpPr>
          <p:nvPr>
            <p:ph type="title" idx="2" hasCustomPrompt="1"/>
          </p:nvPr>
        </p:nvSpPr>
        <p:spPr>
          <a:xfrm>
            <a:off x="1564850" y="1910199"/>
            <a:ext cx="60144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54" name="Google Shape;354;p23"/>
          <p:cNvSpPr txBox="1">
            <a:spLocks noGrp="1"/>
          </p:cNvSpPr>
          <p:nvPr>
            <p:ph type="subTitle" idx="3"/>
          </p:nvPr>
        </p:nvSpPr>
        <p:spPr>
          <a:xfrm>
            <a:off x="1564850" y="2788099"/>
            <a:ext cx="60144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3"/>
          <p:cNvSpPr txBox="1">
            <a:spLocks noGrp="1"/>
          </p:cNvSpPr>
          <p:nvPr>
            <p:ph type="title" idx="4" hasCustomPrompt="1"/>
          </p:nvPr>
        </p:nvSpPr>
        <p:spPr>
          <a:xfrm>
            <a:off x="1564850" y="3282898"/>
            <a:ext cx="60144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56" name="Google Shape;356;p23"/>
          <p:cNvSpPr txBox="1">
            <a:spLocks noGrp="1"/>
          </p:cNvSpPr>
          <p:nvPr>
            <p:ph type="subTitle" idx="5"/>
          </p:nvPr>
        </p:nvSpPr>
        <p:spPr>
          <a:xfrm>
            <a:off x="1564850" y="4160799"/>
            <a:ext cx="60144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57" name="Google Shape;357;p23"/>
          <p:cNvGrpSpPr/>
          <p:nvPr/>
        </p:nvGrpSpPr>
        <p:grpSpPr>
          <a:xfrm>
            <a:off x="-703850" y="-1466962"/>
            <a:ext cx="10085730" cy="7664830"/>
            <a:chOff x="-703850" y="-1466962"/>
            <a:chExt cx="10085730" cy="7664830"/>
          </a:xfrm>
        </p:grpSpPr>
        <p:sp>
          <p:nvSpPr>
            <p:cNvPr id="358" name="Google Shape;358;p23"/>
            <p:cNvSpPr/>
            <p:nvPr/>
          </p:nvSpPr>
          <p:spPr>
            <a:xfrm>
              <a:off x="7228100" y="-1466962"/>
              <a:ext cx="2153780" cy="2153780"/>
            </a:xfrm>
            <a:custGeom>
              <a:avLst/>
              <a:gdLst/>
              <a:ahLst/>
              <a:cxnLst/>
              <a:rect l="l" t="t" r="r" b="b"/>
              <a:pathLst>
                <a:path w="61370" h="61370" extrusionOk="0">
                  <a:moveTo>
                    <a:pt x="30700" y="7751"/>
                  </a:moveTo>
                  <a:lnTo>
                    <a:pt x="53619" y="30670"/>
                  </a:lnTo>
                  <a:lnTo>
                    <a:pt x="30700" y="53588"/>
                  </a:lnTo>
                  <a:lnTo>
                    <a:pt x="7782" y="30670"/>
                  </a:lnTo>
                  <a:lnTo>
                    <a:pt x="30700" y="7751"/>
                  </a:lnTo>
                  <a:close/>
                  <a:moveTo>
                    <a:pt x="30700" y="0"/>
                  </a:moveTo>
                  <a:lnTo>
                    <a:pt x="1" y="30670"/>
                  </a:lnTo>
                  <a:lnTo>
                    <a:pt x="30700" y="61369"/>
                  </a:lnTo>
                  <a:lnTo>
                    <a:pt x="61370" y="30670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-703850" y="4044088"/>
              <a:ext cx="2153780" cy="2153780"/>
            </a:xfrm>
            <a:custGeom>
              <a:avLst/>
              <a:gdLst/>
              <a:ahLst/>
              <a:cxnLst/>
              <a:rect l="l" t="t" r="r" b="b"/>
              <a:pathLst>
                <a:path w="61370" h="61370" extrusionOk="0">
                  <a:moveTo>
                    <a:pt x="30700" y="7751"/>
                  </a:moveTo>
                  <a:lnTo>
                    <a:pt x="53619" y="30670"/>
                  </a:lnTo>
                  <a:lnTo>
                    <a:pt x="30700" y="53588"/>
                  </a:lnTo>
                  <a:lnTo>
                    <a:pt x="7782" y="30670"/>
                  </a:lnTo>
                  <a:lnTo>
                    <a:pt x="30700" y="7751"/>
                  </a:lnTo>
                  <a:close/>
                  <a:moveTo>
                    <a:pt x="30700" y="0"/>
                  </a:moveTo>
                  <a:lnTo>
                    <a:pt x="1" y="30670"/>
                  </a:lnTo>
                  <a:lnTo>
                    <a:pt x="30700" y="61369"/>
                  </a:lnTo>
                  <a:lnTo>
                    <a:pt x="61370" y="30670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23"/>
          <p:cNvGrpSpPr/>
          <p:nvPr/>
        </p:nvGrpSpPr>
        <p:grpSpPr>
          <a:xfrm>
            <a:off x="-3969950" y="-2940375"/>
            <a:ext cx="16623525" cy="10920950"/>
            <a:chOff x="-3969950" y="-2940375"/>
            <a:chExt cx="16623525" cy="10920950"/>
          </a:xfrm>
        </p:grpSpPr>
        <p:sp>
          <p:nvSpPr>
            <p:cNvPr id="361" name="Google Shape;361;p23"/>
            <p:cNvSpPr/>
            <p:nvPr/>
          </p:nvSpPr>
          <p:spPr>
            <a:xfrm>
              <a:off x="6146475" y="-2940375"/>
              <a:ext cx="4262250" cy="4262250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-1758087" y="3718325"/>
              <a:ext cx="4262250" cy="4262250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-3969950" y="1415400"/>
              <a:ext cx="4262250" cy="4262250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8391325" y="-615900"/>
              <a:ext cx="4262250" cy="4262250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3"/>
          <p:cNvGrpSpPr/>
          <p:nvPr/>
        </p:nvGrpSpPr>
        <p:grpSpPr>
          <a:xfrm>
            <a:off x="292289" y="246150"/>
            <a:ext cx="8590000" cy="4698072"/>
            <a:chOff x="292289" y="246150"/>
            <a:chExt cx="8590000" cy="4698072"/>
          </a:xfrm>
        </p:grpSpPr>
        <p:grpSp>
          <p:nvGrpSpPr>
            <p:cNvPr id="366" name="Google Shape;366;p23"/>
            <p:cNvGrpSpPr/>
            <p:nvPr/>
          </p:nvGrpSpPr>
          <p:grpSpPr>
            <a:xfrm rot="-5400000">
              <a:off x="8401428" y="4463360"/>
              <a:ext cx="733122" cy="228600"/>
              <a:chOff x="7935825" y="2738175"/>
              <a:chExt cx="341225" cy="106400"/>
            </a:xfrm>
          </p:grpSpPr>
          <p:sp>
            <p:nvSpPr>
              <p:cNvPr id="367" name="Google Shape;367;p23"/>
              <p:cNvSpPr/>
              <p:nvPr/>
            </p:nvSpPr>
            <p:spPr>
              <a:xfrm>
                <a:off x="79358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0" y="487"/>
                    </a:lnTo>
                    <a:lnTo>
                      <a:pt x="1642" y="2128"/>
                    </a:lnTo>
                    <a:lnTo>
                      <a:pt x="0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800497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0" y="487"/>
                    </a:lnTo>
                    <a:lnTo>
                      <a:pt x="1642" y="2128"/>
                    </a:lnTo>
                    <a:lnTo>
                      <a:pt x="0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3"/>
              <p:cNvSpPr/>
              <p:nvPr/>
            </p:nvSpPr>
            <p:spPr>
              <a:xfrm>
                <a:off x="80741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3"/>
              <p:cNvSpPr/>
              <p:nvPr/>
            </p:nvSpPr>
            <p:spPr>
              <a:xfrm>
                <a:off x="814327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3"/>
              <p:cNvSpPr/>
              <p:nvPr/>
            </p:nvSpPr>
            <p:spPr>
              <a:xfrm>
                <a:off x="82124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2" name="Google Shape;372;p23"/>
            <p:cNvGrpSpPr/>
            <p:nvPr/>
          </p:nvGrpSpPr>
          <p:grpSpPr>
            <a:xfrm rot="5400000">
              <a:off x="40028" y="498410"/>
              <a:ext cx="733122" cy="228600"/>
              <a:chOff x="7935825" y="2738175"/>
              <a:chExt cx="341225" cy="106400"/>
            </a:xfrm>
          </p:grpSpPr>
          <p:sp>
            <p:nvSpPr>
              <p:cNvPr id="373" name="Google Shape;373;p23"/>
              <p:cNvSpPr/>
              <p:nvPr/>
            </p:nvSpPr>
            <p:spPr>
              <a:xfrm>
                <a:off x="79358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0" y="487"/>
                    </a:lnTo>
                    <a:lnTo>
                      <a:pt x="1642" y="2128"/>
                    </a:lnTo>
                    <a:lnTo>
                      <a:pt x="0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3"/>
              <p:cNvSpPr/>
              <p:nvPr/>
            </p:nvSpPr>
            <p:spPr>
              <a:xfrm>
                <a:off x="800497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0" y="487"/>
                    </a:lnTo>
                    <a:lnTo>
                      <a:pt x="1642" y="2128"/>
                    </a:lnTo>
                    <a:lnTo>
                      <a:pt x="0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3"/>
              <p:cNvSpPr/>
              <p:nvPr/>
            </p:nvSpPr>
            <p:spPr>
              <a:xfrm>
                <a:off x="80741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3"/>
              <p:cNvSpPr/>
              <p:nvPr/>
            </p:nvSpPr>
            <p:spPr>
              <a:xfrm>
                <a:off x="814327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3"/>
              <p:cNvSpPr/>
              <p:nvPr/>
            </p:nvSpPr>
            <p:spPr>
              <a:xfrm>
                <a:off x="82124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4"/>
          <p:cNvSpPr txBox="1">
            <a:spLocks noGrp="1"/>
          </p:cNvSpPr>
          <p:nvPr>
            <p:ph type="ctrTitle"/>
          </p:nvPr>
        </p:nvSpPr>
        <p:spPr>
          <a:xfrm>
            <a:off x="2382250" y="763050"/>
            <a:ext cx="4379400" cy="10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0" name="Google Shape;380;p24"/>
          <p:cNvSpPr txBox="1">
            <a:spLocks noGrp="1"/>
          </p:cNvSpPr>
          <p:nvPr>
            <p:ph type="subTitle" idx="1"/>
          </p:nvPr>
        </p:nvSpPr>
        <p:spPr>
          <a:xfrm>
            <a:off x="2382350" y="1700400"/>
            <a:ext cx="4379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1" name="Google Shape;381;p24"/>
          <p:cNvSpPr txBox="1"/>
          <p:nvPr/>
        </p:nvSpPr>
        <p:spPr>
          <a:xfrm>
            <a:off x="2382325" y="3563450"/>
            <a:ext cx="462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includes icons by </a:t>
            </a:r>
            <a:r>
              <a:rPr lang="en" sz="10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82" name="Google Shape;382;p24"/>
          <p:cNvGrpSpPr/>
          <p:nvPr/>
        </p:nvGrpSpPr>
        <p:grpSpPr>
          <a:xfrm>
            <a:off x="286339" y="136775"/>
            <a:ext cx="8586575" cy="4838284"/>
            <a:chOff x="286339" y="136775"/>
            <a:chExt cx="8586575" cy="4838284"/>
          </a:xfrm>
        </p:grpSpPr>
        <p:grpSp>
          <p:nvGrpSpPr>
            <p:cNvPr id="383" name="Google Shape;383;p24"/>
            <p:cNvGrpSpPr/>
            <p:nvPr/>
          </p:nvGrpSpPr>
          <p:grpSpPr>
            <a:xfrm rot="5400000">
              <a:off x="34078" y="389035"/>
              <a:ext cx="733122" cy="228600"/>
              <a:chOff x="7935825" y="2738175"/>
              <a:chExt cx="341225" cy="106400"/>
            </a:xfrm>
          </p:grpSpPr>
          <p:sp>
            <p:nvSpPr>
              <p:cNvPr id="384" name="Google Shape;384;p24"/>
              <p:cNvSpPr/>
              <p:nvPr/>
            </p:nvSpPr>
            <p:spPr>
              <a:xfrm>
                <a:off x="79358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0" y="487"/>
                    </a:lnTo>
                    <a:lnTo>
                      <a:pt x="1642" y="2128"/>
                    </a:lnTo>
                    <a:lnTo>
                      <a:pt x="0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4"/>
              <p:cNvSpPr/>
              <p:nvPr/>
            </p:nvSpPr>
            <p:spPr>
              <a:xfrm>
                <a:off x="800497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0" y="487"/>
                    </a:lnTo>
                    <a:lnTo>
                      <a:pt x="1642" y="2128"/>
                    </a:lnTo>
                    <a:lnTo>
                      <a:pt x="0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4"/>
              <p:cNvSpPr/>
              <p:nvPr/>
            </p:nvSpPr>
            <p:spPr>
              <a:xfrm>
                <a:off x="80741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4"/>
              <p:cNvSpPr/>
              <p:nvPr/>
            </p:nvSpPr>
            <p:spPr>
              <a:xfrm>
                <a:off x="814327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4"/>
              <p:cNvSpPr/>
              <p:nvPr/>
            </p:nvSpPr>
            <p:spPr>
              <a:xfrm>
                <a:off x="82124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9" name="Google Shape;389;p24"/>
            <p:cNvGrpSpPr/>
            <p:nvPr/>
          </p:nvGrpSpPr>
          <p:grpSpPr>
            <a:xfrm rot="-5400000">
              <a:off x="8392053" y="4494198"/>
              <a:ext cx="733122" cy="228600"/>
              <a:chOff x="7935825" y="2738175"/>
              <a:chExt cx="341225" cy="106400"/>
            </a:xfrm>
          </p:grpSpPr>
          <p:sp>
            <p:nvSpPr>
              <p:cNvPr id="390" name="Google Shape;390;p24"/>
              <p:cNvSpPr/>
              <p:nvPr/>
            </p:nvSpPr>
            <p:spPr>
              <a:xfrm>
                <a:off x="79358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0" y="487"/>
                    </a:lnTo>
                    <a:lnTo>
                      <a:pt x="1642" y="2128"/>
                    </a:lnTo>
                    <a:lnTo>
                      <a:pt x="0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4"/>
              <p:cNvSpPr/>
              <p:nvPr/>
            </p:nvSpPr>
            <p:spPr>
              <a:xfrm>
                <a:off x="800497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0" y="487"/>
                    </a:lnTo>
                    <a:lnTo>
                      <a:pt x="1642" y="2128"/>
                    </a:lnTo>
                    <a:lnTo>
                      <a:pt x="0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4"/>
              <p:cNvSpPr/>
              <p:nvPr/>
            </p:nvSpPr>
            <p:spPr>
              <a:xfrm>
                <a:off x="80741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4"/>
              <p:cNvSpPr/>
              <p:nvPr/>
            </p:nvSpPr>
            <p:spPr>
              <a:xfrm>
                <a:off x="814327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4"/>
              <p:cNvSpPr/>
              <p:nvPr/>
            </p:nvSpPr>
            <p:spPr>
              <a:xfrm>
                <a:off x="82124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5" name="Google Shape;395;p24"/>
          <p:cNvGrpSpPr/>
          <p:nvPr/>
        </p:nvGrpSpPr>
        <p:grpSpPr>
          <a:xfrm>
            <a:off x="-3717065" y="-2731575"/>
            <a:ext cx="14684988" cy="11003143"/>
            <a:chOff x="-3717065" y="-2731575"/>
            <a:chExt cx="14684988" cy="11003143"/>
          </a:xfrm>
        </p:grpSpPr>
        <p:sp>
          <p:nvSpPr>
            <p:cNvPr id="396" name="Google Shape;396;p24"/>
            <p:cNvSpPr/>
            <p:nvPr/>
          </p:nvSpPr>
          <p:spPr>
            <a:xfrm>
              <a:off x="6335750" y="-2731575"/>
              <a:ext cx="4262250" cy="4262250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 rot="254273">
              <a:off x="-1560452" y="3857509"/>
              <a:ext cx="4262396" cy="4262396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8524375" y="453250"/>
              <a:ext cx="2443548" cy="2443548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 rot="254273">
              <a:off x="-3565402" y="1365384"/>
              <a:ext cx="4262396" cy="4262396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24"/>
          <p:cNvGrpSpPr/>
          <p:nvPr/>
        </p:nvGrpSpPr>
        <p:grpSpPr>
          <a:xfrm>
            <a:off x="-397400" y="-1618787"/>
            <a:ext cx="9938800" cy="8441355"/>
            <a:chOff x="-397400" y="-1618787"/>
            <a:chExt cx="9938800" cy="8441355"/>
          </a:xfrm>
        </p:grpSpPr>
        <p:sp>
          <p:nvSpPr>
            <p:cNvPr id="401" name="Google Shape;401;p24"/>
            <p:cNvSpPr/>
            <p:nvPr/>
          </p:nvSpPr>
          <p:spPr>
            <a:xfrm>
              <a:off x="7316400" y="-1039325"/>
              <a:ext cx="2225000" cy="2224975"/>
            </a:xfrm>
            <a:custGeom>
              <a:avLst/>
              <a:gdLst/>
              <a:ahLst/>
              <a:cxnLst/>
              <a:rect l="l" t="t" r="r" b="b"/>
              <a:pathLst>
                <a:path w="89000" h="88999" extrusionOk="0">
                  <a:moveTo>
                    <a:pt x="44500" y="23131"/>
                  </a:moveTo>
                  <a:lnTo>
                    <a:pt x="65838" y="44499"/>
                  </a:lnTo>
                  <a:lnTo>
                    <a:pt x="44500" y="65837"/>
                  </a:lnTo>
                  <a:lnTo>
                    <a:pt x="23132" y="44499"/>
                  </a:lnTo>
                  <a:lnTo>
                    <a:pt x="44500" y="23131"/>
                  </a:lnTo>
                  <a:close/>
                  <a:moveTo>
                    <a:pt x="44500" y="0"/>
                  </a:moveTo>
                  <a:lnTo>
                    <a:pt x="1" y="44499"/>
                  </a:lnTo>
                  <a:lnTo>
                    <a:pt x="44500" y="88998"/>
                  </a:lnTo>
                  <a:lnTo>
                    <a:pt x="88999" y="44499"/>
                  </a:lnTo>
                  <a:lnTo>
                    <a:pt x="44500" y="0"/>
                  </a:lnTo>
                  <a:close/>
                </a:path>
              </a:pathLst>
            </a:custGeom>
            <a:solidFill>
              <a:srgbClr val="FFC93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-397400" y="4290700"/>
              <a:ext cx="2225000" cy="2224975"/>
            </a:xfrm>
            <a:custGeom>
              <a:avLst/>
              <a:gdLst/>
              <a:ahLst/>
              <a:cxnLst/>
              <a:rect l="l" t="t" r="r" b="b"/>
              <a:pathLst>
                <a:path w="89000" h="88999" extrusionOk="0">
                  <a:moveTo>
                    <a:pt x="44500" y="23131"/>
                  </a:moveTo>
                  <a:lnTo>
                    <a:pt x="65838" y="44499"/>
                  </a:lnTo>
                  <a:lnTo>
                    <a:pt x="44500" y="65837"/>
                  </a:lnTo>
                  <a:lnTo>
                    <a:pt x="23132" y="44499"/>
                  </a:lnTo>
                  <a:lnTo>
                    <a:pt x="44500" y="23131"/>
                  </a:lnTo>
                  <a:close/>
                  <a:moveTo>
                    <a:pt x="44500" y="0"/>
                  </a:moveTo>
                  <a:lnTo>
                    <a:pt x="1" y="44499"/>
                  </a:lnTo>
                  <a:lnTo>
                    <a:pt x="44500" y="88998"/>
                  </a:lnTo>
                  <a:lnTo>
                    <a:pt x="88999" y="44499"/>
                  </a:lnTo>
                  <a:lnTo>
                    <a:pt x="44500" y="0"/>
                  </a:lnTo>
                  <a:close/>
                </a:path>
              </a:pathLst>
            </a:custGeom>
            <a:solidFill>
              <a:srgbClr val="FFC93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6803888" y="4668788"/>
              <a:ext cx="2153780" cy="2153780"/>
            </a:xfrm>
            <a:custGeom>
              <a:avLst/>
              <a:gdLst/>
              <a:ahLst/>
              <a:cxnLst/>
              <a:rect l="l" t="t" r="r" b="b"/>
              <a:pathLst>
                <a:path w="61370" h="61370" extrusionOk="0">
                  <a:moveTo>
                    <a:pt x="30700" y="7751"/>
                  </a:moveTo>
                  <a:lnTo>
                    <a:pt x="53619" y="30670"/>
                  </a:lnTo>
                  <a:lnTo>
                    <a:pt x="30700" y="53588"/>
                  </a:lnTo>
                  <a:lnTo>
                    <a:pt x="7782" y="30670"/>
                  </a:lnTo>
                  <a:lnTo>
                    <a:pt x="30700" y="7751"/>
                  </a:lnTo>
                  <a:close/>
                  <a:moveTo>
                    <a:pt x="30700" y="0"/>
                  </a:moveTo>
                  <a:lnTo>
                    <a:pt x="1" y="30670"/>
                  </a:lnTo>
                  <a:lnTo>
                    <a:pt x="30700" y="61369"/>
                  </a:lnTo>
                  <a:lnTo>
                    <a:pt x="61370" y="30670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501088" y="-1618787"/>
              <a:ext cx="2153780" cy="2153780"/>
            </a:xfrm>
            <a:custGeom>
              <a:avLst/>
              <a:gdLst/>
              <a:ahLst/>
              <a:cxnLst/>
              <a:rect l="l" t="t" r="r" b="b"/>
              <a:pathLst>
                <a:path w="61370" h="61370" extrusionOk="0">
                  <a:moveTo>
                    <a:pt x="30700" y="7751"/>
                  </a:moveTo>
                  <a:lnTo>
                    <a:pt x="53619" y="30670"/>
                  </a:lnTo>
                  <a:lnTo>
                    <a:pt x="30700" y="53588"/>
                  </a:lnTo>
                  <a:lnTo>
                    <a:pt x="7782" y="30670"/>
                  </a:lnTo>
                  <a:lnTo>
                    <a:pt x="30700" y="7751"/>
                  </a:lnTo>
                  <a:close/>
                  <a:moveTo>
                    <a:pt x="30700" y="0"/>
                  </a:moveTo>
                  <a:lnTo>
                    <a:pt x="1" y="30670"/>
                  </a:lnTo>
                  <a:lnTo>
                    <a:pt x="30700" y="61369"/>
                  </a:lnTo>
                  <a:lnTo>
                    <a:pt x="61370" y="30670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5"/>
          <p:cNvSpPr/>
          <p:nvPr/>
        </p:nvSpPr>
        <p:spPr>
          <a:xfrm>
            <a:off x="6675425" y="4506738"/>
            <a:ext cx="2153780" cy="2153780"/>
          </a:xfrm>
          <a:custGeom>
            <a:avLst/>
            <a:gdLst/>
            <a:ahLst/>
            <a:cxnLst/>
            <a:rect l="l" t="t" r="r" b="b"/>
            <a:pathLst>
              <a:path w="61370" h="61370" extrusionOk="0">
                <a:moveTo>
                  <a:pt x="30700" y="7751"/>
                </a:moveTo>
                <a:lnTo>
                  <a:pt x="53619" y="30670"/>
                </a:lnTo>
                <a:lnTo>
                  <a:pt x="30700" y="53588"/>
                </a:lnTo>
                <a:lnTo>
                  <a:pt x="7782" y="30670"/>
                </a:lnTo>
                <a:lnTo>
                  <a:pt x="30700" y="7751"/>
                </a:lnTo>
                <a:close/>
                <a:moveTo>
                  <a:pt x="30700" y="0"/>
                </a:moveTo>
                <a:lnTo>
                  <a:pt x="1" y="30670"/>
                </a:lnTo>
                <a:lnTo>
                  <a:pt x="30700" y="61369"/>
                </a:lnTo>
                <a:lnTo>
                  <a:pt x="61370" y="30670"/>
                </a:lnTo>
                <a:lnTo>
                  <a:pt x="307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5"/>
          <p:cNvSpPr/>
          <p:nvPr/>
        </p:nvSpPr>
        <p:spPr>
          <a:xfrm>
            <a:off x="448575" y="-1682687"/>
            <a:ext cx="2153780" cy="2153780"/>
          </a:xfrm>
          <a:custGeom>
            <a:avLst/>
            <a:gdLst/>
            <a:ahLst/>
            <a:cxnLst/>
            <a:rect l="l" t="t" r="r" b="b"/>
            <a:pathLst>
              <a:path w="61370" h="61370" extrusionOk="0">
                <a:moveTo>
                  <a:pt x="30700" y="7751"/>
                </a:moveTo>
                <a:lnTo>
                  <a:pt x="53619" y="30670"/>
                </a:lnTo>
                <a:lnTo>
                  <a:pt x="30700" y="53588"/>
                </a:lnTo>
                <a:lnTo>
                  <a:pt x="7782" y="30670"/>
                </a:lnTo>
                <a:lnTo>
                  <a:pt x="30700" y="7751"/>
                </a:lnTo>
                <a:close/>
                <a:moveTo>
                  <a:pt x="30700" y="0"/>
                </a:moveTo>
                <a:lnTo>
                  <a:pt x="1" y="30670"/>
                </a:lnTo>
                <a:lnTo>
                  <a:pt x="30700" y="61369"/>
                </a:lnTo>
                <a:lnTo>
                  <a:pt x="61370" y="30670"/>
                </a:lnTo>
                <a:lnTo>
                  <a:pt x="3070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" name="Google Shape;408;p25"/>
          <p:cNvGrpSpPr/>
          <p:nvPr/>
        </p:nvGrpSpPr>
        <p:grpSpPr>
          <a:xfrm>
            <a:off x="-3969950" y="-2940375"/>
            <a:ext cx="16623525" cy="10920950"/>
            <a:chOff x="-3969950" y="-2940375"/>
            <a:chExt cx="16623525" cy="10920950"/>
          </a:xfrm>
        </p:grpSpPr>
        <p:sp>
          <p:nvSpPr>
            <p:cNvPr id="409" name="Google Shape;409;p25"/>
            <p:cNvSpPr/>
            <p:nvPr/>
          </p:nvSpPr>
          <p:spPr>
            <a:xfrm>
              <a:off x="6146475" y="-2940375"/>
              <a:ext cx="4262250" cy="4262250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-1758087" y="3718325"/>
              <a:ext cx="4262250" cy="4262250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-3969950" y="1415400"/>
              <a:ext cx="4262250" cy="4262250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8391325" y="-615900"/>
              <a:ext cx="4262250" cy="4262250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25"/>
          <p:cNvSpPr/>
          <p:nvPr/>
        </p:nvSpPr>
        <p:spPr>
          <a:xfrm>
            <a:off x="7148200" y="-1567925"/>
            <a:ext cx="2225000" cy="2224975"/>
          </a:xfrm>
          <a:custGeom>
            <a:avLst/>
            <a:gdLst/>
            <a:ahLst/>
            <a:cxnLst/>
            <a:rect l="l" t="t" r="r" b="b"/>
            <a:pathLst>
              <a:path w="89000" h="88999" extrusionOk="0">
                <a:moveTo>
                  <a:pt x="44500" y="23131"/>
                </a:moveTo>
                <a:lnTo>
                  <a:pt x="65838" y="44499"/>
                </a:lnTo>
                <a:lnTo>
                  <a:pt x="44500" y="65837"/>
                </a:lnTo>
                <a:lnTo>
                  <a:pt x="23132" y="44499"/>
                </a:lnTo>
                <a:lnTo>
                  <a:pt x="44500" y="23131"/>
                </a:lnTo>
                <a:close/>
                <a:moveTo>
                  <a:pt x="44500" y="0"/>
                </a:moveTo>
                <a:lnTo>
                  <a:pt x="1" y="44499"/>
                </a:lnTo>
                <a:lnTo>
                  <a:pt x="44500" y="88998"/>
                </a:lnTo>
                <a:lnTo>
                  <a:pt x="88999" y="44499"/>
                </a:lnTo>
                <a:lnTo>
                  <a:pt x="44500" y="0"/>
                </a:lnTo>
                <a:close/>
              </a:path>
            </a:pathLst>
          </a:custGeom>
          <a:solidFill>
            <a:srgbClr val="FFC93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5"/>
          <p:cNvSpPr/>
          <p:nvPr/>
        </p:nvSpPr>
        <p:spPr>
          <a:xfrm>
            <a:off x="-789775" y="4064300"/>
            <a:ext cx="2225000" cy="2224975"/>
          </a:xfrm>
          <a:custGeom>
            <a:avLst/>
            <a:gdLst/>
            <a:ahLst/>
            <a:cxnLst/>
            <a:rect l="l" t="t" r="r" b="b"/>
            <a:pathLst>
              <a:path w="89000" h="88999" extrusionOk="0">
                <a:moveTo>
                  <a:pt x="44500" y="23131"/>
                </a:moveTo>
                <a:lnTo>
                  <a:pt x="65838" y="44499"/>
                </a:lnTo>
                <a:lnTo>
                  <a:pt x="44500" y="65837"/>
                </a:lnTo>
                <a:lnTo>
                  <a:pt x="23132" y="44499"/>
                </a:lnTo>
                <a:lnTo>
                  <a:pt x="44500" y="23131"/>
                </a:lnTo>
                <a:close/>
                <a:moveTo>
                  <a:pt x="44500" y="0"/>
                </a:moveTo>
                <a:lnTo>
                  <a:pt x="1" y="44499"/>
                </a:lnTo>
                <a:lnTo>
                  <a:pt x="44500" y="88998"/>
                </a:lnTo>
                <a:lnTo>
                  <a:pt x="88999" y="44499"/>
                </a:lnTo>
                <a:lnTo>
                  <a:pt x="44500" y="0"/>
                </a:lnTo>
                <a:close/>
              </a:path>
            </a:pathLst>
          </a:custGeom>
          <a:solidFill>
            <a:srgbClr val="FFC93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26"/>
          <p:cNvGrpSpPr/>
          <p:nvPr/>
        </p:nvGrpSpPr>
        <p:grpSpPr>
          <a:xfrm>
            <a:off x="-1509900" y="-577487"/>
            <a:ext cx="12105125" cy="6298475"/>
            <a:chOff x="-1509900" y="-577487"/>
            <a:chExt cx="12105125" cy="6298475"/>
          </a:xfrm>
        </p:grpSpPr>
        <p:sp>
          <p:nvSpPr>
            <p:cNvPr id="417" name="Google Shape;417;p26"/>
            <p:cNvSpPr/>
            <p:nvPr/>
          </p:nvSpPr>
          <p:spPr>
            <a:xfrm>
              <a:off x="-1509900" y="-577487"/>
              <a:ext cx="2225000" cy="2224975"/>
            </a:xfrm>
            <a:custGeom>
              <a:avLst/>
              <a:gdLst/>
              <a:ahLst/>
              <a:cxnLst/>
              <a:rect l="l" t="t" r="r" b="b"/>
              <a:pathLst>
                <a:path w="89000" h="88999" extrusionOk="0">
                  <a:moveTo>
                    <a:pt x="44500" y="23131"/>
                  </a:moveTo>
                  <a:lnTo>
                    <a:pt x="65838" y="44499"/>
                  </a:lnTo>
                  <a:lnTo>
                    <a:pt x="44500" y="65837"/>
                  </a:lnTo>
                  <a:lnTo>
                    <a:pt x="23132" y="44499"/>
                  </a:lnTo>
                  <a:lnTo>
                    <a:pt x="44500" y="23131"/>
                  </a:lnTo>
                  <a:close/>
                  <a:moveTo>
                    <a:pt x="44500" y="0"/>
                  </a:moveTo>
                  <a:lnTo>
                    <a:pt x="1" y="44499"/>
                  </a:lnTo>
                  <a:lnTo>
                    <a:pt x="44500" y="88998"/>
                  </a:lnTo>
                  <a:lnTo>
                    <a:pt x="88999" y="44499"/>
                  </a:lnTo>
                  <a:lnTo>
                    <a:pt x="44500" y="0"/>
                  </a:lnTo>
                  <a:close/>
                </a:path>
              </a:pathLst>
            </a:custGeom>
            <a:solidFill>
              <a:srgbClr val="FFC93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8370225" y="3496013"/>
              <a:ext cx="2225000" cy="2224975"/>
            </a:xfrm>
            <a:custGeom>
              <a:avLst/>
              <a:gdLst/>
              <a:ahLst/>
              <a:cxnLst/>
              <a:rect l="l" t="t" r="r" b="b"/>
              <a:pathLst>
                <a:path w="89000" h="88999" extrusionOk="0">
                  <a:moveTo>
                    <a:pt x="44500" y="23131"/>
                  </a:moveTo>
                  <a:lnTo>
                    <a:pt x="65838" y="44499"/>
                  </a:lnTo>
                  <a:lnTo>
                    <a:pt x="44500" y="65837"/>
                  </a:lnTo>
                  <a:lnTo>
                    <a:pt x="23132" y="44499"/>
                  </a:lnTo>
                  <a:lnTo>
                    <a:pt x="44500" y="23131"/>
                  </a:lnTo>
                  <a:close/>
                  <a:moveTo>
                    <a:pt x="44500" y="0"/>
                  </a:moveTo>
                  <a:lnTo>
                    <a:pt x="1" y="44499"/>
                  </a:lnTo>
                  <a:lnTo>
                    <a:pt x="44500" y="88998"/>
                  </a:lnTo>
                  <a:lnTo>
                    <a:pt x="88999" y="44499"/>
                  </a:lnTo>
                  <a:lnTo>
                    <a:pt x="44500" y="0"/>
                  </a:lnTo>
                  <a:close/>
                </a:path>
              </a:pathLst>
            </a:custGeom>
            <a:solidFill>
              <a:srgbClr val="FFC93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26"/>
          <p:cNvGrpSpPr/>
          <p:nvPr/>
        </p:nvGrpSpPr>
        <p:grpSpPr>
          <a:xfrm>
            <a:off x="-3390100" y="-3825650"/>
            <a:ext cx="15738850" cy="12763725"/>
            <a:chOff x="-3390100" y="-3825650"/>
            <a:chExt cx="15738850" cy="12763725"/>
          </a:xfrm>
        </p:grpSpPr>
        <p:sp>
          <p:nvSpPr>
            <p:cNvPr id="420" name="Google Shape;420;p26"/>
            <p:cNvSpPr/>
            <p:nvPr/>
          </p:nvSpPr>
          <p:spPr>
            <a:xfrm>
              <a:off x="7241225" y="-2496375"/>
              <a:ext cx="4262250" cy="4262250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-2742850" y="3218150"/>
              <a:ext cx="4262250" cy="4262250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-3390100" y="-1596125"/>
              <a:ext cx="4262250" cy="4262250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8086500" y="2477363"/>
              <a:ext cx="4262250" cy="4262250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-1155350" y="-3825650"/>
              <a:ext cx="4262250" cy="4262250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6"/>
            <p:cNvSpPr/>
            <p:nvPr/>
          </p:nvSpPr>
          <p:spPr>
            <a:xfrm>
              <a:off x="5888000" y="4675825"/>
              <a:ext cx="4262250" cy="4262250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9"/>
          <p:cNvSpPr txBox="1">
            <a:spLocks noGrp="1"/>
          </p:cNvSpPr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52" name="Google Shape;52;p4"/>
          <p:cNvGrpSpPr/>
          <p:nvPr/>
        </p:nvGrpSpPr>
        <p:grpSpPr>
          <a:xfrm>
            <a:off x="-1292950" y="-1234062"/>
            <a:ext cx="11370755" cy="7206893"/>
            <a:chOff x="-1292950" y="-1234062"/>
            <a:chExt cx="11370755" cy="7206893"/>
          </a:xfrm>
        </p:grpSpPr>
        <p:sp>
          <p:nvSpPr>
            <p:cNvPr id="53" name="Google Shape;53;p4"/>
            <p:cNvSpPr/>
            <p:nvPr/>
          </p:nvSpPr>
          <p:spPr>
            <a:xfrm>
              <a:off x="7924025" y="3819050"/>
              <a:ext cx="2153780" cy="2153780"/>
            </a:xfrm>
            <a:custGeom>
              <a:avLst/>
              <a:gdLst/>
              <a:ahLst/>
              <a:cxnLst/>
              <a:rect l="l" t="t" r="r" b="b"/>
              <a:pathLst>
                <a:path w="61370" h="61370" extrusionOk="0">
                  <a:moveTo>
                    <a:pt x="30700" y="7751"/>
                  </a:moveTo>
                  <a:lnTo>
                    <a:pt x="53619" y="30670"/>
                  </a:lnTo>
                  <a:lnTo>
                    <a:pt x="30700" y="53588"/>
                  </a:lnTo>
                  <a:lnTo>
                    <a:pt x="7782" y="30670"/>
                  </a:lnTo>
                  <a:lnTo>
                    <a:pt x="30700" y="7751"/>
                  </a:lnTo>
                  <a:close/>
                  <a:moveTo>
                    <a:pt x="30700" y="0"/>
                  </a:moveTo>
                  <a:lnTo>
                    <a:pt x="1" y="30670"/>
                  </a:lnTo>
                  <a:lnTo>
                    <a:pt x="30700" y="61369"/>
                  </a:lnTo>
                  <a:lnTo>
                    <a:pt x="61370" y="30670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-1292950" y="-1234062"/>
              <a:ext cx="2225000" cy="2224975"/>
            </a:xfrm>
            <a:custGeom>
              <a:avLst/>
              <a:gdLst/>
              <a:ahLst/>
              <a:cxnLst/>
              <a:rect l="l" t="t" r="r" b="b"/>
              <a:pathLst>
                <a:path w="89000" h="88999" extrusionOk="0">
                  <a:moveTo>
                    <a:pt x="44500" y="23131"/>
                  </a:moveTo>
                  <a:lnTo>
                    <a:pt x="65838" y="44499"/>
                  </a:lnTo>
                  <a:lnTo>
                    <a:pt x="44500" y="65837"/>
                  </a:lnTo>
                  <a:lnTo>
                    <a:pt x="23132" y="44499"/>
                  </a:lnTo>
                  <a:lnTo>
                    <a:pt x="44500" y="23131"/>
                  </a:lnTo>
                  <a:close/>
                  <a:moveTo>
                    <a:pt x="44500" y="0"/>
                  </a:moveTo>
                  <a:lnTo>
                    <a:pt x="1" y="44499"/>
                  </a:lnTo>
                  <a:lnTo>
                    <a:pt x="44500" y="88998"/>
                  </a:lnTo>
                  <a:lnTo>
                    <a:pt x="88999" y="44499"/>
                  </a:lnTo>
                  <a:lnTo>
                    <a:pt x="44500" y="0"/>
                  </a:lnTo>
                  <a:close/>
                </a:path>
              </a:pathLst>
            </a:custGeom>
            <a:solidFill>
              <a:srgbClr val="FFC93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4"/>
          <p:cNvGrpSpPr/>
          <p:nvPr/>
        </p:nvGrpSpPr>
        <p:grpSpPr>
          <a:xfrm>
            <a:off x="-2624400" y="-2279825"/>
            <a:ext cx="14025958" cy="8792550"/>
            <a:chOff x="-2624400" y="-2279825"/>
            <a:chExt cx="14025958" cy="8792550"/>
          </a:xfrm>
        </p:grpSpPr>
        <p:sp>
          <p:nvSpPr>
            <p:cNvPr id="56" name="Google Shape;56;p4"/>
            <p:cNvSpPr/>
            <p:nvPr/>
          </p:nvSpPr>
          <p:spPr>
            <a:xfrm>
              <a:off x="-2624400" y="3128925"/>
              <a:ext cx="3383800" cy="3383800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7476452" y="-2279825"/>
              <a:ext cx="3925106" cy="3925106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>
            <a:spLocks noGrp="1"/>
          </p:cNvSpPr>
          <p:nvPr>
            <p:ph type="subTitle" idx="1"/>
          </p:nvPr>
        </p:nvSpPr>
        <p:spPr>
          <a:xfrm>
            <a:off x="811875" y="1924775"/>
            <a:ext cx="338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2"/>
          </p:nvPr>
        </p:nvSpPr>
        <p:spPr>
          <a:xfrm>
            <a:off x="4945650" y="1924775"/>
            <a:ext cx="338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3"/>
          </p:nvPr>
        </p:nvSpPr>
        <p:spPr>
          <a:xfrm>
            <a:off x="811875" y="2501350"/>
            <a:ext cx="33864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4"/>
          </p:nvPr>
        </p:nvSpPr>
        <p:spPr>
          <a:xfrm>
            <a:off x="4945650" y="2501350"/>
            <a:ext cx="33864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4" name="Google Shape;64;p5"/>
          <p:cNvGrpSpPr/>
          <p:nvPr/>
        </p:nvGrpSpPr>
        <p:grpSpPr>
          <a:xfrm>
            <a:off x="357335" y="667410"/>
            <a:ext cx="287416" cy="228600"/>
            <a:chOff x="8143275" y="2738175"/>
            <a:chExt cx="133775" cy="106400"/>
          </a:xfrm>
        </p:grpSpPr>
        <p:sp>
          <p:nvSpPr>
            <p:cNvPr id="65" name="Google Shape;65;p5"/>
            <p:cNvSpPr/>
            <p:nvPr/>
          </p:nvSpPr>
          <p:spPr>
            <a:xfrm>
              <a:off x="814327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1" y="487"/>
                  </a:lnTo>
                  <a:lnTo>
                    <a:pt x="1642" y="2128"/>
                  </a:lnTo>
                  <a:lnTo>
                    <a:pt x="1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821242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1" y="487"/>
                  </a:lnTo>
                  <a:lnTo>
                    <a:pt x="1642" y="2128"/>
                  </a:lnTo>
                  <a:lnTo>
                    <a:pt x="1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5"/>
          <p:cNvGrpSpPr/>
          <p:nvPr/>
        </p:nvGrpSpPr>
        <p:grpSpPr>
          <a:xfrm>
            <a:off x="-1672762" y="-1618787"/>
            <a:ext cx="11213055" cy="8381055"/>
            <a:chOff x="-1672762" y="-1618787"/>
            <a:chExt cx="11213055" cy="8381055"/>
          </a:xfrm>
        </p:grpSpPr>
        <p:sp>
          <p:nvSpPr>
            <p:cNvPr id="68" name="Google Shape;68;p5"/>
            <p:cNvSpPr/>
            <p:nvPr/>
          </p:nvSpPr>
          <p:spPr>
            <a:xfrm>
              <a:off x="3495113" y="-1618787"/>
              <a:ext cx="2153780" cy="2153780"/>
            </a:xfrm>
            <a:custGeom>
              <a:avLst/>
              <a:gdLst/>
              <a:ahLst/>
              <a:cxnLst/>
              <a:rect l="l" t="t" r="r" b="b"/>
              <a:pathLst>
                <a:path w="61370" h="61370" extrusionOk="0">
                  <a:moveTo>
                    <a:pt x="30700" y="7751"/>
                  </a:moveTo>
                  <a:lnTo>
                    <a:pt x="53619" y="30670"/>
                  </a:lnTo>
                  <a:lnTo>
                    <a:pt x="30700" y="53588"/>
                  </a:lnTo>
                  <a:lnTo>
                    <a:pt x="7782" y="30670"/>
                  </a:lnTo>
                  <a:lnTo>
                    <a:pt x="30700" y="7751"/>
                  </a:lnTo>
                  <a:close/>
                  <a:moveTo>
                    <a:pt x="30700" y="0"/>
                  </a:moveTo>
                  <a:lnTo>
                    <a:pt x="1" y="30670"/>
                  </a:lnTo>
                  <a:lnTo>
                    <a:pt x="30700" y="61369"/>
                  </a:lnTo>
                  <a:lnTo>
                    <a:pt x="61370" y="30670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7386513" y="4608488"/>
              <a:ext cx="2153780" cy="2153780"/>
            </a:xfrm>
            <a:custGeom>
              <a:avLst/>
              <a:gdLst/>
              <a:ahLst/>
              <a:cxnLst/>
              <a:rect l="l" t="t" r="r" b="b"/>
              <a:pathLst>
                <a:path w="61370" h="61370" extrusionOk="0">
                  <a:moveTo>
                    <a:pt x="30700" y="7751"/>
                  </a:moveTo>
                  <a:lnTo>
                    <a:pt x="53619" y="30670"/>
                  </a:lnTo>
                  <a:lnTo>
                    <a:pt x="30700" y="53588"/>
                  </a:lnTo>
                  <a:lnTo>
                    <a:pt x="7782" y="30670"/>
                  </a:lnTo>
                  <a:lnTo>
                    <a:pt x="30700" y="7751"/>
                  </a:lnTo>
                  <a:close/>
                  <a:moveTo>
                    <a:pt x="30700" y="0"/>
                  </a:moveTo>
                  <a:lnTo>
                    <a:pt x="1" y="30670"/>
                  </a:lnTo>
                  <a:lnTo>
                    <a:pt x="30700" y="61369"/>
                  </a:lnTo>
                  <a:lnTo>
                    <a:pt x="61370" y="30670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-1672762" y="3531613"/>
              <a:ext cx="2153780" cy="2153780"/>
            </a:xfrm>
            <a:custGeom>
              <a:avLst/>
              <a:gdLst/>
              <a:ahLst/>
              <a:cxnLst/>
              <a:rect l="l" t="t" r="r" b="b"/>
              <a:pathLst>
                <a:path w="61370" h="61370" extrusionOk="0">
                  <a:moveTo>
                    <a:pt x="30700" y="7751"/>
                  </a:moveTo>
                  <a:lnTo>
                    <a:pt x="53619" y="30670"/>
                  </a:lnTo>
                  <a:lnTo>
                    <a:pt x="30700" y="53588"/>
                  </a:lnTo>
                  <a:lnTo>
                    <a:pt x="7782" y="30670"/>
                  </a:lnTo>
                  <a:lnTo>
                    <a:pt x="30700" y="7751"/>
                  </a:lnTo>
                  <a:close/>
                  <a:moveTo>
                    <a:pt x="30700" y="0"/>
                  </a:moveTo>
                  <a:lnTo>
                    <a:pt x="1" y="30670"/>
                  </a:lnTo>
                  <a:lnTo>
                    <a:pt x="30700" y="61369"/>
                  </a:lnTo>
                  <a:lnTo>
                    <a:pt x="61370" y="30670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grpSp>
        <p:nvGrpSpPr>
          <p:cNvPr id="71" name="Google Shape;71;p5"/>
          <p:cNvGrpSpPr/>
          <p:nvPr/>
        </p:nvGrpSpPr>
        <p:grpSpPr>
          <a:xfrm>
            <a:off x="-2492587" y="-1879637"/>
            <a:ext cx="12543901" cy="8110563"/>
            <a:chOff x="-2492587" y="-1879637"/>
            <a:chExt cx="12543901" cy="8110563"/>
          </a:xfrm>
        </p:grpSpPr>
        <p:sp>
          <p:nvSpPr>
            <p:cNvPr id="72" name="Google Shape;72;p5"/>
            <p:cNvSpPr/>
            <p:nvPr/>
          </p:nvSpPr>
          <p:spPr>
            <a:xfrm>
              <a:off x="6806463" y="-1879637"/>
              <a:ext cx="3244851" cy="3244851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-2492587" y="2986076"/>
              <a:ext cx="3244851" cy="3244851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6" name="Google Shape;76;p6"/>
          <p:cNvGrpSpPr/>
          <p:nvPr/>
        </p:nvGrpSpPr>
        <p:grpSpPr>
          <a:xfrm>
            <a:off x="-1705312" y="-882337"/>
            <a:ext cx="12467130" cy="6567718"/>
            <a:chOff x="-1705312" y="-882337"/>
            <a:chExt cx="12467130" cy="6567718"/>
          </a:xfrm>
        </p:grpSpPr>
        <p:sp>
          <p:nvSpPr>
            <p:cNvPr id="77" name="Google Shape;77;p6"/>
            <p:cNvSpPr/>
            <p:nvPr/>
          </p:nvSpPr>
          <p:spPr>
            <a:xfrm>
              <a:off x="-1705312" y="-882337"/>
              <a:ext cx="2153780" cy="2153780"/>
            </a:xfrm>
            <a:custGeom>
              <a:avLst/>
              <a:gdLst/>
              <a:ahLst/>
              <a:cxnLst/>
              <a:rect l="l" t="t" r="r" b="b"/>
              <a:pathLst>
                <a:path w="61370" h="61370" extrusionOk="0">
                  <a:moveTo>
                    <a:pt x="30700" y="7751"/>
                  </a:moveTo>
                  <a:lnTo>
                    <a:pt x="53619" y="30670"/>
                  </a:lnTo>
                  <a:lnTo>
                    <a:pt x="30700" y="53588"/>
                  </a:lnTo>
                  <a:lnTo>
                    <a:pt x="7782" y="30670"/>
                  </a:lnTo>
                  <a:lnTo>
                    <a:pt x="30700" y="7751"/>
                  </a:lnTo>
                  <a:close/>
                  <a:moveTo>
                    <a:pt x="30700" y="0"/>
                  </a:moveTo>
                  <a:lnTo>
                    <a:pt x="1" y="30670"/>
                  </a:lnTo>
                  <a:lnTo>
                    <a:pt x="30700" y="61369"/>
                  </a:lnTo>
                  <a:lnTo>
                    <a:pt x="61370" y="30670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8608038" y="3531600"/>
              <a:ext cx="2153780" cy="2153780"/>
            </a:xfrm>
            <a:custGeom>
              <a:avLst/>
              <a:gdLst/>
              <a:ahLst/>
              <a:cxnLst/>
              <a:rect l="l" t="t" r="r" b="b"/>
              <a:pathLst>
                <a:path w="61370" h="61370" extrusionOk="0">
                  <a:moveTo>
                    <a:pt x="30700" y="7751"/>
                  </a:moveTo>
                  <a:lnTo>
                    <a:pt x="53619" y="30670"/>
                  </a:lnTo>
                  <a:lnTo>
                    <a:pt x="30700" y="53588"/>
                  </a:lnTo>
                  <a:lnTo>
                    <a:pt x="7782" y="30670"/>
                  </a:lnTo>
                  <a:lnTo>
                    <a:pt x="30700" y="7751"/>
                  </a:lnTo>
                  <a:close/>
                  <a:moveTo>
                    <a:pt x="30700" y="0"/>
                  </a:moveTo>
                  <a:lnTo>
                    <a:pt x="1" y="30670"/>
                  </a:lnTo>
                  <a:lnTo>
                    <a:pt x="30700" y="61369"/>
                  </a:lnTo>
                  <a:lnTo>
                    <a:pt x="61370" y="30670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grpSp>
        <p:nvGrpSpPr>
          <p:cNvPr id="79" name="Google Shape;79;p6"/>
          <p:cNvGrpSpPr/>
          <p:nvPr/>
        </p:nvGrpSpPr>
        <p:grpSpPr>
          <a:xfrm>
            <a:off x="-2164837" y="-1973412"/>
            <a:ext cx="13805151" cy="8752676"/>
            <a:chOff x="-2164837" y="-1973412"/>
            <a:chExt cx="13805151" cy="8752676"/>
          </a:xfrm>
        </p:grpSpPr>
        <p:sp>
          <p:nvSpPr>
            <p:cNvPr id="80" name="Google Shape;80;p6"/>
            <p:cNvSpPr/>
            <p:nvPr/>
          </p:nvSpPr>
          <p:spPr>
            <a:xfrm>
              <a:off x="8395463" y="2986076"/>
              <a:ext cx="3244851" cy="3244851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6"/>
            <p:cNvGrpSpPr/>
            <p:nvPr/>
          </p:nvGrpSpPr>
          <p:grpSpPr>
            <a:xfrm>
              <a:off x="-2164837" y="-1973412"/>
              <a:ext cx="12886776" cy="8752676"/>
              <a:chOff x="-2164837" y="-1973412"/>
              <a:chExt cx="12886776" cy="8752676"/>
            </a:xfrm>
          </p:grpSpPr>
          <p:sp>
            <p:nvSpPr>
              <p:cNvPr id="82" name="Google Shape;82;p6"/>
              <p:cNvSpPr/>
              <p:nvPr/>
            </p:nvSpPr>
            <p:spPr>
              <a:xfrm>
                <a:off x="7477088" y="-1973412"/>
                <a:ext cx="3244851" cy="3244851"/>
              </a:xfrm>
              <a:custGeom>
                <a:avLst/>
                <a:gdLst/>
                <a:ahLst/>
                <a:cxnLst/>
                <a:rect l="l" t="t" r="r" b="b"/>
                <a:pathLst>
                  <a:path w="170490" h="170490" extrusionOk="0">
                    <a:moveTo>
                      <a:pt x="85230" y="366"/>
                    </a:moveTo>
                    <a:lnTo>
                      <a:pt x="170156" y="85260"/>
                    </a:lnTo>
                    <a:lnTo>
                      <a:pt x="85230" y="170155"/>
                    </a:lnTo>
                    <a:lnTo>
                      <a:pt x="335" y="85260"/>
                    </a:lnTo>
                    <a:lnTo>
                      <a:pt x="85230" y="366"/>
                    </a:lnTo>
                    <a:close/>
                    <a:moveTo>
                      <a:pt x="85230" y="1"/>
                    </a:moveTo>
                    <a:lnTo>
                      <a:pt x="0" y="85260"/>
                    </a:lnTo>
                    <a:lnTo>
                      <a:pt x="85230" y="170490"/>
                    </a:lnTo>
                    <a:lnTo>
                      <a:pt x="170399" y="85352"/>
                    </a:lnTo>
                    <a:lnTo>
                      <a:pt x="170490" y="85260"/>
                    </a:lnTo>
                    <a:lnTo>
                      <a:pt x="85321" y="92"/>
                    </a:lnTo>
                    <a:lnTo>
                      <a:pt x="852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6"/>
              <p:cNvSpPr/>
              <p:nvPr/>
            </p:nvSpPr>
            <p:spPr>
              <a:xfrm>
                <a:off x="-2164837" y="3534413"/>
                <a:ext cx="3244851" cy="3244851"/>
              </a:xfrm>
              <a:custGeom>
                <a:avLst/>
                <a:gdLst/>
                <a:ahLst/>
                <a:cxnLst/>
                <a:rect l="l" t="t" r="r" b="b"/>
                <a:pathLst>
                  <a:path w="170490" h="170490" extrusionOk="0">
                    <a:moveTo>
                      <a:pt x="85230" y="366"/>
                    </a:moveTo>
                    <a:lnTo>
                      <a:pt x="170156" y="85260"/>
                    </a:lnTo>
                    <a:lnTo>
                      <a:pt x="85230" y="170155"/>
                    </a:lnTo>
                    <a:lnTo>
                      <a:pt x="335" y="85260"/>
                    </a:lnTo>
                    <a:lnTo>
                      <a:pt x="85230" y="366"/>
                    </a:lnTo>
                    <a:close/>
                    <a:moveTo>
                      <a:pt x="85230" y="1"/>
                    </a:moveTo>
                    <a:lnTo>
                      <a:pt x="0" y="85260"/>
                    </a:lnTo>
                    <a:lnTo>
                      <a:pt x="85230" y="170490"/>
                    </a:lnTo>
                    <a:lnTo>
                      <a:pt x="170399" y="85352"/>
                    </a:lnTo>
                    <a:lnTo>
                      <a:pt x="170490" y="85260"/>
                    </a:lnTo>
                    <a:lnTo>
                      <a:pt x="85321" y="92"/>
                    </a:lnTo>
                    <a:lnTo>
                      <a:pt x="852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6"/>
          <p:cNvGrpSpPr/>
          <p:nvPr/>
        </p:nvGrpSpPr>
        <p:grpSpPr>
          <a:xfrm>
            <a:off x="357335" y="667410"/>
            <a:ext cx="287416" cy="228600"/>
            <a:chOff x="8143275" y="2738175"/>
            <a:chExt cx="133775" cy="106400"/>
          </a:xfrm>
        </p:grpSpPr>
        <p:sp>
          <p:nvSpPr>
            <p:cNvPr id="85" name="Google Shape;85;p6"/>
            <p:cNvSpPr/>
            <p:nvPr/>
          </p:nvSpPr>
          <p:spPr>
            <a:xfrm>
              <a:off x="814327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1" y="487"/>
                  </a:lnTo>
                  <a:lnTo>
                    <a:pt x="1642" y="2128"/>
                  </a:lnTo>
                  <a:lnTo>
                    <a:pt x="1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821242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1" y="487"/>
                  </a:lnTo>
                  <a:lnTo>
                    <a:pt x="1642" y="2128"/>
                  </a:lnTo>
                  <a:lnTo>
                    <a:pt x="1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body" idx="1"/>
          </p:nvPr>
        </p:nvSpPr>
        <p:spPr>
          <a:xfrm>
            <a:off x="720000" y="1253350"/>
            <a:ext cx="4458900" cy="31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7"/>
          <p:cNvSpPr>
            <a:spLocks noGrp="1"/>
          </p:cNvSpPr>
          <p:nvPr>
            <p:ph type="pic" idx="2"/>
          </p:nvPr>
        </p:nvSpPr>
        <p:spPr>
          <a:xfrm>
            <a:off x="6013675" y="445025"/>
            <a:ext cx="3513000" cy="3891000"/>
          </a:xfrm>
          <a:prstGeom prst="flowChartDecision">
            <a:avLst/>
          </a:prstGeom>
          <a:noFill/>
          <a:ln>
            <a:noFill/>
          </a:ln>
        </p:spPr>
      </p:sp>
      <p:sp>
        <p:nvSpPr>
          <p:cNvPr id="91" name="Google Shape;91;p7"/>
          <p:cNvSpPr/>
          <p:nvPr/>
        </p:nvSpPr>
        <p:spPr>
          <a:xfrm>
            <a:off x="7713050" y="3571413"/>
            <a:ext cx="2225000" cy="2224975"/>
          </a:xfrm>
          <a:custGeom>
            <a:avLst/>
            <a:gdLst/>
            <a:ahLst/>
            <a:cxnLst/>
            <a:rect l="l" t="t" r="r" b="b"/>
            <a:pathLst>
              <a:path w="89000" h="88999" extrusionOk="0">
                <a:moveTo>
                  <a:pt x="44500" y="23131"/>
                </a:moveTo>
                <a:lnTo>
                  <a:pt x="65838" y="44499"/>
                </a:lnTo>
                <a:lnTo>
                  <a:pt x="44500" y="65837"/>
                </a:lnTo>
                <a:lnTo>
                  <a:pt x="23132" y="44499"/>
                </a:lnTo>
                <a:lnTo>
                  <a:pt x="44500" y="23131"/>
                </a:lnTo>
                <a:close/>
                <a:moveTo>
                  <a:pt x="44500" y="0"/>
                </a:moveTo>
                <a:lnTo>
                  <a:pt x="1" y="44499"/>
                </a:lnTo>
                <a:lnTo>
                  <a:pt x="44500" y="88998"/>
                </a:lnTo>
                <a:lnTo>
                  <a:pt x="88999" y="44499"/>
                </a:lnTo>
                <a:lnTo>
                  <a:pt x="44500" y="0"/>
                </a:lnTo>
                <a:close/>
              </a:path>
            </a:pathLst>
          </a:custGeom>
          <a:solidFill>
            <a:srgbClr val="FFC93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7"/>
          <p:cNvGrpSpPr/>
          <p:nvPr/>
        </p:nvGrpSpPr>
        <p:grpSpPr>
          <a:xfrm>
            <a:off x="357335" y="667410"/>
            <a:ext cx="287416" cy="228600"/>
            <a:chOff x="8143275" y="2738175"/>
            <a:chExt cx="133775" cy="106400"/>
          </a:xfrm>
        </p:grpSpPr>
        <p:sp>
          <p:nvSpPr>
            <p:cNvPr id="93" name="Google Shape;93;p7"/>
            <p:cNvSpPr/>
            <p:nvPr/>
          </p:nvSpPr>
          <p:spPr>
            <a:xfrm>
              <a:off x="814327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1" y="487"/>
                  </a:lnTo>
                  <a:lnTo>
                    <a:pt x="1642" y="2128"/>
                  </a:lnTo>
                  <a:lnTo>
                    <a:pt x="1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821242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1" y="487"/>
                  </a:lnTo>
                  <a:lnTo>
                    <a:pt x="1642" y="2128"/>
                  </a:lnTo>
                  <a:lnTo>
                    <a:pt x="1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-471400" y="-1154900"/>
            <a:ext cx="10553998" cy="8192148"/>
            <a:chOff x="-506675" y="-1190200"/>
            <a:chExt cx="10553998" cy="8192148"/>
          </a:xfrm>
        </p:grpSpPr>
        <p:sp>
          <p:nvSpPr>
            <p:cNvPr id="96" name="Google Shape;96;p7"/>
            <p:cNvSpPr/>
            <p:nvPr/>
          </p:nvSpPr>
          <p:spPr>
            <a:xfrm>
              <a:off x="-506675" y="4558400"/>
              <a:ext cx="2443548" cy="2443548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7603775" y="-1190200"/>
              <a:ext cx="2443548" cy="2443548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title"/>
          </p:nvPr>
        </p:nvSpPr>
        <p:spPr>
          <a:xfrm>
            <a:off x="1388100" y="106725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00" name="Google Shape;100;p8"/>
          <p:cNvGrpSpPr/>
          <p:nvPr/>
        </p:nvGrpSpPr>
        <p:grpSpPr>
          <a:xfrm>
            <a:off x="-1278100" y="-577512"/>
            <a:ext cx="12088530" cy="6262905"/>
            <a:chOff x="-1278100" y="-577512"/>
            <a:chExt cx="12088530" cy="6262905"/>
          </a:xfrm>
        </p:grpSpPr>
        <p:sp>
          <p:nvSpPr>
            <p:cNvPr id="101" name="Google Shape;101;p8"/>
            <p:cNvSpPr/>
            <p:nvPr/>
          </p:nvSpPr>
          <p:spPr>
            <a:xfrm>
              <a:off x="8656650" y="3531613"/>
              <a:ext cx="2153780" cy="2153780"/>
            </a:xfrm>
            <a:custGeom>
              <a:avLst/>
              <a:gdLst/>
              <a:ahLst/>
              <a:cxnLst/>
              <a:rect l="l" t="t" r="r" b="b"/>
              <a:pathLst>
                <a:path w="61370" h="61370" extrusionOk="0">
                  <a:moveTo>
                    <a:pt x="30700" y="7751"/>
                  </a:moveTo>
                  <a:lnTo>
                    <a:pt x="53619" y="30670"/>
                  </a:lnTo>
                  <a:lnTo>
                    <a:pt x="30700" y="53588"/>
                  </a:lnTo>
                  <a:lnTo>
                    <a:pt x="7782" y="30670"/>
                  </a:lnTo>
                  <a:lnTo>
                    <a:pt x="30700" y="7751"/>
                  </a:lnTo>
                  <a:close/>
                  <a:moveTo>
                    <a:pt x="30700" y="0"/>
                  </a:moveTo>
                  <a:lnTo>
                    <a:pt x="1" y="30670"/>
                  </a:lnTo>
                  <a:lnTo>
                    <a:pt x="30700" y="61369"/>
                  </a:lnTo>
                  <a:lnTo>
                    <a:pt x="61370" y="30670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-1278100" y="-577512"/>
              <a:ext cx="2153780" cy="2153780"/>
            </a:xfrm>
            <a:custGeom>
              <a:avLst/>
              <a:gdLst/>
              <a:ahLst/>
              <a:cxnLst/>
              <a:rect l="l" t="t" r="r" b="b"/>
              <a:pathLst>
                <a:path w="61370" h="61370" extrusionOk="0">
                  <a:moveTo>
                    <a:pt x="30700" y="7751"/>
                  </a:moveTo>
                  <a:lnTo>
                    <a:pt x="53619" y="30670"/>
                  </a:lnTo>
                  <a:lnTo>
                    <a:pt x="30700" y="53588"/>
                  </a:lnTo>
                  <a:lnTo>
                    <a:pt x="7782" y="30670"/>
                  </a:lnTo>
                  <a:lnTo>
                    <a:pt x="30700" y="7751"/>
                  </a:lnTo>
                  <a:close/>
                  <a:moveTo>
                    <a:pt x="30700" y="0"/>
                  </a:moveTo>
                  <a:lnTo>
                    <a:pt x="1" y="30670"/>
                  </a:lnTo>
                  <a:lnTo>
                    <a:pt x="30700" y="61369"/>
                  </a:lnTo>
                  <a:lnTo>
                    <a:pt x="61370" y="30670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8"/>
          <p:cNvGrpSpPr/>
          <p:nvPr/>
        </p:nvGrpSpPr>
        <p:grpSpPr>
          <a:xfrm>
            <a:off x="-656975" y="-2849487"/>
            <a:ext cx="12253326" cy="11004088"/>
            <a:chOff x="-656975" y="-2849487"/>
            <a:chExt cx="12253326" cy="11004088"/>
          </a:xfrm>
        </p:grpSpPr>
        <p:sp>
          <p:nvSpPr>
            <p:cNvPr id="104" name="Google Shape;104;p8"/>
            <p:cNvSpPr/>
            <p:nvPr/>
          </p:nvSpPr>
          <p:spPr>
            <a:xfrm>
              <a:off x="233975" y="4909751"/>
              <a:ext cx="3244851" cy="3244851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8351500" y="2986088"/>
              <a:ext cx="3244851" cy="3244851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-656975" y="-2849487"/>
              <a:ext cx="3244851" cy="3244851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692925" y="-2793237"/>
              <a:ext cx="3244851" cy="3244851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8"/>
          <p:cNvGrpSpPr/>
          <p:nvPr/>
        </p:nvGrpSpPr>
        <p:grpSpPr>
          <a:xfrm>
            <a:off x="327026" y="2284331"/>
            <a:ext cx="8610750" cy="761541"/>
            <a:chOff x="327026" y="2284331"/>
            <a:chExt cx="8610750" cy="761541"/>
          </a:xfrm>
        </p:grpSpPr>
        <p:grpSp>
          <p:nvGrpSpPr>
            <p:cNvPr id="109" name="Google Shape;109;p8"/>
            <p:cNvGrpSpPr/>
            <p:nvPr/>
          </p:nvGrpSpPr>
          <p:grpSpPr>
            <a:xfrm rot="-5400000">
              <a:off x="8456916" y="2565010"/>
              <a:ext cx="733122" cy="228600"/>
              <a:chOff x="7935825" y="2738175"/>
              <a:chExt cx="341225" cy="106400"/>
            </a:xfrm>
          </p:grpSpPr>
          <p:sp>
            <p:nvSpPr>
              <p:cNvPr id="110" name="Google Shape;110;p8"/>
              <p:cNvSpPr/>
              <p:nvPr/>
            </p:nvSpPr>
            <p:spPr>
              <a:xfrm>
                <a:off x="79358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0" y="487"/>
                    </a:lnTo>
                    <a:lnTo>
                      <a:pt x="1642" y="2128"/>
                    </a:lnTo>
                    <a:lnTo>
                      <a:pt x="0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8"/>
              <p:cNvSpPr/>
              <p:nvPr/>
            </p:nvSpPr>
            <p:spPr>
              <a:xfrm>
                <a:off x="800497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0" y="487"/>
                    </a:lnTo>
                    <a:lnTo>
                      <a:pt x="1642" y="2128"/>
                    </a:lnTo>
                    <a:lnTo>
                      <a:pt x="0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8"/>
              <p:cNvSpPr/>
              <p:nvPr/>
            </p:nvSpPr>
            <p:spPr>
              <a:xfrm>
                <a:off x="80741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8"/>
              <p:cNvSpPr/>
              <p:nvPr/>
            </p:nvSpPr>
            <p:spPr>
              <a:xfrm>
                <a:off x="814327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8"/>
              <p:cNvSpPr/>
              <p:nvPr/>
            </p:nvSpPr>
            <p:spPr>
              <a:xfrm>
                <a:off x="82124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" name="Google Shape;115;p8"/>
            <p:cNvGrpSpPr/>
            <p:nvPr/>
          </p:nvGrpSpPr>
          <p:grpSpPr>
            <a:xfrm rot="-5400000">
              <a:off x="297619" y="2313738"/>
              <a:ext cx="287416" cy="228600"/>
              <a:chOff x="7935825" y="2738175"/>
              <a:chExt cx="133775" cy="106400"/>
            </a:xfrm>
          </p:grpSpPr>
          <p:sp>
            <p:nvSpPr>
              <p:cNvPr id="116" name="Google Shape;116;p8"/>
              <p:cNvSpPr/>
              <p:nvPr/>
            </p:nvSpPr>
            <p:spPr>
              <a:xfrm>
                <a:off x="79358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0" y="487"/>
                    </a:lnTo>
                    <a:lnTo>
                      <a:pt x="1642" y="2128"/>
                    </a:lnTo>
                    <a:lnTo>
                      <a:pt x="0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>
                <a:off x="800497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0" y="487"/>
                    </a:lnTo>
                    <a:lnTo>
                      <a:pt x="1642" y="2128"/>
                    </a:lnTo>
                    <a:lnTo>
                      <a:pt x="0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0" name="Google Shape;120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21" name="Google Shape;121;p9"/>
          <p:cNvGrpSpPr/>
          <p:nvPr/>
        </p:nvGrpSpPr>
        <p:grpSpPr>
          <a:xfrm>
            <a:off x="-1790550" y="-1989125"/>
            <a:ext cx="10379880" cy="5960326"/>
            <a:chOff x="-1790550" y="-1989125"/>
            <a:chExt cx="10379880" cy="5960326"/>
          </a:xfrm>
        </p:grpSpPr>
        <p:sp>
          <p:nvSpPr>
            <p:cNvPr id="122" name="Google Shape;122;p9"/>
            <p:cNvSpPr/>
            <p:nvPr/>
          </p:nvSpPr>
          <p:spPr>
            <a:xfrm>
              <a:off x="-1790550" y="726351"/>
              <a:ext cx="3244851" cy="3244851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6099750" y="-1989125"/>
              <a:ext cx="2489580" cy="2489580"/>
            </a:xfrm>
            <a:custGeom>
              <a:avLst/>
              <a:gdLst/>
              <a:ahLst/>
              <a:cxnLst/>
              <a:rect l="l" t="t" r="r" b="b"/>
              <a:pathLst>
                <a:path w="170490" h="170490" extrusionOk="0">
                  <a:moveTo>
                    <a:pt x="85230" y="366"/>
                  </a:moveTo>
                  <a:lnTo>
                    <a:pt x="170156" y="85260"/>
                  </a:lnTo>
                  <a:lnTo>
                    <a:pt x="85230" y="170155"/>
                  </a:lnTo>
                  <a:lnTo>
                    <a:pt x="335" y="85260"/>
                  </a:lnTo>
                  <a:lnTo>
                    <a:pt x="85230" y="366"/>
                  </a:lnTo>
                  <a:close/>
                  <a:moveTo>
                    <a:pt x="85230" y="1"/>
                  </a:moveTo>
                  <a:lnTo>
                    <a:pt x="0" y="85260"/>
                  </a:lnTo>
                  <a:lnTo>
                    <a:pt x="85230" y="170490"/>
                  </a:lnTo>
                  <a:lnTo>
                    <a:pt x="170399" y="85352"/>
                  </a:lnTo>
                  <a:lnTo>
                    <a:pt x="170490" y="85260"/>
                  </a:lnTo>
                  <a:lnTo>
                    <a:pt x="85321" y="92"/>
                  </a:lnTo>
                  <a:lnTo>
                    <a:pt x="852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124;p9"/>
          <p:cNvGrpSpPr/>
          <p:nvPr/>
        </p:nvGrpSpPr>
        <p:grpSpPr>
          <a:xfrm>
            <a:off x="348541" y="218523"/>
            <a:ext cx="8551772" cy="4753500"/>
            <a:chOff x="348541" y="218523"/>
            <a:chExt cx="8551772" cy="4753500"/>
          </a:xfrm>
        </p:grpSpPr>
        <p:grpSp>
          <p:nvGrpSpPr>
            <p:cNvPr id="125" name="Google Shape;125;p9"/>
            <p:cNvGrpSpPr/>
            <p:nvPr/>
          </p:nvGrpSpPr>
          <p:grpSpPr>
            <a:xfrm flipH="1">
              <a:off x="8167191" y="4743423"/>
              <a:ext cx="733122" cy="228600"/>
              <a:chOff x="7935825" y="2738175"/>
              <a:chExt cx="341225" cy="106400"/>
            </a:xfrm>
          </p:grpSpPr>
          <p:sp>
            <p:nvSpPr>
              <p:cNvPr id="126" name="Google Shape;126;p9"/>
              <p:cNvSpPr/>
              <p:nvPr/>
            </p:nvSpPr>
            <p:spPr>
              <a:xfrm>
                <a:off x="79358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0" y="487"/>
                    </a:lnTo>
                    <a:lnTo>
                      <a:pt x="1642" y="2128"/>
                    </a:lnTo>
                    <a:lnTo>
                      <a:pt x="0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>
                <a:off x="800497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0" y="487"/>
                    </a:lnTo>
                    <a:lnTo>
                      <a:pt x="1642" y="2128"/>
                    </a:lnTo>
                    <a:lnTo>
                      <a:pt x="0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80741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814327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>
                <a:off x="82124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" name="Google Shape;131;p9"/>
            <p:cNvGrpSpPr/>
            <p:nvPr/>
          </p:nvGrpSpPr>
          <p:grpSpPr>
            <a:xfrm>
              <a:off x="348541" y="218523"/>
              <a:ext cx="733122" cy="228600"/>
              <a:chOff x="7935825" y="2738175"/>
              <a:chExt cx="341225" cy="106400"/>
            </a:xfrm>
          </p:grpSpPr>
          <p:sp>
            <p:nvSpPr>
              <p:cNvPr id="132" name="Google Shape;132;p9"/>
              <p:cNvSpPr/>
              <p:nvPr/>
            </p:nvSpPr>
            <p:spPr>
              <a:xfrm>
                <a:off x="79358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0" y="487"/>
                    </a:lnTo>
                    <a:lnTo>
                      <a:pt x="1642" y="2128"/>
                    </a:lnTo>
                    <a:lnTo>
                      <a:pt x="0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800497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0" y="487"/>
                    </a:lnTo>
                    <a:lnTo>
                      <a:pt x="1642" y="2128"/>
                    </a:lnTo>
                    <a:lnTo>
                      <a:pt x="0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80741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814327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8212425" y="2738175"/>
                <a:ext cx="64625" cy="10640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4256" extrusionOk="0">
                    <a:moveTo>
                      <a:pt x="456" y="0"/>
                    </a:moveTo>
                    <a:lnTo>
                      <a:pt x="1" y="487"/>
                    </a:lnTo>
                    <a:lnTo>
                      <a:pt x="1642" y="2128"/>
                    </a:lnTo>
                    <a:lnTo>
                      <a:pt x="1" y="3769"/>
                    </a:lnTo>
                    <a:lnTo>
                      <a:pt x="456" y="4256"/>
                    </a:lnTo>
                    <a:lnTo>
                      <a:pt x="2584" y="2128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A2D5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" name="Google Shape;137;p9"/>
          <p:cNvGrpSpPr/>
          <p:nvPr/>
        </p:nvGrpSpPr>
        <p:grpSpPr>
          <a:xfrm>
            <a:off x="-970825" y="-784117"/>
            <a:ext cx="12318079" cy="7921523"/>
            <a:chOff x="-970825" y="-784117"/>
            <a:chExt cx="12318079" cy="7921523"/>
          </a:xfrm>
        </p:grpSpPr>
        <p:sp>
          <p:nvSpPr>
            <p:cNvPr id="138" name="Google Shape;138;p9"/>
            <p:cNvSpPr/>
            <p:nvPr/>
          </p:nvSpPr>
          <p:spPr>
            <a:xfrm>
              <a:off x="7438885" y="-784117"/>
              <a:ext cx="2686020" cy="2685990"/>
            </a:xfrm>
            <a:custGeom>
              <a:avLst/>
              <a:gdLst/>
              <a:ahLst/>
              <a:cxnLst/>
              <a:rect l="l" t="t" r="r" b="b"/>
              <a:pathLst>
                <a:path w="89000" h="88999" extrusionOk="0">
                  <a:moveTo>
                    <a:pt x="44500" y="23131"/>
                  </a:moveTo>
                  <a:lnTo>
                    <a:pt x="65838" y="44499"/>
                  </a:lnTo>
                  <a:lnTo>
                    <a:pt x="44500" y="65837"/>
                  </a:lnTo>
                  <a:lnTo>
                    <a:pt x="23132" y="44499"/>
                  </a:lnTo>
                  <a:lnTo>
                    <a:pt x="44500" y="23131"/>
                  </a:lnTo>
                  <a:close/>
                  <a:moveTo>
                    <a:pt x="44500" y="0"/>
                  </a:moveTo>
                  <a:lnTo>
                    <a:pt x="1" y="44499"/>
                  </a:lnTo>
                  <a:lnTo>
                    <a:pt x="44500" y="88998"/>
                  </a:lnTo>
                  <a:lnTo>
                    <a:pt x="88999" y="44499"/>
                  </a:lnTo>
                  <a:lnTo>
                    <a:pt x="44500" y="0"/>
                  </a:lnTo>
                  <a:close/>
                </a:path>
              </a:pathLst>
            </a:custGeom>
            <a:solidFill>
              <a:srgbClr val="FFC93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2327725" y="4608501"/>
              <a:ext cx="2528904" cy="2528904"/>
            </a:xfrm>
            <a:custGeom>
              <a:avLst/>
              <a:gdLst/>
              <a:ahLst/>
              <a:cxnLst/>
              <a:rect l="l" t="t" r="r" b="b"/>
              <a:pathLst>
                <a:path w="61370" h="61370" extrusionOk="0">
                  <a:moveTo>
                    <a:pt x="30700" y="7751"/>
                  </a:moveTo>
                  <a:lnTo>
                    <a:pt x="53619" y="30670"/>
                  </a:lnTo>
                  <a:lnTo>
                    <a:pt x="30700" y="53588"/>
                  </a:lnTo>
                  <a:lnTo>
                    <a:pt x="7782" y="30670"/>
                  </a:lnTo>
                  <a:lnTo>
                    <a:pt x="30700" y="7751"/>
                  </a:lnTo>
                  <a:close/>
                  <a:moveTo>
                    <a:pt x="30700" y="0"/>
                  </a:moveTo>
                  <a:lnTo>
                    <a:pt x="1" y="30670"/>
                  </a:lnTo>
                  <a:lnTo>
                    <a:pt x="30700" y="61369"/>
                  </a:lnTo>
                  <a:lnTo>
                    <a:pt x="61370" y="30670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8818350" y="787164"/>
              <a:ext cx="2528904" cy="2528904"/>
            </a:xfrm>
            <a:custGeom>
              <a:avLst/>
              <a:gdLst/>
              <a:ahLst/>
              <a:cxnLst/>
              <a:rect l="l" t="t" r="r" b="b"/>
              <a:pathLst>
                <a:path w="61370" h="61370" extrusionOk="0">
                  <a:moveTo>
                    <a:pt x="30700" y="7751"/>
                  </a:moveTo>
                  <a:lnTo>
                    <a:pt x="53619" y="30670"/>
                  </a:lnTo>
                  <a:lnTo>
                    <a:pt x="30700" y="53588"/>
                  </a:lnTo>
                  <a:lnTo>
                    <a:pt x="7782" y="30670"/>
                  </a:lnTo>
                  <a:lnTo>
                    <a:pt x="30700" y="7751"/>
                  </a:lnTo>
                  <a:close/>
                  <a:moveTo>
                    <a:pt x="30700" y="0"/>
                  </a:moveTo>
                  <a:lnTo>
                    <a:pt x="1" y="30670"/>
                  </a:lnTo>
                  <a:lnTo>
                    <a:pt x="30700" y="61369"/>
                  </a:lnTo>
                  <a:lnTo>
                    <a:pt x="61370" y="30670"/>
                  </a:lnTo>
                  <a:lnTo>
                    <a:pt x="307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-970825" y="1381463"/>
              <a:ext cx="1934638" cy="1934616"/>
            </a:xfrm>
            <a:custGeom>
              <a:avLst/>
              <a:gdLst/>
              <a:ahLst/>
              <a:cxnLst/>
              <a:rect l="l" t="t" r="r" b="b"/>
              <a:pathLst>
                <a:path w="89000" h="88999" extrusionOk="0">
                  <a:moveTo>
                    <a:pt x="44500" y="23131"/>
                  </a:moveTo>
                  <a:lnTo>
                    <a:pt x="65838" y="44499"/>
                  </a:lnTo>
                  <a:lnTo>
                    <a:pt x="44500" y="65837"/>
                  </a:lnTo>
                  <a:lnTo>
                    <a:pt x="23132" y="44499"/>
                  </a:lnTo>
                  <a:lnTo>
                    <a:pt x="44500" y="23131"/>
                  </a:lnTo>
                  <a:close/>
                  <a:moveTo>
                    <a:pt x="44500" y="0"/>
                  </a:moveTo>
                  <a:lnTo>
                    <a:pt x="1" y="44499"/>
                  </a:lnTo>
                  <a:lnTo>
                    <a:pt x="44500" y="88998"/>
                  </a:lnTo>
                  <a:lnTo>
                    <a:pt x="88999" y="44499"/>
                  </a:lnTo>
                  <a:lnTo>
                    <a:pt x="44500" y="0"/>
                  </a:lnTo>
                  <a:close/>
                </a:path>
              </a:pathLst>
            </a:custGeom>
            <a:solidFill>
              <a:srgbClr val="FFC93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8" name="Google Shape;428;p2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>
            <a:extLst>
              <a:ext uri="{FF2B5EF4-FFF2-40B4-BE49-F238E27FC236}">
                <a16:creationId xmlns:a16="http://schemas.microsoft.com/office/drawing/2014/main" id="{99756B6D-61E0-3CDD-788A-92BAC245A5C5}"/>
              </a:ext>
            </a:extLst>
          </p:cNvPr>
          <p:cNvSpPr/>
          <p:nvPr/>
        </p:nvSpPr>
        <p:spPr>
          <a:xfrm>
            <a:off x="1792616" y="1588698"/>
            <a:ext cx="5564037" cy="175763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889000" dir="21540000">
              <a:srgbClr val="FFFFFF">
                <a:alpha val="2400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6" name="Google Shape;436;p30"/>
          <p:cNvSpPr txBox="1">
            <a:spLocks noGrp="1"/>
          </p:cNvSpPr>
          <p:nvPr>
            <p:ph type="ctrTitle"/>
          </p:nvPr>
        </p:nvSpPr>
        <p:spPr>
          <a:xfrm>
            <a:off x="1730889" y="1230062"/>
            <a:ext cx="5682300" cy="21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C93C"/>
                </a:solidFill>
              </a:rPr>
              <a:t>BRIGHT</a:t>
            </a:r>
            <a:r>
              <a:rPr lang="en" sz="9600">
                <a:solidFill>
                  <a:schemeClr val="accent6">
                    <a:lumMod val="65000"/>
                  </a:schemeClr>
                </a:solidFill>
              </a:rPr>
              <a:t>BYTES</a:t>
            </a:r>
            <a:endParaRPr lang="en" sz="9600" b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438" name="Google Shape;438;p30"/>
          <p:cNvSpPr/>
          <p:nvPr/>
        </p:nvSpPr>
        <p:spPr>
          <a:xfrm>
            <a:off x="6760150" y="-1978725"/>
            <a:ext cx="4262250" cy="4262250"/>
          </a:xfrm>
          <a:custGeom>
            <a:avLst/>
            <a:gdLst/>
            <a:ahLst/>
            <a:cxnLst/>
            <a:rect l="l" t="t" r="r" b="b"/>
            <a:pathLst>
              <a:path w="170490" h="170490" extrusionOk="0">
                <a:moveTo>
                  <a:pt x="85230" y="366"/>
                </a:moveTo>
                <a:lnTo>
                  <a:pt x="170156" y="85260"/>
                </a:lnTo>
                <a:lnTo>
                  <a:pt x="85230" y="170155"/>
                </a:lnTo>
                <a:lnTo>
                  <a:pt x="335" y="85260"/>
                </a:lnTo>
                <a:lnTo>
                  <a:pt x="85230" y="366"/>
                </a:lnTo>
                <a:close/>
                <a:moveTo>
                  <a:pt x="85230" y="1"/>
                </a:moveTo>
                <a:lnTo>
                  <a:pt x="0" y="85260"/>
                </a:lnTo>
                <a:lnTo>
                  <a:pt x="85230" y="170490"/>
                </a:lnTo>
                <a:lnTo>
                  <a:pt x="170399" y="85352"/>
                </a:lnTo>
                <a:lnTo>
                  <a:pt x="170490" y="85260"/>
                </a:lnTo>
                <a:lnTo>
                  <a:pt x="85321" y="92"/>
                </a:lnTo>
                <a:lnTo>
                  <a:pt x="8523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0"/>
          <p:cNvSpPr/>
          <p:nvPr/>
        </p:nvSpPr>
        <p:spPr>
          <a:xfrm>
            <a:off x="-2947325" y="346250"/>
            <a:ext cx="4262250" cy="4262250"/>
          </a:xfrm>
          <a:custGeom>
            <a:avLst/>
            <a:gdLst/>
            <a:ahLst/>
            <a:cxnLst/>
            <a:rect l="l" t="t" r="r" b="b"/>
            <a:pathLst>
              <a:path w="170490" h="170490" extrusionOk="0">
                <a:moveTo>
                  <a:pt x="85230" y="366"/>
                </a:moveTo>
                <a:lnTo>
                  <a:pt x="170156" y="85260"/>
                </a:lnTo>
                <a:lnTo>
                  <a:pt x="85230" y="170155"/>
                </a:lnTo>
                <a:lnTo>
                  <a:pt x="335" y="85260"/>
                </a:lnTo>
                <a:lnTo>
                  <a:pt x="85230" y="366"/>
                </a:lnTo>
                <a:close/>
                <a:moveTo>
                  <a:pt x="85230" y="1"/>
                </a:moveTo>
                <a:lnTo>
                  <a:pt x="0" y="85260"/>
                </a:lnTo>
                <a:lnTo>
                  <a:pt x="85230" y="170490"/>
                </a:lnTo>
                <a:lnTo>
                  <a:pt x="170399" y="85352"/>
                </a:lnTo>
                <a:lnTo>
                  <a:pt x="170490" y="85260"/>
                </a:lnTo>
                <a:lnTo>
                  <a:pt x="85321" y="92"/>
                </a:lnTo>
                <a:lnTo>
                  <a:pt x="8523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0"/>
          <p:cNvSpPr/>
          <p:nvPr/>
        </p:nvSpPr>
        <p:spPr>
          <a:xfrm>
            <a:off x="-590725" y="3595588"/>
            <a:ext cx="2225000" cy="2224975"/>
          </a:xfrm>
          <a:custGeom>
            <a:avLst/>
            <a:gdLst/>
            <a:ahLst/>
            <a:cxnLst/>
            <a:rect l="l" t="t" r="r" b="b"/>
            <a:pathLst>
              <a:path w="89000" h="88999" extrusionOk="0">
                <a:moveTo>
                  <a:pt x="44500" y="23131"/>
                </a:moveTo>
                <a:lnTo>
                  <a:pt x="65838" y="44499"/>
                </a:lnTo>
                <a:lnTo>
                  <a:pt x="44500" y="65837"/>
                </a:lnTo>
                <a:lnTo>
                  <a:pt x="23132" y="44499"/>
                </a:lnTo>
                <a:lnTo>
                  <a:pt x="44500" y="23131"/>
                </a:lnTo>
                <a:close/>
                <a:moveTo>
                  <a:pt x="44500" y="0"/>
                </a:moveTo>
                <a:lnTo>
                  <a:pt x="1" y="44499"/>
                </a:lnTo>
                <a:lnTo>
                  <a:pt x="44500" y="88998"/>
                </a:lnTo>
                <a:lnTo>
                  <a:pt x="88999" y="44499"/>
                </a:lnTo>
                <a:lnTo>
                  <a:pt x="44500" y="0"/>
                </a:lnTo>
                <a:close/>
              </a:path>
            </a:pathLst>
          </a:custGeom>
          <a:solidFill>
            <a:srgbClr val="FFC93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1" name="Google Shape;441;p30"/>
          <p:cNvCxnSpPr/>
          <p:nvPr/>
        </p:nvCxnSpPr>
        <p:spPr>
          <a:xfrm>
            <a:off x="2289917" y="3649859"/>
            <a:ext cx="4542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1"/>
          <p:cNvSpPr txBox="1">
            <a:spLocks noGrp="1"/>
          </p:cNvSpPr>
          <p:nvPr>
            <p:ph type="title"/>
          </p:nvPr>
        </p:nvSpPr>
        <p:spPr>
          <a:xfrm>
            <a:off x="687651" y="2832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5400"/>
              <a:t>OUR TEAM</a:t>
            </a:r>
          </a:p>
        </p:txBody>
      </p:sp>
      <p:grpSp>
        <p:nvGrpSpPr>
          <p:cNvPr id="451" name="Google Shape;451;p31"/>
          <p:cNvGrpSpPr/>
          <p:nvPr/>
        </p:nvGrpSpPr>
        <p:grpSpPr>
          <a:xfrm>
            <a:off x="357335" y="667410"/>
            <a:ext cx="287416" cy="228600"/>
            <a:chOff x="8143275" y="2738175"/>
            <a:chExt cx="133775" cy="106400"/>
          </a:xfrm>
        </p:grpSpPr>
        <p:sp>
          <p:nvSpPr>
            <p:cNvPr id="452" name="Google Shape;452;p31"/>
            <p:cNvSpPr/>
            <p:nvPr/>
          </p:nvSpPr>
          <p:spPr>
            <a:xfrm>
              <a:off x="814327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1" y="487"/>
                  </a:lnTo>
                  <a:lnTo>
                    <a:pt x="1642" y="2128"/>
                  </a:lnTo>
                  <a:lnTo>
                    <a:pt x="1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821242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1" y="487"/>
                  </a:lnTo>
                  <a:lnTo>
                    <a:pt x="1642" y="2128"/>
                  </a:lnTo>
                  <a:lnTo>
                    <a:pt x="1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Правоъгълник 1">
            <a:extLst>
              <a:ext uri="{FF2B5EF4-FFF2-40B4-BE49-F238E27FC236}">
                <a16:creationId xmlns:a16="http://schemas.microsoft.com/office/drawing/2014/main" id="{034FB5AB-69C0-CD8F-F9F2-0B5AFD0E1B0A}"/>
              </a:ext>
            </a:extLst>
          </p:cNvPr>
          <p:cNvSpPr/>
          <p:nvPr/>
        </p:nvSpPr>
        <p:spPr>
          <a:xfrm>
            <a:off x="143055" y="1326790"/>
            <a:ext cx="8798943" cy="36554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bg-BG" b="1">
              <a:solidFill>
                <a:srgbClr val="FFC93C"/>
              </a:solidFill>
              <a:cs typeface="Segoe UI"/>
            </a:endParaRPr>
          </a:p>
        </p:txBody>
      </p:sp>
      <p:sp>
        <p:nvSpPr>
          <p:cNvPr id="4" name="Google Shape;440;p30">
            <a:extLst>
              <a:ext uri="{FF2B5EF4-FFF2-40B4-BE49-F238E27FC236}">
                <a16:creationId xmlns:a16="http://schemas.microsoft.com/office/drawing/2014/main" id="{223522C8-AC34-078D-01CD-75CB9244AAAE}"/>
              </a:ext>
            </a:extLst>
          </p:cNvPr>
          <p:cNvSpPr/>
          <p:nvPr/>
        </p:nvSpPr>
        <p:spPr>
          <a:xfrm>
            <a:off x="-590725" y="3595588"/>
            <a:ext cx="2225000" cy="2224975"/>
          </a:xfrm>
          <a:custGeom>
            <a:avLst/>
            <a:gdLst/>
            <a:ahLst/>
            <a:cxnLst/>
            <a:rect l="l" t="t" r="r" b="b"/>
            <a:pathLst>
              <a:path w="89000" h="88999" extrusionOk="0">
                <a:moveTo>
                  <a:pt x="44500" y="23131"/>
                </a:moveTo>
                <a:lnTo>
                  <a:pt x="65838" y="44499"/>
                </a:lnTo>
                <a:lnTo>
                  <a:pt x="44500" y="65837"/>
                </a:lnTo>
                <a:lnTo>
                  <a:pt x="23132" y="44499"/>
                </a:lnTo>
                <a:lnTo>
                  <a:pt x="44500" y="23131"/>
                </a:lnTo>
                <a:close/>
                <a:moveTo>
                  <a:pt x="44500" y="0"/>
                </a:moveTo>
                <a:lnTo>
                  <a:pt x="1" y="44499"/>
                </a:lnTo>
                <a:lnTo>
                  <a:pt x="44500" y="88998"/>
                </a:lnTo>
                <a:lnTo>
                  <a:pt x="88999" y="44499"/>
                </a:lnTo>
                <a:lnTo>
                  <a:pt x="44500" y="0"/>
                </a:lnTo>
                <a:close/>
              </a:path>
            </a:pathLst>
          </a:custGeom>
          <a:solidFill>
            <a:srgbClr val="FFC93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0;p30">
            <a:extLst>
              <a:ext uri="{FF2B5EF4-FFF2-40B4-BE49-F238E27FC236}">
                <a16:creationId xmlns:a16="http://schemas.microsoft.com/office/drawing/2014/main" id="{37ED7D17-592B-300E-A967-0CCF2F4D9205}"/>
              </a:ext>
            </a:extLst>
          </p:cNvPr>
          <p:cNvSpPr/>
          <p:nvPr/>
        </p:nvSpPr>
        <p:spPr>
          <a:xfrm>
            <a:off x="7551892" y="-532870"/>
            <a:ext cx="2386745" cy="2224975"/>
          </a:xfrm>
          <a:custGeom>
            <a:avLst/>
            <a:gdLst/>
            <a:ahLst/>
            <a:cxnLst/>
            <a:rect l="l" t="t" r="r" b="b"/>
            <a:pathLst>
              <a:path w="89000" h="88999" extrusionOk="0">
                <a:moveTo>
                  <a:pt x="44500" y="23131"/>
                </a:moveTo>
                <a:lnTo>
                  <a:pt x="65838" y="44499"/>
                </a:lnTo>
                <a:lnTo>
                  <a:pt x="44500" y="65837"/>
                </a:lnTo>
                <a:lnTo>
                  <a:pt x="23132" y="44499"/>
                </a:lnTo>
                <a:lnTo>
                  <a:pt x="44500" y="23131"/>
                </a:lnTo>
                <a:close/>
                <a:moveTo>
                  <a:pt x="44500" y="0"/>
                </a:moveTo>
                <a:lnTo>
                  <a:pt x="1" y="44499"/>
                </a:lnTo>
                <a:lnTo>
                  <a:pt x="44500" y="88998"/>
                </a:lnTo>
                <a:lnTo>
                  <a:pt x="88999" y="44499"/>
                </a:lnTo>
                <a:lnTo>
                  <a:pt x="44500" y="0"/>
                </a:lnTo>
                <a:close/>
              </a:path>
            </a:pathLst>
          </a:custGeom>
          <a:solidFill>
            <a:srgbClr val="FFC93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8;p30">
            <a:extLst>
              <a:ext uri="{FF2B5EF4-FFF2-40B4-BE49-F238E27FC236}">
                <a16:creationId xmlns:a16="http://schemas.microsoft.com/office/drawing/2014/main" id="{9D197896-D12C-2086-EEF3-02907D7D28D7}"/>
              </a:ext>
            </a:extLst>
          </p:cNvPr>
          <p:cNvSpPr/>
          <p:nvPr/>
        </p:nvSpPr>
        <p:spPr>
          <a:xfrm>
            <a:off x="-2621076" y="2841285"/>
            <a:ext cx="4262250" cy="4262250"/>
          </a:xfrm>
          <a:custGeom>
            <a:avLst/>
            <a:gdLst/>
            <a:ahLst/>
            <a:cxnLst/>
            <a:rect l="l" t="t" r="r" b="b"/>
            <a:pathLst>
              <a:path w="170490" h="170490" extrusionOk="0">
                <a:moveTo>
                  <a:pt x="85230" y="366"/>
                </a:moveTo>
                <a:lnTo>
                  <a:pt x="170156" y="85260"/>
                </a:lnTo>
                <a:lnTo>
                  <a:pt x="85230" y="170155"/>
                </a:lnTo>
                <a:lnTo>
                  <a:pt x="335" y="85260"/>
                </a:lnTo>
                <a:lnTo>
                  <a:pt x="85230" y="366"/>
                </a:lnTo>
                <a:close/>
                <a:moveTo>
                  <a:pt x="85230" y="1"/>
                </a:moveTo>
                <a:lnTo>
                  <a:pt x="0" y="85260"/>
                </a:lnTo>
                <a:lnTo>
                  <a:pt x="85230" y="170490"/>
                </a:lnTo>
                <a:lnTo>
                  <a:pt x="170399" y="85352"/>
                </a:lnTo>
                <a:lnTo>
                  <a:pt x="170490" y="85260"/>
                </a:lnTo>
                <a:lnTo>
                  <a:pt x="85321" y="92"/>
                </a:lnTo>
                <a:lnTo>
                  <a:pt x="8523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38;p30">
            <a:extLst>
              <a:ext uri="{FF2B5EF4-FFF2-40B4-BE49-F238E27FC236}">
                <a16:creationId xmlns:a16="http://schemas.microsoft.com/office/drawing/2014/main" id="{8598FE99-5A27-4CB9-9878-71B65180CD60}"/>
              </a:ext>
            </a:extLst>
          </p:cNvPr>
          <p:cNvSpPr/>
          <p:nvPr/>
        </p:nvSpPr>
        <p:spPr>
          <a:xfrm>
            <a:off x="7870801" y="-1072952"/>
            <a:ext cx="3863279" cy="3280996"/>
          </a:xfrm>
          <a:custGeom>
            <a:avLst/>
            <a:gdLst/>
            <a:ahLst/>
            <a:cxnLst/>
            <a:rect l="l" t="t" r="r" b="b"/>
            <a:pathLst>
              <a:path w="170490" h="170490" extrusionOk="0">
                <a:moveTo>
                  <a:pt x="85230" y="366"/>
                </a:moveTo>
                <a:lnTo>
                  <a:pt x="170156" y="85260"/>
                </a:lnTo>
                <a:lnTo>
                  <a:pt x="85230" y="170155"/>
                </a:lnTo>
                <a:lnTo>
                  <a:pt x="335" y="85260"/>
                </a:lnTo>
                <a:lnTo>
                  <a:pt x="85230" y="366"/>
                </a:lnTo>
                <a:close/>
                <a:moveTo>
                  <a:pt x="85230" y="1"/>
                </a:moveTo>
                <a:lnTo>
                  <a:pt x="0" y="85260"/>
                </a:lnTo>
                <a:lnTo>
                  <a:pt x="85230" y="170490"/>
                </a:lnTo>
                <a:lnTo>
                  <a:pt x="170399" y="85352"/>
                </a:lnTo>
                <a:lnTo>
                  <a:pt x="170490" y="85260"/>
                </a:lnTo>
                <a:lnTo>
                  <a:pt x="85321" y="92"/>
                </a:lnTo>
                <a:lnTo>
                  <a:pt x="8523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Картина 11" descr="Картина, която съдържа човек, на закрито, Човешко лице, вежда&#10;&#10;Описанието е генерирано автоматично">
            <a:extLst>
              <a:ext uri="{FF2B5EF4-FFF2-40B4-BE49-F238E27FC236}">
                <a16:creationId xmlns:a16="http://schemas.microsoft.com/office/drawing/2014/main" id="{E467DFBC-A5DE-AB57-8667-7F7D2D4BA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261" y="2502739"/>
            <a:ext cx="1755476" cy="1755476"/>
          </a:xfrm>
          <a:prstGeom prst="rect">
            <a:avLst/>
          </a:prstGeom>
        </p:spPr>
      </p:pic>
      <p:pic>
        <p:nvPicPr>
          <p:cNvPr id="13" name="Картина 12" descr="Картина, която съдържа човек, Човешко лице, усмивка, дрехи&#10;&#10;Описанието е генерирано автоматично">
            <a:extLst>
              <a:ext uri="{FF2B5EF4-FFF2-40B4-BE49-F238E27FC236}">
                <a16:creationId xmlns:a16="http://schemas.microsoft.com/office/drawing/2014/main" id="{74ED90F9-E0F5-FC93-AA4C-155301B88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835" y="1347878"/>
            <a:ext cx="1768416" cy="1757633"/>
          </a:xfrm>
          <a:prstGeom prst="rect">
            <a:avLst/>
          </a:prstGeom>
        </p:spPr>
      </p:pic>
      <p:pic>
        <p:nvPicPr>
          <p:cNvPr id="14" name="Картина 13" descr="Картина, която съдържа човек, Човешко лице, стена, риза&#10;&#10;Описанието е генерирано автоматично">
            <a:extLst>
              <a:ext uri="{FF2B5EF4-FFF2-40B4-BE49-F238E27FC236}">
                <a16:creationId xmlns:a16="http://schemas.microsoft.com/office/drawing/2014/main" id="{C0007178-6136-A006-E0EE-BCFA18B81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8368" y="2383048"/>
            <a:ext cx="1746850" cy="1757633"/>
          </a:xfrm>
          <a:prstGeom prst="rect">
            <a:avLst/>
          </a:prstGeom>
        </p:spPr>
      </p:pic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DD19E57F-085C-B497-83BB-CA310878B479}"/>
              </a:ext>
            </a:extLst>
          </p:cNvPr>
          <p:cNvSpPr txBox="1"/>
          <p:nvPr/>
        </p:nvSpPr>
        <p:spPr>
          <a:xfrm>
            <a:off x="266459" y="3151038"/>
            <a:ext cx="19900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b="1"/>
              <a:t>Полина Динева 10Г</a:t>
            </a:r>
            <a:endParaRPr lang="bg-BG"/>
          </a:p>
          <a:p>
            <a:pPr algn="ctr"/>
            <a:r>
              <a:rPr lang="bg-BG" b="1">
                <a:solidFill>
                  <a:srgbClr val="FFC93C"/>
                </a:solidFill>
              </a:rPr>
              <a:t>QA</a:t>
            </a:r>
            <a:endParaRPr lang="bg-BG"/>
          </a:p>
        </p:txBody>
      </p:sp>
      <p:sp>
        <p:nvSpPr>
          <p:cNvPr id="19" name="Текстово поле 18">
            <a:extLst>
              <a:ext uri="{FF2B5EF4-FFF2-40B4-BE49-F238E27FC236}">
                <a16:creationId xmlns:a16="http://schemas.microsoft.com/office/drawing/2014/main" id="{F1CDE885-9AE9-71F0-C6DC-5C42F06BE58E}"/>
              </a:ext>
            </a:extLst>
          </p:cNvPr>
          <p:cNvSpPr txBox="1"/>
          <p:nvPr/>
        </p:nvSpPr>
        <p:spPr>
          <a:xfrm>
            <a:off x="2340873" y="4339566"/>
            <a:ext cx="223591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b="1"/>
              <a:t>Теодор Маджаров 10A</a:t>
            </a:r>
          </a:p>
          <a:p>
            <a:pPr algn="ctr"/>
            <a:r>
              <a:rPr lang="bg-BG" b="1" err="1">
                <a:solidFill>
                  <a:srgbClr val="FFC93C"/>
                </a:solidFill>
              </a:rPr>
              <a:t>Back-end</a:t>
            </a:r>
            <a:r>
              <a:rPr lang="bg-BG" b="1">
                <a:solidFill>
                  <a:srgbClr val="FFC93C"/>
                </a:solidFill>
              </a:rPr>
              <a:t> </a:t>
            </a:r>
            <a:r>
              <a:rPr lang="bg-BG" b="1" err="1">
                <a:solidFill>
                  <a:srgbClr val="FFC93C"/>
                </a:solidFill>
              </a:rPr>
              <a:t>Developer</a:t>
            </a:r>
            <a:endParaRPr lang="bg-BG" b="1">
              <a:solidFill>
                <a:srgbClr val="FFC93C"/>
              </a:solidFill>
            </a:endParaRPr>
          </a:p>
          <a:p>
            <a:endParaRPr lang="bg-BG" b="1"/>
          </a:p>
        </p:txBody>
      </p:sp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D2CE0BD2-A3B8-C408-C4A6-B712465AE1F3}"/>
              </a:ext>
            </a:extLst>
          </p:cNvPr>
          <p:cNvSpPr txBox="1"/>
          <p:nvPr/>
        </p:nvSpPr>
        <p:spPr>
          <a:xfrm>
            <a:off x="4582543" y="3114854"/>
            <a:ext cx="221219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b="1"/>
              <a:t>Стелиян Николов 10Г</a:t>
            </a:r>
          </a:p>
          <a:p>
            <a:pPr algn="ctr"/>
            <a:r>
              <a:rPr lang="bg-BG" b="1" err="1">
                <a:solidFill>
                  <a:srgbClr val="FFC93C"/>
                </a:solidFill>
              </a:rPr>
              <a:t>Back-end</a:t>
            </a:r>
            <a:r>
              <a:rPr lang="bg-BG" b="1">
                <a:solidFill>
                  <a:srgbClr val="FFC93C"/>
                </a:solidFill>
              </a:rPr>
              <a:t> </a:t>
            </a:r>
            <a:r>
              <a:rPr lang="bg-BG" b="1" err="1">
                <a:solidFill>
                  <a:srgbClr val="FFC93C"/>
                </a:solidFill>
              </a:rPr>
              <a:t>Developer</a:t>
            </a:r>
            <a:endParaRPr lang="bg-BG" err="1"/>
          </a:p>
          <a:p>
            <a:endParaRPr lang="bg-BG" b="1"/>
          </a:p>
        </p:txBody>
      </p: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24D4707F-3FFA-D6B4-EE92-266551D8E491}"/>
              </a:ext>
            </a:extLst>
          </p:cNvPr>
          <p:cNvSpPr txBox="1"/>
          <p:nvPr/>
        </p:nvSpPr>
        <p:spPr>
          <a:xfrm>
            <a:off x="6813190" y="4244436"/>
            <a:ext cx="212952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b="1"/>
              <a:t>Кристиян Иванов 10Г</a:t>
            </a:r>
          </a:p>
          <a:p>
            <a:pPr algn="ctr"/>
            <a:r>
              <a:rPr lang="bg-BG" b="1" err="1">
                <a:solidFill>
                  <a:srgbClr val="FFC93C"/>
                </a:solidFill>
              </a:rPr>
              <a:t>Back-end</a:t>
            </a:r>
            <a:r>
              <a:rPr lang="bg-BG" b="1">
                <a:solidFill>
                  <a:srgbClr val="FFC93C"/>
                </a:solidFill>
              </a:rPr>
              <a:t> </a:t>
            </a:r>
            <a:r>
              <a:rPr lang="bg-BG" b="1" err="1">
                <a:solidFill>
                  <a:srgbClr val="FFC93C"/>
                </a:solidFill>
              </a:rPr>
              <a:t>Developer</a:t>
            </a:r>
            <a:endParaRPr lang="bg-BG" err="1"/>
          </a:p>
          <a:p>
            <a:endParaRPr lang="bg-BG" b="1"/>
          </a:p>
        </p:txBody>
      </p:sp>
      <p:pic>
        <p:nvPicPr>
          <p:cNvPr id="5" name="Картина 4" descr="Картина, която съдържа Човешко лице, човек, прозорец, Дълга коса&#10;&#10;Описанието е генерирано автоматично">
            <a:extLst>
              <a:ext uri="{FF2B5EF4-FFF2-40B4-BE49-F238E27FC236}">
                <a16:creationId xmlns:a16="http://schemas.microsoft.com/office/drawing/2014/main" id="{94511F3D-D7BA-0D3A-9104-303B9284E3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779" y="1355424"/>
            <a:ext cx="1785669" cy="18072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1"/>
          <p:cNvSpPr txBox="1">
            <a:spLocks noGrp="1"/>
          </p:cNvSpPr>
          <p:nvPr>
            <p:ph type="title"/>
          </p:nvPr>
        </p:nvSpPr>
        <p:spPr>
          <a:xfrm>
            <a:off x="644519" y="29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4400"/>
              <a:t>OUR TEAM</a:t>
            </a:r>
          </a:p>
        </p:txBody>
      </p:sp>
      <p:grpSp>
        <p:nvGrpSpPr>
          <p:cNvPr id="451" name="Google Shape;451;p31"/>
          <p:cNvGrpSpPr/>
          <p:nvPr/>
        </p:nvGrpSpPr>
        <p:grpSpPr>
          <a:xfrm>
            <a:off x="357335" y="667410"/>
            <a:ext cx="287416" cy="228600"/>
            <a:chOff x="8143275" y="2738175"/>
            <a:chExt cx="133775" cy="106400"/>
          </a:xfrm>
        </p:grpSpPr>
        <p:sp>
          <p:nvSpPr>
            <p:cNvPr id="452" name="Google Shape;452;p31"/>
            <p:cNvSpPr/>
            <p:nvPr/>
          </p:nvSpPr>
          <p:spPr>
            <a:xfrm>
              <a:off x="814327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1" y="487"/>
                  </a:lnTo>
                  <a:lnTo>
                    <a:pt x="1642" y="2128"/>
                  </a:lnTo>
                  <a:lnTo>
                    <a:pt x="1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8212425" y="2738175"/>
              <a:ext cx="64625" cy="106400"/>
            </a:xfrm>
            <a:custGeom>
              <a:avLst/>
              <a:gdLst/>
              <a:ahLst/>
              <a:cxnLst/>
              <a:rect l="l" t="t" r="r" b="b"/>
              <a:pathLst>
                <a:path w="2585" h="4256" extrusionOk="0">
                  <a:moveTo>
                    <a:pt x="456" y="0"/>
                  </a:moveTo>
                  <a:lnTo>
                    <a:pt x="1" y="487"/>
                  </a:lnTo>
                  <a:lnTo>
                    <a:pt x="1642" y="2128"/>
                  </a:lnTo>
                  <a:lnTo>
                    <a:pt x="1" y="3769"/>
                  </a:lnTo>
                  <a:lnTo>
                    <a:pt x="456" y="4256"/>
                  </a:lnTo>
                  <a:lnTo>
                    <a:pt x="2584" y="2128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A2D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Правоъгълник 1">
            <a:extLst>
              <a:ext uri="{FF2B5EF4-FFF2-40B4-BE49-F238E27FC236}">
                <a16:creationId xmlns:a16="http://schemas.microsoft.com/office/drawing/2014/main" id="{034FB5AB-69C0-CD8F-F9F2-0B5AFD0E1B0A}"/>
              </a:ext>
            </a:extLst>
          </p:cNvPr>
          <p:cNvSpPr/>
          <p:nvPr/>
        </p:nvSpPr>
        <p:spPr>
          <a:xfrm>
            <a:off x="175404" y="1283658"/>
            <a:ext cx="8755811" cy="36015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bg-BG" b="1">
              <a:solidFill>
                <a:srgbClr val="FFC93C"/>
              </a:solidFill>
              <a:cs typeface="Segoe UI"/>
            </a:endParaRPr>
          </a:p>
        </p:txBody>
      </p:sp>
      <p:sp>
        <p:nvSpPr>
          <p:cNvPr id="4" name="Google Shape;440;p30">
            <a:extLst>
              <a:ext uri="{FF2B5EF4-FFF2-40B4-BE49-F238E27FC236}">
                <a16:creationId xmlns:a16="http://schemas.microsoft.com/office/drawing/2014/main" id="{223522C8-AC34-078D-01CD-75CB9244AAAE}"/>
              </a:ext>
            </a:extLst>
          </p:cNvPr>
          <p:cNvSpPr/>
          <p:nvPr/>
        </p:nvSpPr>
        <p:spPr>
          <a:xfrm>
            <a:off x="-590725" y="3595588"/>
            <a:ext cx="2225000" cy="2224975"/>
          </a:xfrm>
          <a:custGeom>
            <a:avLst/>
            <a:gdLst/>
            <a:ahLst/>
            <a:cxnLst/>
            <a:rect l="l" t="t" r="r" b="b"/>
            <a:pathLst>
              <a:path w="89000" h="88999" extrusionOk="0">
                <a:moveTo>
                  <a:pt x="44500" y="23131"/>
                </a:moveTo>
                <a:lnTo>
                  <a:pt x="65838" y="44499"/>
                </a:lnTo>
                <a:lnTo>
                  <a:pt x="44500" y="65837"/>
                </a:lnTo>
                <a:lnTo>
                  <a:pt x="23132" y="44499"/>
                </a:lnTo>
                <a:lnTo>
                  <a:pt x="44500" y="23131"/>
                </a:lnTo>
                <a:close/>
                <a:moveTo>
                  <a:pt x="44500" y="0"/>
                </a:moveTo>
                <a:lnTo>
                  <a:pt x="1" y="44499"/>
                </a:lnTo>
                <a:lnTo>
                  <a:pt x="44500" y="88998"/>
                </a:lnTo>
                <a:lnTo>
                  <a:pt x="88999" y="44499"/>
                </a:lnTo>
                <a:lnTo>
                  <a:pt x="44500" y="0"/>
                </a:lnTo>
                <a:close/>
              </a:path>
            </a:pathLst>
          </a:custGeom>
          <a:solidFill>
            <a:srgbClr val="FFC93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0;p30">
            <a:extLst>
              <a:ext uri="{FF2B5EF4-FFF2-40B4-BE49-F238E27FC236}">
                <a16:creationId xmlns:a16="http://schemas.microsoft.com/office/drawing/2014/main" id="{37ED7D17-592B-300E-A967-0CCF2F4D9205}"/>
              </a:ext>
            </a:extLst>
          </p:cNvPr>
          <p:cNvSpPr/>
          <p:nvPr/>
        </p:nvSpPr>
        <p:spPr>
          <a:xfrm>
            <a:off x="7551892" y="-532870"/>
            <a:ext cx="2386745" cy="2224975"/>
          </a:xfrm>
          <a:custGeom>
            <a:avLst/>
            <a:gdLst/>
            <a:ahLst/>
            <a:cxnLst/>
            <a:rect l="l" t="t" r="r" b="b"/>
            <a:pathLst>
              <a:path w="89000" h="88999" extrusionOk="0">
                <a:moveTo>
                  <a:pt x="44500" y="23131"/>
                </a:moveTo>
                <a:lnTo>
                  <a:pt x="65838" y="44499"/>
                </a:lnTo>
                <a:lnTo>
                  <a:pt x="44500" y="65837"/>
                </a:lnTo>
                <a:lnTo>
                  <a:pt x="23132" y="44499"/>
                </a:lnTo>
                <a:lnTo>
                  <a:pt x="44500" y="23131"/>
                </a:lnTo>
                <a:close/>
                <a:moveTo>
                  <a:pt x="44500" y="0"/>
                </a:moveTo>
                <a:lnTo>
                  <a:pt x="1" y="44499"/>
                </a:lnTo>
                <a:lnTo>
                  <a:pt x="44500" y="88998"/>
                </a:lnTo>
                <a:lnTo>
                  <a:pt x="88999" y="44499"/>
                </a:lnTo>
                <a:lnTo>
                  <a:pt x="44500" y="0"/>
                </a:lnTo>
                <a:close/>
              </a:path>
            </a:pathLst>
          </a:custGeom>
          <a:solidFill>
            <a:srgbClr val="FFC93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8;p30">
            <a:extLst>
              <a:ext uri="{FF2B5EF4-FFF2-40B4-BE49-F238E27FC236}">
                <a16:creationId xmlns:a16="http://schemas.microsoft.com/office/drawing/2014/main" id="{9D197896-D12C-2086-EEF3-02907D7D28D7}"/>
              </a:ext>
            </a:extLst>
          </p:cNvPr>
          <p:cNvSpPr/>
          <p:nvPr/>
        </p:nvSpPr>
        <p:spPr>
          <a:xfrm>
            <a:off x="-2621076" y="2841285"/>
            <a:ext cx="4262250" cy="4262250"/>
          </a:xfrm>
          <a:custGeom>
            <a:avLst/>
            <a:gdLst/>
            <a:ahLst/>
            <a:cxnLst/>
            <a:rect l="l" t="t" r="r" b="b"/>
            <a:pathLst>
              <a:path w="170490" h="170490" extrusionOk="0">
                <a:moveTo>
                  <a:pt x="85230" y="366"/>
                </a:moveTo>
                <a:lnTo>
                  <a:pt x="170156" y="85260"/>
                </a:lnTo>
                <a:lnTo>
                  <a:pt x="85230" y="170155"/>
                </a:lnTo>
                <a:lnTo>
                  <a:pt x="335" y="85260"/>
                </a:lnTo>
                <a:lnTo>
                  <a:pt x="85230" y="366"/>
                </a:lnTo>
                <a:close/>
                <a:moveTo>
                  <a:pt x="85230" y="1"/>
                </a:moveTo>
                <a:lnTo>
                  <a:pt x="0" y="85260"/>
                </a:lnTo>
                <a:lnTo>
                  <a:pt x="85230" y="170490"/>
                </a:lnTo>
                <a:lnTo>
                  <a:pt x="170399" y="85352"/>
                </a:lnTo>
                <a:lnTo>
                  <a:pt x="170490" y="85260"/>
                </a:lnTo>
                <a:lnTo>
                  <a:pt x="85321" y="92"/>
                </a:lnTo>
                <a:lnTo>
                  <a:pt x="8523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38;p30">
            <a:extLst>
              <a:ext uri="{FF2B5EF4-FFF2-40B4-BE49-F238E27FC236}">
                <a16:creationId xmlns:a16="http://schemas.microsoft.com/office/drawing/2014/main" id="{8598FE99-5A27-4CB9-9878-71B65180CD60}"/>
              </a:ext>
            </a:extLst>
          </p:cNvPr>
          <p:cNvSpPr/>
          <p:nvPr/>
        </p:nvSpPr>
        <p:spPr>
          <a:xfrm>
            <a:off x="7870801" y="-1072952"/>
            <a:ext cx="3863279" cy="3280996"/>
          </a:xfrm>
          <a:custGeom>
            <a:avLst/>
            <a:gdLst/>
            <a:ahLst/>
            <a:cxnLst/>
            <a:rect l="l" t="t" r="r" b="b"/>
            <a:pathLst>
              <a:path w="170490" h="170490" extrusionOk="0">
                <a:moveTo>
                  <a:pt x="85230" y="366"/>
                </a:moveTo>
                <a:lnTo>
                  <a:pt x="170156" y="85260"/>
                </a:lnTo>
                <a:lnTo>
                  <a:pt x="85230" y="170155"/>
                </a:lnTo>
                <a:lnTo>
                  <a:pt x="335" y="85260"/>
                </a:lnTo>
                <a:lnTo>
                  <a:pt x="85230" y="366"/>
                </a:lnTo>
                <a:close/>
                <a:moveTo>
                  <a:pt x="85230" y="1"/>
                </a:moveTo>
                <a:lnTo>
                  <a:pt x="0" y="85260"/>
                </a:lnTo>
                <a:lnTo>
                  <a:pt x="85230" y="170490"/>
                </a:lnTo>
                <a:lnTo>
                  <a:pt x="170399" y="85352"/>
                </a:lnTo>
                <a:lnTo>
                  <a:pt x="170490" y="85260"/>
                </a:lnTo>
                <a:lnTo>
                  <a:pt x="85321" y="92"/>
                </a:lnTo>
                <a:lnTo>
                  <a:pt x="8523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Текстово поле 18">
            <a:extLst>
              <a:ext uri="{FF2B5EF4-FFF2-40B4-BE49-F238E27FC236}">
                <a16:creationId xmlns:a16="http://schemas.microsoft.com/office/drawing/2014/main" id="{F1CDE885-9AE9-71F0-C6DC-5C42F06BE58E}"/>
              </a:ext>
            </a:extLst>
          </p:cNvPr>
          <p:cNvSpPr txBox="1"/>
          <p:nvPr/>
        </p:nvSpPr>
        <p:spPr>
          <a:xfrm>
            <a:off x="647940" y="3573971"/>
            <a:ext cx="223591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b="1"/>
              <a:t>Недялко </a:t>
            </a:r>
            <a:r>
              <a:rPr lang="bg-BG" b="1" err="1"/>
              <a:t>Либчев</a:t>
            </a:r>
            <a:r>
              <a:rPr lang="bg-BG" b="1"/>
              <a:t> 9A</a:t>
            </a:r>
          </a:p>
          <a:p>
            <a:pPr algn="ctr"/>
            <a:r>
              <a:rPr lang="bg-BG" b="1" err="1">
                <a:solidFill>
                  <a:srgbClr val="FFC93C"/>
                </a:solidFill>
              </a:rPr>
              <a:t>Back-end</a:t>
            </a:r>
            <a:r>
              <a:rPr lang="bg-BG" b="1">
                <a:solidFill>
                  <a:srgbClr val="FFC93C"/>
                </a:solidFill>
              </a:rPr>
              <a:t> </a:t>
            </a:r>
            <a:r>
              <a:rPr lang="bg-BG" b="1" err="1">
                <a:solidFill>
                  <a:srgbClr val="FFC93C"/>
                </a:solidFill>
              </a:rPr>
              <a:t>Developer</a:t>
            </a:r>
            <a:endParaRPr lang="bg-BG" b="1">
              <a:solidFill>
                <a:srgbClr val="FFC93C"/>
              </a:solidFill>
            </a:endParaRPr>
          </a:p>
          <a:p>
            <a:pPr algn="ctr"/>
            <a:endParaRPr lang="bg-BG" b="1"/>
          </a:p>
        </p:txBody>
      </p:sp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D2CE0BD2-A3B8-C408-C4A6-B712465AE1F3}"/>
              </a:ext>
            </a:extLst>
          </p:cNvPr>
          <p:cNvSpPr txBox="1"/>
          <p:nvPr/>
        </p:nvSpPr>
        <p:spPr>
          <a:xfrm>
            <a:off x="3590505" y="3955929"/>
            <a:ext cx="221219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b="1"/>
              <a:t>Михаил Николов 9А</a:t>
            </a:r>
          </a:p>
          <a:p>
            <a:pPr algn="ctr"/>
            <a:r>
              <a:rPr lang="bg-BG" b="1" err="1">
                <a:solidFill>
                  <a:srgbClr val="FFC93C"/>
                </a:solidFill>
              </a:rPr>
              <a:t>Back-end</a:t>
            </a:r>
            <a:r>
              <a:rPr lang="bg-BG" b="1">
                <a:solidFill>
                  <a:srgbClr val="FFC93C"/>
                </a:solidFill>
              </a:rPr>
              <a:t> </a:t>
            </a:r>
            <a:r>
              <a:rPr lang="bg-BG" b="1" err="1">
                <a:solidFill>
                  <a:srgbClr val="FFC93C"/>
                </a:solidFill>
              </a:rPr>
              <a:t>Developer</a:t>
            </a:r>
            <a:endParaRPr lang="bg-BG" err="1"/>
          </a:p>
          <a:p>
            <a:endParaRPr lang="bg-BG" b="1"/>
          </a:p>
        </p:txBody>
      </p:sp>
      <p:sp>
        <p:nvSpPr>
          <p:cNvPr id="21" name="Текстово поле 20">
            <a:extLst>
              <a:ext uri="{FF2B5EF4-FFF2-40B4-BE49-F238E27FC236}">
                <a16:creationId xmlns:a16="http://schemas.microsoft.com/office/drawing/2014/main" id="{24D4707F-3FFA-D6B4-EE92-266551D8E491}"/>
              </a:ext>
            </a:extLst>
          </p:cNvPr>
          <p:cNvSpPr txBox="1"/>
          <p:nvPr/>
        </p:nvSpPr>
        <p:spPr>
          <a:xfrm>
            <a:off x="6554398" y="3629804"/>
            <a:ext cx="212952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b="1"/>
              <a:t>Виктор Кънев 9А</a:t>
            </a:r>
            <a:endParaRPr lang="bg-BG"/>
          </a:p>
          <a:p>
            <a:pPr algn="ctr"/>
            <a:r>
              <a:rPr lang="bg-BG" b="1" err="1">
                <a:solidFill>
                  <a:srgbClr val="FFC93C"/>
                </a:solidFill>
              </a:rPr>
              <a:t>Scrum</a:t>
            </a:r>
            <a:r>
              <a:rPr lang="bg-BG" b="1">
                <a:solidFill>
                  <a:srgbClr val="FFC93C"/>
                </a:solidFill>
              </a:rPr>
              <a:t> </a:t>
            </a:r>
            <a:r>
              <a:rPr lang="bg-BG" b="1" err="1">
                <a:solidFill>
                  <a:srgbClr val="FFC93C"/>
                </a:solidFill>
              </a:rPr>
              <a:t>Trainer</a:t>
            </a:r>
            <a:endParaRPr lang="bg-BG" b="1">
              <a:solidFill>
                <a:srgbClr val="FFC93C"/>
              </a:solidFill>
            </a:endParaRPr>
          </a:p>
          <a:p>
            <a:endParaRPr lang="bg-BG" b="1"/>
          </a:p>
        </p:txBody>
      </p:sp>
      <p:pic>
        <p:nvPicPr>
          <p:cNvPr id="3" name="Картина 2" descr="Картина, която съдържа Човешко лице, човек, дрехи, Брадичка&#10;&#10;Описанието е генерирано автоматично">
            <a:extLst>
              <a:ext uri="{FF2B5EF4-FFF2-40B4-BE49-F238E27FC236}">
                <a16:creationId xmlns:a16="http://schemas.microsoft.com/office/drawing/2014/main" id="{A962000E-EF68-1F45-E4C7-7AA8EF4A7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16" y="1585103"/>
            <a:ext cx="2113473" cy="1984076"/>
          </a:xfrm>
          <a:prstGeom prst="rect">
            <a:avLst/>
          </a:prstGeom>
        </p:spPr>
      </p:pic>
      <p:pic>
        <p:nvPicPr>
          <p:cNvPr id="5" name="Картина 4" descr="Картина, която съдържа Човешко лице, човек, дрехи, Брадичка&#10;&#10;Описанието е генерирано автоматично">
            <a:extLst>
              <a:ext uri="{FF2B5EF4-FFF2-40B4-BE49-F238E27FC236}">
                <a16:creationId xmlns:a16="http://schemas.microsoft.com/office/drawing/2014/main" id="{44D23381-CE5A-EA2F-6F8D-C258343E2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648" y="1843896"/>
            <a:ext cx="1984077" cy="1994860"/>
          </a:xfrm>
          <a:prstGeom prst="rect">
            <a:avLst/>
          </a:prstGeom>
        </p:spPr>
      </p:pic>
      <p:pic>
        <p:nvPicPr>
          <p:cNvPr id="11" name="Картина 10" descr="Картина, която съдържа Човешко лице, човек, врат, Чело&#10;&#10;Описанието е генерирано автоматично">
            <a:extLst>
              <a:ext uri="{FF2B5EF4-FFF2-40B4-BE49-F238E27FC236}">
                <a16:creationId xmlns:a16="http://schemas.microsoft.com/office/drawing/2014/main" id="{E63785A9-0F0D-B6F5-0F66-896CC75FF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1671" y="1521393"/>
            <a:ext cx="2003665" cy="211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0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дзаглавие 22">
            <a:extLst>
              <a:ext uri="{FF2B5EF4-FFF2-40B4-BE49-F238E27FC236}">
                <a16:creationId xmlns:a16="http://schemas.microsoft.com/office/drawing/2014/main" id="{E11A9ABA-DE07-F4DF-A948-2ECBF12A056E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52561" y="1280958"/>
            <a:ext cx="9023320" cy="3367702"/>
          </a:xfrm>
          <a:solidFill>
            <a:schemeClr val="accent4">
              <a:lumMod val="65000"/>
            </a:schemeClr>
          </a:solidFill>
        </p:spPr>
        <p:txBody>
          <a:bodyPr/>
          <a:lstStyle/>
          <a:p>
            <a:pPr algn="ctr"/>
            <a:endParaRPr lang="bg-BG" sz="2800">
              <a:solidFill>
                <a:srgbClr val="0D0D0D"/>
              </a:solidFill>
            </a:endParaRPr>
          </a:p>
        </p:txBody>
      </p:sp>
      <p:sp>
        <p:nvSpPr>
          <p:cNvPr id="458" name="Google Shape;458;p32"/>
          <p:cNvSpPr txBox="1">
            <a:spLocks noGrp="1"/>
          </p:cNvSpPr>
          <p:nvPr>
            <p:ph type="title"/>
          </p:nvPr>
        </p:nvSpPr>
        <p:spPr>
          <a:xfrm>
            <a:off x="720000" y="25093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5400"/>
              <a:t>The IDEA</a:t>
            </a:r>
          </a:p>
        </p:txBody>
      </p:sp>
      <p:sp>
        <p:nvSpPr>
          <p:cNvPr id="27" name="Текстово поле 25">
            <a:extLst>
              <a:ext uri="{FF2B5EF4-FFF2-40B4-BE49-F238E27FC236}">
                <a16:creationId xmlns:a16="http://schemas.microsoft.com/office/drawing/2014/main" id="{8032C906-C929-5546-68C0-CF15B4687830}"/>
              </a:ext>
            </a:extLst>
          </p:cNvPr>
          <p:cNvSpPr txBox="1"/>
          <p:nvPr/>
        </p:nvSpPr>
        <p:spPr>
          <a:xfrm>
            <a:off x="731192" y="1190753"/>
            <a:ext cx="7691627" cy="3539430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bg-BG" sz="2800" b="1" err="1">
                <a:solidFill>
                  <a:schemeClr val="accent3">
                    <a:lumMod val="65000"/>
                  </a:schemeClr>
                </a:solidFill>
              </a:rPr>
              <a:t>The</a:t>
            </a:r>
            <a:r>
              <a:rPr lang="bg-BG" sz="2800" b="1">
                <a:solidFill>
                  <a:schemeClr val="accent3">
                    <a:lumMod val="65000"/>
                  </a:schemeClr>
                </a:solidFill>
              </a:rPr>
              <a:t> </a:t>
            </a:r>
            <a:r>
              <a:rPr lang="bg-BG" sz="2800" b="1" err="1">
                <a:solidFill>
                  <a:schemeClr val="accent3">
                    <a:lumMod val="65000"/>
                  </a:schemeClr>
                </a:solidFill>
              </a:rPr>
              <a:t>idea</a:t>
            </a:r>
            <a:r>
              <a:rPr lang="bg-BG" sz="2800" b="1">
                <a:solidFill>
                  <a:schemeClr val="accent3">
                    <a:lumMod val="65000"/>
                  </a:schemeClr>
                </a:solidFill>
              </a:rPr>
              <a:t> </a:t>
            </a:r>
            <a:r>
              <a:rPr lang="bg-BG" sz="2800" b="1" err="1">
                <a:solidFill>
                  <a:schemeClr val="accent3">
                    <a:lumMod val="65000"/>
                  </a:schemeClr>
                </a:solidFill>
              </a:rPr>
              <a:t>of</a:t>
            </a:r>
            <a:r>
              <a:rPr lang="bg-BG" sz="2800" b="1">
                <a:solidFill>
                  <a:schemeClr val="accent3">
                    <a:lumMod val="65000"/>
                  </a:schemeClr>
                </a:solidFill>
              </a:rPr>
              <a:t> </a:t>
            </a:r>
            <a:r>
              <a:rPr lang="bg-BG" sz="2800" b="1" err="1">
                <a:solidFill>
                  <a:schemeClr val="accent3">
                    <a:lumMod val="65000"/>
                  </a:schemeClr>
                </a:solidFill>
              </a:rPr>
              <a:t>this</a:t>
            </a:r>
            <a:r>
              <a:rPr lang="bg-BG" sz="2800" b="1">
                <a:solidFill>
                  <a:schemeClr val="accent3">
                    <a:lumMod val="65000"/>
                  </a:schemeClr>
                </a:solidFill>
              </a:rPr>
              <a:t> </a:t>
            </a:r>
            <a:r>
              <a:rPr lang="bg-BG" sz="2800" b="1" err="1">
                <a:solidFill>
                  <a:schemeClr val="accent3">
                    <a:lumMod val="65000"/>
                  </a:schemeClr>
                </a:solidFill>
              </a:rPr>
              <a:t>app</a:t>
            </a:r>
            <a:r>
              <a:rPr lang="bg-BG" sz="2800" b="1">
                <a:solidFill>
                  <a:schemeClr val="accent3">
                    <a:lumMod val="65000"/>
                  </a:schemeClr>
                </a:solidFill>
              </a:rPr>
              <a:t> </a:t>
            </a:r>
            <a:r>
              <a:rPr lang="bg-BG" sz="2800" b="1" err="1">
                <a:solidFill>
                  <a:schemeClr val="accent3">
                    <a:lumMod val="65000"/>
                  </a:schemeClr>
                </a:solidFill>
              </a:rPr>
              <a:t>is</a:t>
            </a:r>
            <a:r>
              <a:rPr lang="bg-BG" sz="2800" b="1">
                <a:solidFill>
                  <a:schemeClr val="accent3">
                    <a:lumMod val="65000"/>
                  </a:schemeClr>
                </a:solidFill>
              </a:rPr>
              <a:t> </a:t>
            </a:r>
            <a:r>
              <a:rPr lang="bg-BG" sz="2800" b="1" err="1">
                <a:solidFill>
                  <a:schemeClr val="accent3">
                    <a:lumMod val="65000"/>
                  </a:schemeClr>
                </a:solidFill>
              </a:rPr>
              <a:t>to</a:t>
            </a:r>
            <a:r>
              <a:rPr lang="bg-BG" sz="2800" b="1"/>
              <a:t> </a:t>
            </a:r>
            <a:r>
              <a:rPr lang="bg-BG" sz="2800" b="1" err="1">
                <a:solidFill>
                  <a:srgbClr val="FFC93C"/>
                </a:solidFill>
              </a:rPr>
              <a:t>empower</a:t>
            </a:r>
            <a:r>
              <a:rPr lang="bg-BG" sz="2800" b="1">
                <a:solidFill>
                  <a:srgbClr val="FFC93C"/>
                </a:solidFill>
              </a:rPr>
              <a:t> </a:t>
            </a:r>
            <a:r>
              <a:rPr lang="bg-BG" sz="2800" b="1" err="1">
                <a:solidFill>
                  <a:srgbClr val="FFC93C"/>
                </a:solidFill>
              </a:rPr>
              <a:t>students</a:t>
            </a:r>
            <a:r>
              <a:rPr lang="bg-BG" sz="2800" b="1"/>
              <a:t> </a:t>
            </a:r>
            <a:r>
              <a:rPr lang="bg-BG" sz="2800" b="1" err="1">
                <a:solidFill>
                  <a:schemeClr val="accent3">
                    <a:lumMod val="65000"/>
                  </a:schemeClr>
                </a:solidFill>
              </a:rPr>
              <a:t>on</a:t>
            </a:r>
            <a:r>
              <a:rPr lang="bg-BG" sz="2800" b="1">
                <a:solidFill>
                  <a:schemeClr val="accent3">
                    <a:lumMod val="65000"/>
                  </a:schemeClr>
                </a:solidFill>
              </a:rPr>
              <a:t> </a:t>
            </a:r>
            <a:r>
              <a:rPr lang="bg-BG" sz="2800" b="1" err="1">
                <a:solidFill>
                  <a:schemeClr val="accent3">
                    <a:lumMod val="65000"/>
                  </a:schemeClr>
                </a:solidFill>
              </a:rPr>
              <a:t>their</a:t>
            </a:r>
            <a:r>
              <a:rPr lang="bg-BG" sz="2800" b="1"/>
              <a:t> </a:t>
            </a:r>
            <a:r>
              <a:rPr lang="bg-BG" sz="2800" b="1" err="1">
                <a:solidFill>
                  <a:srgbClr val="FFC93C"/>
                </a:solidFill>
              </a:rPr>
              <a:t>educational</a:t>
            </a:r>
            <a:r>
              <a:rPr lang="bg-BG" sz="2800" b="1">
                <a:solidFill>
                  <a:srgbClr val="FFC93C"/>
                </a:solidFill>
              </a:rPr>
              <a:t> </a:t>
            </a:r>
            <a:r>
              <a:rPr lang="bg-BG" sz="2800" b="1" err="1">
                <a:solidFill>
                  <a:srgbClr val="FFC93C"/>
                </a:solidFill>
              </a:rPr>
              <a:t>journey</a:t>
            </a:r>
            <a:r>
              <a:rPr lang="bg-BG" sz="2800" b="1">
                <a:solidFill>
                  <a:schemeClr val="accent3">
                    <a:lumMod val="65000"/>
                  </a:schemeClr>
                </a:solidFill>
              </a:rPr>
              <a:t>.</a:t>
            </a:r>
            <a:r>
              <a:rPr lang="bg-BG" sz="2800" b="1"/>
              <a:t> </a:t>
            </a:r>
            <a:r>
              <a:rPr lang="bg-BG" sz="2800" b="1" err="1">
                <a:solidFill>
                  <a:schemeClr val="accent3">
                    <a:lumMod val="65000"/>
                  </a:schemeClr>
                </a:solidFill>
              </a:rPr>
              <a:t>An</a:t>
            </a:r>
            <a:r>
              <a:rPr lang="bg-BG" sz="2800" b="1">
                <a:solidFill>
                  <a:schemeClr val="accent3">
                    <a:lumMod val="65000"/>
                  </a:schemeClr>
                </a:solidFill>
              </a:rPr>
              <a:t> </a:t>
            </a:r>
            <a:r>
              <a:rPr lang="bg-BG" sz="2800" b="1" err="1">
                <a:solidFill>
                  <a:schemeClr val="accent3">
                    <a:lumMod val="65000"/>
                  </a:schemeClr>
                </a:solidFill>
              </a:rPr>
              <a:t>app</a:t>
            </a:r>
            <a:r>
              <a:rPr lang="bg-BG" sz="2800" b="1">
                <a:solidFill>
                  <a:schemeClr val="accent3">
                    <a:lumMod val="65000"/>
                  </a:schemeClr>
                </a:solidFill>
              </a:rPr>
              <a:t> </a:t>
            </a:r>
            <a:r>
              <a:rPr lang="bg-BG" sz="2800" b="1" err="1">
                <a:solidFill>
                  <a:schemeClr val="accent3">
                    <a:lumMod val="65000"/>
                  </a:schemeClr>
                </a:solidFill>
              </a:rPr>
              <a:t>that</a:t>
            </a:r>
            <a:r>
              <a:rPr lang="bg-BG" sz="2800" b="1">
                <a:solidFill>
                  <a:schemeClr val="accent3">
                    <a:lumMod val="65000"/>
                  </a:schemeClr>
                </a:solidFill>
              </a:rPr>
              <a:t> </a:t>
            </a:r>
            <a:r>
              <a:rPr lang="bg-BG" sz="2800" b="1" err="1">
                <a:solidFill>
                  <a:schemeClr val="accent3">
                    <a:lumMod val="65000"/>
                  </a:schemeClr>
                </a:solidFill>
              </a:rPr>
              <a:t>not</a:t>
            </a:r>
            <a:r>
              <a:rPr lang="bg-BG" sz="2800" b="1">
                <a:solidFill>
                  <a:schemeClr val="accent3">
                    <a:lumMod val="65000"/>
                  </a:schemeClr>
                </a:solidFill>
              </a:rPr>
              <a:t> </a:t>
            </a:r>
            <a:r>
              <a:rPr lang="bg-BG" sz="2800" b="1" err="1">
                <a:solidFill>
                  <a:schemeClr val="accent3">
                    <a:lumMod val="65000"/>
                  </a:schemeClr>
                </a:solidFill>
              </a:rPr>
              <a:t>only</a:t>
            </a:r>
            <a:r>
              <a:rPr lang="bg-BG" sz="2800" b="1">
                <a:solidFill>
                  <a:schemeClr val="accent3">
                    <a:lumMod val="65000"/>
                  </a:schemeClr>
                </a:solidFill>
              </a:rPr>
              <a:t> </a:t>
            </a:r>
            <a:r>
              <a:rPr lang="bg-BG" sz="2800" b="1" err="1">
                <a:solidFill>
                  <a:srgbClr val="FFC93C"/>
                </a:solidFill>
              </a:rPr>
              <a:t>teaches</a:t>
            </a:r>
            <a:r>
              <a:rPr lang="bg-BG" sz="2800" b="1">
                <a:solidFill>
                  <a:srgbClr val="FFC93C"/>
                </a:solidFill>
              </a:rPr>
              <a:t> </a:t>
            </a:r>
            <a:r>
              <a:rPr lang="bg-BG" sz="2800" b="1" err="1">
                <a:solidFill>
                  <a:srgbClr val="FFC93C"/>
                </a:solidFill>
              </a:rPr>
              <a:t>you</a:t>
            </a:r>
            <a:r>
              <a:rPr lang="bg-BG" sz="2800" b="1"/>
              <a:t> </a:t>
            </a:r>
            <a:r>
              <a:rPr lang="bg-BG" sz="2800" b="1" err="1">
                <a:solidFill>
                  <a:schemeClr val="accent3">
                    <a:lumMod val="65000"/>
                  </a:schemeClr>
                </a:solidFill>
              </a:rPr>
              <a:t>but</a:t>
            </a:r>
            <a:r>
              <a:rPr lang="bg-BG" sz="2800" b="1">
                <a:solidFill>
                  <a:schemeClr val="accent3">
                    <a:lumMod val="65000"/>
                  </a:schemeClr>
                </a:solidFill>
              </a:rPr>
              <a:t> </a:t>
            </a:r>
            <a:r>
              <a:rPr lang="bg-BG" sz="2800" b="1" err="1">
                <a:solidFill>
                  <a:schemeClr val="accent3">
                    <a:lumMod val="65000"/>
                  </a:schemeClr>
                </a:solidFill>
              </a:rPr>
              <a:t>also</a:t>
            </a:r>
            <a:r>
              <a:rPr lang="bg-BG" sz="2800" b="1"/>
              <a:t> </a:t>
            </a:r>
            <a:r>
              <a:rPr lang="bg-BG" sz="2800" b="1" err="1">
                <a:solidFill>
                  <a:srgbClr val="FFC93C"/>
                </a:solidFill>
              </a:rPr>
              <a:t>tests</a:t>
            </a:r>
            <a:r>
              <a:rPr lang="bg-BG" sz="2800" b="1">
                <a:solidFill>
                  <a:srgbClr val="FFC93C"/>
                </a:solidFill>
              </a:rPr>
              <a:t> </a:t>
            </a:r>
            <a:r>
              <a:rPr lang="bg-BG" sz="2800" b="1" err="1">
                <a:solidFill>
                  <a:srgbClr val="FFC93C"/>
                </a:solidFill>
              </a:rPr>
              <a:t>your</a:t>
            </a:r>
            <a:r>
              <a:rPr lang="bg-BG" sz="2800" b="1">
                <a:solidFill>
                  <a:srgbClr val="FFC93C"/>
                </a:solidFill>
              </a:rPr>
              <a:t> </a:t>
            </a:r>
            <a:r>
              <a:rPr lang="bg-BG" sz="2800" b="1" err="1">
                <a:solidFill>
                  <a:srgbClr val="FFC93C"/>
                </a:solidFill>
              </a:rPr>
              <a:t>knowledge</a:t>
            </a:r>
            <a:r>
              <a:rPr lang="bg-BG" sz="2800" b="1">
                <a:solidFill>
                  <a:schemeClr val="accent3">
                    <a:lumMod val="65000"/>
                  </a:schemeClr>
                </a:solidFill>
              </a:rPr>
              <a:t>,</a:t>
            </a:r>
            <a:r>
              <a:rPr lang="bg-BG" sz="2800" b="1"/>
              <a:t> </a:t>
            </a:r>
            <a:r>
              <a:rPr lang="bg-BG" sz="2800" b="1" err="1">
                <a:solidFill>
                  <a:schemeClr val="accent3">
                    <a:lumMod val="65000"/>
                  </a:schemeClr>
                </a:solidFill>
              </a:rPr>
              <a:t>ensuring</a:t>
            </a:r>
            <a:r>
              <a:rPr lang="bg-BG" sz="2800" b="1">
                <a:solidFill>
                  <a:schemeClr val="accent3">
                    <a:lumMod val="65000"/>
                  </a:schemeClr>
                </a:solidFill>
              </a:rPr>
              <a:t> </a:t>
            </a:r>
            <a:r>
              <a:rPr lang="bg-BG" sz="2800" b="1" err="1">
                <a:solidFill>
                  <a:schemeClr val="accent3">
                    <a:lumMod val="65000"/>
                  </a:schemeClr>
                </a:solidFill>
              </a:rPr>
              <a:t>you</a:t>
            </a:r>
            <a:r>
              <a:rPr lang="bg-BG" sz="2800" b="1">
                <a:solidFill>
                  <a:schemeClr val="accent3">
                    <a:lumMod val="65000"/>
                  </a:schemeClr>
                </a:solidFill>
              </a:rPr>
              <a:t> </a:t>
            </a:r>
            <a:r>
              <a:rPr lang="bg-BG" sz="2800" b="1" err="1">
                <a:solidFill>
                  <a:schemeClr val="accent3">
                    <a:lumMod val="65000"/>
                  </a:schemeClr>
                </a:solidFill>
              </a:rPr>
              <a:t>grasp</a:t>
            </a:r>
            <a:r>
              <a:rPr lang="bg-BG" sz="2800" b="1">
                <a:solidFill>
                  <a:schemeClr val="accent3">
                    <a:lumMod val="65000"/>
                  </a:schemeClr>
                </a:solidFill>
              </a:rPr>
              <a:t> </a:t>
            </a:r>
            <a:r>
              <a:rPr lang="bg-BG" sz="2800" b="1" err="1">
                <a:solidFill>
                  <a:schemeClr val="accent3">
                    <a:lumMod val="65000"/>
                  </a:schemeClr>
                </a:solidFill>
              </a:rPr>
              <a:t>every</a:t>
            </a:r>
            <a:r>
              <a:rPr lang="bg-BG" sz="2800" b="1">
                <a:solidFill>
                  <a:schemeClr val="accent3">
                    <a:lumMod val="65000"/>
                  </a:schemeClr>
                </a:solidFill>
              </a:rPr>
              <a:t> </a:t>
            </a:r>
            <a:r>
              <a:rPr lang="bg-BG" sz="2800" b="1" err="1">
                <a:solidFill>
                  <a:schemeClr val="accent3">
                    <a:lumMod val="65000"/>
                  </a:schemeClr>
                </a:solidFill>
              </a:rPr>
              <a:t>concept</a:t>
            </a:r>
            <a:r>
              <a:rPr lang="bg-BG" sz="2800" b="1">
                <a:solidFill>
                  <a:schemeClr val="accent3">
                    <a:lumMod val="65000"/>
                  </a:schemeClr>
                </a:solidFill>
              </a:rPr>
              <a:t> </a:t>
            </a:r>
            <a:r>
              <a:rPr lang="bg-BG" sz="2800" b="1" err="1">
                <a:solidFill>
                  <a:schemeClr val="accent3">
                    <a:lumMod val="65000"/>
                  </a:schemeClr>
                </a:solidFill>
              </a:rPr>
              <a:t>with</a:t>
            </a:r>
            <a:r>
              <a:rPr lang="bg-BG" sz="2800" b="1">
                <a:solidFill>
                  <a:schemeClr val="accent3">
                    <a:lumMod val="65000"/>
                  </a:schemeClr>
                </a:solidFill>
              </a:rPr>
              <a:t> </a:t>
            </a:r>
            <a:r>
              <a:rPr lang="bg-BG" sz="2800" b="1" err="1">
                <a:solidFill>
                  <a:schemeClr val="accent3">
                    <a:lumMod val="65000"/>
                  </a:schemeClr>
                </a:solidFill>
              </a:rPr>
              <a:t>confidence</a:t>
            </a:r>
            <a:r>
              <a:rPr lang="bg-BG" sz="2800" b="1">
                <a:solidFill>
                  <a:schemeClr val="accent3">
                    <a:lumMod val="65000"/>
                  </a:schemeClr>
                </a:solidFill>
              </a:rPr>
              <a:t>.  </a:t>
            </a:r>
            <a:r>
              <a:rPr lang="bg-BG" sz="2800" b="1" err="1">
                <a:solidFill>
                  <a:schemeClr val="accent3">
                    <a:lumMod val="65000"/>
                  </a:schemeClr>
                </a:solidFill>
              </a:rPr>
              <a:t>Say</a:t>
            </a:r>
            <a:r>
              <a:rPr lang="bg-BG" sz="2800" b="1">
                <a:solidFill>
                  <a:schemeClr val="accent3">
                    <a:lumMod val="65000"/>
                  </a:schemeClr>
                </a:solidFill>
              </a:rPr>
              <a:t> </a:t>
            </a:r>
            <a:r>
              <a:rPr lang="bg-BG" sz="2800" b="1" err="1">
                <a:solidFill>
                  <a:schemeClr val="accent3">
                    <a:lumMod val="65000"/>
                  </a:schemeClr>
                </a:solidFill>
              </a:rPr>
              <a:t>goodbye</a:t>
            </a:r>
            <a:r>
              <a:rPr lang="bg-BG" sz="2800" b="1">
                <a:solidFill>
                  <a:schemeClr val="accent3">
                    <a:lumMod val="65000"/>
                  </a:schemeClr>
                </a:solidFill>
              </a:rPr>
              <a:t> </a:t>
            </a:r>
            <a:r>
              <a:rPr lang="bg-BG" sz="2800" b="1" err="1">
                <a:solidFill>
                  <a:schemeClr val="accent3">
                    <a:lumMod val="65000"/>
                  </a:schemeClr>
                </a:solidFill>
              </a:rPr>
              <a:t>to</a:t>
            </a:r>
            <a:r>
              <a:rPr lang="bg-BG" sz="2800" b="1">
                <a:solidFill>
                  <a:schemeClr val="accent3">
                    <a:lumMod val="65000"/>
                  </a:schemeClr>
                </a:solidFill>
              </a:rPr>
              <a:t> </a:t>
            </a:r>
            <a:r>
              <a:rPr lang="bg-BG" sz="2800" b="1" err="1">
                <a:solidFill>
                  <a:schemeClr val="accent3">
                    <a:lumMod val="65000"/>
                  </a:schemeClr>
                </a:solidFill>
              </a:rPr>
              <a:t>traditional</a:t>
            </a:r>
            <a:r>
              <a:rPr lang="bg-BG" sz="2800" b="1">
                <a:solidFill>
                  <a:schemeClr val="accent3">
                    <a:lumMod val="65000"/>
                  </a:schemeClr>
                </a:solidFill>
              </a:rPr>
              <a:t> </a:t>
            </a:r>
            <a:r>
              <a:rPr lang="bg-BG" sz="2800" b="1" err="1">
                <a:solidFill>
                  <a:schemeClr val="accent3">
                    <a:lumMod val="65000"/>
                  </a:schemeClr>
                </a:solidFill>
              </a:rPr>
              <a:t>textbooks</a:t>
            </a:r>
            <a:r>
              <a:rPr lang="bg-BG" sz="2800" b="1">
                <a:solidFill>
                  <a:schemeClr val="accent3">
                    <a:lumMod val="65000"/>
                  </a:schemeClr>
                </a:solidFill>
              </a:rPr>
              <a:t> </a:t>
            </a:r>
            <a:r>
              <a:rPr lang="bg-BG" sz="2800" b="1" err="1">
                <a:solidFill>
                  <a:schemeClr val="accent3">
                    <a:lumMod val="65000"/>
                  </a:schemeClr>
                </a:solidFill>
              </a:rPr>
              <a:t>and</a:t>
            </a:r>
            <a:r>
              <a:rPr lang="bg-BG" sz="2800" b="1"/>
              <a:t> </a:t>
            </a:r>
            <a:r>
              <a:rPr lang="bg-BG" sz="2800" b="1" err="1">
                <a:solidFill>
                  <a:srgbClr val="FFC93C"/>
                </a:solidFill>
              </a:rPr>
              <a:t>hello</a:t>
            </a:r>
            <a:r>
              <a:rPr lang="bg-BG" sz="2800" b="1">
                <a:solidFill>
                  <a:srgbClr val="FFC93C"/>
                </a:solidFill>
              </a:rPr>
              <a:t> </a:t>
            </a:r>
            <a:r>
              <a:rPr lang="bg-BG" sz="2800" b="1" err="1">
                <a:solidFill>
                  <a:srgbClr val="FFC93C"/>
                </a:solidFill>
              </a:rPr>
              <a:t>to</a:t>
            </a:r>
            <a:r>
              <a:rPr lang="bg-BG" sz="2800" b="1">
                <a:solidFill>
                  <a:srgbClr val="FFC93C"/>
                </a:solidFill>
              </a:rPr>
              <a:t> a </a:t>
            </a:r>
            <a:r>
              <a:rPr lang="bg-BG" sz="2800" b="1" err="1">
                <a:solidFill>
                  <a:srgbClr val="FFC93C"/>
                </a:solidFill>
              </a:rPr>
              <a:t>smarter</a:t>
            </a:r>
            <a:r>
              <a:rPr lang="bg-BG" sz="2800" b="1">
                <a:solidFill>
                  <a:srgbClr val="FFC93C"/>
                </a:solidFill>
              </a:rPr>
              <a:t>, </a:t>
            </a:r>
            <a:r>
              <a:rPr lang="bg-BG" sz="2800" b="1" err="1">
                <a:solidFill>
                  <a:srgbClr val="FFC93C"/>
                </a:solidFill>
              </a:rPr>
              <a:t>more</a:t>
            </a:r>
            <a:r>
              <a:rPr lang="bg-BG" sz="2800" b="1">
                <a:solidFill>
                  <a:srgbClr val="FFC93C"/>
                </a:solidFill>
              </a:rPr>
              <a:t> </a:t>
            </a:r>
            <a:r>
              <a:rPr lang="bg-BG" sz="2800" b="1" err="1">
                <a:solidFill>
                  <a:srgbClr val="FFC93C"/>
                </a:solidFill>
              </a:rPr>
              <a:t>engaging</a:t>
            </a:r>
            <a:r>
              <a:rPr lang="bg-BG" sz="2800" b="1">
                <a:solidFill>
                  <a:srgbClr val="FFC93C"/>
                </a:solidFill>
              </a:rPr>
              <a:t> </a:t>
            </a:r>
            <a:r>
              <a:rPr lang="bg-BG" sz="2800" b="1" err="1">
                <a:solidFill>
                  <a:srgbClr val="FFC93C"/>
                </a:solidFill>
              </a:rPr>
              <a:t>way</a:t>
            </a:r>
            <a:r>
              <a:rPr lang="bg-BG" sz="2800" b="1">
                <a:solidFill>
                  <a:srgbClr val="FFC93C"/>
                </a:solidFill>
              </a:rPr>
              <a:t> </a:t>
            </a:r>
            <a:r>
              <a:rPr lang="bg-BG" sz="2800" b="1" err="1">
                <a:solidFill>
                  <a:srgbClr val="FFC93C"/>
                </a:solidFill>
              </a:rPr>
              <a:t>to</a:t>
            </a:r>
            <a:r>
              <a:rPr lang="bg-BG" sz="2800" b="1">
                <a:solidFill>
                  <a:srgbClr val="FFC93C"/>
                </a:solidFill>
              </a:rPr>
              <a:t> </a:t>
            </a:r>
            <a:r>
              <a:rPr lang="bg-BG" sz="2800" b="1" err="1">
                <a:solidFill>
                  <a:srgbClr val="FFC93C"/>
                </a:solidFill>
              </a:rPr>
              <a:t>study</a:t>
            </a:r>
            <a:r>
              <a:rPr lang="bg-BG" sz="2800" b="1">
                <a:solidFill>
                  <a:schemeClr val="accent3">
                    <a:lumMod val="65000"/>
                  </a:schemeClr>
                </a:solidFill>
              </a:rPr>
              <a:t>.</a:t>
            </a:r>
            <a:r>
              <a:rPr lang="bg-BG" sz="2800" b="1"/>
              <a:t> </a:t>
            </a:r>
          </a:p>
          <a:p>
            <a:pPr algn="l"/>
            <a:endParaRPr lang="bg-BG" sz="28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3"/>
          <p:cNvSpPr txBox="1">
            <a:spLocks noGrp="1"/>
          </p:cNvSpPr>
          <p:nvPr>
            <p:ph type="title"/>
          </p:nvPr>
        </p:nvSpPr>
        <p:spPr>
          <a:xfrm>
            <a:off x="1574575" y="112287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Stages</a:t>
            </a:r>
          </a:p>
        </p:txBody>
      </p:sp>
      <p:cxnSp>
        <p:nvCxnSpPr>
          <p:cNvPr id="477" name="Google Shape;477;p33"/>
          <p:cNvCxnSpPr/>
          <p:nvPr/>
        </p:nvCxnSpPr>
        <p:spPr>
          <a:xfrm>
            <a:off x="2300700" y="3554250"/>
            <a:ext cx="4542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8" name="Google Shape;478;p33"/>
          <p:cNvSpPr/>
          <p:nvPr/>
        </p:nvSpPr>
        <p:spPr>
          <a:xfrm>
            <a:off x="7689750" y="-333524"/>
            <a:ext cx="3244851" cy="3244851"/>
          </a:xfrm>
          <a:custGeom>
            <a:avLst/>
            <a:gdLst/>
            <a:ahLst/>
            <a:cxnLst/>
            <a:rect l="l" t="t" r="r" b="b"/>
            <a:pathLst>
              <a:path w="170490" h="170490" extrusionOk="0">
                <a:moveTo>
                  <a:pt x="85230" y="366"/>
                </a:moveTo>
                <a:lnTo>
                  <a:pt x="170156" y="85260"/>
                </a:lnTo>
                <a:lnTo>
                  <a:pt x="85230" y="170155"/>
                </a:lnTo>
                <a:lnTo>
                  <a:pt x="335" y="85260"/>
                </a:lnTo>
                <a:lnTo>
                  <a:pt x="85230" y="366"/>
                </a:lnTo>
                <a:close/>
                <a:moveTo>
                  <a:pt x="85230" y="1"/>
                </a:moveTo>
                <a:lnTo>
                  <a:pt x="0" y="85260"/>
                </a:lnTo>
                <a:lnTo>
                  <a:pt x="85230" y="170490"/>
                </a:lnTo>
                <a:lnTo>
                  <a:pt x="170399" y="85352"/>
                </a:lnTo>
                <a:lnTo>
                  <a:pt x="170490" y="85260"/>
                </a:lnTo>
                <a:lnTo>
                  <a:pt x="85321" y="92"/>
                </a:lnTo>
                <a:lnTo>
                  <a:pt x="8523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3"/>
          <p:cNvSpPr/>
          <p:nvPr/>
        </p:nvSpPr>
        <p:spPr>
          <a:xfrm>
            <a:off x="-881850" y="3474051"/>
            <a:ext cx="3244851" cy="3244851"/>
          </a:xfrm>
          <a:custGeom>
            <a:avLst/>
            <a:gdLst/>
            <a:ahLst/>
            <a:cxnLst/>
            <a:rect l="l" t="t" r="r" b="b"/>
            <a:pathLst>
              <a:path w="170490" h="170490" extrusionOk="0">
                <a:moveTo>
                  <a:pt x="85230" y="366"/>
                </a:moveTo>
                <a:lnTo>
                  <a:pt x="170156" y="85260"/>
                </a:lnTo>
                <a:lnTo>
                  <a:pt x="85230" y="170155"/>
                </a:lnTo>
                <a:lnTo>
                  <a:pt x="335" y="85260"/>
                </a:lnTo>
                <a:lnTo>
                  <a:pt x="85230" y="366"/>
                </a:lnTo>
                <a:close/>
                <a:moveTo>
                  <a:pt x="85230" y="1"/>
                </a:moveTo>
                <a:lnTo>
                  <a:pt x="0" y="85260"/>
                </a:lnTo>
                <a:lnTo>
                  <a:pt x="85230" y="170490"/>
                </a:lnTo>
                <a:lnTo>
                  <a:pt x="170399" y="85352"/>
                </a:lnTo>
                <a:lnTo>
                  <a:pt x="170490" y="85260"/>
                </a:lnTo>
                <a:lnTo>
                  <a:pt x="85321" y="92"/>
                </a:lnTo>
                <a:lnTo>
                  <a:pt x="8523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Диаграма 1">
            <a:extLst>
              <a:ext uri="{FF2B5EF4-FFF2-40B4-BE49-F238E27FC236}">
                <a16:creationId xmlns:a16="http://schemas.microsoft.com/office/drawing/2014/main" id="{B0DB6D5C-688D-EB6D-0F3A-21DDE67E3C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3314659"/>
              </p:ext>
            </p:extLst>
          </p:nvPr>
        </p:nvGraphicFramePr>
        <p:xfrm>
          <a:off x="1347880" y="-1909672"/>
          <a:ext cx="7030526" cy="9642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61" name="Google Shape;477;p33">
            <a:extLst>
              <a:ext uri="{FF2B5EF4-FFF2-40B4-BE49-F238E27FC236}">
                <a16:creationId xmlns:a16="http://schemas.microsoft.com/office/drawing/2014/main" id="{1FAC26AB-7CC1-C8AD-C652-6A71E199F06C}"/>
              </a:ext>
            </a:extLst>
          </p:cNvPr>
          <p:cNvCxnSpPr>
            <a:cxnSpLocks/>
          </p:cNvCxnSpPr>
          <p:nvPr/>
        </p:nvCxnSpPr>
        <p:spPr>
          <a:xfrm>
            <a:off x="2289917" y="2292637"/>
            <a:ext cx="4542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3"/>
          <p:cNvSpPr txBox="1">
            <a:spLocks noGrp="1"/>
          </p:cNvSpPr>
          <p:nvPr>
            <p:ph type="title"/>
          </p:nvPr>
        </p:nvSpPr>
        <p:spPr>
          <a:xfrm>
            <a:off x="1388100" y="-582552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Used technology</a:t>
            </a:r>
          </a:p>
        </p:txBody>
      </p:sp>
      <p:sp>
        <p:nvSpPr>
          <p:cNvPr id="598" name="Google Shape;598;p43"/>
          <p:cNvSpPr/>
          <p:nvPr/>
        </p:nvSpPr>
        <p:spPr>
          <a:xfrm>
            <a:off x="7373325" y="-577500"/>
            <a:ext cx="2225000" cy="2224975"/>
          </a:xfrm>
          <a:custGeom>
            <a:avLst/>
            <a:gdLst/>
            <a:ahLst/>
            <a:cxnLst/>
            <a:rect l="l" t="t" r="r" b="b"/>
            <a:pathLst>
              <a:path w="89000" h="88999" extrusionOk="0">
                <a:moveTo>
                  <a:pt x="44500" y="23131"/>
                </a:moveTo>
                <a:lnTo>
                  <a:pt x="65838" y="44499"/>
                </a:lnTo>
                <a:lnTo>
                  <a:pt x="44500" y="65837"/>
                </a:lnTo>
                <a:lnTo>
                  <a:pt x="23132" y="44499"/>
                </a:lnTo>
                <a:lnTo>
                  <a:pt x="44500" y="23131"/>
                </a:lnTo>
                <a:close/>
                <a:moveTo>
                  <a:pt x="44500" y="0"/>
                </a:moveTo>
                <a:lnTo>
                  <a:pt x="1" y="44499"/>
                </a:lnTo>
                <a:lnTo>
                  <a:pt x="44500" y="88998"/>
                </a:lnTo>
                <a:lnTo>
                  <a:pt x="88999" y="44499"/>
                </a:lnTo>
                <a:lnTo>
                  <a:pt x="44500" y="0"/>
                </a:lnTo>
                <a:close/>
              </a:path>
            </a:pathLst>
          </a:custGeom>
          <a:solidFill>
            <a:srgbClr val="FFC93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3"/>
          <p:cNvSpPr/>
          <p:nvPr/>
        </p:nvSpPr>
        <p:spPr>
          <a:xfrm>
            <a:off x="-473025" y="3740300"/>
            <a:ext cx="2225000" cy="2224975"/>
          </a:xfrm>
          <a:custGeom>
            <a:avLst/>
            <a:gdLst/>
            <a:ahLst/>
            <a:cxnLst/>
            <a:rect l="l" t="t" r="r" b="b"/>
            <a:pathLst>
              <a:path w="89000" h="88999" extrusionOk="0">
                <a:moveTo>
                  <a:pt x="44500" y="23131"/>
                </a:moveTo>
                <a:lnTo>
                  <a:pt x="65838" y="44499"/>
                </a:lnTo>
                <a:lnTo>
                  <a:pt x="44500" y="65837"/>
                </a:lnTo>
                <a:lnTo>
                  <a:pt x="23132" y="44499"/>
                </a:lnTo>
                <a:lnTo>
                  <a:pt x="44500" y="23131"/>
                </a:lnTo>
                <a:close/>
                <a:moveTo>
                  <a:pt x="44500" y="0"/>
                </a:moveTo>
                <a:lnTo>
                  <a:pt x="1" y="44499"/>
                </a:lnTo>
                <a:lnTo>
                  <a:pt x="44500" y="88998"/>
                </a:lnTo>
                <a:lnTo>
                  <a:pt x="88999" y="44499"/>
                </a:lnTo>
                <a:lnTo>
                  <a:pt x="44500" y="0"/>
                </a:lnTo>
                <a:close/>
              </a:path>
            </a:pathLst>
          </a:custGeom>
          <a:solidFill>
            <a:srgbClr val="FFC93C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0" name="Google Shape;600;p43"/>
          <p:cNvCxnSpPr/>
          <p:nvPr/>
        </p:nvCxnSpPr>
        <p:spPr>
          <a:xfrm>
            <a:off x="2289917" y="1237339"/>
            <a:ext cx="4542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Правоъгълник 1">
            <a:extLst>
              <a:ext uri="{FF2B5EF4-FFF2-40B4-BE49-F238E27FC236}">
                <a16:creationId xmlns:a16="http://schemas.microsoft.com/office/drawing/2014/main" id="{B6109E82-F2CC-F028-2911-E4C85369B402}"/>
              </a:ext>
            </a:extLst>
          </p:cNvPr>
          <p:cNvSpPr/>
          <p:nvPr/>
        </p:nvSpPr>
        <p:spPr>
          <a:xfrm>
            <a:off x="367392" y="1401535"/>
            <a:ext cx="8378405" cy="36015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3" name="Картина 2" descr="File:Visual Studio Icon 2022.svg ...">
            <a:extLst>
              <a:ext uri="{FF2B5EF4-FFF2-40B4-BE49-F238E27FC236}">
                <a16:creationId xmlns:a16="http://schemas.microsoft.com/office/drawing/2014/main" id="{316D8F1B-F215-E686-A8A1-31EB4BA7E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02" y="1532537"/>
            <a:ext cx="1442229" cy="1431446"/>
          </a:xfrm>
          <a:prstGeom prst="rect">
            <a:avLst/>
          </a:prstGeom>
        </p:spPr>
      </p:pic>
      <p:pic>
        <p:nvPicPr>
          <p:cNvPr id="4" name="Картина 3" descr="Git - Logo Downloads">
            <a:extLst>
              <a:ext uri="{FF2B5EF4-FFF2-40B4-BE49-F238E27FC236}">
                <a16:creationId xmlns:a16="http://schemas.microsoft.com/office/drawing/2014/main" id="{FC02CD46-F5F4-E9A1-14B5-FAEF1C8E7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72" y="3247036"/>
            <a:ext cx="1550059" cy="1453012"/>
          </a:xfrm>
          <a:prstGeom prst="rect">
            <a:avLst/>
          </a:prstGeom>
        </p:spPr>
      </p:pic>
      <p:pic>
        <p:nvPicPr>
          <p:cNvPr id="5" name="Картина 4" descr="Microsoft Teams - Wikipedia">
            <a:extLst>
              <a:ext uri="{FF2B5EF4-FFF2-40B4-BE49-F238E27FC236}">
                <a16:creationId xmlns:a16="http://schemas.microsoft.com/office/drawing/2014/main" id="{804632D1-2CE7-4654-B90D-E07555E31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4393" y="1527505"/>
            <a:ext cx="1529212" cy="1452293"/>
          </a:xfrm>
          <a:prstGeom prst="rect">
            <a:avLst/>
          </a:prstGeom>
        </p:spPr>
      </p:pic>
      <p:pic>
        <p:nvPicPr>
          <p:cNvPr id="6" name="Картина 5" descr="Microsoft PowerPoint - Wikipedia">
            <a:extLst>
              <a:ext uri="{FF2B5EF4-FFF2-40B4-BE49-F238E27FC236}">
                <a16:creationId xmlns:a16="http://schemas.microsoft.com/office/drawing/2014/main" id="{E580BF8F-7442-C827-92BC-85F7CE5117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8385" y="3473211"/>
            <a:ext cx="1529212" cy="1431985"/>
          </a:xfrm>
          <a:prstGeom prst="rect">
            <a:avLst/>
          </a:prstGeom>
        </p:spPr>
      </p:pic>
      <p:pic>
        <p:nvPicPr>
          <p:cNvPr id="9" name="Картина 8" descr="Backed By $3 Million In Funding, Canva ...">
            <a:extLst>
              <a:ext uri="{FF2B5EF4-FFF2-40B4-BE49-F238E27FC236}">
                <a16:creationId xmlns:a16="http://schemas.microsoft.com/office/drawing/2014/main" id="{EA748FF7-EA6B-B7ED-369F-AB57ACB450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4060" y="3193122"/>
            <a:ext cx="1474579" cy="1539277"/>
          </a:xfrm>
          <a:prstGeom prst="rect">
            <a:avLst/>
          </a:prstGeom>
        </p:spPr>
      </p:pic>
      <p:pic>
        <p:nvPicPr>
          <p:cNvPr id="10" name="Картина 9" descr="Microsoft Word - Wikipedia">
            <a:extLst>
              <a:ext uri="{FF2B5EF4-FFF2-40B4-BE49-F238E27FC236}">
                <a16:creationId xmlns:a16="http://schemas.microsoft.com/office/drawing/2014/main" id="{54E7ED9B-3735-23EC-BC4F-2306C3DC73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0555" y="1495156"/>
            <a:ext cx="1637042" cy="1516992"/>
          </a:xfrm>
          <a:prstGeom prst="rect">
            <a:avLst/>
          </a:prstGeom>
        </p:spPr>
      </p:pic>
      <p:pic>
        <p:nvPicPr>
          <p:cNvPr id="11" name="Картина 10" descr="GitHub">
            <a:extLst>
              <a:ext uri="{FF2B5EF4-FFF2-40B4-BE49-F238E27FC236}">
                <a16:creationId xmlns:a16="http://schemas.microsoft.com/office/drawing/2014/main" id="{CD26E61E-0E24-6E5B-F459-47C34E7A79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719" y="1440252"/>
            <a:ext cx="1756195" cy="1766978"/>
          </a:xfrm>
          <a:prstGeom prst="rect">
            <a:avLst/>
          </a:prstGeom>
        </p:spPr>
      </p:pic>
      <p:pic>
        <p:nvPicPr>
          <p:cNvPr id="12" name="Картина 11" descr="File:ISO C++ Logo.svg - Wikipedia">
            <a:extLst>
              <a:ext uri="{FF2B5EF4-FFF2-40B4-BE49-F238E27FC236}">
                <a16:creationId xmlns:a16="http://schemas.microsoft.com/office/drawing/2014/main" id="{020BCF7F-0D28-3674-2D20-E6C695199E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8482" y="3195907"/>
            <a:ext cx="1577197" cy="16954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9"/>
          <p:cNvSpPr txBox="1">
            <a:spLocks noGrp="1"/>
          </p:cNvSpPr>
          <p:nvPr>
            <p:ph type="ctrTitle"/>
          </p:nvPr>
        </p:nvSpPr>
        <p:spPr>
          <a:xfrm>
            <a:off x="1595090" y="2973569"/>
            <a:ext cx="5964503" cy="10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9600"/>
              <a:t>LETS MOVE TO THE APP!</a:t>
            </a:r>
            <a:endParaRPr lang="bg-BG" sz="9600"/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224317B6-006E-3548-AC19-1E3F08E4F5EE}"/>
              </a:ext>
            </a:extLst>
          </p:cNvPr>
          <p:cNvSpPr/>
          <p:nvPr/>
        </p:nvSpPr>
        <p:spPr>
          <a:xfrm>
            <a:off x="2283688" y="3724249"/>
            <a:ext cx="5283679" cy="614632"/>
          </a:xfrm>
          <a:prstGeom prst="rect">
            <a:avLst/>
          </a:prstGeom>
          <a:solidFill>
            <a:srgbClr val="07689F"/>
          </a:solidFill>
          <a:ln>
            <a:solidFill>
              <a:srgbClr val="0768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utomotive Industry Newsletter by Slidesgo">
  <a:themeElements>
    <a:clrScheme name="Simple Light">
      <a:dk1>
        <a:srgbClr val="FFFFFF"/>
      </a:dk1>
      <a:lt1>
        <a:srgbClr val="07689F"/>
      </a:lt1>
      <a:dk2>
        <a:srgbClr val="A2D5F2"/>
      </a:dk2>
      <a:lt2>
        <a:srgbClr val="FFC93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Automotive Industry Newsletter by Slidesgo</vt:lpstr>
      <vt:lpstr>Slidesgo Final Pages</vt:lpstr>
      <vt:lpstr>BRIGHTBYTES</vt:lpstr>
      <vt:lpstr>OUR TEAM</vt:lpstr>
      <vt:lpstr>OUR TEAM</vt:lpstr>
      <vt:lpstr>The IDEA</vt:lpstr>
      <vt:lpstr>Stages</vt:lpstr>
      <vt:lpstr>Used technology</vt:lpstr>
      <vt:lpstr>LETS MOVE TO THE APP!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cp:revision>1</cp:revision>
  <dcterms:modified xsi:type="dcterms:W3CDTF">2024-04-16T17:28:26Z</dcterms:modified>
</cp:coreProperties>
</file>