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84" r:id="rId6"/>
    <p:sldId id="385" r:id="rId7"/>
    <p:sldId id="386" r:id="rId8"/>
    <p:sldId id="3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2C7C9-1376-55F6-0BF3-53F451A00E36}" v="591" dt="2024-04-21T11:14:19.281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тко Миленов Дойчев" userId="S::mmdoychev22@codingburgas.bg::1f2744db-a82b-409e-8ff9-118b0b5b9827" providerId="AD" clId="Web-{E132C7C9-1376-55F6-0BF3-53F451A00E36}"/>
    <pc:docChg chg="addSld delSld modSld sldOrd">
      <pc:chgData name="Митко Миленов Дойчев" userId="S::mmdoychev22@codingburgas.bg::1f2744db-a82b-409e-8ff9-118b0b5b9827" providerId="AD" clId="Web-{E132C7C9-1376-55F6-0BF3-53F451A00E36}" dt="2024-04-21T11:14:19.281" v="478" actId="20577"/>
      <pc:docMkLst>
        <pc:docMk/>
      </pc:docMkLst>
      <pc:sldChg chg="delSp modSp">
        <pc:chgData name="Митко Миленов Дойчев" userId="S::mmdoychev22@codingburgas.bg::1f2744db-a82b-409e-8ff9-118b0b5b9827" providerId="AD" clId="Web-{E132C7C9-1376-55F6-0BF3-53F451A00E36}" dt="2024-04-21T09:51:44.063" v="40" actId="20577"/>
        <pc:sldMkLst>
          <pc:docMk/>
          <pc:sldMk cId="2498031464" sldId="342"/>
        </pc:sldMkLst>
        <pc:spChg chg="del mod">
          <ac:chgData name="Митко Миленов Дойчев" userId="S::mmdoychev22@codingburgas.bg::1f2744db-a82b-409e-8ff9-118b0b5b9827" providerId="AD" clId="Web-{E132C7C9-1376-55F6-0BF3-53F451A00E36}" dt="2024-04-21T09:50:03.497" v="22"/>
          <ac:spMkLst>
            <pc:docMk/>
            <pc:sldMk cId="2498031464" sldId="342"/>
            <ac:spMk id="9" creationId="{2981AB9E-AF0F-CAD0-2DD2-D640FB871E66}"/>
          </ac:spMkLst>
        </pc:spChg>
        <pc:spChg chg="mod">
          <ac:chgData name="Митко Миленов Дойчев" userId="S::mmdoychev22@codingburgas.bg::1f2744db-a82b-409e-8ff9-118b0b5b9827" providerId="AD" clId="Web-{E132C7C9-1376-55F6-0BF3-53F451A00E36}" dt="2024-04-21T09:51:44.063" v="40" actId="20577"/>
          <ac:spMkLst>
            <pc:docMk/>
            <pc:sldMk cId="2498031464" sldId="342"/>
            <ac:spMk id="12" creationId="{997874EA-2F67-60CD-631F-5A787057F8CE}"/>
          </ac:spMkLst>
        </pc:spChg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50.945" v="14"/>
        <pc:sldMkLst>
          <pc:docMk/>
          <pc:sldMk cId="1460159330" sldId="359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38.539" v="10"/>
        <pc:sldMkLst>
          <pc:docMk/>
          <pc:sldMk cId="1330733909" sldId="365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20.819" v="3"/>
        <pc:sldMkLst>
          <pc:docMk/>
          <pc:sldMk cId="2395464980" sldId="372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46.492" v="13"/>
        <pc:sldMkLst>
          <pc:docMk/>
          <pc:sldMk cId="1397193754" sldId="373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44.695" v="12"/>
        <pc:sldMkLst>
          <pc:docMk/>
          <pc:sldMk cId="598144966" sldId="374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41.695" v="11"/>
        <pc:sldMkLst>
          <pc:docMk/>
          <pc:sldMk cId="1962637282" sldId="375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36.476" v="9"/>
        <pc:sldMkLst>
          <pc:docMk/>
          <pc:sldMk cId="1073601555" sldId="376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33.882" v="8"/>
        <pc:sldMkLst>
          <pc:docMk/>
          <pc:sldMk cId="2728059627" sldId="377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31.523" v="7"/>
        <pc:sldMkLst>
          <pc:docMk/>
          <pc:sldMk cId="910315636" sldId="378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29.085" v="6"/>
        <pc:sldMkLst>
          <pc:docMk/>
          <pc:sldMk cId="2170071140" sldId="379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26.351" v="5"/>
        <pc:sldMkLst>
          <pc:docMk/>
          <pc:sldMk cId="79695288" sldId="380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23.507" v="4"/>
        <pc:sldMkLst>
          <pc:docMk/>
          <pc:sldMk cId="3304068007" sldId="381"/>
        </pc:sldMkLst>
      </pc:sldChg>
      <pc:sldChg chg="new del">
        <pc:chgData name="Митко Миленов Дойчев" userId="S::mmdoychev22@codingburgas.bg::1f2744db-a82b-409e-8ff9-118b0b5b9827" providerId="AD" clId="Web-{E132C7C9-1376-55F6-0BF3-53F451A00E36}" dt="2024-04-21T09:47:55.227" v="15"/>
        <pc:sldMkLst>
          <pc:docMk/>
          <pc:sldMk cId="4005885963" sldId="382"/>
        </pc:sldMkLst>
      </pc:sldChg>
      <pc:sldChg chg="delSp modSp new ord">
        <pc:chgData name="Митко Миленов Дойчев" userId="S::mmdoychev22@codingburgas.bg::1f2744db-a82b-409e-8ff9-118b0b5b9827" providerId="AD" clId="Web-{E132C7C9-1376-55F6-0BF3-53F451A00E36}" dt="2024-04-21T09:53:10.941" v="42"/>
        <pc:sldMkLst>
          <pc:docMk/>
          <pc:sldMk cId="1134497315" sldId="383"/>
        </pc:sldMkLst>
        <pc:spChg chg="mod">
          <ac:chgData name="Митко Миленов Дойчев" userId="S::mmdoychev22@codingburgas.bg::1f2744db-a82b-409e-8ff9-118b0b5b9827" providerId="AD" clId="Web-{E132C7C9-1376-55F6-0BF3-53F451A00E36}" dt="2024-04-21T09:51:32.109" v="38" actId="20577"/>
          <ac:spMkLst>
            <pc:docMk/>
            <pc:sldMk cId="1134497315" sldId="383"/>
            <ac:spMk id="2" creationId="{8B202E65-BB09-8A3D-4AE6-71DE47539A71}"/>
          </ac:spMkLst>
        </pc:spChg>
        <pc:spChg chg="del mod">
          <ac:chgData name="Митко Миленов Дойчев" userId="S::mmdoychev22@codingburgas.bg::1f2744db-a82b-409e-8ff9-118b0b5b9827" providerId="AD" clId="Web-{E132C7C9-1376-55F6-0BF3-53F451A00E36}" dt="2024-04-21T09:50:56.561" v="32"/>
          <ac:spMkLst>
            <pc:docMk/>
            <pc:sldMk cId="1134497315" sldId="383"/>
            <ac:spMk id="3" creationId="{8E3E136A-8C0F-B827-6045-B461A29A26F6}"/>
          </ac:spMkLst>
        </pc:spChg>
      </pc:sldChg>
      <pc:sldChg chg="addSp delSp modSp new addAnim delAnim">
        <pc:chgData name="Митко Миленов Дойчев" userId="S::mmdoychev22@codingburgas.bg::1f2744db-a82b-409e-8ff9-118b0b5b9827" providerId="AD" clId="Web-{E132C7C9-1376-55F6-0BF3-53F451A00E36}" dt="2024-04-21T10:55:30.836" v="398" actId="20577"/>
        <pc:sldMkLst>
          <pc:docMk/>
          <pc:sldMk cId="2964070403" sldId="384"/>
        </pc:sldMkLst>
        <pc:spChg chg="del mod">
          <ac:chgData name="Митко Миленов Дойчев" userId="S::mmdoychev22@codingburgas.bg::1f2744db-a82b-409e-8ff9-118b0b5b9827" providerId="AD" clId="Web-{E132C7C9-1376-55F6-0BF3-53F451A00E36}" dt="2024-04-21T09:53:21.801" v="44"/>
          <ac:spMkLst>
            <pc:docMk/>
            <pc:sldMk cId="2964070403" sldId="384"/>
            <ac:spMk id="2" creationId="{B55534ED-D59B-975D-BF44-6306C1122103}"/>
          </ac:spMkLst>
        </pc:spChg>
        <pc:spChg chg="del mod">
          <ac:chgData name="Митко Миленов Дойчев" userId="S::mmdoychev22@codingburgas.bg::1f2744db-a82b-409e-8ff9-118b0b5b9827" providerId="AD" clId="Web-{E132C7C9-1376-55F6-0BF3-53F451A00E36}" dt="2024-04-21T09:53:30.395" v="46"/>
          <ac:spMkLst>
            <pc:docMk/>
            <pc:sldMk cId="2964070403" sldId="384"/>
            <ac:spMk id="3" creationId="{D9F9AF9C-ACC3-D607-BB13-3430AF26FE8A}"/>
          </ac:spMkLst>
        </pc:spChg>
        <pc:spChg chg="add del mod">
          <ac:chgData name="Митко Миленов Дойчев" userId="S::mmdoychev22@codingburgas.bg::1f2744db-a82b-409e-8ff9-118b0b5b9827" providerId="AD" clId="Web-{E132C7C9-1376-55F6-0BF3-53F451A00E36}" dt="2024-04-21T10:11:46.885" v="132"/>
          <ac:spMkLst>
            <pc:docMk/>
            <pc:sldMk cId="2964070403" sldId="384"/>
            <ac:spMk id="10" creationId="{BD47F154-E132-EDB2-14B4-740CBAB50E72}"/>
          </ac:spMkLst>
        </pc:spChg>
        <pc:spChg chg="add del mod">
          <ac:chgData name="Митко Миленов Дойчев" userId="S::mmdoychev22@codingburgas.bg::1f2744db-a82b-409e-8ff9-118b0b5b9827" providerId="AD" clId="Web-{E132C7C9-1376-55F6-0BF3-53F451A00E36}" dt="2024-04-21T10:11:25.806" v="129"/>
          <ac:spMkLst>
            <pc:docMk/>
            <pc:sldMk cId="2964070403" sldId="384"/>
            <ac:spMk id="11" creationId="{927E9622-7677-A04E-44B8-ED9634411779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4:26.568" v="381" actId="1076"/>
          <ac:spMkLst>
            <pc:docMk/>
            <pc:sldMk cId="2964070403" sldId="384"/>
            <ac:spMk id="12" creationId="{D6A4D343-2698-A44C-11BD-05DA613EA2DA}"/>
          </ac:spMkLst>
        </pc:spChg>
        <pc:spChg chg="add del mod">
          <ac:chgData name="Митко Миленов Дойчев" userId="S::mmdoychev22@codingburgas.bg::1f2744db-a82b-409e-8ff9-118b0b5b9827" providerId="AD" clId="Web-{E132C7C9-1376-55F6-0BF3-53F451A00E36}" dt="2024-04-21T10:24:21.271" v="227"/>
          <ac:spMkLst>
            <pc:docMk/>
            <pc:sldMk cId="2964070403" sldId="384"/>
            <ac:spMk id="13" creationId="{AED0A3C8-D766-A6AB-DDDD-9A69CC31FD9C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24:36.787" v="230"/>
          <ac:spMkLst>
            <pc:docMk/>
            <pc:sldMk cId="2964070403" sldId="384"/>
            <ac:spMk id="14" creationId="{B88F8C1D-21D2-4D6E-B8BA-BC3082DAAF2F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24:45.193" v="231"/>
          <ac:spMkLst>
            <pc:docMk/>
            <pc:sldMk cId="2964070403" sldId="384"/>
            <ac:spMk id="15" creationId="{AED0A3C8-D766-A6AB-DDDD-9A69CC31FD9C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4:33.943" v="383" actId="1076"/>
          <ac:spMkLst>
            <pc:docMk/>
            <pc:sldMk cId="2964070403" sldId="384"/>
            <ac:spMk id="16" creationId="{09D59651-C01C-B2AD-EA7C-A7A7F06D37AD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30:45.784" v="273"/>
          <ac:spMkLst>
            <pc:docMk/>
            <pc:sldMk cId="2964070403" sldId="384"/>
            <ac:spMk id="17" creationId="{DBF15DAC-FBD6-52DA-85E9-82BAE0BADEB0}"/>
          </ac:spMkLst>
        </pc:spChg>
        <pc:spChg chg="add del mod">
          <ac:chgData name="Митко Миленов Дойчев" userId="S::mmdoychev22@codingburgas.bg::1f2744db-a82b-409e-8ff9-118b0b5b9827" providerId="AD" clId="Web-{E132C7C9-1376-55F6-0BF3-53F451A00E36}" dt="2024-04-21T10:31:09.722" v="278"/>
          <ac:spMkLst>
            <pc:docMk/>
            <pc:sldMk cId="2964070403" sldId="384"/>
            <ac:spMk id="18" creationId="{A71F046B-2391-B021-3E62-7D249BB89F85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4:54.803" v="389" actId="1076"/>
          <ac:spMkLst>
            <pc:docMk/>
            <pc:sldMk cId="2964070403" sldId="384"/>
            <ac:spMk id="19" creationId="{58FCA3D2-35B4-3351-3E59-293F5F30BF6F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39:52.865" v="308"/>
          <ac:spMkLst>
            <pc:docMk/>
            <pc:sldMk cId="2964070403" sldId="384"/>
            <ac:spMk id="20" creationId="{18C1095B-A3E6-A8EE-EC93-21B20E5BAAD1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39:17.051" v="304"/>
          <ac:spMkLst>
            <pc:docMk/>
            <pc:sldMk cId="2964070403" sldId="384"/>
            <ac:spMk id="21" creationId="{1C6D1413-3680-3679-4E31-D34376E1A206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2:35.377" v="370" actId="14100"/>
          <ac:spMkLst>
            <pc:docMk/>
            <pc:sldMk cId="2964070403" sldId="384"/>
            <ac:spMk id="22" creationId="{6C9982CF-32C8-9ECD-4976-77310AE7861A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2:32.783" v="369" actId="14100"/>
          <ac:spMkLst>
            <pc:docMk/>
            <pc:sldMk cId="2964070403" sldId="384"/>
            <ac:spMk id="23" creationId="{821E1AC4-743A-D7C5-6B82-3443D57D5012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1:47.719" v="362" actId="1076"/>
          <ac:spMkLst>
            <pc:docMk/>
            <pc:sldMk cId="2964070403" sldId="384"/>
            <ac:spMk id="24" creationId="{6687B380-ED9D-2501-BBBE-B4F348E6BD0D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5:30.836" v="398" actId="20577"/>
          <ac:spMkLst>
            <pc:docMk/>
            <pc:sldMk cId="2964070403" sldId="384"/>
            <ac:spMk id="25" creationId="{D6837D53-66A7-E12E-A40C-25B4563AC9BE}"/>
          </ac:spMkLst>
        </pc:spChg>
        <pc:picChg chg="add mod">
          <ac:chgData name="Митко Миленов Дойчев" userId="S::mmdoychev22@codingburgas.bg::1f2744db-a82b-409e-8ff9-118b0b5b9827" providerId="AD" clId="Web-{E132C7C9-1376-55F6-0BF3-53F451A00E36}" dt="2024-04-21T10:12:00.198" v="134"/>
          <ac:picMkLst>
            <pc:docMk/>
            <pc:sldMk cId="2964070403" sldId="384"/>
            <ac:picMk id="4" creationId="{28451D11-7245-5DE2-30CE-BB1762FB97D6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09:43.100" v="113"/>
          <ac:picMkLst>
            <pc:docMk/>
            <pc:sldMk cId="2964070403" sldId="384"/>
            <ac:picMk id="5" creationId="{A08BB9BF-95E2-7E6B-F562-231F13365FAF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54:29.084" v="382" actId="1076"/>
          <ac:picMkLst>
            <pc:docMk/>
            <pc:sldMk cId="2964070403" sldId="384"/>
            <ac:picMk id="6" creationId="{28A552A7-A72C-5768-1039-2858BFADE960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09:54.475" v="115"/>
          <ac:picMkLst>
            <pc:docMk/>
            <pc:sldMk cId="2964070403" sldId="384"/>
            <ac:picMk id="7" creationId="{CE686D25-306F-23AD-AAAF-08A11AB30085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54:36.834" v="384" actId="1076"/>
          <ac:picMkLst>
            <pc:docMk/>
            <pc:sldMk cId="2964070403" sldId="384"/>
            <ac:picMk id="8" creationId="{13605699-52AA-E3AB-7EB5-3844C134D015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54:59.131" v="390" actId="1076"/>
          <ac:picMkLst>
            <pc:docMk/>
            <pc:sldMk cId="2964070403" sldId="384"/>
            <ac:picMk id="9" creationId="{102F6ADE-AC00-C0A5-6A78-D121026ADF1C}"/>
          </ac:picMkLst>
        </pc:picChg>
      </pc:sldChg>
      <pc:sldChg chg="modSp new">
        <pc:chgData name="Митко Миленов Дойчев" userId="S::mmdoychev22@codingburgas.bg::1f2744db-a82b-409e-8ff9-118b0b5b9827" providerId="AD" clId="Web-{E132C7C9-1376-55F6-0BF3-53F451A00E36}" dt="2024-04-21T11:14:19.281" v="478" actId="20577"/>
        <pc:sldMkLst>
          <pc:docMk/>
          <pc:sldMk cId="3494787142" sldId="385"/>
        </pc:sldMkLst>
        <pc:spChg chg="mod">
          <ac:chgData name="Митко Миленов Дойчев" userId="S::mmdoychev22@codingburgas.bg::1f2744db-a82b-409e-8ff9-118b0b5b9827" providerId="AD" clId="Web-{E132C7C9-1376-55F6-0BF3-53F451A00E36}" dt="2024-04-21T11:09:17.880" v="459" actId="1076"/>
          <ac:spMkLst>
            <pc:docMk/>
            <pc:sldMk cId="3494787142" sldId="385"/>
            <ac:spMk id="2" creationId="{1CF84712-309C-0356-D885-5657B1A36088}"/>
          </ac:spMkLst>
        </pc:spChg>
        <pc:spChg chg="mod">
          <ac:chgData name="Митко Миленов Дойчев" userId="S::mmdoychev22@codingburgas.bg::1f2744db-a82b-409e-8ff9-118b0b5b9827" providerId="AD" clId="Web-{E132C7C9-1376-55F6-0BF3-53F451A00E36}" dt="2024-04-21T11:14:19.281" v="478" actId="20577"/>
          <ac:spMkLst>
            <pc:docMk/>
            <pc:sldMk cId="3494787142" sldId="385"/>
            <ac:spMk id="3" creationId="{76932B04-91AB-897B-E6F3-3F23DF69FDC6}"/>
          </ac:spMkLst>
        </pc:spChg>
      </pc:sldChg>
      <pc:sldChg chg="addSp delSp modSp new">
        <pc:chgData name="Митко Миленов Дойчев" userId="S::mmdoychev22@codingburgas.bg::1f2744db-a82b-409e-8ff9-118b0b5b9827" providerId="AD" clId="Web-{E132C7C9-1376-55F6-0BF3-53F451A00E36}" dt="2024-04-21T11:07:47.580" v="450" actId="1076"/>
        <pc:sldMkLst>
          <pc:docMk/>
          <pc:sldMk cId="2314957948" sldId="386"/>
        </pc:sldMkLst>
        <pc:spChg chg="mod">
          <ac:chgData name="Митко Миленов Дойчев" userId="S::mmdoychev22@codingburgas.bg::1f2744db-a82b-409e-8ff9-118b0b5b9827" providerId="AD" clId="Web-{E132C7C9-1376-55F6-0BF3-53F451A00E36}" dt="2024-04-21T10:55:47.586" v="399" actId="1076"/>
          <ac:spMkLst>
            <pc:docMk/>
            <pc:sldMk cId="2314957948" sldId="386"/>
            <ac:spMk id="2" creationId="{80BF657F-97C6-8E7D-F3BA-A97D68C6E392}"/>
          </ac:spMkLst>
        </pc:spChg>
        <pc:spChg chg="del mod">
          <ac:chgData name="Митко Миленов Дойчев" userId="S::mmdoychev22@codingburgas.bg::1f2744db-a82b-409e-8ff9-118b0b5b9827" providerId="AD" clId="Web-{E132C7C9-1376-55F6-0BF3-53F451A00E36}" dt="2024-04-21T10:53:29.613" v="373"/>
          <ac:spMkLst>
            <pc:docMk/>
            <pc:sldMk cId="2314957948" sldId="386"/>
            <ac:spMk id="3" creationId="{6AA6997F-16A1-0555-C461-DB9B4A01F7D1}"/>
          </ac:spMkLst>
        </pc:spChg>
        <pc:picChg chg="add mod">
          <ac:chgData name="Митко Миленов Дойчев" userId="S::mmdoychev22@codingburgas.bg::1f2744db-a82b-409e-8ff9-118b0b5b9827" providerId="AD" clId="Web-{E132C7C9-1376-55F6-0BF3-53F451A00E36}" dt="2024-04-21T11:07:10.313" v="439" actId="1076"/>
          <ac:picMkLst>
            <pc:docMk/>
            <pc:sldMk cId="2314957948" sldId="386"/>
            <ac:picMk id="4" creationId="{2F1E2AF1-F682-0A13-97BF-7F07E37A89F8}"/>
          </ac:picMkLst>
        </pc:picChg>
        <pc:picChg chg="add del mod">
          <ac:chgData name="Митко Миленов Дойчев" userId="S::mmdoychev22@codingburgas.bg::1f2744db-a82b-409e-8ff9-118b0b5b9827" providerId="AD" clId="Web-{E132C7C9-1376-55F6-0BF3-53F451A00E36}" dt="2024-04-21T10:57:49.559" v="404"/>
          <ac:picMkLst>
            <pc:docMk/>
            <pc:sldMk cId="2314957948" sldId="386"/>
            <ac:picMk id="5" creationId="{834601E7-0630-EE10-43CC-59DA0C69F793}"/>
          </ac:picMkLst>
        </pc:picChg>
        <pc:picChg chg="add del mod">
          <ac:chgData name="Митко Миленов Дойчев" userId="S::mmdoychev22@codingburgas.bg::1f2744db-a82b-409e-8ff9-118b0b5b9827" providerId="AD" clId="Web-{E132C7C9-1376-55F6-0BF3-53F451A00E36}" dt="2024-04-21T10:58:15.341" v="408"/>
          <ac:picMkLst>
            <pc:docMk/>
            <pc:sldMk cId="2314957948" sldId="386"/>
            <ac:picMk id="6" creationId="{BDD4B814-CCA3-F85C-172B-3C4E314A4341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24.032" v="445" actId="1076"/>
          <ac:picMkLst>
            <pc:docMk/>
            <pc:sldMk cId="2314957948" sldId="386"/>
            <ac:picMk id="7" creationId="{7C9A2763-85A3-1381-E707-2A8D39DF2A3A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19.454" v="443" actId="1076"/>
          <ac:picMkLst>
            <pc:docMk/>
            <pc:sldMk cId="2314957948" sldId="386"/>
            <ac:picMk id="8" creationId="{28CDC300-1C77-E737-61CB-B56792237352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47.580" v="450" actId="1076"/>
          <ac:picMkLst>
            <pc:docMk/>
            <pc:sldMk cId="2314957948" sldId="386"/>
            <ac:picMk id="9" creationId="{153047FC-B956-E1AC-1C47-09659C691A14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40.611" v="448" actId="1076"/>
          <ac:picMkLst>
            <pc:docMk/>
            <pc:sldMk cId="2314957948" sldId="386"/>
            <ac:picMk id="10" creationId="{BBC8D555-214A-69AF-71EE-91A5887C0C0C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45.392" v="449" actId="1076"/>
          <ac:picMkLst>
            <pc:docMk/>
            <pc:sldMk cId="2314957948" sldId="386"/>
            <ac:picMk id="11" creationId="{8EE1E94E-5AD1-5346-22A9-A6B8B183FB3D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11.657" v="440" actId="1076"/>
          <ac:picMkLst>
            <pc:docMk/>
            <pc:sldMk cId="2314957948" sldId="386"/>
            <ac:picMk id="12" creationId="{690B571E-3A40-6543-D11B-D3E072CE9D4B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15.282" v="441" actId="1076"/>
          <ac:picMkLst>
            <pc:docMk/>
            <pc:sldMk cId="2314957948" sldId="386"/>
            <ac:picMk id="13" creationId="{56ABE90C-5D0D-B271-358D-4F105EAB47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4203859"/>
          </a:xfrm>
        </p:spPr>
        <p:txBody>
          <a:bodyPr anchor="b"/>
          <a:lstStyle/>
          <a:p>
            <a:r>
              <a:rPr lang="en-US" sz="7200" b="1" err="1">
                <a:solidFill>
                  <a:schemeClr val="bg1"/>
                </a:solidFill>
                <a:cs typeface="Biome"/>
              </a:rPr>
              <a:t>Bsac</a:t>
            </a:r>
            <a:endParaRPr lang="en-US" sz="7200" b="1">
              <a:solidFill>
                <a:schemeClr val="bg1"/>
              </a:solidFill>
              <a:cs typeface="Biom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451D11-7245-5DE2-30CE-BB1762FB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425" y="4004667"/>
            <a:ext cx="1628774" cy="1616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8BB9BF-95E2-7E6B-F562-231F1336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46" y="4009430"/>
            <a:ext cx="1619251" cy="1619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552A7-A72C-5768-1039-2858BFADE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31" y="1356715"/>
            <a:ext cx="1614490" cy="1614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86D25-306F-23AD-AAAF-08A11AB30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421" y="4012405"/>
            <a:ext cx="1619251" cy="1619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05699-52AA-E3AB-7EB5-3844C134D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616" y="1347788"/>
            <a:ext cx="1626395" cy="1614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F6ADE-AC00-C0A5-6A78-D121026AD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326" y="1341833"/>
            <a:ext cx="1614488" cy="1626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A4D343-2698-A44C-11BD-05DA613EA2DA}"/>
              </a:ext>
            </a:extLst>
          </p:cNvPr>
          <p:cNvSpPr txBox="1"/>
          <p:nvPr/>
        </p:nvSpPr>
        <p:spPr>
          <a:xfrm>
            <a:off x="5012532" y="2970610"/>
            <a:ext cx="2163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Stoyan  </a:t>
            </a:r>
            <a:r>
              <a:rPr lang="en-US" b="1" err="1">
                <a:solidFill>
                  <a:schemeClr val="bg1"/>
                </a:solidFill>
                <a:latin typeface="Biome"/>
                <a:ea typeface="+mn-lt"/>
                <a:cs typeface="+mn-lt"/>
              </a:rPr>
              <a:t>Skuliev</a:t>
            </a:r>
            <a:endParaRPr lang="en-US" b="1">
              <a:solidFill>
                <a:schemeClr val="bg1"/>
              </a:solidFill>
              <a:latin typeface="Biome"/>
              <a:ea typeface="+mn-lt"/>
              <a:cs typeface="+mn-lt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[ Scrum Trainer ]</a:t>
            </a:r>
            <a:endParaRPr lang="en-US" dirty="0">
              <a:solidFill>
                <a:schemeClr val="bg1"/>
              </a:solidFill>
              <a:latin typeface="Biome"/>
              <a:cs typeface="Biom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59651-C01C-B2AD-EA7C-A7A7F06D37AD}"/>
              </a:ext>
            </a:extLst>
          </p:cNvPr>
          <p:cNvSpPr txBox="1"/>
          <p:nvPr/>
        </p:nvSpPr>
        <p:spPr>
          <a:xfrm>
            <a:off x="8111132" y="2976563"/>
            <a:ext cx="2872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Apostol </a:t>
            </a:r>
            <a:r>
              <a:rPr lang="en-US" b="1" dirty="0" err="1">
                <a:solidFill>
                  <a:schemeClr val="bg1"/>
                </a:solidFill>
                <a:latin typeface="Biome"/>
                <a:ea typeface="+mn-lt"/>
                <a:cs typeface="+mn-lt"/>
              </a:rPr>
              <a:t>Kupenov</a:t>
            </a:r>
            <a:endParaRPr lang="en-US" dirty="0" err="1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[ Back-End Developer]</a:t>
            </a:r>
            <a:endParaRPr lang="en-US">
              <a:solidFill>
                <a:schemeClr val="bg1"/>
              </a:solidFill>
              <a:latin typeface="Biome"/>
              <a:cs typeface="Biom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CA3D2-35B4-3351-3E59-293F5F30BF6F}"/>
              </a:ext>
            </a:extLst>
          </p:cNvPr>
          <p:cNvSpPr txBox="1"/>
          <p:nvPr/>
        </p:nvSpPr>
        <p:spPr>
          <a:xfrm>
            <a:off x="1544833" y="2958702"/>
            <a:ext cx="26402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-apple-system"/>
                <a:cs typeface="-apple-system"/>
              </a:rPr>
              <a:t>Martin </a:t>
            </a:r>
            <a:r>
              <a:rPr lang="en-US" b="1" err="1">
                <a:solidFill>
                  <a:schemeClr val="bg1"/>
                </a:solidFill>
                <a:latin typeface="Biome"/>
                <a:ea typeface="-apple-system"/>
                <a:cs typeface="-apple-system"/>
              </a:rPr>
              <a:t>Nenkov</a:t>
            </a:r>
            <a:endParaRPr lang="en-US" b="1" dirty="0">
              <a:solidFill>
                <a:schemeClr val="bg1"/>
              </a:solidFill>
              <a:latin typeface="Biome"/>
              <a:ea typeface="-apple-system"/>
              <a:cs typeface="-apple-system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[ Back-End Developer]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982CF-32C8-9ECD-4976-77310AE7861A}"/>
              </a:ext>
            </a:extLst>
          </p:cNvPr>
          <p:cNvSpPr txBox="1"/>
          <p:nvPr/>
        </p:nvSpPr>
        <p:spPr>
          <a:xfrm>
            <a:off x="8177212" y="5617369"/>
            <a:ext cx="28741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cs typeface="Biome"/>
              </a:rPr>
              <a:t>Mitko </a:t>
            </a:r>
            <a:r>
              <a:rPr lang="en-US" b="1" err="1">
                <a:solidFill>
                  <a:schemeClr val="bg1"/>
                </a:solidFill>
                <a:latin typeface="Biome"/>
                <a:cs typeface="Biome"/>
              </a:rPr>
              <a:t>Doychev</a:t>
            </a:r>
            <a:endParaRPr lang="en-US" b="1">
              <a:solidFill>
                <a:schemeClr val="bg1"/>
              </a:solidFill>
              <a:latin typeface="Biome"/>
              <a:cs typeface="Biome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[ Front-End Developer ]</a:t>
            </a:r>
            <a:endParaRPr lang="en-US">
              <a:solidFill>
                <a:schemeClr val="bg1"/>
              </a:solidFill>
              <a:latin typeface="Biome"/>
              <a:cs typeface="Biom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1E1AC4-743A-D7C5-6B82-3443D57D5012}"/>
              </a:ext>
            </a:extLst>
          </p:cNvPr>
          <p:cNvSpPr txBox="1"/>
          <p:nvPr/>
        </p:nvSpPr>
        <p:spPr>
          <a:xfrm>
            <a:off x="4848819" y="5619750"/>
            <a:ext cx="26312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-apple-system"/>
                <a:cs typeface="-apple-system"/>
              </a:rPr>
              <a:t>Stefan Dimitrov</a:t>
            </a:r>
          </a:p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[ Front-End Developer 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7B380-ED9D-2501-BBBE-B4F348E6BD0D}"/>
              </a:ext>
            </a:extLst>
          </p:cNvPr>
          <p:cNvSpPr txBox="1"/>
          <p:nvPr/>
        </p:nvSpPr>
        <p:spPr>
          <a:xfrm>
            <a:off x="1913928" y="5634632"/>
            <a:ext cx="18901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-apple-system"/>
                <a:cs typeface="-apple-system"/>
              </a:rPr>
              <a:t> Ivan Ivanov</a:t>
            </a:r>
            <a:endParaRPr lang="en-US"/>
          </a:p>
          <a:p>
            <a:pPr algn="ctr"/>
            <a:r>
              <a:rPr lang="en-US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[ Designer ]</a:t>
            </a:r>
            <a:endParaRPr lang="en-US">
              <a:solidFill>
                <a:schemeClr val="bg1"/>
              </a:solidFill>
              <a:latin typeface="Biome"/>
              <a:cs typeface="Biom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37D53-66A7-E12E-A40C-25B4563AC9BE}"/>
              </a:ext>
            </a:extLst>
          </p:cNvPr>
          <p:cNvSpPr txBox="1"/>
          <p:nvPr/>
        </p:nvSpPr>
        <p:spPr>
          <a:xfrm>
            <a:off x="2783086" y="267890"/>
            <a:ext cx="62061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baseline="0" dirty="0">
                <a:solidFill>
                  <a:schemeClr val="bg1"/>
                </a:solidFill>
                <a:latin typeface="Biome"/>
                <a:cs typeface="Biome"/>
              </a:rPr>
              <a:t>Our Team</a:t>
            </a:r>
            <a:r>
              <a:rPr lang="en-US" sz="4000" b="1" dirty="0">
                <a:solidFill>
                  <a:schemeClr val="bg1"/>
                </a:solidFill>
                <a:latin typeface="Biome"/>
                <a:ea typeface="Exo"/>
                <a:cs typeface="Exo"/>
              </a:rPr>
              <a:t>​</a:t>
            </a:r>
            <a:endParaRPr lang="en-US" sz="4000" b="1" dirty="0">
              <a:solidFill>
                <a:schemeClr val="bg1"/>
              </a:solidFill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96407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4712-309C-0356-D885-5657B1A3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121286"/>
            <a:ext cx="6327105" cy="1433255"/>
          </a:xfrm>
        </p:spPr>
        <p:txBody>
          <a:bodyPr/>
          <a:lstStyle/>
          <a:p>
            <a:r>
              <a:rPr lang="en-US" sz="4000" b="1" baseline="0" dirty="0">
                <a:solidFill>
                  <a:schemeClr val="bg1"/>
                </a:solidFill>
                <a:latin typeface="Biome"/>
                <a:cs typeface="Biome"/>
              </a:rPr>
              <a:t>About the project</a:t>
            </a:r>
            <a:r>
              <a:rPr lang="en-US" sz="4000" b="1" dirty="0">
                <a:solidFill>
                  <a:schemeClr val="bg1"/>
                </a:solidFill>
                <a:latin typeface="Biome"/>
                <a:ea typeface="Exo"/>
                <a:cs typeface="Exo"/>
              </a:rPr>
              <a:t>​</a:t>
            </a:r>
            <a:endParaRPr lang="en-US" b="1">
              <a:solidFill>
                <a:schemeClr val="bg1"/>
              </a:solidFill>
              <a:latin typeface="Biom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32B04-91AB-897B-E6F3-3F23DF69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2592917"/>
            <a:ext cx="6327105" cy="40229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Biome"/>
                <a:ea typeface="Segoe UI Historic"/>
                <a:cs typeface="Segoe UI Historic"/>
              </a:rPr>
              <a:t>Our project is a </a:t>
            </a:r>
            <a:r>
              <a:rPr lang="en-US" sz="2800" b="1" dirty="0">
                <a:latin typeface="Biome"/>
                <a:ea typeface="Segoe UI Historic"/>
                <a:cs typeface="Segoe UI Historic"/>
              </a:rPr>
              <a:t>console </a:t>
            </a:r>
            <a:r>
              <a:rPr lang="en-US" sz="2800" dirty="0">
                <a:latin typeface="Biome"/>
                <a:ea typeface="Segoe UI Historic"/>
                <a:cs typeface="Segoe UI Historic"/>
              </a:rPr>
              <a:t>application, that make it easy and understandable for the students to learn new information about the basic subjects in school, so they can have better general knowledge.</a:t>
            </a:r>
            <a:endParaRPr lang="en-US" sz="2800">
              <a:latin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4947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657F-97C6-8E7D-F3BA-A97D68C6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223"/>
            <a:ext cx="6327105" cy="1873786"/>
          </a:xfrm>
        </p:spPr>
        <p:txBody>
          <a:bodyPr/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Used Technologies</a:t>
            </a:r>
            <a:endParaRPr lang="en-US" sz="4000" b="1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3" descr="Visual Studio - Wikipedia">
            <a:extLst>
              <a:ext uri="{FF2B5EF4-FFF2-40B4-BE49-F238E27FC236}">
                <a16:creationId xmlns:a16="http://schemas.microsoft.com/office/drawing/2014/main" id="{2F1E2AF1-F682-0A13-97BF-7F07E37A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881187"/>
            <a:ext cx="128587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A2763-85A3-1381-E707-2A8D39DF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63" y="1938337"/>
            <a:ext cx="1314450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DC300-1C77-E737-61CB-B5679223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431" y="2040731"/>
            <a:ext cx="1076325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047FC-B956-E1AC-1C47-09659C691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707607"/>
            <a:ext cx="1133475" cy="103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C8D555-214A-69AF-71EE-91A5887C0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131" y="3550444"/>
            <a:ext cx="144780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1E94E-5AD1-5346-22A9-A6B8B183F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081" y="3607594"/>
            <a:ext cx="1343025" cy="1238250"/>
          </a:xfrm>
          <a:prstGeom prst="rect">
            <a:avLst/>
          </a:prstGeom>
        </p:spPr>
      </p:pic>
      <p:pic>
        <p:nvPicPr>
          <p:cNvPr id="12" name="Picture 11" descr="Microsoft Word logo and symbol, meaning, history, PNG">
            <a:extLst>
              <a:ext uri="{FF2B5EF4-FFF2-40B4-BE49-F238E27FC236}">
                <a16:creationId xmlns:a16="http://schemas.microsoft.com/office/drawing/2014/main" id="{690B571E-3A40-6543-D11B-D3E072CE9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300" y="3612356"/>
            <a:ext cx="2009775" cy="1133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ABE90C-5D0D-B271-358D-4F105EAB47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6781" y="1938337"/>
            <a:ext cx="952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2E65-BB09-8A3D-4AE6-71DE4753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60167" cy="4054899"/>
          </a:xfrm>
        </p:spPr>
        <p:txBody>
          <a:bodyPr/>
          <a:lstStyle/>
          <a:p>
            <a:r>
              <a:rPr lang="en-US" sz="5400" b="1" dirty="0">
                <a:ea typeface="+mj-lt"/>
                <a:cs typeface="+mj-lt"/>
              </a:rPr>
              <a:t>Now let's jump to</a:t>
            </a:r>
            <a:br>
              <a:rPr lang="en-US" sz="5400" b="1" dirty="0">
                <a:ea typeface="+mj-lt"/>
                <a:cs typeface="+mj-lt"/>
              </a:rPr>
            </a:br>
            <a:r>
              <a:rPr lang="en-US" sz="5400" b="1" dirty="0">
                <a:ea typeface="+mj-lt"/>
                <a:cs typeface="+mj-lt"/>
              </a:rPr>
              <a:t> the project!</a:t>
            </a:r>
            <a:endParaRPr lang="en-US" sz="5400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F2E1-227B-83F1-8F4D-28A8703E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973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133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Bsac </vt:lpstr>
      <vt:lpstr>PowerPoint Presentation</vt:lpstr>
      <vt:lpstr>About the project​</vt:lpstr>
      <vt:lpstr>Used Technologies </vt:lpstr>
      <vt:lpstr>Now let's jump to  the project!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/>
  <cp:lastModifiedBy/>
  <cp:revision>294</cp:revision>
  <dcterms:created xsi:type="dcterms:W3CDTF">2024-04-21T09:46:31Z</dcterms:created>
  <dcterms:modified xsi:type="dcterms:W3CDTF">2024-04-21T11:14:37Z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