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49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2B78-F467-40C0-A8E9-831858E0A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ADF64-64EC-4A1F-AFEF-0B329E82B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7050-59F6-42CD-9FD5-43711BD1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2E1F-633C-4323-9F73-B7472EA1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042E-8C18-49E3-AEEC-9F1B2F7F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5D25-BD48-44D5-A162-5A26F20C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51F8-4595-4939-8102-E3E88728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6D67-8AC7-495D-949B-E159BCCC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8FCC-A1AF-4491-A9C4-6A85D5A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F2F2-E3CA-4E9D-BD4E-3A1D972B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E959D-1363-4D2D-9C76-00D822FE9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40A92-B35A-4C0D-8FF2-BCCF0C7DF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E69E-AB08-4494-B189-2608D93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99FC-AC4A-4CD5-A455-9500E0F7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36E5-8730-41F3-8525-58D993BA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025E-B971-4A7F-8C49-2A87DBD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111B-514F-4B92-B6B2-EAA2DFDA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693D-E95F-4A1B-8387-0265DB4A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F52E9-5C46-4138-A717-F6DC74EA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2368-D47F-423F-A374-35A271DD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7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5BA9-CCAB-46AF-9C42-026AC876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00B81-4A11-48A6-B4AB-15EEF932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B546-429F-42F4-9025-75A15FA2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1F45-B28B-4FB3-9964-2650008C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C360-C5E6-499E-BA5E-3B17E05F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EE21-A822-4C5B-A023-8D5D46C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1242-93EE-40A4-A859-2D93C34A0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B5A6-F8CE-428A-A13D-972DA2AC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E049-74E6-46A3-9E3B-06661D26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261B-78C1-4BD8-BEB3-F07A3DE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E232-CDA0-4606-8340-0416BC0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EB07-C9CD-4F97-8A18-81C7EC92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C569-717F-4ABD-B4AD-338F23C2E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73DD-E68E-4B68-B5C1-015423EA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B9236-0DEB-4ACE-89D6-E7B11FA0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EE56E-7222-420D-A391-230FEC36D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81A9C-31CE-47FD-BF79-3FB38205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85410-E487-4653-9E0E-BB50E021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DDF84-21A8-474C-9FD8-04F7E95C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505C-7939-4F0F-B96E-6838BEB5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8534-4DB0-4D2B-909C-7364193E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3C3E2-5FB2-420B-AC48-4975FB44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29BC6-8328-49C9-8EB4-A5984EE9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25898-8F23-42F4-A6D5-A1C7DB9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26AF-B8F7-4214-954D-49143BD0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5F93-A2FD-475D-80BC-DD92B94D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ED25-6636-4C00-9329-5DF8DCCB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0BF0-BD62-43BB-BBC1-E4E3592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D5683-9984-4905-A144-1AD9C5D1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F1E9F-F6F2-409D-92C9-B9AD523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BD505-8FD4-4A28-853E-70735E64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E7A-E0B6-4E69-B90A-5172C56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1C1B-29CB-44FC-A324-FA61D0E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E43F7-9999-461A-AFAC-76B788459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28BE-CF1A-4D07-A8C5-94AA4B36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9527-80F7-46D9-B876-0993D0CF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8BEA-D24F-4B21-92DB-9BFF1CBE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77B7-D60C-41A5-9B1E-D883DCFD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44BF-79B9-459F-BB5C-07F5237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C6DE-3EC7-4EBA-B84F-26B6BD80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2278-F568-4C89-B39C-7600B0977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EF08-05B8-4AC3-A25E-37754625F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2C56-56EE-4027-A167-4E57D1B9B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7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A9695-92E5-42F1-B30A-4A8C77E41B28}"/>
              </a:ext>
            </a:extLst>
          </p:cNvPr>
          <p:cNvSpPr txBox="1"/>
          <p:nvPr/>
        </p:nvSpPr>
        <p:spPr>
          <a:xfrm>
            <a:off x="287377" y="2774880"/>
            <a:ext cx="605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gradFill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B0F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Caveman Lawyers</a:t>
            </a:r>
          </a:p>
        </p:txBody>
      </p:sp>
    </p:spTree>
    <p:extLst>
      <p:ext uri="{BB962C8B-B14F-4D97-AF65-F5344CB8AC3E}">
        <p14:creationId xmlns:p14="http://schemas.microsoft.com/office/powerpoint/2010/main" val="4190502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2523-EBD6-45AE-9BAB-1D16E391008C}"/>
              </a:ext>
            </a:extLst>
          </p:cNvPr>
          <p:cNvSpPr txBox="1"/>
          <p:nvPr/>
        </p:nvSpPr>
        <p:spPr>
          <a:xfrm>
            <a:off x="401677" y="617220"/>
            <a:ext cx="58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About us: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A8476-535C-4C26-B399-E9897409F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16002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E1070-2B6E-4197-93AF-A1E940B80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434340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4C3F8-13EF-4363-B1F0-867D0343F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251716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BD1D4-2BAB-4A16-BCF5-9420A8527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3429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EAC08F-75BE-4D98-A732-B12E465A8F1D}"/>
              </a:ext>
            </a:extLst>
          </p:cNvPr>
          <p:cNvSpPr txBox="1"/>
          <p:nvPr/>
        </p:nvSpPr>
        <p:spPr>
          <a:xfrm>
            <a:off x="1598017" y="2523008"/>
            <a:ext cx="267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Borislav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Petkov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-Programmer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152A9-1906-4F22-9169-B7BC98880A12}"/>
              </a:ext>
            </a:extLst>
          </p:cNvPr>
          <p:cNvSpPr txBox="1"/>
          <p:nvPr/>
        </p:nvSpPr>
        <p:spPr>
          <a:xfrm>
            <a:off x="1598017" y="3426440"/>
            <a:ext cx="267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Grigoriy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Kalashnik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- Q&amp;A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A7170-8981-4336-8FC3-30ABC45D6416}"/>
              </a:ext>
            </a:extLst>
          </p:cNvPr>
          <p:cNvSpPr txBox="1"/>
          <p:nvPr/>
        </p:nvSpPr>
        <p:spPr>
          <a:xfrm>
            <a:off x="1598016" y="4343400"/>
            <a:ext cx="267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Evgeniy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Kresnov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-Scrum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E96A9E-6AEF-449F-84F2-5FCFFA8FB7D6}"/>
              </a:ext>
            </a:extLst>
          </p:cNvPr>
          <p:cNvSpPr txBox="1"/>
          <p:nvPr/>
        </p:nvSpPr>
        <p:spPr>
          <a:xfrm>
            <a:off x="1598017" y="1608608"/>
            <a:ext cx="267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Anastasya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Gorska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-Programmer</a:t>
            </a:r>
          </a:p>
        </p:txBody>
      </p:sp>
    </p:spTree>
    <p:extLst>
      <p:ext uri="{BB962C8B-B14F-4D97-AF65-F5344CB8AC3E}">
        <p14:creationId xmlns:p14="http://schemas.microsoft.com/office/powerpoint/2010/main" val="1243315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97C62-BCC8-4546-BC8F-C1D808D2D72B}"/>
              </a:ext>
            </a:extLst>
          </p:cNvPr>
          <p:cNvSpPr txBox="1"/>
          <p:nvPr/>
        </p:nvSpPr>
        <p:spPr>
          <a:xfrm>
            <a:off x="521840" y="622739"/>
            <a:ext cx="297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4157F-3A3D-4BF0-9A5F-F3C5997E05AF}"/>
              </a:ext>
            </a:extLst>
          </p:cNvPr>
          <p:cNvSpPr txBox="1"/>
          <p:nvPr/>
        </p:nvSpPr>
        <p:spPr>
          <a:xfrm>
            <a:off x="595149" y="1588376"/>
            <a:ext cx="25343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Our project is about a test, where you need to choose a subject, and answer questions about it. Then, after answering you get a grade. If it is good enough you pass the test.</a:t>
            </a:r>
          </a:p>
        </p:txBody>
      </p:sp>
    </p:spTree>
    <p:extLst>
      <p:ext uri="{BB962C8B-B14F-4D97-AF65-F5344CB8AC3E}">
        <p14:creationId xmlns:p14="http://schemas.microsoft.com/office/powerpoint/2010/main" val="373586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</dc:creator>
  <cp:lastModifiedBy>Gregory</cp:lastModifiedBy>
  <cp:revision>6</cp:revision>
  <dcterms:created xsi:type="dcterms:W3CDTF">2024-04-20T13:00:19Z</dcterms:created>
  <dcterms:modified xsi:type="dcterms:W3CDTF">2024-04-21T14:52:10Z</dcterms:modified>
</cp:coreProperties>
</file>