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B78-F467-40C0-A8E9-831858E0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ADF64-64EC-4A1F-AFEF-0B329E82B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7050-59F6-42CD-9FD5-43711BD1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2E1F-633C-4323-9F73-B7472EA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2E-8C18-49E3-AEEC-9F1B2F7F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5D25-BD48-44D5-A162-5A26F20C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51F8-4595-4939-8102-E3E88728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6D67-8AC7-495D-949B-E159BCCC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FCC-A1AF-4491-A9C4-6A85D5A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2F2-E3CA-4E9D-BD4E-3A1D972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E959D-1363-4D2D-9C76-00D822FE9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0A92-B35A-4C0D-8FF2-BCCF0C7D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E69E-AB08-4494-B189-2608D93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FC-AC4A-4CD5-A455-9500E0F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36E5-8730-41F3-8525-58D993BA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025E-B971-4A7F-8C49-2A87DBD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11B-514F-4B92-B6B2-EAA2DFDA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693D-E95F-4A1B-8387-0265DB4A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F52E9-5C46-4138-A717-F6DC74E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2368-D47F-423F-A374-35A271D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5BA9-CCAB-46AF-9C42-026AC876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0B81-4A11-48A6-B4AB-15EEF932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B546-429F-42F4-9025-75A15FA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F45-B28B-4FB3-9964-2650008C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C360-C5E6-499E-BA5E-3B17E05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9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E21-A822-4C5B-A023-8D5D46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1242-93EE-40A4-A859-2D93C34A0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B5A6-F8CE-428A-A13D-972DA2AC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E049-74E6-46A3-9E3B-06661D26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261B-78C1-4BD8-BEB3-F07A3DE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E232-CDA0-4606-8340-0416BC0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B07-C9CD-4F97-8A18-81C7EC9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6C569-717F-4ABD-B4AD-338F23C2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73DD-E68E-4B68-B5C1-015423EA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B9236-0DEB-4ACE-89D6-E7B11FA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EE56E-7222-420D-A391-230FEC36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1A9C-31CE-47FD-BF79-3FB3820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85410-E487-4653-9E0E-BB50E02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DDF84-21A8-474C-9FD8-04F7E95C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505C-7939-4F0F-B96E-6838BEB5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8534-4DB0-4D2B-909C-7364193E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C3E2-5FB2-420B-AC48-4975FB44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29BC6-8328-49C9-8EB4-A5984EE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5898-8F23-42F4-A6D5-A1C7DB9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26AF-B8F7-4214-954D-49143BD0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5F93-A2FD-475D-80BC-DD92B94D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ED25-6636-4C00-9329-5DF8DCCB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BF0-BD62-43BB-BBC1-E4E3592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D5683-9984-4905-A144-1AD9C5D1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F1E9F-F6F2-409D-92C9-B9AD523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BD505-8FD4-4A28-853E-70735E64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2E7A-E0B6-4E69-B90A-5172C560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1C1B-29CB-44FC-A324-FA61D0E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E43F7-9999-461A-AFAC-76B78845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28BE-CF1A-4D07-A8C5-94AA4B36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9527-80F7-46D9-B876-0993D0C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8BEA-D24F-4B21-92DB-9BFF1CBE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77B7-D60C-41A5-9B1E-D883DCF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44BF-79B9-459F-BB5C-07F5237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C6DE-3EC7-4EBA-B84F-26B6BD80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2278-F568-4C89-B39C-7600B097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0ED01-9D76-44BA-B130-10E02C6AC787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F08-05B8-4AC3-A25E-37754625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2C56-56EE-4027-A167-4E57D1B9B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12FD-2CC6-4FCB-9EF4-2F5067C70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7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1">
                <a:lumMod val="75000"/>
              </a:schemeClr>
            </a:gs>
            <a:gs pos="58000">
              <a:schemeClr val="accent1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BDC640-52FA-44A8-A712-903930F72C26}"/>
              </a:ext>
            </a:extLst>
          </p:cNvPr>
          <p:cNvSpPr/>
          <p:nvPr/>
        </p:nvSpPr>
        <p:spPr>
          <a:xfrm rot="2819801">
            <a:off x="4616439" y="-1120390"/>
            <a:ext cx="9716622" cy="7790540"/>
          </a:xfrm>
          <a:custGeom>
            <a:avLst/>
            <a:gdLst>
              <a:gd name="connsiteX0" fmla="*/ 8266027 w 9716622"/>
              <a:gd name="connsiteY0" fmla="*/ 4080486 h 7790540"/>
              <a:gd name="connsiteX1" fmla="*/ 8779555 w 9716622"/>
              <a:gd name="connsiteY1" fmla="*/ 3836204 h 7790540"/>
              <a:gd name="connsiteX2" fmla="*/ 8838187 w 9716622"/>
              <a:gd name="connsiteY2" fmla="*/ 3833243 h 7790540"/>
              <a:gd name="connsiteX3" fmla="*/ 9713470 w 9716622"/>
              <a:gd name="connsiteY3" fmla="*/ 4649552 h 7790540"/>
              <a:gd name="connsiteX4" fmla="*/ 9716622 w 9716622"/>
              <a:gd name="connsiteY4" fmla="*/ 4680819 h 7790540"/>
              <a:gd name="connsiteX5" fmla="*/ 9716621 w 9716622"/>
              <a:gd name="connsiteY5" fmla="*/ 4680819 h 7790540"/>
              <a:gd name="connsiteX6" fmla="*/ 9715270 w 9716622"/>
              <a:gd name="connsiteY6" fmla="*/ 4707562 h 7790540"/>
              <a:gd name="connsiteX7" fmla="*/ 8952409 w 9716622"/>
              <a:gd name="connsiteY7" fmla="*/ 5525537 h 7790540"/>
              <a:gd name="connsiteX8" fmla="*/ 8867622 w 9716622"/>
              <a:gd name="connsiteY8" fmla="*/ 5529818 h 7790540"/>
              <a:gd name="connsiteX9" fmla="*/ 8866360 w 9716622"/>
              <a:gd name="connsiteY9" fmla="*/ 5529817 h 7790540"/>
              <a:gd name="connsiteX10" fmla="*/ 8021744 w 9716622"/>
              <a:gd name="connsiteY10" fmla="*/ 4767623 h 7790540"/>
              <a:gd name="connsiteX11" fmla="*/ 8017361 w 9716622"/>
              <a:gd name="connsiteY11" fmla="*/ 4680819 h 7790540"/>
              <a:gd name="connsiteX12" fmla="*/ 8034610 w 9716622"/>
              <a:gd name="connsiteY12" fmla="*/ 4509716 h 7790540"/>
              <a:gd name="connsiteX13" fmla="*/ 8266027 w 9716622"/>
              <a:gd name="connsiteY13" fmla="*/ 4080486 h 7790540"/>
              <a:gd name="connsiteX14" fmla="*/ 4186985 w 9716622"/>
              <a:gd name="connsiteY14" fmla="*/ 5286723 h 7790540"/>
              <a:gd name="connsiteX15" fmla="*/ 4787764 w 9716622"/>
              <a:gd name="connsiteY15" fmla="*/ 5037873 h 7790540"/>
              <a:gd name="connsiteX16" fmla="*/ 5637394 w 9716622"/>
              <a:gd name="connsiteY16" fmla="*/ 5887502 h 7790540"/>
              <a:gd name="connsiteX17" fmla="*/ 5637394 w 9716622"/>
              <a:gd name="connsiteY17" fmla="*/ 6838123 h 7790540"/>
              <a:gd name="connsiteX18" fmla="*/ 4787764 w 9716622"/>
              <a:gd name="connsiteY18" fmla="*/ 7687752 h 7790540"/>
              <a:gd name="connsiteX19" fmla="*/ 3938134 w 9716622"/>
              <a:gd name="connsiteY19" fmla="*/ 6838122 h 7790540"/>
              <a:gd name="connsiteX20" fmla="*/ 3938134 w 9716622"/>
              <a:gd name="connsiteY20" fmla="*/ 5887502 h 7790540"/>
              <a:gd name="connsiteX21" fmla="*/ 4186985 w 9716622"/>
              <a:gd name="connsiteY21" fmla="*/ 5286723 h 7790540"/>
              <a:gd name="connsiteX22" fmla="*/ 6006308 w 9716622"/>
              <a:gd name="connsiteY22" fmla="*/ 1192166 h 7790540"/>
              <a:gd name="connsiteX23" fmla="*/ 7705568 w 9716622"/>
              <a:gd name="connsiteY23" fmla="*/ 2776936 h 7790540"/>
              <a:gd name="connsiteX24" fmla="*/ 7705568 w 9716622"/>
              <a:gd name="connsiteY24" fmla="*/ 6862454 h 7790540"/>
              <a:gd name="connsiteX25" fmla="*/ 6840014 w 9716622"/>
              <a:gd name="connsiteY25" fmla="*/ 7790540 h 7790540"/>
              <a:gd name="connsiteX26" fmla="*/ 6684708 w 9716622"/>
              <a:gd name="connsiteY26" fmla="*/ 7774884 h 7790540"/>
              <a:gd name="connsiteX27" fmla="*/ 6006308 w 9716622"/>
              <a:gd name="connsiteY27" fmla="*/ 6942515 h 7790540"/>
              <a:gd name="connsiteX28" fmla="*/ 2171961 w 9716622"/>
              <a:gd name="connsiteY28" fmla="*/ 4648778 h 7790540"/>
              <a:gd name="connsiteX29" fmla="*/ 2772293 w 9716622"/>
              <a:gd name="connsiteY29" fmla="*/ 4400112 h 7790540"/>
              <a:gd name="connsiteX30" fmla="*/ 2773557 w 9716622"/>
              <a:gd name="connsiteY30" fmla="*/ 4400111 h 7790540"/>
              <a:gd name="connsiteX31" fmla="*/ 3622556 w 9716622"/>
              <a:gd name="connsiteY31" fmla="*/ 5249110 h 7790540"/>
              <a:gd name="connsiteX32" fmla="*/ 3622554 w 9716622"/>
              <a:gd name="connsiteY32" fmla="*/ 5249110 h 7790540"/>
              <a:gd name="connsiteX33" fmla="*/ 2773555 w 9716622"/>
              <a:gd name="connsiteY33" fmla="*/ 6098109 h 7790540"/>
              <a:gd name="connsiteX34" fmla="*/ 2772293 w 9716622"/>
              <a:gd name="connsiteY34" fmla="*/ 6098108 h 7790540"/>
              <a:gd name="connsiteX35" fmla="*/ 1927678 w 9716622"/>
              <a:gd name="connsiteY35" fmla="*/ 5335915 h 7790540"/>
              <a:gd name="connsiteX36" fmla="*/ 1923295 w 9716622"/>
              <a:gd name="connsiteY36" fmla="*/ 5249110 h 7790540"/>
              <a:gd name="connsiteX37" fmla="*/ 1940544 w 9716622"/>
              <a:gd name="connsiteY37" fmla="*/ 5078008 h 7790540"/>
              <a:gd name="connsiteX38" fmla="*/ 2171961 w 9716622"/>
              <a:gd name="connsiteY38" fmla="*/ 4648778 h 7790540"/>
              <a:gd name="connsiteX39" fmla="*/ 3991646 w 9716622"/>
              <a:gd name="connsiteY39" fmla="*/ 789567 h 7790540"/>
              <a:gd name="connsiteX40" fmla="*/ 4728015 w 9716622"/>
              <a:gd name="connsiteY40" fmla="*/ 0 h 7790540"/>
              <a:gd name="connsiteX41" fmla="*/ 5690905 w 9716622"/>
              <a:gd name="connsiteY41" fmla="*/ 898014 h 7790540"/>
              <a:gd name="connsiteX42" fmla="*/ 5690905 w 9716622"/>
              <a:gd name="connsiteY42" fmla="*/ 3943786 h 7790540"/>
              <a:gd name="connsiteX43" fmla="*/ 4841275 w 9716622"/>
              <a:gd name="connsiteY43" fmla="*/ 4793416 h 7790540"/>
              <a:gd name="connsiteX44" fmla="*/ 3991646 w 9716622"/>
              <a:gd name="connsiteY44" fmla="*/ 3943787 h 7790540"/>
              <a:gd name="connsiteX45" fmla="*/ 1894189 w 9716622"/>
              <a:gd name="connsiteY45" fmla="*/ 3038554 h 7790540"/>
              <a:gd name="connsiteX46" fmla="*/ 3593448 w 9716622"/>
              <a:gd name="connsiteY46" fmla="*/ 1216533 h 7790540"/>
              <a:gd name="connsiteX47" fmla="*/ 3593448 w 9716622"/>
              <a:gd name="connsiteY47" fmla="*/ 3165064 h 7790540"/>
              <a:gd name="connsiteX48" fmla="*/ 2743819 w 9716622"/>
              <a:gd name="connsiteY48" fmla="*/ 4014694 h 7790540"/>
              <a:gd name="connsiteX49" fmla="*/ 1894189 w 9716622"/>
              <a:gd name="connsiteY49" fmla="*/ 3165064 h 7790540"/>
              <a:gd name="connsiteX50" fmla="*/ 0 w 9716622"/>
              <a:gd name="connsiteY50" fmla="*/ 5069587 h 7790540"/>
              <a:gd name="connsiteX51" fmla="*/ 1699260 w 9716622"/>
              <a:gd name="connsiteY51" fmla="*/ 3247566 h 7790540"/>
              <a:gd name="connsiteX52" fmla="*/ 1699260 w 9716622"/>
              <a:gd name="connsiteY52" fmla="*/ 6751545 h 7790540"/>
              <a:gd name="connsiteX53" fmla="*/ 849630 w 9716622"/>
              <a:gd name="connsiteY53" fmla="*/ 7601176 h 7790540"/>
              <a:gd name="connsiteX54" fmla="*/ 0 w 9716622"/>
              <a:gd name="connsiteY54" fmla="*/ 6751545 h 77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716622" h="7790540">
                <a:moveTo>
                  <a:pt x="8266027" y="4080486"/>
                </a:moveTo>
                <a:cubicBezTo>
                  <a:pt x="8400461" y="3946052"/>
                  <a:pt x="8579769" y="3856493"/>
                  <a:pt x="8779555" y="3836204"/>
                </a:cubicBezTo>
                <a:lnTo>
                  <a:pt x="8838187" y="3833243"/>
                </a:lnTo>
                <a:lnTo>
                  <a:pt x="9713470" y="4649552"/>
                </a:lnTo>
                <a:lnTo>
                  <a:pt x="9716622" y="4680819"/>
                </a:lnTo>
                <a:lnTo>
                  <a:pt x="9716621" y="4680819"/>
                </a:lnTo>
                <a:lnTo>
                  <a:pt x="9715270" y="4707562"/>
                </a:lnTo>
                <a:lnTo>
                  <a:pt x="8952409" y="5525537"/>
                </a:lnTo>
                <a:lnTo>
                  <a:pt x="8867622" y="5529818"/>
                </a:lnTo>
                <a:lnTo>
                  <a:pt x="8866360" y="5529817"/>
                </a:lnTo>
                <a:cubicBezTo>
                  <a:pt x="8426777" y="5529816"/>
                  <a:pt x="8065221" y="5195736"/>
                  <a:pt x="8021744" y="4767623"/>
                </a:cubicBezTo>
                <a:lnTo>
                  <a:pt x="8017361" y="4680819"/>
                </a:lnTo>
                <a:lnTo>
                  <a:pt x="8034610" y="4509716"/>
                </a:lnTo>
                <a:cubicBezTo>
                  <a:pt x="8068538" y="4343913"/>
                  <a:pt x="8150798" y="4195716"/>
                  <a:pt x="8266027" y="4080486"/>
                </a:cubicBezTo>
                <a:close/>
                <a:moveTo>
                  <a:pt x="4186985" y="5286723"/>
                </a:moveTo>
                <a:cubicBezTo>
                  <a:pt x="4340737" y="5132970"/>
                  <a:pt x="4553145" y="5037872"/>
                  <a:pt x="4787764" y="5037873"/>
                </a:cubicBezTo>
                <a:cubicBezTo>
                  <a:pt x="5257002" y="5037872"/>
                  <a:pt x="5637394" y="5418264"/>
                  <a:pt x="5637394" y="5887502"/>
                </a:cubicBezTo>
                <a:lnTo>
                  <a:pt x="5637394" y="6838123"/>
                </a:lnTo>
                <a:cubicBezTo>
                  <a:pt x="5637394" y="7307360"/>
                  <a:pt x="5257002" y="7687752"/>
                  <a:pt x="4787764" y="7687752"/>
                </a:cubicBezTo>
                <a:cubicBezTo>
                  <a:pt x="4318526" y="7687752"/>
                  <a:pt x="3938133" y="7307361"/>
                  <a:pt x="3938134" y="6838122"/>
                </a:cubicBezTo>
                <a:lnTo>
                  <a:pt x="3938134" y="5887502"/>
                </a:lnTo>
                <a:cubicBezTo>
                  <a:pt x="3938134" y="5652883"/>
                  <a:pt x="4033232" y="5440476"/>
                  <a:pt x="4186985" y="5286723"/>
                </a:cubicBezTo>
                <a:close/>
                <a:moveTo>
                  <a:pt x="6006308" y="1192166"/>
                </a:moveTo>
                <a:lnTo>
                  <a:pt x="7705568" y="2776936"/>
                </a:lnTo>
                <a:lnTo>
                  <a:pt x="7705568" y="6862454"/>
                </a:lnTo>
                <a:lnTo>
                  <a:pt x="6840014" y="7790540"/>
                </a:lnTo>
                <a:lnTo>
                  <a:pt x="6684708" y="7774884"/>
                </a:lnTo>
                <a:cubicBezTo>
                  <a:pt x="6297545" y="7695659"/>
                  <a:pt x="6006308" y="7353099"/>
                  <a:pt x="6006308" y="6942515"/>
                </a:cubicBezTo>
                <a:close/>
                <a:moveTo>
                  <a:pt x="2171961" y="4648778"/>
                </a:moveTo>
                <a:cubicBezTo>
                  <a:pt x="2325600" y="4495139"/>
                  <a:pt x="2537849" y="4400111"/>
                  <a:pt x="2772293" y="4400112"/>
                </a:cubicBezTo>
                <a:lnTo>
                  <a:pt x="2773557" y="4400111"/>
                </a:lnTo>
                <a:cubicBezTo>
                  <a:pt x="3242446" y="4400112"/>
                  <a:pt x="3622556" y="4780221"/>
                  <a:pt x="3622556" y="5249110"/>
                </a:cubicBezTo>
                <a:lnTo>
                  <a:pt x="3622554" y="5249110"/>
                </a:lnTo>
                <a:cubicBezTo>
                  <a:pt x="3622554" y="5717999"/>
                  <a:pt x="3242444" y="6098109"/>
                  <a:pt x="2773555" y="6098109"/>
                </a:cubicBezTo>
                <a:lnTo>
                  <a:pt x="2772293" y="6098108"/>
                </a:lnTo>
                <a:cubicBezTo>
                  <a:pt x="2332711" y="6098108"/>
                  <a:pt x="1971155" y="5764028"/>
                  <a:pt x="1927678" y="5335915"/>
                </a:cubicBezTo>
                <a:lnTo>
                  <a:pt x="1923295" y="5249110"/>
                </a:lnTo>
                <a:lnTo>
                  <a:pt x="1940544" y="5078008"/>
                </a:lnTo>
                <a:cubicBezTo>
                  <a:pt x="1974472" y="4912204"/>
                  <a:pt x="2056732" y="4764006"/>
                  <a:pt x="2171961" y="4648778"/>
                </a:cubicBezTo>
                <a:close/>
                <a:moveTo>
                  <a:pt x="3991646" y="789567"/>
                </a:moveTo>
                <a:lnTo>
                  <a:pt x="4728015" y="0"/>
                </a:lnTo>
                <a:lnTo>
                  <a:pt x="5690905" y="898014"/>
                </a:lnTo>
                <a:lnTo>
                  <a:pt x="5690905" y="3943786"/>
                </a:lnTo>
                <a:cubicBezTo>
                  <a:pt x="5690905" y="4413024"/>
                  <a:pt x="5310513" y="4793416"/>
                  <a:pt x="4841275" y="4793416"/>
                </a:cubicBezTo>
                <a:cubicBezTo>
                  <a:pt x="4372037" y="4793416"/>
                  <a:pt x="3991645" y="4413024"/>
                  <a:pt x="3991646" y="3943787"/>
                </a:cubicBezTo>
                <a:close/>
                <a:moveTo>
                  <a:pt x="1894189" y="3038554"/>
                </a:moveTo>
                <a:lnTo>
                  <a:pt x="3593448" y="1216533"/>
                </a:lnTo>
                <a:lnTo>
                  <a:pt x="3593448" y="3165064"/>
                </a:lnTo>
                <a:cubicBezTo>
                  <a:pt x="3593449" y="3634302"/>
                  <a:pt x="3213056" y="4014694"/>
                  <a:pt x="2743819" y="4014694"/>
                </a:cubicBezTo>
                <a:cubicBezTo>
                  <a:pt x="2274580" y="4014694"/>
                  <a:pt x="1894188" y="3634302"/>
                  <a:pt x="1894189" y="3165064"/>
                </a:cubicBezTo>
                <a:close/>
                <a:moveTo>
                  <a:pt x="0" y="5069587"/>
                </a:moveTo>
                <a:lnTo>
                  <a:pt x="1699260" y="3247566"/>
                </a:lnTo>
                <a:lnTo>
                  <a:pt x="1699260" y="6751545"/>
                </a:lnTo>
                <a:cubicBezTo>
                  <a:pt x="1699261" y="7220782"/>
                  <a:pt x="1318868" y="7601175"/>
                  <a:pt x="849630" y="7601176"/>
                </a:cubicBezTo>
                <a:cubicBezTo>
                  <a:pt x="380392" y="7601176"/>
                  <a:pt x="0" y="7220783"/>
                  <a:pt x="0" y="6751545"/>
                </a:cubicBez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673100" dist="381000" dir="13080000">
              <a:schemeClr val="tx1"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effectLst>
                <a:outerShdw dist="152400" dir="32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A9695-92E5-42F1-B30A-4A8C77E41B28}"/>
              </a:ext>
            </a:extLst>
          </p:cNvPr>
          <p:cNvSpPr txBox="1"/>
          <p:nvPr/>
        </p:nvSpPr>
        <p:spPr>
          <a:xfrm>
            <a:off x="287377" y="2774880"/>
            <a:ext cx="605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gradFill>
                    <a:gsLst>
                      <a:gs pos="0">
                        <a:schemeClr val="accent1">
                          <a:lumMod val="50000"/>
                        </a:schemeClr>
                      </a:gs>
                      <a:gs pos="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50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Caveman Lawyers</a:t>
            </a:r>
          </a:p>
        </p:txBody>
      </p:sp>
    </p:spTree>
    <p:extLst>
      <p:ext uri="{BB962C8B-B14F-4D97-AF65-F5344CB8AC3E}">
        <p14:creationId xmlns:p14="http://schemas.microsoft.com/office/powerpoint/2010/main" val="419050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</dc:creator>
  <cp:lastModifiedBy>Gregory</cp:lastModifiedBy>
  <cp:revision>3</cp:revision>
  <dcterms:created xsi:type="dcterms:W3CDTF">2024-04-20T13:00:19Z</dcterms:created>
  <dcterms:modified xsi:type="dcterms:W3CDTF">2024-04-21T14:35:19Z</dcterms:modified>
</cp:coreProperties>
</file>