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2789" y="1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B78-F467-40C0-A8E9-831858E0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DF64-64EC-4A1F-AFEF-0B329E82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7050-59F6-42CD-9FD5-43711BD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2E1F-633C-4323-9F73-B7472EA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2E-8C18-49E3-AEEC-9F1B2F7F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5D25-BD48-44D5-A162-5A26F20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51F8-4595-4939-8102-E3E88728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D67-8AC7-495D-949B-E159BCC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FCC-A1AF-4491-A9C4-6A85D5A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2F2-E3CA-4E9D-BD4E-3A1D972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959D-1363-4D2D-9C76-00D822FE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0A92-B35A-4C0D-8FF2-BCCF0C7D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E69E-AB08-4494-B189-2608D93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FC-AC4A-4CD5-A455-9500E0F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36E5-8730-41F3-8525-58D993B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25E-B971-4A7F-8C49-2A87DBD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11B-514F-4B92-B6B2-EAA2DFDA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93D-E95F-4A1B-8387-0265DB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52E9-5C46-4138-A717-F6DC74E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2368-D47F-423F-A374-35A271D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BA9-CCAB-46AF-9C42-026AC87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0B81-4A11-48A6-B4AB-15EEF93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546-429F-42F4-9025-75A15FA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F45-B28B-4FB3-9964-2650008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360-C5E6-499E-BA5E-3B17E05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E21-A822-4C5B-A023-8D5D46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242-93EE-40A4-A859-2D93C34A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5A6-F8CE-428A-A13D-972DA2AC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E049-74E6-46A3-9E3B-06661D2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261B-78C1-4BD8-BEB3-F07A3DE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E232-CDA0-4606-8340-0416BC0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B07-C9CD-4F97-8A18-81C7EC9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569-717F-4ABD-B4AD-338F23C2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73DD-E68E-4B68-B5C1-015423E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9236-0DEB-4ACE-89D6-E7B11FA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E56E-7222-420D-A391-230FEC3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1A9C-31CE-47FD-BF79-3FB382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5410-E487-4653-9E0E-BB50E02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DF84-21A8-474C-9FD8-04F7E9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05C-7939-4F0F-B96E-6838BE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8534-4DB0-4D2B-909C-7364193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C3E2-5FB2-420B-AC48-4975FB4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BC6-8328-49C9-8EB4-A5984EE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5898-8F23-42F4-A6D5-A1C7DB9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26AF-B8F7-4214-954D-49143BD0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5F93-A2FD-475D-80BC-DD92B94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D25-6636-4C00-9329-5DF8DCC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BF0-BD62-43BB-BBC1-E4E3592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D5683-9984-4905-A144-1AD9C5D1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1E9F-F6F2-409D-92C9-B9AD523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D505-8FD4-4A28-853E-70735E6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E7A-E0B6-4E69-B90A-5172C56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1C1B-29CB-44FC-A324-FA61D0E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43F7-9999-461A-AFAC-76B78845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28BE-CF1A-4D07-A8C5-94AA4B36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9527-80F7-46D9-B876-0993D0C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8BEA-D24F-4B21-92DB-9BFF1CB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77B7-D60C-41A5-9B1E-D883DC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44BF-79B9-459F-BB5C-07F5237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C6DE-3EC7-4EBA-B84F-26B6BD80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2278-F568-4C89-B39C-7600B097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F08-05B8-4AC3-A25E-37754625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C56-56EE-4027-A167-4E57D1B9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A9695-92E5-42F1-B30A-4A8C77E41B28}"/>
              </a:ext>
            </a:extLst>
          </p:cNvPr>
          <p:cNvSpPr txBox="1"/>
          <p:nvPr/>
        </p:nvSpPr>
        <p:spPr>
          <a:xfrm>
            <a:off x="287377" y="2774880"/>
            <a:ext cx="605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Caveman Lawyers</a:t>
            </a:r>
          </a:p>
        </p:txBody>
      </p:sp>
    </p:spTree>
    <p:extLst>
      <p:ext uri="{BB962C8B-B14F-4D97-AF65-F5344CB8AC3E}">
        <p14:creationId xmlns:p14="http://schemas.microsoft.com/office/powerpoint/2010/main" val="419050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523-EBD6-45AE-9BAB-1D16E391008C}"/>
              </a:ext>
            </a:extLst>
          </p:cNvPr>
          <p:cNvSpPr txBox="1"/>
          <p:nvPr/>
        </p:nvSpPr>
        <p:spPr>
          <a:xfrm>
            <a:off x="401677" y="617220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8476-535C-4C26-B399-E9897409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16002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1070-2B6E-4197-93AF-A1E940B80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43434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4C3F8-13EF-4363-B1F0-867D0343F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251716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BD1D4-2BAB-4A16-BCF5-9420A8527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AC08F-75BE-4D98-A732-B12E465A8F1D}"/>
              </a:ext>
            </a:extLst>
          </p:cNvPr>
          <p:cNvSpPr txBox="1"/>
          <p:nvPr/>
        </p:nvSpPr>
        <p:spPr>
          <a:xfrm>
            <a:off x="1598017" y="2523008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Borislav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Petkov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152A9-1906-4F22-9169-B7BC98880A12}"/>
              </a:ext>
            </a:extLst>
          </p:cNvPr>
          <p:cNvSpPr txBox="1"/>
          <p:nvPr/>
        </p:nvSpPr>
        <p:spPr>
          <a:xfrm>
            <a:off x="1598017" y="342644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Grigoriy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Kalashnik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- Q&amp;A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A7170-8981-4336-8FC3-30ABC45D6416}"/>
              </a:ext>
            </a:extLst>
          </p:cNvPr>
          <p:cNvSpPr txBox="1"/>
          <p:nvPr/>
        </p:nvSpPr>
        <p:spPr>
          <a:xfrm>
            <a:off x="1598016" y="434340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Evgeniy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Kresnov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-Scrum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96A9E-6AEF-449F-84F2-5FCFFA8FB7D6}"/>
              </a:ext>
            </a:extLst>
          </p:cNvPr>
          <p:cNvSpPr txBox="1"/>
          <p:nvPr/>
        </p:nvSpPr>
        <p:spPr>
          <a:xfrm>
            <a:off x="1598017" y="1608608"/>
            <a:ext cx="2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Anastasya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Gorska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</p:spTree>
    <p:extLst>
      <p:ext uri="{BB962C8B-B14F-4D97-AF65-F5344CB8AC3E}">
        <p14:creationId xmlns:p14="http://schemas.microsoft.com/office/powerpoint/2010/main" val="124331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7C62-BCC8-4546-BC8F-C1D808D2D72B}"/>
              </a:ext>
            </a:extLst>
          </p:cNvPr>
          <p:cNvSpPr txBox="1"/>
          <p:nvPr/>
        </p:nvSpPr>
        <p:spPr>
          <a:xfrm>
            <a:off x="521840" y="622739"/>
            <a:ext cx="297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4157F-3A3D-4BF0-9A5F-F3C5997E05AF}"/>
              </a:ext>
            </a:extLst>
          </p:cNvPr>
          <p:cNvSpPr txBox="1"/>
          <p:nvPr/>
        </p:nvSpPr>
        <p:spPr>
          <a:xfrm>
            <a:off x="595149" y="1588376"/>
            <a:ext cx="25343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project is about a test, where you need to choose a subject, and answer questions about it. Then, after answering you get a grade. If it is good enough you pass the test.</a:t>
            </a:r>
          </a:p>
        </p:txBody>
      </p:sp>
    </p:spTree>
    <p:extLst>
      <p:ext uri="{BB962C8B-B14F-4D97-AF65-F5344CB8AC3E}">
        <p14:creationId xmlns:p14="http://schemas.microsoft.com/office/powerpoint/2010/main" val="37358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7C62-BCC8-4546-BC8F-C1D808D2D72B}"/>
              </a:ext>
            </a:extLst>
          </p:cNvPr>
          <p:cNvSpPr txBox="1"/>
          <p:nvPr/>
        </p:nvSpPr>
        <p:spPr>
          <a:xfrm>
            <a:off x="521840" y="622739"/>
            <a:ext cx="297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Used programs: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714158-FD0F-4CFC-AAB8-BABFF2CE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1" y="1383517"/>
            <a:ext cx="1200239" cy="12002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FB4F27-609F-422F-8EA2-3911A0595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28" y="4375061"/>
            <a:ext cx="933581" cy="933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2A9DC5-7D96-4DC4-B056-03448791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95" y="2283338"/>
            <a:ext cx="776343" cy="7220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39272F-21EB-4923-BB66-F32F641A0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03" y="3441480"/>
            <a:ext cx="933581" cy="933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BED3B-D260-4B2C-A5C3-F6E5D9FB2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7" y="3347345"/>
            <a:ext cx="1449567" cy="12604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5E4181-BF7F-4EE5-AC38-3E95D3290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94" y="5399548"/>
            <a:ext cx="1534412" cy="9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C7D21-1A5F-4D77-BDA3-10DFC8010489}"/>
              </a:ext>
            </a:extLst>
          </p:cNvPr>
          <p:cNvSpPr txBox="1"/>
          <p:nvPr/>
        </p:nvSpPr>
        <p:spPr>
          <a:xfrm>
            <a:off x="336144" y="3013501"/>
            <a:ext cx="822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Now let`s check 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523131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</dc:creator>
  <cp:lastModifiedBy>Gregory</cp:lastModifiedBy>
  <cp:revision>8</cp:revision>
  <dcterms:created xsi:type="dcterms:W3CDTF">2024-04-20T13:00:19Z</dcterms:created>
  <dcterms:modified xsi:type="dcterms:W3CDTF">2024-04-21T18:49:27Z</dcterms:modified>
</cp:coreProperties>
</file>