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58" r:id="rId3"/>
    <p:sldId id="277" r:id="rId4"/>
    <p:sldId id="260" r:id="rId5"/>
    <p:sldId id="257" r:id="rId6"/>
    <p:sldId id="297" r:id="rId7"/>
  </p:sldIdLst>
  <p:sldSz cx="9144000" cy="5143500" type="screen16x9"/>
  <p:notesSz cx="6858000" cy="9144000"/>
  <p:embeddedFontLst>
    <p:embeddedFont>
      <p:font typeface="Livvic" pitchFamily="2" charset="77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Poppins" pitchFamily="2" charset="77"/>
      <p:regular r:id="rId17"/>
      <p:bold r:id="rId18"/>
      <p:italic r:id="rId19"/>
      <p:boldItalic r:id="rId20"/>
    </p:embeddedFont>
    <p:embeddedFont>
      <p:font typeface="Poppins Medium" panose="020B0604020202020204" pitchFamily="34" charset="0"/>
      <p:regular r:id="rId21"/>
      <p:bold r:id="rId22"/>
      <p:italic r:id="rId23"/>
      <p:boldItalic r:id="rId24"/>
    </p:embeddedFont>
    <p:embeddedFont>
      <p:font typeface="Poppins SemiBold" panose="020B0604020202020204" pitchFamily="34" charset="0"/>
      <p:regular r:id="rId25"/>
      <p:bold r:id="rId26"/>
      <p:italic r:id="rId27"/>
      <p:boldItalic r:id="rId28"/>
    </p:embeddedFont>
    <p:embeddedFont>
      <p:font typeface="Roboto Condensed Light" panose="020F0302020204030204" pitchFamily="34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4B70B3-D8AC-4D68-8CFD-97287F23A4C8}">
  <a:tblStyle styleId="{B64B70B3-D8AC-4D68-8CFD-97287F23A4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7"/>
    <p:restoredTop sz="94643"/>
  </p:normalViewPr>
  <p:slideViewPr>
    <p:cSldViewPr snapToGrid="0">
      <p:cViewPr varScale="1">
        <p:scale>
          <a:sx n="85" d="100"/>
          <a:sy n="85" d="100"/>
        </p:scale>
        <p:origin x="184" y="10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3542f3a95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3542f3a95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e3565c77b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e3565c77b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54469" y="4438606"/>
            <a:ext cx="331056" cy="330997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20175" y="951399"/>
            <a:ext cx="5874300" cy="25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37375" y="3620702"/>
            <a:ext cx="3969300" cy="32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 rot="54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20000" y="538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45" name="Google Shape;145;p18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8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rot="5400000">
            <a:off x="8309239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67" name="Google Shape;167;p21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21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" name="Google Shape;169;p21"/>
          <p:cNvGrpSpPr/>
          <p:nvPr/>
        </p:nvGrpSpPr>
        <p:grpSpPr>
          <a:xfrm rot="5400000">
            <a:off x="-430099" y="3200731"/>
            <a:ext cx="2284753" cy="1607435"/>
            <a:chOff x="5539150" y="3176875"/>
            <a:chExt cx="2029449" cy="1427308"/>
          </a:xfrm>
        </p:grpSpPr>
        <p:sp>
          <p:nvSpPr>
            <p:cNvPr id="170" name="Google Shape;170;p21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22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76" name="Google Shape;176;p22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22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8" name="Google Shape;178;p22"/>
          <p:cNvGrpSpPr/>
          <p:nvPr/>
        </p:nvGrpSpPr>
        <p:grpSpPr>
          <a:xfrm rot="10800000" flipH="1">
            <a:off x="6949440" y="209181"/>
            <a:ext cx="2284753" cy="1607435"/>
            <a:chOff x="5539150" y="3176875"/>
            <a:chExt cx="2029449" cy="1427308"/>
          </a:xfrm>
        </p:grpSpPr>
        <p:sp>
          <p:nvSpPr>
            <p:cNvPr id="179" name="Google Shape;179;p22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rot="5400000">
            <a:off x="8233251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4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38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27000"/>
            <a:ext cx="7704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 rot="108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38" name="Google Shape;38;p5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5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 rot="-5400000" flipH="1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302700" y="1389775"/>
            <a:ext cx="54900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0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1302700" y="2793725"/>
            <a:ext cx="5490000" cy="86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51" name="Google Shape;51;p7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7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 rot="5400000">
            <a:off x="8020160" y="204135"/>
            <a:ext cx="670627" cy="670508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gradFill>
            <a:gsLst>
              <a:gs pos="0">
                <a:srgbClr val="174B67">
                  <a:alpha val="34901"/>
                </a:srgbClr>
              </a:gs>
              <a:gs pos="100000">
                <a:srgbClr val="174B67">
                  <a:alpha val="5882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150150" y="3999000"/>
            <a:ext cx="6843600" cy="6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Font typeface="Poppins SemiBold"/>
              <a:buNone/>
              <a:defRPr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233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85" name="Google Shape;85;p13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"/>
          </p:nvPr>
        </p:nvSpPr>
        <p:spPr>
          <a:xfrm>
            <a:off x="853112" y="21647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3"/>
          </p:nvPr>
        </p:nvSpPr>
        <p:spPr>
          <a:xfrm>
            <a:off x="4999514" y="21647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853112" y="2484449"/>
            <a:ext cx="32928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4"/>
          </p:nvPr>
        </p:nvSpPr>
        <p:spPr>
          <a:xfrm>
            <a:off x="4999514" y="2484474"/>
            <a:ext cx="32928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/>
          </p:nvPr>
        </p:nvSpPr>
        <p:spPr>
          <a:xfrm>
            <a:off x="851688" y="37262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/>
          </p:nvPr>
        </p:nvSpPr>
        <p:spPr>
          <a:xfrm>
            <a:off x="4998111" y="37262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851726" y="4045999"/>
            <a:ext cx="32928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4998138" y="4046025"/>
            <a:ext cx="32928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9" hasCustomPrompt="1"/>
          </p:nvPr>
        </p:nvSpPr>
        <p:spPr>
          <a:xfrm>
            <a:off x="853113" y="1423425"/>
            <a:ext cx="775800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3" hasCustomPrompt="1"/>
          </p:nvPr>
        </p:nvSpPr>
        <p:spPr>
          <a:xfrm>
            <a:off x="853100" y="2984924"/>
            <a:ext cx="775800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4" hasCustomPrompt="1"/>
          </p:nvPr>
        </p:nvSpPr>
        <p:spPr>
          <a:xfrm>
            <a:off x="4998100" y="1423424"/>
            <a:ext cx="775800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5" hasCustomPrompt="1"/>
          </p:nvPr>
        </p:nvSpPr>
        <p:spPr>
          <a:xfrm>
            <a:off x="4998100" y="2934225"/>
            <a:ext cx="775800" cy="71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 rot="54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37" name="Google Shape;137;p17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17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3" r:id="rId9"/>
    <p:sldLayoutId id="2147483664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749492" y="1011376"/>
            <a:ext cx="7200865" cy="24135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ea typeface="Poppins Medium"/>
              </a:rPr>
              <a:t>Brainstorm</a:t>
            </a:r>
            <a:br>
              <a:rPr lang="en" sz="5500" dirty="0">
                <a:ea typeface="Poppins Medium"/>
              </a:rPr>
            </a:br>
            <a:r>
              <a:rPr lang="en" sz="3600" b="0" dirty="0">
                <a:latin typeface="Poppins Medium"/>
                <a:ea typeface="Poppins Medium"/>
                <a:cs typeface="Poppins Medium"/>
                <a:sym typeface="Poppins Medium"/>
              </a:rPr>
              <a:t>By </a:t>
            </a:r>
            <a:r>
              <a:rPr lang="en" sz="3600" b="0" dirty="0" err="1">
                <a:latin typeface="Poppins Medium"/>
                <a:ea typeface="Poppins Medium"/>
                <a:cs typeface="Poppins Medium"/>
                <a:sym typeface="Poppins Medium"/>
              </a:rPr>
              <a:t>codeX</a:t>
            </a:r>
            <a:endParaRPr sz="3600" b="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94" name="Google Shape;194;p26"/>
          <p:cNvGrpSpPr/>
          <p:nvPr/>
        </p:nvGrpSpPr>
        <p:grpSpPr>
          <a:xfrm>
            <a:off x="7406640" y="0"/>
            <a:ext cx="1763123" cy="2853109"/>
            <a:chOff x="7400700" y="0"/>
            <a:chExt cx="1747050" cy="2853109"/>
          </a:xfrm>
        </p:grpSpPr>
        <p:sp>
          <p:nvSpPr>
            <p:cNvPr id="195" name="Google Shape;195;p26"/>
            <p:cNvSpPr/>
            <p:nvPr/>
          </p:nvSpPr>
          <p:spPr>
            <a:xfrm rot="5400000">
              <a:off x="7402546" y="1107904"/>
              <a:ext cx="1743359" cy="1747050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0" y="1"/>
                  </a:moveTo>
                  <a:lnTo>
                    <a:pt x="0" y="23817"/>
                  </a:lnTo>
                  <a:cubicBezTo>
                    <a:pt x="13155" y="23817"/>
                    <a:pt x="23817" y="13155"/>
                    <a:pt x="23817" y="1"/>
                  </a:cubicBez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 rot="5400000">
              <a:off x="8036028" y="1107829"/>
              <a:ext cx="1109800" cy="1113645"/>
            </a:xfrm>
            <a:custGeom>
              <a:avLst/>
              <a:gdLst/>
              <a:ahLst/>
              <a:cxnLst/>
              <a:rect l="l" t="t" r="r" b="b"/>
              <a:pathLst>
                <a:path w="11909" h="11910" extrusionOk="0">
                  <a:moveTo>
                    <a:pt x="0" y="1"/>
                  </a:moveTo>
                  <a:lnTo>
                    <a:pt x="0" y="11909"/>
                  </a:lnTo>
                  <a:cubicBezTo>
                    <a:pt x="6581" y="11909"/>
                    <a:pt x="11909" y="6581"/>
                    <a:pt x="11909" y="1"/>
                  </a:cubicBez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  <a:alpha val="15000"/>
                  </a:srgbClr>
                </a:gs>
                <a:gs pos="100000">
                  <a:srgbClr val="174B67">
                    <a:alpha val="30196"/>
                    <a:alpha val="1500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 rot="5400000">
              <a:off x="8036028" y="-1922"/>
              <a:ext cx="1109800" cy="1113645"/>
            </a:xfrm>
            <a:custGeom>
              <a:avLst/>
              <a:gdLst/>
              <a:ahLst/>
              <a:cxnLst/>
              <a:rect l="l" t="t" r="r" b="b"/>
              <a:pathLst>
                <a:path w="11909" h="11910" extrusionOk="0">
                  <a:moveTo>
                    <a:pt x="0" y="1"/>
                  </a:moveTo>
                  <a:cubicBezTo>
                    <a:pt x="0" y="6581"/>
                    <a:pt x="5334" y="11909"/>
                    <a:pt x="11908" y="11909"/>
                  </a:cubicBezTo>
                  <a:lnTo>
                    <a:pt x="11908" y="1"/>
                  </a:lnTo>
                  <a:close/>
                </a:path>
              </a:pathLst>
            </a:custGeom>
            <a:gradFill>
              <a:gsLst>
                <a:gs pos="0">
                  <a:srgbClr val="293F5D">
                    <a:alpha val="20000"/>
                  </a:srgbClr>
                </a:gs>
                <a:gs pos="100000">
                  <a:srgbClr val="4B4F73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71C35CA-21D8-1477-8822-04FFF9F9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87" y="1761223"/>
            <a:ext cx="2703111" cy="22725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 idx="14"/>
          </p:nvPr>
        </p:nvSpPr>
        <p:spPr>
          <a:xfrm>
            <a:off x="4998100" y="1423424"/>
            <a:ext cx="775800" cy="6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15"/>
          </p:nvPr>
        </p:nvSpPr>
        <p:spPr>
          <a:xfrm>
            <a:off x="4998100" y="2934225"/>
            <a:ext cx="775800" cy="7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title" idx="6"/>
          </p:nvPr>
        </p:nvSpPr>
        <p:spPr>
          <a:xfrm>
            <a:off x="4998111" y="37262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project</a:t>
            </a:r>
            <a:endParaRPr dirty="0"/>
          </a:p>
        </p:txBody>
      </p:sp>
      <p:sp>
        <p:nvSpPr>
          <p:cNvPr id="214" name="Google Shape;214;p28"/>
          <p:cNvSpPr txBox="1">
            <a:spLocks noGrp="1"/>
          </p:cNvSpPr>
          <p:nvPr>
            <p:ph type="title" idx="5"/>
          </p:nvPr>
        </p:nvSpPr>
        <p:spPr>
          <a:xfrm>
            <a:off x="851688" y="37262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6" name="Google Shape;216;p28"/>
          <p:cNvSpPr txBox="1">
            <a:spLocks noGrp="1"/>
          </p:cNvSpPr>
          <p:nvPr>
            <p:ph type="title" idx="2"/>
          </p:nvPr>
        </p:nvSpPr>
        <p:spPr>
          <a:xfrm>
            <a:off x="853112" y="21647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 </a:t>
            </a:r>
            <a:endParaRPr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title" idx="3"/>
          </p:nvPr>
        </p:nvSpPr>
        <p:spPr>
          <a:xfrm>
            <a:off x="4999514" y="21647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</a:t>
            </a:r>
            <a:endParaRPr dirty="0"/>
          </a:p>
        </p:txBody>
      </p:sp>
      <p:sp>
        <p:nvSpPr>
          <p:cNvPr id="222" name="Google Shape;222;p28"/>
          <p:cNvSpPr txBox="1">
            <a:spLocks noGrp="1"/>
          </p:cNvSpPr>
          <p:nvPr>
            <p:ph type="title" idx="9"/>
          </p:nvPr>
        </p:nvSpPr>
        <p:spPr>
          <a:xfrm>
            <a:off x="853113" y="1423425"/>
            <a:ext cx="775800" cy="6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title" idx="13"/>
          </p:nvPr>
        </p:nvSpPr>
        <p:spPr>
          <a:xfrm>
            <a:off x="853100" y="2984924"/>
            <a:ext cx="775800" cy="6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7"/>
          <p:cNvSpPr txBox="1">
            <a:spLocks noGrp="1"/>
          </p:cNvSpPr>
          <p:nvPr>
            <p:ph type="title"/>
          </p:nvPr>
        </p:nvSpPr>
        <p:spPr>
          <a:xfrm>
            <a:off x="720000" y="538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work</a:t>
            </a:r>
            <a:endParaRPr dirty="0"/>
          </a:p>
        </p:txBody>
      </p:sp>
      <p:grpSp>
        <p:nvGrpSpPr>
          <p:cNvPr id="846" name="Google Shape;846;p47"/>
          <p:cNvGrpSpPr/>
          <p:nvPr/>
        </p:nvGrpSpPr>
        <p:grpSpPr>
          <a:xfrm rot="16200000">
            <a:off x="7962166" y="318412"/>
            <a:ext cx="923668" cy="914373"/>
            <a:chOff x="5994355" y="2288976"/>
            <a:chExt cx="923668" cy="914373"/>
          </a:xfrm>
        </p:grpSpPr>
        <p:sp>
          <p:nvSpPr>
            <p:cNvPr id="847" name="Google Shape;847;p47"/>
            <p:cNvSpPr/>
            <p:nvPr/>
          </p:nvSpPr>
          <p:spPr>
            <a:xfrm>
              <a:off x="5994355" y="2288976"/>
              <a:ext cx="923668" cy="914373"/>
            </a:xfrm>
            <a:custGeom>
              <a:avLst/>
              <a:gdLst/>
              <a:ahLst/>
              <a:cxnLst/>
              <a:rect l="l" t="t" r="r" b="b"/>
              <a:pathLst>
                <a:path w="47634" h="47567" extrusionOk="0">
                  <a:moveTo>
                    <a:pt x="47634" y="0"/>
                  </a:moveTo>
                  <a:cubicBezTo>
                    <a:pt x="21325" y="0"/>
                    <a:pt x="0" y="21258"/>
                    <a:pt x="0" y="47567"/>
                  </a:cubicBezTo>
                  <a:lnTo>
                    <a:pt x="47634" y="47567"/>
                  </a:lnTo>
                  <a:lnTo>
                    <a:pt x="47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6339435" y="2629661"/>
              <a:ext cx="578587" cy="573687"/>
            </a:xfrm>
            <a:custGeom>
              <a:avLst/>
              <a:gdLst/>
              <a:ahLst/>
              <a:cxnLst/>
              <a:rect l="l" t="t" r="r" b="b"/>
              <a:pathLst>
                <a:path w="29838" h="29844" extrusionOk="0">
                  <a:moveTo>
                    <a:pt x="29838" y="1"/>
                  </a:moveTo>
                  <a:cubicBezTo>
                    <a:pt x="13360" y="1"/>
                    <a:pt x="0" y="13366"/>
                    <a:pt x="0" y="29844"/>
                  </a:cubicBezTo>
                  <a:lnTo>
                    <a:pt x="29838" y="29844"/>
                  </a:lnTo>
                  <a:lnTo>
                    <a:pt x="298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47"/>
          <p:cNvGrpSpPr/>
          <p:nvPr/>
        </p:nvGrpSpPr>
        <p:grpSpPr>
          <a:xfrm rot="16200000">
            <a:off x="307100" y="3261471"/>
            <a:ext cx="1378568" cy="1251259"/>
            <a:chOff x="6008043" y="3539000"/>
            <a:chExt cx="909980" cy="910076"/>
          </a:xfrm>
        </p:grpSpPr>
        <p:sp>
          <p:nvSpPr>
            <p:cNvPr id="868" name="Google Shape;868;p47"/>
            <p:cNvSpPr/>
            <p:nvPr/>
          </p:nvSpPr>
          <p:spPr>
            <a:xfrm>
              <a:off x="6008043" y="3539000"/>
              <a:ext cx="909980" cy="910076"/>
            </a:xfrm>
            <a:custGeom>
              <a:avLst/>
              <a:gdLst/>
              <a:ahLst/>
              <a:cxnLst/>
              <a:rect l="l" t="t" r="r" b="b"/>
              <a:pathLst>
                <a:path w="47562" h="47567" extrusionOk="0">
                  <a:moveTo>
                    <a:pt x="0" y="0"/>
                  </a:moveTo>
                  <a:lnTo>
                    <a:pt x="0" y="47567"/>
                  </a:lnTo>
                  <a:lnTo>
                    <a:pt x="23745" y="47567"/>
                  </a:lnTo>
                  <a:cubicBezTo>
                    <a:pt x="36899" y="47567"/>
                    <a:pt x="47561" y="36905"/>
                    <a:pt x="47561" y="23750"/>
                  </a:cubicBezTo>
                  <a:cubicBezTo>
                    <a:pt x="47561" y="10596"/>
                    <a:pt x="36899" y="0"/>
                    <a:pt x="237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6008043" y="3708988"/>
              <a:ext cx="570031" cy="570090"/>
            </a:xfrm>
            <a:custGeom>
              <a:avLst/>
              <a:gdLst/>
              <a:ahLst/>
              <a:cxnLst/>
              <a:rect l="l" t="t" r="r" b="b"/>
              <a:pathLst>
                <a:path w="47562" h="47567" extrusionOk="0">
                  <a:moveTo>
                    <a:pt x="0" y="0"/>
                  </a:moveTo>
                  <a:lnTo>
                    <a:pt x="0" y="47567"/>
                  </a:lnTo>
                  <a:lnTo>
                    <a:pt x="23745" y="47567"/>
                  </a:lnTo>
                  <a:cubicBezTo>
                    <a:pt x="36899" y="47567"/>
                    <a:pt x="47561" y="36905"/>
                    <a:pt x="47561" y="23750"/>
                  </a:cubicBezTo>
                  <a:cubicBezTo>
                    <a:pt x="47561" y="10596"/>
                    <a:pt x="36899" y="0"/>
                    <a:pt x="237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F12CFC-7647-063C-6B6F-A51A64BC5296}"/>
              </a:ext>
            </a:extLst>
          </p:cNvPr>
          <p:cNvSpPr/>
          <p:nvPr/>
        </p:nvSpPr>
        <p:spPr>
          <a:xfrm>
            <a:off x="840341" y="1569751"/>
            <a:ext cx="1579767" cy="667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DFF5CD-6F15-3B8D-2081-F1C312090348}"/>
              </a:ext>
            </a:extLst>
          </p:cNvPr>
          <p:cNvSpPr/>
          <p:nvPr/>
        </p:nvSpPr>
        <p:spPr>
          <a:xfrm>
            <a:off x="2679535" y="1569750"/>
            <a:ext cx="1579767" cy="667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DF419B5-718C-8735-EECC-515B24040AF4}"/>
              </a:ext>
            </a:extLst>
          </p:cNvPr>
          <p:cNvSpPr/>
          <p:nvPr/>
        </p:nvSpPr>
        <p:spPr>
          <a:xfrm>
            <a:off x="4673157" y="1590606"/>
            <a:ext cx="1579767" cy="667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A6407A-549B-8504-CE3F-5080299284C3}"/>
              </a:ext>
            </a:extLst>
          </p:cNvPr>
          <p:cNvSpPr/>
          <p:nvPr/>
        </p:nvSpPr>
        <p:spPr>
          <a:xfrm>
            <a:off x="6666779" y="1580834"/>
            <a:ext cx="1579767" cy="667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1" name="Google Shape;215;p28">
            <a:extLst>
              <a:ext uri="{FF2B5EF4-FFF2-40B4-BE49-F238E27FC236}">
                <a16:creationId xmlns:a16="http://schemas.microsoft.com/office/drawing/2014/main" id="{381058BD-4628-6A4B-5A78-2A9BBA3A5A02}"/>
              </a:ext>
            </a:extLst>
          </p:cNvPr>
          <p:cNvSpPr txBox="1">
            <a:spLocks/>
          </p:cNvSpPr>
          <p:nvPr/>
        </p:nvSpPr>
        <p:spPr>
          <a:xfrm rot="10800000" flipV="1">
            <a:off x="954858" y="1651429"/>
            <a:ext cx="1611376" cy="50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400" dirty="0"/>
              <a:t>Stage 1</a:t>
            </a:r>
          </a:p>
        </p:txBody>
      </p:sp>
      <p:sp>
        <p:nvSpPr>
          <p:cNvPr id="13" name="Google Shape;215;p28">
            <a:extLst>
              <a:ext uri="{FF2B5EF4-FFF2-40B4-BE49-F238E27FC236}">
                <a16:creationId xmlns:a16="http://schemas.microsoft.com/office/drawing/2014/main" id="{63AEBCE2-B755-F0B1-E7E5-CAFF19E0845F}"/>
              </a:ext>
            </a:extLst>
          </p:cNvPr>
          <p:cNvSpPr txBox="1">
            <a:spLocks/>
          </p:cNvSpPr>
          <p:nvPr/>
        </p:nvSpPr>
        <p:spPr>
          <a:xfrm rot="10800000" flipV="1">
            <a:off x="2819235" y="1663401"/>
            <a:ext cx="1611376" cy="50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400" dirty="0"/>
              <a:t>Stage 2</a:t>
            </a:r>
          </a:p>
        </p:txBody>
      </p:sp>
      <p:sp>
        <p:nvSpPr>
          <p:cNvPr id="16" name="Google Shape;215;p28">
            <a:extLst>
              <a:ext uri="{FF2B5EF4-FFF2-40B4-BE49-F238E27FC236}">
                <a16:creationId xmlns:a16="http://schemas.microsoft.com/office/drawing/2014/main" id="{0DD304B0-8CB4-C2E6-D8FB-A4F874C989A9}"/>
              </a:ext>
            </a:extLst>
          </p:cNvPr>
          <p:cNvSpPr txBox="1">
            <a:spLocks/>
          </p:cNvSpPr>
          <p:nvPr/>
        </p:nvSpPr>
        <p:spPr>
          <a:xfrm rot="10800000" flipV="1">
            <a:off x="6748471" y="1663401"/>
            <a:ext cx="1611376" cy="50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400" dirty="0"/>
              <a:t>Stage 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BE335C-4F2B-C641-D1D8-AD7909D9F051}"/>
              </a:ext>
            </a:extLst>
          </p:cNvPr>
          <p:cNvCxnSpPr>
            <a:endCxn id="5" idx="1"/>
          </p:cNvCxnSpPr>
          <p:nvPr/>
        </p:nvCxnSpPr>
        <p:spPr>
          <a:xfrm>
            <a:off x="2422607" y="1903748"/>
            <a:ext cx="256928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BCFA5-0354-EAF0-D271-E336D3C67710}"/>
              </a:ext>
            </a:extLst>
          </p:cNvPr>
          <p:cNvCxnSpPr/>
          <p:nvPr/>
        </p:nvCxnSpPr>
        <p:spPr>
          <a:xfrm>
            <a:off x="4256803" y="191483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CE8F0B-B2B6-4C05-5DA6-1B1CBBC82D8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56803" y="1924606"/>
            <a:ext cx="416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215;p28">
            <a:extLst>
              <a:ext uri="{FF2B5EF4-FFF2-40B4-BE49-F238E27FC236}">
                <a16:creationId xmlns:a16="http://schemas.microsoft.com/office/drawing/2014/main" id="{F2E8399D-001A-0DF0-6944-AE939FA8F999}"/>
              </a:ext>
            </a:extLst>
          </p:cNvPr>
          <p:cNvSpPr txBox="1">
            <a:spLocks/>
          </p:cNvSpPr>
          <p:nvPr/>
        </p:nvSpPr>
        <p:spPr>
          <a:xfrm rot="10800000" flipV="1">
            <a:off x="4831382" y="1675927"/>
            <a:ext cx="1611376" cy="50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400" dirty="0"/>
              <a:t>Stage 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63E000-4900-EE8C-7C83-2D103E27198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252924" y="1924606"/>
            <a:ext cx="413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Google Shape;215;p28">
            <a:extLst>
              <a:ext uri="{FF2B5EF4-FFF2-40B4-BE49-F238E27FC236}">
                <a16:creationId xmlns:a16="http://schemas.microsoft.com/office/drawing/2014/main" id="{EADBCB9D-1B3B-EF78-33C2-833E9DF669DF}"/>
              </a:ext>
            </a:extLst>
          </p:cNvPr>
          <p:cNvSpPr txBox="1">
            <a:spLocks/>
          </p:cNvSpPr>
          <p:nvPr/>
        </p:nvSpPr>
        <p:spPr>
          <a:xfrm rot="10800000" flipV="1">
            <a:off x="647470" y="2365975"/>
            <a:ext cx="1965508" cy="18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GB" sz="1600" dirty="0"/>
              <a:t>We created our logo and discussed ideas about the app.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9" name="Google Shape;215;p28">
            <a:extLst>
              <a:ext uri="{FF2B5EF4-FFF2-40B4-BE49-F238E27FC236}">
                <a16:creationId xmlns:a16="http://schemas.microsoft.com/office/drawing/2014/main" id="{A5DC8541-2EBD-3DC3-48F9-C152CA80869B}"/>
              </a:ext>
            </a:extLst>
          </p:cNvPr>
          <p:cNvSpPr txBox="1">
            <a:spLocks/>
          </p:cNvSpPr>
          <p:nvPr/>
        </p:nvSpPr>
        <p:spPr>
          <a:xfrm rot="10800000" flipV="1">
            <a:off x="2722033" y="2338983"/>
            <a:ext cx="1965508" cy="18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1600" dirty="0"/>
              <a:t>We made the basic design of the app and created our login/register form.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50" name="Google Shape;215;p28">
            <a:extLst>
              <a:ext uri="{FF2B5EF4-FFF2-40B4-BE49-F238E27FC236}">
                <a16:creationId xmlns:a16="http://schemas.microsoft.com/office/drawing/2014/main" id="{809B3E17-890A-9494-0823-03D3D7B50410}"/>
              </a:ext>
            </a:extLst>
          </p:cNvPr>
          <p:cNvSpPr txBox="1">
            <a:spLocks/>
          </p:cNvSpPr>
          <p:nvPr/>
        </p:nvSpPr>
        <p:spPr>
          <a:xfrm rot="10800000" flipV="1">
            <a:off x="4494343" y="2372037"/>
            <a:ext cx="1965508" cy="18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GB" sz="1600" dirty="0"/>
              <a:t>We started implementing our app idea through code</a:t>
            </a:r>
          </a:p>
          <a:p>
            <a:endParaRPr lang="en-GB" sz="2400" dirty="0"/>
          </a:p>
        </p:txBody>
      </p:sp>
      <p:sp>
        <p:nvSpPr>
          <p:cNvPr id="51" name="Google Shape;215;p28">
            <a:extLst>
              <a:ext uri="{FF2B5EF4-FFF2-40B4-BE49-F238E27FC236}">
                <a16:creationId xmlns:a16="http://schemas.microsoft.com/office/drawing/2014/main" id="{90A611AB-84D0-7BBA-AD37-DA6029F23C22}"/>
              </a:ext>
            </a:extLst>
          </p:cNvPr>
          <p:cNvSpPr txBox="1">
            <a:spLocks/>
          </p:cNvSpPr>
          <p:nvPr/>
        </p:nvSpPr>
        <p:spPr>
          <a:xfrm rot="10800000" flipV="1">
            <a:off x="6510228" y="2405822"/>
            <a:ext cx="1965508" cy="18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GB" sz="1600" dirty="0"/>
              <a:t>The last week we have been focusing on finishing the app and the documentation.</a:t>
            </a:r>
          </a:p>
          <a:p>
            <a:pPr algn="ctr"/>
            <a:endParaRPr lang="en-GB" sz="1800" dirty="0"/>
          </a:p>
          <a:p>
            <a:endParaRPr lang="en-GB" sz="2400" dirty="0"/>
          </a:p>
          <a:p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682548" y="-194092"/>
            <a:ext cx="5337943" cy="1304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Our team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3F2B1-BDBC-C484-4211-E85F557A1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99" y="2906714"/>
            <a:ext cx="1266393" cy="1266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E71488-CDD0-A1D7-6CB9-56CA9357F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452" y="2798153"/>
            <a:ext cx="1267200" cy="126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79415A-B67F-CADA-8572-02062ABBD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697" y="1013772"/>
            <a:ext cx="1266393" cy="1266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C30986-C31C-752F-71CB-550A64F27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900" y="1039713"/>
            <a:ext cx="1266393" cy="1266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E9B7FF-B86E-D0AD-358D-102E6CE9E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0491" y="2783350"/>
            <a:ext cx="1260519" cy="126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322A36-0C81-4291-001F-3400E472F2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9827" y="1056007"/>
            <a:ext cx="1267200" cy="1267200"/>
          </a:xfrm>
          <a:prstGeom prst="rect">
            <a:avLst/>
          </a:prstGeom>
        </p:spPr>
      </p:pic>
      <p:sp>
        <p:nvSpPr>
          <p:cNvPr id="14" name="Google Shape;216;p28">
            <a:extLst>
              <a:ext uri="{FF2B5EF4-FFF2-40B4-BE49-F238E27FC236}">
                <a16:creationId xmlns:a16="http://schemas.microsoft.com/office/drawing/2014/main" id="{6CB2A7A7-22E5-0CE8-7E90-CD9F0E763696}"/>
              </a:ext>
            </a:extLst>
          </p:cNvPr>
          <p:cNvSpPr txBox="1">
            <a:spLocks/>
          </p:cNvSpPr>
          <p:nvPr/>
        </p:nvSpPr>
        <p:spPr>
          <a:xfrm>
            <a:off x="318967" y="2123852"/>
            <a:ext cx="3292800" cy="7899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 err="1">
                <a:latin typeface=""/>
              </a:rPr>
              <a:t>Bozhidar</a:t>
            </a:r>
            <a:r>
              <a:rPr lang="en-GB" dirty="0">
                <a:latin typeface=""/>
              </a:rPr>
              <a:t> </a:t>
            </a:r>
            <a:r>
              <a:rPr lang="en-GB" dirty="0" err="1">
                <a:latin typeface=""/>
              </a:rPr>
              <a:t>Dimov</a:t>
            </a:r>
            <a:endParaRPr lang="en-GB" dirty="0">
              <a:latin typeface=""/>
            </a:endParaRPr>
          </a:p>
          <a:p>
            <a:pPr algn="ctr"/>
            <a:r>
              <a:rPr lang="en-GB" dirty="0"/>
              <a:t>Back-End </a:t>
            </a:r>
            <a:r>
              <a:rPr lang="en-GB" dirty="0">
                <a:latin typeface=""/>
              </a:rPr>
              <a:t>Developer</a:t>
            </a:r>
          </a:p>
        </p:txBody>
      </p:sp>
      <p:sp>
        <p:nvSpPr>
          <p:cNvPr id="15" name="Google Shape;216;p28">
            <a:extLst>
              <a:ext uri="{FF2B5EF4-FFF2-40B4-BE49-F238E27FC236}">
                <a16:creationId xmlns:a16="http://schemas.microsoft.com/office/drawing/2014/main" id="{C637B80B-E137-A758-D2C5-561E7C430A9E}"/>
              </a:ext>
            </a:extLst>
          </p:cNvPr>
          <p:cNvSpPr txBox="1">
            <a:spLocks/>
          </p:cNvSpPr>
          <p:nvPr/>
        </p:nvSpPr>
        <p:spPr>
          <a:xfrm>
            <a:off x="2713991" y="2311566"/>
            <a:ext cx="3292800" cy="520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/>
              <a:t>Boris </a:t>
            </a:r>
            <a:r>
              <a:rPr lang="en-GB" dirty="0" err="1"/>
              <a:t>Milev</a:t>
            </a:r>
            <a:endParaRPr lang="en-GB" dirty="0"/>
          </a:p>
          <a:p>
            <a:pPr algn="ctr"/>
            <a:r>
              <a:rPr lang="en-GB" dirty="0"/>
              <a:t>Back-End Developer</a:t>
            </a:r>
          </a:p>
        </p:txBody>
      </p:sp>
      <p:sp>
        <p:nvSpPr>
          <p:cNvPr id="17" name="Google Shape;216;p28">
            <a:extLst>
              <a:ext uri="{FF2B5EF4-FFF2-40B4-BE49-F238E27FC236}">
                <a16:creationId xmlns:a16="http://schemas.microsoft.com/office/drawing/2014/main" id="{5CE46BB9-4502-D0AE-FBA2-1E8B97771304}"/>
              </a:ext>
            </a:extLst>
          </p:cNvPr>
          <p:cNvSpPr txBox="1">
            <a:spLocks/>
          </p:cNvSpPr>
          <p:nvPr/>
        </p:nvSpPr>
        <p:spPr>
          <a:xfrm>
            <a:off x="4883511" y="2357973"/>
            <a:ext cx="3292800" cy="520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 err="1"/>
              <a:t>Gospodin</a:t>
            </a:r>
            <a:r>
              <a:rPr lang="en-GB" dirty="0"/>
              <a:t> </a:t>
            </a:r>
            <a:r>
              <a:rPr lang="en-GB" dirty="0" err="1"/>
              <a:t>Radev</a:t>
            </a:r>
            <a:endParaRPr lang="en-GB" dirty="0"/>
          </a:p>
          <a:p>
            <a:pPr algn="ctr"/>
            <a:r>
              <a:rPr lang="en-GB" dirty="0"/>
              <a:t>Back-End Developer</a:t>
            </a:r>
          </a:p>
        </p:txBody>
      </p:sp>
      <p:sp>
        <p:nvSpPr>
          <p:cNvPr id="18" name="Google Shape;216;p28">
            <a:extLst>
              <a:ext uri="{FF2B5EF4-FFF2-40B4-BE49-F238E27FC236}">
                <a16:creationId xmlns:a16="http://schemas.microsoft.com/office/drawing/2014/main" id="{C60E1FE3-9587-D9F7-AC7D-BBB8D77C8D69}"/>
              </a:ext>
            </a:extLst>
          </p:cNvPr>
          <p:cNvSpPr txBox="1">
            <a:spLocks/>
          </p:cNvSpPr>
          <p:nvPr/>
        </p:nvSpPr>
        <p:spPr>
          <a:xfrm>
            <a:off x="300695" y="4157293"/>
            <a:ext cx="3292800" cy="520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>
                <a:latin typeface=""/>
              </a:rPr>
              <a:t>Daniela </a:t>
            </a:r>
            <a:r>
              <a:rPr lang="en-GB" dirty="0" err="1">
                <a:latin typeface=""/>
              </a:rPr>
              <a:t>Stoilova</a:t>
            </a:r>
            <a:endParaRPr lang="en-GB" dirty="0">
              <a:latin typeface=""/>
            </a:endParaRPr>
          </a:p>
          <a:p>
            <a:pPr algn="ctr"/>
            <a:r>
              <a:rPr lang="en-GB" dirty="0">
                <a:latin typeface=""/>
              </a:rPr>
              <a:t>Scrum Trainer</a:t>
            </a:r>
          </a:p>
        </p:txBody>
      </p:sp>
      <p:sp>
        <p:nvSpPr>
          <p:cNvPr id="19" name="Google Shape;216;p28">
            <a:extLst>
              <a:ext uri="{FF2B5EF4-FFF2-40B4-BE49-F238E27FC236}">
                <a16:creationId xmlns:a16="http://schemas.microsoft.com/office/drawing/2014/main" id="{B8B47F39-95A2-D971-1BF8-88007978478A}"/>
              </a:ext>
            </a:extLst>
          </p:cNvPr>
          <p:cNvSpPr txBox="1">
            <a:spLocks/>
          </p:cNvSpPr>
          <p:nvPr/>
        </p:nvSpPr>
        <p:spPr>
          <a:xfrm>
            <a:off x="2677027" y="4142962"/>
            <a:ext cx="3292800" cy="520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/>
              <a:t>Nikolai </a:t>
            </a:r>
            <a:r>
              <a:rPr lang="en-GB" dirty="0" err="1"/>
              <a:t>Kalashnik</a:t>
            </a:r>
            <a:endParaRPr lang="en-GB" dirty="0"/>
          </a:p>
          <a:p>
            <a:pPr algn="ctr"/>
            <a:r>
              <a:rPr lang="en-GB" dirty="0"/>
              <a:t>Back-End Developer</a:t>
            </a:r>
          </a:p>
        </p:txBody>
      </p:sp>
      <p:sp>
        <p:nvSpPr>
          <p:cNvPr id="20" name="Google Shape;216;p28">
            <a:extLst>
              <a:ext uri="{FF2B5EF4-FFF2-40B4-BE49-F238E27FC236}">
                <a16:creationId xmlns:a16="http://schemas.microsoft.com/office/drawing/2014/main" id="{4FC7F4DE-B127-A012-6620-3678D0FAF5BD}"/>
              </a:ext>
            </a:extLst>
          </p:cNvPr>
          <p:cNvSpPr txBox="1">
            <a:spLocks/>
          </p:cNvSpPr>
          <p:nvPr/>
        </p:nvSpPr>
        <p:spPr>
          <a:xfrm>
            <a:off x="4883511" y="4142962"/>
            <a:ext cx="3292800" cy="520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/>
              <a:t>Kristian </a:t>
            </a:r>
            <a:r>
              <a:rPr lang="en-GB" dirty="0" err="1"/>
              <a:t>Gaydov</a:t>
            </a:r>
            <a:endParaRPr lang="en-GB" dirty="0"/>
          </a:p>
          <a:p>
            <a:pPr algn="ctr"/>
            <a:r>
              <a:rPr lang="en-GB" dirty="0"/>
              <a:t>QA Engineer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720000" y="538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technology we used</a:t>
            </a:r>
            <a:endParaRPr dirty="0"/>
          </a:p>
        </p:txBody>
      </p:sp>
      <p:grpSp>
        <p:nvGrpSpPr>
          <p:cNvPr id="2" name="Google Shape;846;p47">
            <a:extLst>
              <a:ext uri="{FF2B5EF4-FFF2-40B4-BE49-F238E27FC236}">
                <a16:creationId xmlns:a16="http://schemas.microsoft.com/office/drawing/2014/main" id="{C87C589A-1CE6-F36A-9D4A-612BA0FA1EDE}"/>
              </a:ext>
            </a:extLst>
          </p:cNvPr>
          <p:cNvGrpSpPr/>
          <p:nvPr/>
        </p:nvGrpSpPr>
        <p:grpSpPr>
          <a:xfrm rot="5400000">
            <a:off x="258165" y="3729878"/>
            <a:ext cx="923668" cy="914373"/>
            <a:chOff x="5994355" y="2288976"/>
            <a:chExt cx="923668" cy="914373"/>
          </a:xfrm>
        </p:grpSpPr>
        <p:sp>
          <p:nvSpPr>
            <p:cNvPr id="3" name="Google Shape;847;p47">
              <a:extLst>
                <a:ext uri="{FF2B5EF4-FFF2-40B4-BE49-F238E27FC236}">
                  <a16:creationId xmlns:a16="http://schemas.microsoft.com/office/drawing/2014/main" id="{CB40338D-096F-5C41-DF77-AA2755358987}"/>
                </a:ext>
              </a:extLst>
            </p:cNvPr>
            <p:cNvSpPr/>
            <p:nvPr/>
          </p:nvSpPr>
          <p:spPr>
            <a:xfrm>
              <a:off x="5994355" y="2288976"/>
              <a:ext cx="923668" cy="914373"/>
            </a:xfrm>
            <a:custGeom>
              <a:avLst/>
              <a:gdLst/>
              <a:ahLst/>
              <a:cxnLst/>
              <a:rect l="l" t="t" r="r" b="b"/>
              <a:pathLst>
                <a:path w="47634" h="47567" extrusionOk="0">
                  <a:moveTo>
                    <a:pt x="47634" y="0"/>
                  </a:moveTo>
                  <a:cubicBezTo>
                    <a:pt x="21325" y="0"/>
                    <a:pt x="0" y="21258"/>
                    <a:pt x="0" y="47567"/>
                  </a:cubicBezTo>
                  <a:lnTo>
                    <a:pt x="47634" y="47567"/>
                  </a:lnTo>
                  <a:lnTo>
                    <a:pt x="47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48;p47">
              <a:extLst>
                <a:ext uri="{FF2B5EF4-FFF2-40B4-BE49-F238E27FC236}">
                  <a16:creationId xmlns:a16="http://schemas.microsoft.com/office/drawing/2014/main" id="{4D6040B7-3380-2B73-04F9-9AEBCBD32193}"/>
                </a:ext>
              </a:extLst>
            </p:cNvPr>
            <p:cNvSpPr/>
            <p:nvPr/>
          </p:nvSpPr>
          <p:spPr>
            <a:xfrm>
              <a:off x="6339435" y="2629661"/>
              <a:ext cx="578587" cy="573687"/>
            </a:xfrm>
            <a:custGeom>
              <a:avLst/>
              <a:gdLst/>
              <a:ahLst/>
              <a:cxnLst/>
              <a:rect l="l" t="t" r="r" b="b"/>
              <a:pathLst>
                <a:path w="29838" h="29844" extrusionOk="0">
                  <a:moveTo>
                    <a:pt x="29838" y="1"/>
                  </a:moveTo>
                  <a:cubicBezTo>
                    <a:pt x="13360" y="1"/>
                    <a:pt x="0" y="13366"/>
                    <a:pt x="0" y="29844"/>
                  </a:cubicBezTo>
                  <a:lnTo>
                    <a:pt x="29838" y="29844"/>
                  </a:lnTo>
                  <a:lnTo>
                    <a:pt x="298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686BC32-7B27-4F37-CB2F-EBD111475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29" y="1256157"/>
            <a:ext cx="1104734" cy="1021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95677-97FE-DCEF-9AEC-76988D78A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008" y="2768112"/>
            <a:ext cx="1475033" cy="1475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C061A9-A2D2-0B07-91E9-019B1A103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915" y="2969249"/>
            <a:ext cx="1273895" cy="1273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078A48-A11C-686E-B0F4-729D8A4AD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151" y="2939703"/>
            <a:ext cx="1150516" cy="11460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550086-9F18-3D73-0599-722197EFC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65" y="2982473"/>
            <a:ext cx="1190328" cy="11903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020A9A-AB51-B496-B17E-212914083A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8016" y="1256157"/>
            <a:ext cx="1104734" cy="1027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87525D-7F34-84E8-57DE-90C719AE4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1038" y="1188170"/>
            <a:ext cx="1223826" cy="1138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CB0B90-8584-78A2-ECFA-C6131F727E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3152" y="1139382"/>
            <a:ext cx="1328746" cy="1235734"/>
          </a:xfrm>
          <a:prstGeom prst="rect">
            <a:avLst/>
          </a:prstGeom>
        </p:spPr>
      </p:pic>
      <p:sp>
        <p:nvSpPr>
          <p:cNvPr id="18" name="Google Shape;192;p26">
            <a:extLst>
              <a:ext uri="{FF2B5EF4-FFF2-40B4-BE49-F238E27FC236}">
                <a16:creationId xmlns:a16="http://schemas.microsoft.com/office/drawing/2014/main" id="{0367F38A-57CE-4020-6A44-52FADE638659}"/>
              </a:ext>
            </a:extLst>
          </p:cNvPr>
          <p:cNvSpPr txBox="1">
            <a:spLocks/>
          </p:cNvSpPr>
          <p:nvPr/>
        </p:nvSpPr>
        <p:spPr>
          <a:xfrm>
            <a:off x="896420" y="2194223"/>
            <a:ext cx="1858984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000" b="0" dirty="0">
                <a:latin typeface="Poppins Medium"/>
                <a:ea typeface="Poppins Medium"/>
                <a:cs typeface="Poppins Medium"/>
                <a:sym typeface="Poppins Medium"/>
              </a:rPr>
              <a:t>MS Word</a:t>
            </a:r>
          </a:p>
        </p:txBody>
      </p:sp>
      <p:sp>
        <p:nvSpPr>
          <p:cNvPr id="19" name="Google Shape;192;p26">
            <a:extLst>
              <a:ext uri="{FF2B5EF4-FFF2-40B4-BE49-F238E27FC236}">
                <a16:creationId xmlns:a16="http://schemas.microsoft.com/office/drawing/2014/main" id="{28CA6E36-083E-06AC-2C7E-1A0E72EE5347}"/>
              </a:ext>
            </a:extLst>
          </p:cNvPr>
          <p:cNvSpPr txBox="1">
            <a:spLocks/>
          </p:cNvSpPr>
          <p:nvPr/>
        </p:nvSpPr>
        <p:spPr>
          <a:xfrm>
            <a:off x="4320367" y="2194223"/>
            <a:ext cx="1858984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000" b="0" dirty="0">
                <a:latin typeface="Poppins Medium"/>
                <a:ea typeface="Poppins Medium"/>
                <a:cs typeface="Poppins Medium"/>
                <a:sym typeface="Poppins Medium"/>
              </a:rPr>
              <a:t>Power Point</a:t>
            </a:r>
          </a:p>
        </p:txBody>
      </p:sp>
      <p:sp>
        <p:nvSpPr>
          <p:cNvPr id="20" name="Google Shape;192;p26">
            <a:extLst>
              <a:ext uri="{FF2B5EF4-FFF2-40B4-BE49-F238E27FC236}">
                <a16:creationId xmlns:a16="http://schemas.microsoft.com/office/drawing/2014/main" id="{A2A5B49E-D908-FAB6-0074-5580B74EFC76}"/>
              </a:ext>
            </a:extLst>
          </p:cNvPr>
          <p:cNvSpPr txBox="1">
            <a:spLocks/>
          </p:cNvSpPr>
          <p:nvPr/>
        </p:nvSpPr>
        <p:spPr>
          <a:xfrm>
            <a:off x="2636600" y="2212212"/>
            <a:ext cx="1858984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000" b="0" dirty="0">
                <a:latin typeface="Poppins Medium"/>
                <a:ea typeface="Poppins Medium"/>
                <a:cs typeface="Poppins Medium"/>
                <a:sym typeface="Poppins Medium"/>
              </a:rPr>
              <a:t>MS Excel</a:t>
            </a:r>
          </a:p>
        </p:txBody>
      </p:sp>
      <p:sp>
        <p:nvSpPr>
          <p:cNvPr id="21" name="Google Shape;192;p26">
            <a:extLst>
              <a:ext uri="{FF2B5EF4-FFF2-40B4-BE49-F238E27FC236}">
                <a16:creationId xmlns:a16="http://schemas.microsoft.com/office/drawing/2014/main" id="{297986AF-E9C3-73DE-6428-315F9BA17939}"/>
              </a:ext>
            </a:extLst>
          </p:cNvPr>
          <p:cNvSpPr txBox="1">
            <a:spLocks/>
          </p:cNvSpPr>
          <p:nvPr/>
        </p:nvSpPr>
        <p:spPr>
          <a:xfrm>
            <a:off x="6303152" y="2194222"/>
            <a:ext cx="1858984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000" b="0" dirty="0">
                <a:latin typeface="Poppins Medium"/>
                <a:ea typeface="Poppins Medium"/>
                <a:cs typeface="Poppins Medium"/>
                <a:sym typeface="Poppins Medium"/>
              </a:rPr>
              <a:t>MS </a:t>
            </a:r>
            <a:r>
              <a:rPr lang="bg-BG" sz="2000" b="0" dirty="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00" b="0" dirty="0">
                <a:latin typeface="Poppins Medium"/>
                <a:ea typeface="Poppins Medium"/>
                <a:cs typeface="Poppins Medium"/>
                <a:sym typeface="Poppins Medium"/>
              </a:rPr>
              <a:t>Teams</a:t>
            </a:r>
            <a:endParaRPr lang="en-GB" sz="2000" b="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" name="Google Shape;192;p26">
            <a:extLst>
              <a:ext uri="{FF2B5EF4-FFF2-40B4-BE49-F238E27FC236}">
                <a16:creationId xmlns:a16="http://schemas.microsoft.com/office/drawing/2014/main" id="{6C438DAD-965A-816A-7E55-F124F03DE017}"/>
              </a:ext>
            </a:extLst>
          </p:cNvPr>
          <p:cNvSpPr txBox="1">
            <a:spLocks/>
          </p:cNvSpPr>
          <p:nvPr/>
        </p:nvSpPr>
        <p:spPr>
          <a:xfrm>
            <a:off x="1004194" y="3939185"/>
            <a:ext cx="1858984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000" b="0" dirty="0">
                <a:latin typeface="Poppins Medium"/>
                <a:ea typeface="Poppins Medium"/>
                <a:cs typeface="Poppins Medium"/>
                <a:sym typeface="Poppins Medium"/>
              </a:rPr>
              <a:t>Git Hub</a:t>
            </a:r>
          </a:p>
        </p:txBody>
      </p:sp>
      <p:sp>
        <p:nvSpPr>
          <p:cNvPr id="23" name="Google Shape;192;p26">
            <a:extLst>
              <a:ext uri="{FF2B5EF4-FFF2-40B4-BE49-F238E27FC236}">
                <a16:creationId xmlns:a16="http://schemas.microsoft.com/office/drawing/2014/main" id="{724FF5EB-4FD9-7599-859A-106DBA00DFE2}"/>
              </a:ext>
            </a:extLst>
          </p:cNvPr>
          <p:cNvSpPr txBox="1">
            <a:spLocks/>
          </p:cNvSpPr>
          <p:nvPr/>
        </p:nvSpPr>
        <p:spPr>
          <a:xfrm>
            <a:off x="2701991" y="3927767"/>
            <a:ext cx="1858984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000" b="0" dirty="0">
                <a:latin typeface="Poppins Medium"/>
                <a:ea typeface="Poppins Medium"/>
                <a:cs typeface="Poppins Medium"/>
                <a:sym typeface="Poppins Medium"/>
              </a:rPr>
              <a:t>Heidi SQL</a:t>
            </a:r>
          </a:p>
        </p:txBody>
      </p:sp>
      <p:sp>
        <p:nvSpPr>
          <p:cNvPr id="24" name="Google Shape;192;p26">
            <a:extLst>
              <a:ext uri="{FF2B5EF4-FFF2-40B4-BE49-F238E27FC236}">
                <a16:creationId xmlns:a16="http://schemas.microsoft.com/office/drawing/2014/main" id="{0A178D43-58D8-C73B-F4D6-81B72B4053C3}"/>
              </a:ext>
            </a:extLst>
          </p:cNvPr>
          <p:cNvSpPr txBox="1">
            <a:spLocks/>
          </p:cNvSpPr>
          <p:nvPr/>
        </p:nvSpPr>
        <p:spPr>
          <a:xfrm>
            <a:off x="4512847" y="3864476"/>
            <a:ext cx="1858984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000" b="0" dirty="0">
                <a:latin typeface="Poppins Medium"/>
                <a:ea typeface="Poppins Medium"/>
                <a:cs typeface="Poppins Medium"/>
                <a:sym typeface="Poppins Medium"/>
              </a:rPr>
              <a:t>VS Code</a:t>
            </a:r>
          </a:p>
        </p:txBody>
      </p:sp>
      <p:sp>
        <p:nvSpPr>
          <p:cNvPr id="25" name="Google Shape;192;p26">
            <a:extLst>
              <a:ext uri="{FF2B5EF4-FFF2-40B4-BE49-F238E27FC236}">
                <a16:creationId xmlns:a16="http://schemas.microsoft.com/office/drawing/2014/main" id="{629DB696-682E-CD22-73CA-0511EDCDDD8C}"/>
              </a:ext>
            </a:extLst>
          </p:cNvPr>
          <p:cNvSpPr txBox="1">
            <a:spLocks/>
          </p:cNvSpPr>
          <p:nvPr/>
        </p:nvSpPr>
        <p:spPr>
          <a:xfrm>
            <a:off x="6070061" y="3868254"/>
            <a:ext cx="1858984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000" b="0" dirty="0">
                <a:latin typeface="Poppins Medium"/>
                <a:ea typeface="Poppins Medium"/>
                <a:cs typeface="Poppins Medium"/>
                <a:sym typeface="Poppins Medium"/>
              </a:rPr>
              <a:t>QT Creator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62;p45">
            <a:extLst>
              <a:ext uri="{FF2B5EF4-FFF2-40B4-BE49-F238E27FC236}">
                <a16:creationId xmlns:a16="http://schemas.microsoft.com/office/drawing/2014/main" id="{3830C901-91FF-9F70-30EA-26FD918BD75B}"/>
              </a:ext>
            </a:extLst>
          </p:cNvPr>
          <p:cNvGrpSpPr/>
          <p:nvPr/>
        </p:nvGrpSpPr>
        <p:grpSpPr>
          <a:xfrm rot="5400000">
            <a:off x="-414872" y="3121193"/>
            <a:ext cx="2437179" cy="1607435"/>
            <a:chOff x="5539150" y="3176875"/>
            <a:chExt cx="2164842" cy="1427308"/>
          </a:xfrm>
        </p:grpSpPr>
        <p:sp>
          <p:nvSpPr>
            <p:cNvPr id="4" name="Google Shape;563;p45">
              <a:extLst>
                <a:ext uri="{FF2B5EF4-FFF2-40B4-BE49-F238E27FC236}">
                  <a16:creationId xmlns:a16="http://schemas.microsoft.com/office/drawing/2014/main" id="{40051E48-3CE0-3ACF-DFC2-711F02F772C5}"/>
                </a:ext>
              </a:extLst>
            </p:cNvPr>
            <p:cNvSpPr/>
            <p:nvPr/>
          </p:nvSpPr>
          <p:spPr>
            <a:xfrm rot="-5400000" flipH="1">
              <a:off x="6912574" y="3812749"/>
              <a:ext cx="849332" cy="7335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64;p45">
              <a:extLst>
                <a:ext uri="{FF2B5EF4-FFF2-40B4-BE49-F238E27FC236}">
                  <a16:creationId xmlns:a16="http://schemas.microsoft.com/office/drawing/2014/main" id="{03D09E79-0A5D-5175-9BAC-9233336B5CA4}"/>
                </a:ext>
              </a:extLst>
            </p:cNvPr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65;p45">
              <a:extLst>
                <a:ext uri="{FF2B5EF4-FFF2-40B4-BE49-F238E27FC236}">
                  <a16:creationId xmlns:a16="http://schemas.microsoft.com/office/drawing/2014/main" id="{C9ED754E-0F00-AF60-790A-BCF64804B907}"/>
                </a:ext>
              </a:extLst>
            </p:cNvPr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318;p34">
            <a:extLst>
              <a:ext uri="{FF2B5EF4-FFF2-40B4-BE49-F238E27FC236}">
                <a16:creationId xmlns:a16="http://schemas.microsoft.com/office/drawing/2014/main" id="{0D61AA11-1137-A935-8D99-ADC9414C3A31}"/>
              </a:ext>
            </a:extLst>
          </p:cNvPr>
          <p:cNvGrpSpPr/>
          <p:nvPr/>
        </p:nvGrpSpPr>
        <p:grpSpPr>
          <a:xfrm rot="16200000">
            <a:off x="7281623" y="-395130"/>
            <a:ext cx="2284753" cy="1607435"/>
            <a:chOff x="5539150" y="3176875"/>
            <a:chExt cx="2029449" cy="1427308"/>
          </a:xfrm>
        </p:grpSpPr>
        <p:sp>
          <p:nvSpPr>
            <p:cNvPr id="8" name="Google Shape;319;p34">
              <a:extLst>
                <a:ext uri="{FF2B5EF4-FFF2-40B4-BE49-F238E27FC236}">
                  <a16:creationId xmlns:a16="http://schemas.microsoft.com/office/drawing/2014/main" id="{E65BB964-4D81-B576-A66D-2AE297B60D05}"/>
                </a:ext>
              </a:extLst>
            </p:cNvPr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0;p34">
              <a:extLst>
                <a:ext uri="{FF2B5EF4-FFF2-40B4-BE49-F238E27FC236}">
                  <a16:creationId xmlns:a16="http://schemas.microsoft.com/office/drawing/2014/main" id="{7EC2F9AA-392B-4B03-A39A-E7C481B325BB}"/>
                </a:ext>
              </a:extLst>
            </p:cNvPr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1;p34">
              <a:extLst>
                <a:ext uri="{FF2B5EF4-FFF2-40B4-BE49-F238E27FC236}">
                  <a16:creationId xmlns:a16="http://schemas.microsoft.com/office/drawing/2014/main" id="{182193B0-007C-FD18-B90C-72F73B9BF44C}"/>
                </a:ext>
              </a:extLst>
            </p:cNvPr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545;p45">
            <a:extLst>
              <a:ext uri="{FF2B5EF4-FFF2-40B4-BE49-F238E27FC236}">
                <a16:creationId xmlns:a16="http://schemas.microsoft.com/office/drawing/2014/main" id="{65FB0766-9240-4683-66F1-C960D54E9B3D}"/>
              </a:ext>
            </a:extLst>
          </p:cNvPr>
          <p:cNvSpPr txBox="1">
            <a:spLocks/>
          </p:cNvSpPr>
          <p:nvPr/>
        </p:nvSpPr>
        <p:spPr>
          <a:xfrm>
            <a:off x="2431894" y="2366736"/>
            <a:ext cx="48924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dirty="0"/>
              <a:t>Let’s get to the app!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C3A85B-2982-AA76-DD72-69E998B1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103881"/>
            <a:ext cx="4445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2558"/>
      </p:ext>
    </p:extLst>
  </p:cSld>
  <p:clrMapOvr>
    <a:masterClrMapping/>
  </p:clrMapOvr>
</p:sld>
</file>

<file path=ppt/theme/theme1.xml><?xml version="1.0" encoding="utf-8"?>
<a:theme xmlns:a="http://schemas.openxmlformats.org/drawingml/2006/main" name="Bank Loan Granting Consulting by Slidesgo">
  <a:themeElements>
    <a:clrScheme name="Simple Light">
      <a:dk1>
        <a:srgbClr val="174B67"/>
      </a:dk1>
      <a:lt1>
        <a:srgbClr val="F8F8F8"/>
      </a:lt1>
      <a:dk2>
        <a:srgbClr val="A7BBC7"/>
      </a:dk2>
      <a:lt2>
        <a:srgbClr val="DAE6E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B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Macintosh PowerPoint</Application>
  <PresentationFormat>On-screen Show (16:9)</PresentationFormat>
  <Paragraphs>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Livvic</vt:lpstr>
      <vt:lpstr>Open Sans</vt:lpstr>
      <vt:lpstr>Arial</vt:lpstr>
      <vt:lpstr>Poppins SemiBold</vt:lpstr>
      <vt:lpstr>Roboto Condensed Light</vt:lpstr>
      <vt:lpstr>Poppins</vt:lpstr>
      <vt:lpstr>Poppins Medium</vt:lpstr>
      <vt:lpstr>Bank Loan Granting Consulting by Slidesgo</vt:lpstr>
      <vt:lpstr>Brainstorm By codeX</vt:lpstr>
      <vt:lpstr>02</vt:lpstr>
      <vt:lpstr>Stages of work</vt:lpstr>
      <vt:lpstr>Our team</vt:lpstr>
      <vt:lpstr>The technology we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 By codeX</dc:title>
  <cp:lastModifiedBy>Даниела Добрева Стоилова</cp:lastModifiedBy>
  <cp:revision>1</cp:revision>
  <dcterms:modified xsi:type="dcterms:W3CDTF">2024-04-22T19:56:13Z</dcterms:modified>
</cp:coreProperties>
</file>