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312" r:id="rId3"/>
    <p:sldId id="313" r:id="rId4"/>
    <p:sldId id="315" r:id="rId5"/>
    <p:sldId id="317" r:id="rId6"/>
    <p:sldId id="316" r:id="rId7"/>
    <p:sldId id="314" r:id="rId8"/>
  </p:sldIdLst>
  <p:sldSz cx="9144000" cy="5143500" type="screen16x9"/>
  <p:notesSz cx="6858000" cy="9144000"/>
  <p:embeddedFontLst>
    <p:embeddedFont>
      <p:font typeface="Fjalla One" panose="020B0604020202020204" charset="0"/>
      <p:regular r:id="rId10"/>
    </p:embeddedFont>
    <p:embeddedFont>
      <p:font typeface="Bebas Neue" panose="020B0604020202020204" charset="0"/>
      <p:regular r:id="rId11"/>
    </p:embeddedFont>
    <p:embeddedFont>
      <p:font typeface="Chelsea Market" panose="020B0604020202020204" charset="0"/>
      <p:regular r:id="rId12"/>
    </p:embeddedFont>
    <p:embeddedFont>
      <p:font typeface="Camb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C97"/>
    <a:srgbClr val="6FEDE4"/>
    <a:srgbClr val="8FF1EA"/>
    <a:srgbClr val="A6F4EE"/>
    <a:srgbClr val="C4F8F4"/>
    <a:srgbClr val="D9FBF9"/>
    <a:srgbClr val="58EAE0"/>
    <a:srgbClr val="5492E1"/>
    <a:srgbClr val="FFF19F"/>
    <a:srgbClr val="7C7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CD5D98-ADC5-4557-A1D8-A31CCD66AB9F}">
  <a:tblStyle styleId="{F8CD5D98-ADC5-4557-A1D8-A31CCD66A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94476-EBC3-4585-A1D4-AFEB26E81FA8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604B0E-F101-4866-87CF-8F000CB2E483}">
      <dgm:prSet phldrT="[Text]" custT="1"/>
      <dgm:spPr>
        <a:solidFill>
          <a:srgbClr val="D9FBF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chose the name of the team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8A962511-4115-44F3-8626-2C4C20FF4B84}" type="parTrans" cxnId="{FDFCE99B-9942-44DE-A877-6745FC65B888}">
      <dgm:prSet/>
      <dgm:spPr/>
      <dgm:t>
        <a:bodyPr/>
        <a:lstStyle/>
        <a:p>
          <a:endParaRPr lang="en-US"/>
        </a:p>
      </dgm:t>
    </dgm:pt>
    <dgm:pt modelId="{3508E934-413A-4C30-A27A-91CF65273019}" type="sibTrans" cxnId="{FDFCE99B-9942-44DE-A877-6745FC65B888}">
      <dgm:prSet/>
      <dgm:spPr>
        <a:solidFill>
          <a:srgbClr val="D9FBF9"/>
        </a:solidFill>
      </dgm:spPr>
      <dgm:t>
        <a:bodyPr/>
        <a:lstStyle/>
        <a:p>
          <a:endParaRPr lang="en-US"/>
        </a:p>
      </dgm:t>
    </dgm:pt>
    <dgm:pt modelId="{8190FA22-BEAD-4725-8BB8-9BF485F358F8}">
      <dgm:prSet phldrT="[Text]" custT="1"/>
      <dgm:spPr>
        <a:solidFill>
          <a:srgbClr val="C4F8F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assigned roles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1050350E-DFAB-4971-B006-03329DA189F4}" type="parTrans" cxnId="{D3495FB0-FE93-4A23-9D0B-FBF759719D47}">
      <dgm:prSet/>
      <dgm:spPr/>
      <dgm:t>
        <a:bodyPr/>
        <a:lstStyle/>
        <a:p>
          <a:endParaRPr lang="en-US"/>
        </a:p>
      </dgm:t>
    </dgm:pt>
    <dgm:pt modelId="{844773CE-66CB-4FB7-A3D8-8F2009EABB45}" type="sibTrans" cxnId="{D3495FB0-FE93-4A23-9D0B-FBF759719D47}">
      <dgm:prSet/>
      <dgm:spPr>
        <a:solidFill>
          <a:srgbClr val="C4F8F4"/>
        </a:solidFill>
      </dgm:spPr>
      <dgm:t>
        <a:bodyPr/>
        <a:lstStyle/>
        <a:p>
          <a:endParaRPr lang="en-US"/>
        </a:p>
      </dgm:t>
    </dgm:pt>
    <dgm:pt modelId="{F98F64DC-5C79-47C2-85CB-34B007AC568C}">
      <dgm:prSet phldrT="[Text]" custT="1"/>
      <dgm:spPr>
        <a:solidFill>
          <a:srgbClr val="A6F4EE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logo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0CD1AB90-077B-40A8-B908-18532FC0FB31}" type="parTrans" cxnId="{9CD242BE-7699-4B50-8BC9-ABA6B6C20349}">
      <dgm:prSet/>
      <dgm:spPr/>
      <dgm:t>
        <a:bodyPr/>
        <a:lstStyle/>
        <a:p>
          <a:endParaRPr lang="en-US"/>
        </a:p>
      </dgm:t>
    </dgm:pt>
    <dgm:pt modelId="{05E30910-C2ED-4BBE-91A8-DDEC4503E85A}" type="sibTrans" cxnId="{9CD242BE-7699-4B50-8BC9-ABA6B6C20349}">
      <dgm:prSet/>
      <dgm:spPr>
        <a:solidFill>
          <a:srgbClr val="A6F4EE"/>
        </a:solidFill>
      </dgm:spPr>
      <dgm:t>
        <a:bodyPr/>
        <a:lstStyle/>
        <a:p>
          <a:endParaRPr lang="en-US"/>
        </a:p>
      </dgm:t>
    </dgm:pt>
    <dgm:pt modelId="{06142C71-73D2-4457-B990-03D5273DBD5E}">
      <dgm:prSet phldrT="[Text]" custT="1"/>
      <dgm:spPr>
        <a:solidFill>
          <a:srgbClr val="8FF1EA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wrote the code for the app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4C9AC614-0F7F-4B07-A4B0-6520F9D617FA}" type="parTrans" cxnId="{DCA5CEF5-EDC7-47D5-818A-0C7FBEA3ABB9}">
      <dgm:prSet/>
      <dgm:spPr/>
      <dgm:t>
        <a:bodyPr/>
        <a:lstStyle/>
        <a:p>
          <a:endParaRPr lang="en-US"/>
        </a:p>
      </dgm:t>
    </dgm:pt>
    <dgm:pt modelId="{6E14D921-8A95-4916-B927-3F1181CF9F40}" type="sibTrans" cxnId="{DCA5CEF5-EDC7-47D5-818A-0C7FBEA3ABB9}">
      <dgm:prSet/>
      <dgm:spPr>
        <a:solidFill>
          <a:srgbClr val="8FF1EA"/>
        </a:solidFill>
      </dgm:spPr>
      <dgm:t>
        <a:bodyPr/>
        <a:lstStyle/>
        <a:p>
          <a:endParaRPr lang="en-US"/>
        </a:p>
      </dgm:t>
    </dgm:pt>
    <dgm:pt modelId="{3B7F35E3-D35F-4E9A-9D4A-210DA025A0F0}">
      <dgm:prSet phldrT="[Text]" custT="1"/>
      <dgm:spPr>
        <a:solidFill>
          <a:srgbClr val="6FEDE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README.md file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4DCD760E-D691-4413-BB4E-8CBC6DD04CA6}" type="parTrans" cxnId="{FF5A506F-D271-477C-A3BF-6D86934E8392}">
      <dgm:prSet/>
      <dgm:spPr/>
      <dgm:t>
        <a:bodyPr/>
        <a:lstStyle/>
        <a:p>
          <a:endParaRPr lang="en-US"/>
        </a:p>
      </dgm:t>
    </dgm:pt>
    <dgm:pt modelId="{A979148E-58DE-4F39-A2D3-C4FB9A083EF9}" type="sibTrans" cxnId="{FF5A506F-D271-477C-A3BF-6D86934E8392}">
      <dgm:prSet/>
      <dgm:spPr>
        <a:solidFill>
          <a:srgbClr val="6FEDE4"/>
        </a:solidFill>
      </dgm:spPr>
      <dgm:t>
        <a:bodyPr/>
        <a:lstStyle/>
        <a:p>
          <a:endParaRPr lang="en-US"/>
        </a:p>
      </dgm:t>
    </dgm:pt>
    <dgm:pt modelId="{0C8489BF-5B3B-4F4D-82B9-2A8ED6A33555}">
      <dgm:prSet custT="1"/>
      <dgm:spPr>
        <a:solidFill>
          <a:srgbClr val="58EAE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presentation and the documentation</a:t>
          </a:r>
          <a:endParaRPr lang="en-US" sz="16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F5F8D56A-447C-4E62-879F-5DCB389B4DC9}" type="parTrans" cxnId="{F53046DE-E516-4068-8692-6D57137E26A2}">
      <dgm:prSet/>
      <dgm:spPr/>
      <dgm:t>
        <a:bodyPr/>
        <a:lstStyle/>
        <a:p>
          <a:endParaRPr lang="en-US"/>
        </a:p>
      </dgm:t>
    </dgm:pt>
    <dgm:pt modelId="{AE67F6A8-1921-4B9D-A569-D30F6B2CFA90}" type="sibTrans" cxnId="{F53046DE-E516-4068-8692-6D57137E26A2}">
      <dgm:prSet/>
      <dgm:spPr/>
      <dgm:t>
        <a:bodyPr/>
        <a:lstStyle/>
        <a:p>
          <a:endParaRPr lang="en-US"/>
        </a:p>
      </dgm:t>
    </dgm:pt>
    <dgm:pt modelId="{96CC5194-ED48-4286-AB7D-84D0C8A0D8D7}" type="pres">
      <dgm:prSet presAssocID="{46294476-EBC3-4585-A1D4-AFEB26E81F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25DDD-6D4A-4484-BB9E-CF8F071F96B7}" type="pres">
      <dgm:prSet presAssocID="{27604B0E-F101-4866-87CF-8F000CB2E48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CC4BC-D11B-4A3A-AF9E-37071EE51EC8}" type="pres">
      <dgm:prSet presAssocID="{3508E934-413A-4C30-A27A-91CF6527301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AC7E472-CD66-4791-AA50-4E093276C9C0}" type="pres">
      <dgm:prSet presAssocID="{3508E934-413A-4C30-A27A-91CF6527301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8F045BD-0FA8-4875-8C34-CA481ECE6C59}" type="pres">
      <dgm:prSet presAssocID="{8190FA22-BEAD-4725-8BB8-9BF485F358F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855CC-5EAA-455A-BED4-E611C5BA03BB}" type="pres">
      <dgm:prSet presAssocID="{844773CE-66CB-4FB7-A3D8-8F2009EABB4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14B6121-1C91-44EE-B9C2-37B6132AAF7F}" type="pres">
      <dgm:prSet presAssocID="{844773CE-66CB-4FB7-A3D8-8F2009EABB4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C7F90F0-BE81-4901-BABB-49C86CCD2CBC}" type="pres">
      <dgm:prSet presAssocID="{F98F64DC-5C79-47C2-85CB-34B007AC568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1AC5D-7545-4D3B-AFEB-2954560C8A82}" type="pres">
      <dgm:prSet presAssocID="{05E30910-C2ED-4BBE-91A8-DDEC4503E85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FB6F846-B183-4C74-8774-9E58C969A4E1}" type="pres">
      <dgm:prSet presAssocID="{05E30910-C2ED-4BBE-91A8-DDEC4503E85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66A6F8B-BD19-4CA1-8F69-3ECDE410FB8E}" type="pres">
      <dgm:prSet presAssocID="{06142C71-73D2-4457-B990-03D5273DBD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BC9D7-1160-48F4-B490-15C7F428B09A}" type="pres">
      <dgm:prSet presAssocID="{6E14D921-8A95-4916-B927-3F1181CF9F4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E8867D7-D22F-49AF-9B89-9AC14724801F}" type="pres">
      <dgm:prSet presAssocID="{6E14D921-8A95-4916-B927-3F1181CF9F4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BA1D382-6DE6-48B7-988E-C9F5113915EE}" type="pres">
      <dgm:prSet presAssocID="{3B7F35E3-D35F-4E9A-9D4A-210DA025A0F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A0522-5533-4FC3-A641-AC225D16844B}" type="pres">
      <dgm:prSet presAssocID="{A979148E-58DE-4F39-A2D3-C4FB9A083EF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D004D4B-C15A-48AE-8345-BA2C66903EBF}" type="pres">
      <dgm:prSet presAssocID="{A979148E-58DE-4F39-A2D3-C4FB9A083EF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4CFFF8-DE9E-4B85-98A2-07CC9CD1834E}" type="pres">
      <dgm:prSet presAssocID="{0C8489BF-5B3B-4F4D-82B9-2A8ED6A3355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4764D9-C2AC-49D8-8B32-9AB467654802}" type="presOf" srcId="{27604B0E-F101-4866-87CF-8F000CB2E483}" destId="{0AE25DDD-6D4A-4484-BB9E-CF8F071F96B7}" srcOrd="0" destOrd="0" presId="urn:microsoft.com/office/officeart/2005/8/layout/process5"/>
    <dgm:cxn modelId="{C948280A-517F-4AA0-A5BB-62B4C011BF89}" type="presOf" srcId="{46294476-EBC3-4585-A1D4-AFEB26E81FA8}" destId="{96CC5194-ED48-4286-AB7D-84D0C8A0D8D7}" srcOrd="0" destOrd="0" presId="urn:microsoft.com/office/officeart/2005/8/layout/process5"/>
    <dgm:cxn modelId="{483F018F-A4FE-4E83-92C5-B7A935B365B5}" type="presOf" srcId="{3508E934-413A-4C30-A27A-91CF65273019}" destId="{CAC7E472-CD66-4791-AA50-4E093276C9C0}" srcOrd="1" destOrd="0" presId="urn:microsoft.com/office/officeart/2005/8/layout/process5"/>
    <dgm:cxn modelId="{9CEA1891-24F1-4A69-BA19-7453A09638FD}" type="presOf" srcId="{3B7F35E3-D35F-4E9A-9D4A-210DA025A0F0}" destId="{9BA1D382-6DE6-48B7-988E-C9F5113915EE}" srcOrd="0" destOrd="0" presId="urn:microsoft.com/office/officeart/2005/8/layout/process5"/>
    <dgm:cxn modelId="{9CD242BE-7699-4B50-8BC9-ABA6B6C20349}" srcId="{46294476-EBC3-4585-A1D4-AFEB26E81FA8}" destId="{F98F64DC-5C79-47C2-85CB-34B007AC568C}" srcOrd="2" destOrd="0" parTransId="{0CD1AB90-077B-40A8-B908-18532FC0FB31}" sibTransId="{05E30910-C2ED-4BBE-91A8-DDEC4503E85A}"/>
    <dgm:cxn modelId="{D3495FB0-FE93-4A23-9D0B-FBF759719D47}" srcId="{46294476-EBC3-4585-A1D4-AFEB26E81FA8}" destId="{8190FA22-BEAD-4725-8BB8-9BF485F358F8}" srcOrd="1" destOrd="0" parTransId="{1050350E-DFAB-4971-B006-03329DA189F4}" sibTransId="{844773CE-66CB-4FB7-A3D8-8F2009EABB45}"/>
    <dgm:cxn modelId="{B744C08E-DAF4-46F6-A2C6-3DDCCC2F3E7C}" type="presOf" srcId="{05E30910-C2ED-4BBE-91A8-DDEC4503E85A}" destId="{5621AC5D-7545-4D3B-AFEB-2954560C8A82}" srcOrd="0" destOrd="0" presId="urn:microsoft.com/office/officeart/2005/8/layout/process5"/>
    <dgm:cxn modelId="{B6C03173-D6AD-4FF1-A432-CE43EDEFA781}" type="presOf" srcId="{F98F64DC-5C79-47C2-85CB-34B007AC568C}" destId="{3C7F90F0-BE81-4901-BABB-49C86CCD2CBC}" srcOrd="0" destOrd="0" presId="urn:microsoft.com/office/officeart/2005/8/layout/process5"/>
    <dgm:cxn modelId="{879A9DE9-815B-450B-9BD6-FAC7A971AAD6}" type="presOf" srcId="{6E14D921-8A95-4916-B927-3F1181CF9F40}" destId="{F72BC9D7-1160-48F4-B490-15C7F428B09A}" srcOrd="0" destOrd="0" presId="urn:microsoft.com/office/officeart/2005/8/layout/process5"/>
    <dgm:cxn modelId="{A8C9A9A9-27C4-4360-BA2C-1BEF3990401E}" type="presOf" srcId="{844773CE-66CB-4FB7-A3D8-8F2009EABB45}" destId="{114B6121-1C91-44EE-B9C2-37B6132AAF7F}" srcOrd="1" destOrd="0" presId="urn:microsoft.com/office/officeart/2005/8/layout/process5"/>
    <dgm:cxn modelId="{AF75CF08-AC42-44AE-875C-8F9DBE620CD7}" type="presOf" srcId="{A979148E-58DE-4F39-A2D3-C4FB9A083EF9}" destId="{BD004D4B-C15A-48AE-8345-BA2C66903EBF}" srcOrd="1" destOrd="0" presId="urn:microsoft.com/office/officeart/2005/8/layout/process5"/>
    <dgm:cxn modelId="{F53046DE-E516-4068-8692-6D57137E26A2}" srcId="{46294476-EBC3-4585-A1D4-AFEB26E81FA8}" destId="{0C8489BF-5B3B-4F4D-82B9-2A8ED6A33555}" srcOrd="5" destOrd="0" parTransId="{F5F8D56A-447C-4E62-879F-5DCB389B4DC9}" sibTransId="{AE67F6A8-1921-4B9D-A569-D30F6B2CFA90}"/>
    <dgm:cxn modelId="{0FE0F3B0-C6BC-432D-8C36-95066C6DDA4A}" type="presOf" srcId="{8190FA22-BEAD-4725-8BB8-9BF485F358F8}" destId="{48F045BD-0FA8-4875-8C34-CA481ECE6C59}" srcOrd="0" destOrd="0" presId="urn:microsoft.com/office/officeart/2005/8/layout/process5"/>
    <dgm:cxn modelId="{042B8995-5618-4BE7-ADF7-54182C8F9CC9}" type="presOf" srcId="{05E30910-C2ED-4BBE-91A8-DDEC4503E85A}" destId="{2FB6F846-B183-4C74-8774-9E58C969A4E1}" srcOrd="1" destOrd="0" presId="urn:microsoft.com/office/officeart/2005/8/layout/process5"/>
    <dgm:cxn modelId="{DCA5CEF5-EDC7-47D5-818A-0C7FBEA3ABB9}" srcId="{46294476-EBC3-4585-A1D4-AFEB26E81FA8}" destId="{06142C71-73D2-4457-B990-03D5273DBD5E}" srcOrd="3" destOrd="0" parTransId="{4C9AC614-0F7F-4B07-A4B0-6520F9D617FA}" sibTransId="{6E14D921-8A95-4916-B927-3F1181CF9F40}"/>
    <dgm:cxn modelId="{65321A91-68A6-49D7-817C-D1EC4AC29687}" type="presOf" srcId="{6E14D921-8A95-4916-B927-3F1181CF9F40}" destId="{5E8867D7-D22F-49AF-9B89-9AC14724801F}" srcOrd="1" destOrd="0" presId="urn:microsoft.com/office/officeart/2005/8/layout/process5"/>
    <dgm:cxn modelId="{C5A77FE7-1C12-4FA7-9BA2-1BA59C5F18AA}" type="presOf" srcId="{844773CE-66CB-4FB7-A3D8-8F2009EABB45}" destId="{D65855CC-5EAA-455A-BED4-E611C5BA03BB}" srcOrd="0" destOrd="0" presId="urn:microsoft.com/office/officeart/2005/8/layout/process5"/>
    <dgm:cxn modelId="{FDFCE99B-9942-44DE-A877-6745FC65B888}" srcId="{46294476-EBC3-4585-A1D4-AFEB26E81FA8}" destId="{27604B0E-F101-4866-87CF-8F000CB2E483}" srcOrd="0" destOrd="0" parTransId="{8A962511-4115-44F3-8626-2C4C20FF4B84}" sibTransId="{3508E934-413A-4C30-A27A-91CF65273019}"/>
    <dgm:cxn modelId="{FF5A506F-D271-477C-A3BF-6D86934E8392}" srcId="{46294476-EBC3-4585-A1D4-AFEB26E81FA8}" destId="{3B7F35E3-D35F-4E9A-9D4A-210DA025A0F0}" srcOrd="4" destOrd="0" parTransId="{4DCD760E-D691-4413-BB4E-8CBC6DD04CA6}" sibTransId="{A979148E-58DE-4F39-A2D3-C4FB9A083EF9}"/>
    <dgm:cxn modelId="{BC292721-396A-43DD-8366-3F77EA639F99}" type="presOf" srcId="{3508E934-413A-4C30-A27A-91CF65273019}" destId="{CFECC4BC-D11B-4A3A-AF9E-37071EE51EC8}" srcOrd="0" destOrd="0" presId="urn:microsoft.com/office/officeart/2005/8/layout/process5"/>
    <dgm:cxn modelId="{445BD231-4DE1-4396-93FD-98F3873501FF}" type="presOf" srcId="{06142C71-73D2-4457-B990-03D5273DBD5E}" destId="{266A6F8B-BD19-4CA1-8F69-3ECDE410FB8E}" srcOrd="0" destOrd="0" presId="urn:microsoft.com/office/officeart/2005/8/layout/process5"/>
    <dgm:cxn modelId="{7B4B85ED-0078-4E38-9902-EC48142DE929}" type="presOf" srcId="{A979148E-58DE-4F39-A2D3-C4FB9A083EF9}" destId="{1BBA0522-5533-4FC3-A641-AC225D16844B}" srcOrd="0" destOrd="0" presId="urn:microsoft.com/office/officeart/2005/8/layout/process5"/>
    <dgm:cxn modelId="{3D61A4F3-5F89-4A21-A99D-80A918CA7750}" type="presOf" srcId="{0C8489BF-5B3B-4F4D-82B9-2A8ED6A33555}" destId="{AD4CFFF8-DE9E-4B85-98A2-07CC9CD1834E}" srcOrd="0" destOrd="0" presId="urn:microsoft.com/office/officeart/2005/8/layout/process5"/>
    <dgm:cxn modelId="{56A6B794-64D8-4A9B-8508-0C3CF13E8166}" type="presParOf" srcId="{96CC5194-ED48-4286-AB7D-84D0C8A0D8D7}" destId="{0AE25DDD-6D4A-4484-BB9E-CF8F071F96B7}" srcOrd="0" destOrd="0" presId="urn:microsoft.com/office/officeart/2005/8/layout/process5"/>
    <dgm:cxn modelId="{06DA0ABA-F66B-45E2-8A5B-66DEFDE04AC8}" type="presParOf" srcId="{96CC5194-ED48-4286-AB7D-84D0C8A0D8D7}" destId="{CFECC4BC-D11B-4A3A-AF9E-37071EE51EC8}" srcOrd="1" destOrd="0" presId="urn:microsoft.com/office/officeart/2005/8/layout/process5"/>
    <dgm:cxn modelId="{FDD9120F-55AB-431F-8B5A-03CC045EC9FE}" type="presParOf" srcId="{CFECC4BC-D11B-4A3A-AF9E-37071EE51EC8}" destId="{CAC7E472-CD66-4791-AA50-4E093276C9C0}" srcOrd="0" destOrd="0" presId="urn:microsoft.com/office/officeart/2005/8/layout/process5"/>
    <dgm:cxn modelId="{2270C6C0-CAFC-436A-94B4-6AF98D5CC96D}" type="presParOf" srcId="{96CC5194-ED48-4286-AB7D-84D0C8A0D8D7}" destId="{48F045BD-0FA8-4875-8C34-CA481ECE6C59}" srcOrd="2" destOrd="0" presId="urn:microsoft.com/office/officeart/2005/8/layout/process5"/>
    <dgm:cxn modelId="{EF2B8E5E-4EBE-403A-839A-AE1C512BDB79}" type="presParOf" srcId="{96CC5194-ED48-4286-AB7D-84D0C8A0D8D7}" destId="{D65855CC-5EAA-455A-BED4-E611C5BA03BB}" srcOrd="3" destOrd="0" presId="urn:microsoft.com/office/officeart/2005/8/layout/process5"/>
    <dgm:cxn modelId="{4E1AC2F0-064A-474B-9AAD-01A19570E413}" type="presParOf" srcId="{D65855CC-5EAA-455A-BED4-E611C5BA03BB}" destId="{114B6121-1C91-44EE-B9C2-37B6132AAF7F}" srcOrd="0" destOrd="0" presId="urn:microsoft.com/office/officeart/2005/8/layout/process5"/>
    <dgm:cxn modelId="{8D197E9F-8AD0-41DE-A0E4-550538D81F98}" type="presParOf" srcId="{96CC5194-ED48-4286-AB7D-84D0C8A0D8D7}" destId="{3C7F90F0-BE81-4901-BABB-49C86CCD2CBC}" srcOrd="4" destOrd="0" presId="urn:microsoft.com/office/officeart/2005/8/layout/process5"/>
    <dgm:cxn modelId="{1A29D766-98F9-43C0-AD52-A912349BF7DA}" type="presParOf" srcId="{96CC5194-ED48-4286-AB7D-84D0C8A0D8D7}" destId="{5621AC5D-7545-4D3B-AFEB-2954560C8A82}" srcOrd="5" destOrd="0" presId="urn:microsoft.com/office/officeart/2005/8/layout/process5"/>
    <dgm:cxn modelId="{1F1633DB-1E1F-403B-99CC-6387E7FAED6E}" type="presParOf" srcId="{5621AC5D-7545-4D3B-AFEB-2954560C8A82}" destId="{2FB6F846-B183-4C74-8774-9E58C969A4E1}" srcOrd="0" destOrd="0" presId="urn:microsoft.com/office/officeart/2005/8/layout/process5"/>
    <dgm:cxn modelId="{A9B27188-B8E6-448E-B429-96E4E9785423}" type="presParOf" srcId="{96CC5194-ED48-4286-AB7D-84D0C8A0D8D7}" destId="{266A6F8B-BD19-4CA1-8F69-3ECDE410FB8E}" srcOrd="6" destOrd="0" presId="urn:microsoft.com/office/officeart/2005/8/layout/process5"/>
    <dgm:cxn modelId="{10C960B7-5784-4034-A1D4-F3334D3CB054}" type="presParOf" srcId="{96CC5194-ED48-4286-AB7D-84D0C8A0D8D7}" destId="{F72BC9D7-1160-48F4-B490-15C7F428B09A}" srcOrd="7" destOrd="0" presId="urn:microsoft.com/office/officeart/2005/8/layout/process5"/>
    <dgm:cxn modelId="{936C033E-2915-4222-AC36-903D8218F61E}" type="presParOf" srcId="{F72BC9D7-1160-48F4-B490-15C7F428B09A}" destId="{5E8867D7-D22F-49AF-9B89-9AC14724801F}" srcOrd="0" destOrd="0" presId="urn:microsoft.com/office/officeart/2005/8/layout/process5"/>
    <dgm:cxn modelId="{D34D3303-E2D1-4C1B-A338-A8E013795C52}" type="presParOf" srcId="{96CC5194-ED48-4286-AB7D-84D0C8A0D8D7}" destId="{9BA1D382-6DE6-48B7-988E-C9F5113915EE}" srcOrd="8" destOrd="0" presId="urn:microsoft.com/office/officeart/2005/8/layout/process5"/>
    <dgm:cxn modelId="{54B9F343-DC8F-41DB-A75B-E30DD2DCDFFD}" type="presParOf" srcId="{96CC5194-ED48-4286-AB7D-84D0C8A0D8D7}" destId="{1BBA0522-5533-4FC3-A641-AC225D16844B}" srcOrd="9" destOrd="0" presId="urn:microsoft.com/office/officeart/2005/8/layout/process5"/>
    <dgm:cxn modelId="{343BCB25-466E-4A14-BDA6-BB0A47EB497D}" type="presParOf" srcId="{1BBA0522-5533-4FC3-A641-AC225D16844B}" destId="{BD004D4B-C15A-48AE-8345-BA2C66903EBF}" srcOrd="0" destOrd="0" presId="urn:microsoft.com/office/officeart/2005/8/layout/process5"/>
    <dgm:cxn modelId="{CE104B90-A3FE-40F5-9F8C-6AEBCA6ACBC9}" type="presParOf" srcId="{96CC5194-ED48-4286-AB7D-84D0C8A0D8D7}" destId="{AD4CFFF8-DE9E-4B85-98A2-07CC9CD1834E}" srcOrd="10" destOrd="0" presId="urn:microsoft.com/office/officeart/2005/8/layout/process5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25DDD-6D4A-4484-BB9E-CF8F071F96B7}">
      <dsp:nvSpPr>
        <dsp:cNvPr id="0" name=""/>
        <dsp:cNvSpPr/>
      </dsp:nvSpPr>
      <dsp:spPr>
        <a:xfrm>
          <a:off x="5634" y="817145"/>
          <a:ext cx="1684158" cy="1010494"/>
        </a:xfrm>
        <a:prstGeom prst="roundRect">
          <a:avLst>
            <a:gd name="adj" fmla="val 10000"/>
          </a:avLst>
        </a:prstGeom>
        <a:solidFill>
          <a:srgbClr val="D9FBF9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chose the name of the team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35230" y="846741"/>
        <a:ext cx="1624966" cy="951302"/>
      </dsp:txXfrm>
    </dsp:sp>
    <dsp:sp modelId="{CFECC4BC-D11B-4A3A-AF9E-37071EE51EC8}">
      <dsp:nvSpPr>
        <dsp:cNvPr id="0" name=""/>
        <dsp:cNvSpPr/>
      </dsp:nvSpPr>
      <dsp:spPr>
        <a:xfrm>
          <a:off x="1837998" y="1113557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D9FBF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837998" y="1197091"/>
        <a:ext cx="249929" cy="250603"/>
      </dsp:txXfrm>
    </dsp:sp>
    <dsp:sp modelId="{48F045BD-0FA8-4875-8C34-CA481ECE6C59}">
      <dsp:nvSpPr>
        <dsp:cNvPr id="0" name=""/>
        <dsp:cNvSpPr/>
      </dsp:nvSpPr>
      <dsp:spPr>
        <a:xfrm>
          <a:off x="2363455" y="817145"/>
          <a:ext cx="1684158" cy="1010494"/>
        </a:xfrm>
        <a:prstGeom prst="roundRect">
          <a:avLst>
            <a:gd name="adj" fmla="val 10000"/>
          </a:avLst>
        </a:prstGeom>
        <a:solidFill>
          <a:srgbClr val="C4F8F4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assigned roles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2393051" y="846741"/>
        <a:ext cx="1624966" cy="951302"/>
      </dsp:txXfrm>
    </dsp:sp>
    <dsp:sp modelId="{D65855CC-5EAA-455A-BED4-E611C5BA03BB}">
      <dsp:nvSpPr>
        <dsp:cNvPr id="0" name=""/>
        <dsp:cNvSpPr/>
      </dsp:nvSpPr>
      <dsp:spPr>
        <a:xfrm>
          <a:off x="4195819" y="1113557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C4F8F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195819" y="1197091"/>
        <a:ext cx="249929" cy="250603"/>
      </dsp:txXfrm>
    </dsp:sp>
    <dsp:sp modelId="{3C7F90F0-BE81-4901-BABB-49C86CCD2CBC}">
      <dsp:nvSpPr>
        <dsp:cNvPr id="0" name=""/>
        <dsp:cNvSpPr/>
      </dsp:nvSpPr>
      <dsp:spPr>
        <a:xfrm>
          <a:off x="4721277" y="817145"/>
          <a:ext cx="1684158" cy="1010494"/>
        </a:xfrm>
        <a:prstGeom prst="roundRect">
          <a:avLst>
            <a:gd name="adj" fmla="val 10000"/>
          </a:avLst>
        </a:prstGeom>
        <a:solidFill>
          <a:srgbClr val="A6F4EE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logo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4750873" y="846741"/>
        <a:ext cx="1624966" cy="951302"/>
      </dsp:txXfrm>
    </dsp:sp>
    <dsp:sp modelId="{5621AC5D-7545-4D3B-AFEB-2954560C8A82}">
      <dsp:nvSpPr>
        <dsp:cNvPr id="0" name=""/>
        <dsp:cNvSpPr/>
      </dsp:nvSpPr>
      <dsp:spPr>
        <a:xfrm rot="5400000">
          <a:off x="5384835" y="1945531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A6F4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5438054" y="1975846"/>
        <a:ext cx="250603" cy="249929"/>
      </dsp:txXfrm>
    </dsp:sp>
    <dsp:sp modelId="{266A6F8B-BD19-4CA1-8F69-3ECDE410FB8E}">
      <dsp:nvSpPr>
        <dsp:cNvPr id="0" name=""/>
        <dsp:cNvSpPr/>
      </dsp:nvSpPr>
      <dsp:spPr>
        <a:xfrm>
          <a:off x="4721277" y="2501303"/>
          <a:ext cx="1684158" cy="1010494"/>
        </a:xfrm>
        <a:prstGeom prst="roundRect">
          <a:avLst>
            <a:gd name="adj" fmla="val 10000"/>
          </a:avLst>
        </a:prstGeom>
        <a:solidFill>
          <a:srgbClr val="8FF1EA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wrote the code for the app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4750873" y="2530899"/>
        <a:ext cx="1624966" cy="951302"/>
      </dsp:txXfrm>
    </dsp:sp>
    <dsp:sp modelId="{F72BC9D7-1160-48F4-B490-15C7F428B09A}">
      <dsp:nvSpPr>
        <dsp:cNvPr id="0" name=""/>
        <dsp:cNvSpPr/>
      </dsp:nvSpPr>
      <dsp:spPr>
        <a:xfrm rot="10800000">
          <a:off x="4216029" y="2797715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8FF1E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323141" y="2881249"/>
        <a:ext cx="249929" cy="250603"/>
      </dsp:txXfrm>
    </dsp:sp>
    <dsp:sp modelId="{9BA1D382-6DE6-48B7-988E-C9F5113915EE}">
      <dsp:nvSpPr>
        <dsp:cNvPr id="0" name=""/>
        <dsp:cNvSpPr/>
      </dsp:nvSpPr>
      <dsp:spPr>
        <a:xfrm>
          <a:off x="2363455" y="2501303"/>
          <a:ext cx="1684158" cy="1010494"/>
        </a:xfrm>
        <a:prstGeom prst="roundRect">
          <a:avLst>
            <a:gd name="adj" fmla="val 10000"/>
          </a:avLst>
        </a:prstGeom>
        <a:solidFill>
          <a:srgbClr val="6FEDE4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README.md file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2393051" y="2530899"/>
        <a:ext cx="1624966" cy="951302"/>
      </dsp:txXfrm>
    </dsp:sp>
    <dsp:sp modelId="{1BBA0522-5533-4FC3-A641-AC225D16844B}">
      <dsp:nvSpPr>
        <dsp:cNvPr id="0" name=""/>
        <dsp:cNvSpPr/>
      </dsp:nvSpPr>
      <dsp:spPr>
        <a:xfrm rot="10800000">
          <a:off x="1858208" y="2797715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6FEDE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1965320" y="2881249"/>
        <a:ext cx="249929" cy="250603"/>
      </dsp:txXfrm>
    </dsp:sp>
    <dsp:sp modelId="{AD4CFFF8-DE9E-4B85-98A2-07CC9CD1834E}">
      <dsp:nvSpPr>
        <dsp:cNvPr id="0" name=""/>
        <dsp:cNvSpPr/>
      </dsp:nvSpPr>
      <dsp:spPr>
        <a:xfrm>
          <a:off x="5634" y="2501303"/>
          <a:ext cx="1684158" cy="1010494"/>
        </a:xfrm>
        <a:prstGeom prst="roundRect">
          <a:avLst>
            <a:gd name="adj" fmla="val 10000"/>
          </a:avLst>
        </a:prstGeom>
        <a:solidFill>
          <a:srgbClr val="58EAE0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presentation and the documentation</a:t>
          </a:r>
          <a:endParaRPr lang="en-US" sz="16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35230" y="2530899"/>
        <a:ext cx="1624966" cy="951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596591ac72_0_1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596591ac72_0_1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916600" y="985781"/>
            <a:ext cx="4303200" cy="24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916600" y="3576019"/>
            <a:ext cx="36243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chemeClr val="dk2"/>
                </a:highlight>
                <a:latin typeface="Cambay"/>
                <a:ea typeface="Cambay"/>
                <a:cs typeface="Cambay"/>
                <a:sym typeface="Camb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53" name="Google Shape;53;p4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4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823325" y="1152475"/>
            <a:ext cx="760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23325" y="445025"/>
            <a:ext cx="760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7027400" y="4407800"/>
            <a:ext cx="435500" cy="401375"/>
            <a:chOff x="-6024350" y="2409900"/>
            <a:chExt cx="435500" cy="401375"/>
          </a:xfrm>
        </p:grpSpPr>
        <p:sp>
          <p:nvSpPr>
            <p:cNvPr id="73" name="Google Shape;73;p4"/>
            <p:cNvSpPr/>
            <p:nvPr/>
          </p:nvSpPr>
          <p:spPr>
            <a:xfrm>
              <a:off x="-6016275" y="2663475"/>
              <a:ext cx="425" cy="250"/>
            </a:xfrm>
            <a:custGeom>
              <a:avLst/>
              <a:gdLst/>
              <a:ahLst/>
              <a:cxnLst/>
              <a:rect l="l" t="t" r="r" b="b"/>
              <a:pathLst>
                <a:path w="17" h="10" extrusionOk="0">
                  <a:moveTo>
                    <a:pt x="16" y="9"/>
                  </a:moveTo>
                  <a:cubicBezTo>
                    <a:pt x="13" y="6"/>
                    <a:pt x="7" y="3"/>
                    <a:pt x="1" y="0"/>
                  </a:cubicBezTo>
                  <a:cubicBezTo>
                    <a:pt x="7" y="3"/>
                    <a:pt x="13" y="6"/>
                    <a:pt x="1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6019975" y="2565275"/>
              <a:ext cx="950" cy="725"/>
            </a:xfrm>
            <a:custGeom>
              <a:avLst/>
              <a:gdLst/>
              <a:ahLst/>
              <a:cxnLst/>
              <a:rect l="l" t="t" r="r" b="b"/>
              <a:pathLst>
                <a:path w="38" h="29" extrusionOk="0">
                  <a:moveTo>
                    <a:pt x="38" y="1"/>
                  </a:moveTo>
                  <a:cubicBezTo>
                    <a:pt x="26" y="10"/>
                    <a:pt x="10" y="16"/>
                    <a:pt x="1" y="28"/>
                  </a:cubicBezTo>
                  <a:cubicBezTo>
                    <a:pt x="13" y="19"/>
                    <a:pt x="26" y="10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6024350" y="2566275"/>
              <a:ext cx="23025" cy="96300"/>
            </a:xfrm>
            <a:custGeom>
              <a:avLst/>
              <a:gdLst/>
              <a:ahLst/>
              <a:cxnLst/>
              <a:rect l="l" t="t" r="r" b="b"/>
              <a:pathLst>
                <a:path w="921" h="3852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02" y="65"/>
                    <a:pt x="68" y="151"/>
                    <a:pt x="71" y="241"/>
                  </a:cubicBezTo>
                  <a:cubicBezTo>
                    <a:pt x="77" y="1373"/>
                    <a:pt x="204" y="2497"/>
                    <a:pt x="213" y="3630"/>
                  </a:cubicBezTo>
                  <a:cubicBezTo>
                    <a:pt x="213" y="3710"/>
                    <a:pt x="244" y="3790"/>
                    <a:pt x="296" y="3851"/>
                  </a:cubicBezTo>
                  <a:cubicBezTo>
                    <a:pt x="148" y="3639"/>
                    <a:pt x="241" y="3266"/>
                    <a:pt x="576" y="3266"/>
                  </a:cubicBezTo>
                  <a:cubicBezTo>
                    <a:pt x="647" y="3266"/>
                    <a:pt x="721" y="3266"/>
                    <a:pt x="792" y="3270"/>
                  </a:cubicBezTo>
                  <a:cubicBezTo>
                    <a:pt x="776" y="3236"/>
                    <a:pt x="779" y="3199"/>
                    <a:pt x="804" y="3171"/>
                  </a:cubicBezTo>
                  <a:cubicBezTo>
                    <a:pt x="844" y="3131"/>
                    <a:pt x="884" y="3091"/>
                    <a:pt x="921" y="3048"/>
                  </a:cubicBezTo>
                  <a:cubicBezTo>
                    <a:pt x="915" y="2866"/>
                    <a:pt x="909" y="2688"/>
                    <a:pt x="899" y="2506"/>
                  </a:cubicBezTo>
                  <a:cubicBezTo>
                    <a:pt x="829" y="2568"/>
                    <a:pt x="761" y="2632"/>
                    <a:pt x="690" y="2694"/>
                  </a:cubicBezTo>
                  <a:cubicBezTo>
                    <a:pt x="671" y="2713"/>
                    <a:pt x="649" y="2721"/>
                    <a:pt x="628" y="2721"/>
                  </a:cubicBezTo>
                  <a:cubicBezTo>
                    <a:pt x="567" y="2721"/>
                    <a:pt x="512" y="2653"/>
                    <a:pt x="548" y="2586"/>
                  </a:cubicBezTo>
                  <a:cubicBezTo>
                    <a:pt x="644" y="2386"/>
                    <a:pt x="761" y="2204"/>
                    <a:pt x="872" y="2023"/>
                  </a:cubicBezTo>
                  <a:cubicBezTo>
                    <a:pt x="869" y="1940"/>
                    <a:pt x="862" y="1860"/>
                    <a:pt x="859" y="1780"/>
                  </a:cubicBezTo>
                  <a:cubicBezTo>
                    <a:pt x="847" y="1798"/>
                    <a:pt x="835" y="1817"/>
                    <a:pt x="825" y="1829"/>
                  </a:cubicBezTo>
                  <a:cubicBezTo>
                    <a:pt x="808" y="1860"/>
                    <a:pt x="782" y="1873"/>
                    <a:pt x="755" y="1873"/>
                  </a:cubicBezTo>
                  <a:cubicBezTo>
                    <a:pt x="694" y="1873"/>
                    <a:pt x="630" y="1807"/>
                    <a:pt x="668" y="1737"/>
                  </a:cubicBezTo>
                  <a:cubicBezTo>
                    <a:pt x="727" y="1635"/>
                    <a:pt x="785" y="1555"/>
                    <a:pt x="841" y="1466"/>
                  </a:cubicBezTo>
                  <a:cubicBezTo>
                    <a:pt x="825" y="1176"/>
                    <a:pt x="816" y="887"/>
                    <a:pt x="807" y="601"/>
                  </a:cubicBezTo>
                  <a:cubicBezTo>
                    <a:pt x="684" y="601"/>
                    <a:pt x="561" y="604"/>
                    <a:pt x="435" y="604"/>
                  </a:cubicBezTo>
                  <a:cubicBezTo>
                    <a:pt x="90" y="604"/>
                    <a:pt x="1" y="207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6003850" y="2621375"/>
              <a:ext cx="1700" cy="2325"/>
            </a:xfrm>
            <a:custGeom>
              <a:avLst/>
              <a:gdLst/>
              <a:ahLst/>
              <a:cxnLst/>
              <a:rect l="l" t="t" r="r" b="b"/>
              <a:pathLst>
                <a:path w="68" h="93" extrusionOk="0">
                  <a:moveTo>
                    <a:pt x="64" y="0"/>
                  </a:moveTo>
                  <a:cubicBezTo>
                    <a:pt x="23" y="56"/>
                    <a:pt x="1" y="93"/>
                    <a:pt x="16" y="93"/>
                  </a:cubicBezTo>
                  <a:cubicBezTo>
                    <a:pt x="24" y="93"/>
                    <a:pt x="40" y="84"/>
                    <a:pt x="67" y="65"/>
                  </a:cubicBezTo>
                  <a:cubicBezTo>
                    <a:pt x="67" y="44"/>
                    <a:pt x="64" y="22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4"/>
            <p:cNvGrpSpPr/>
            <p:nvPr/>
          </p:nvGrpSpPr>
          <p:grpSpPr>
            <a:xfrm>
              <a:off x="-6024350" y="2409900"/>
              <a:ext cx="435500" cy="401375"/>
              <a:chOff x="-6024350" y="2409900"/>
              <a:chExt cx="435500" cy="401375"/>
            </a:xfrm>
          </p:grpSpPr>
          <p:sp>
            <p:nvSpPr>
              <p:cNvPr id="78" name="Google Shape;78;p4"/>
              <p:cNvSpPr/>
              <p:nvPr/>
            </p:nvSpPr>
            <p:spPr>
              <a:xfrm>
                <a:off x="-5607025" y="2583350"/>
                <a:ext cx="18175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780" extrusionOk="0">
                    <a:moveTo>
                      <a:pt x="721" y="1"/>
                    </a:moveTo>
                    <a:cubicBezTo>
                      <a:pt x="718" y="191"/>
                      <a:pt x="570" y="399"/>
                      <a:pt x="341" y="399"/>
                    </a:cubicBezTo>
                    <a:cubicBezTo>
                      <a:pt x="317" y="399"/>
                      <a:pt x="293" y="396"/>
                      <a:pt x="268" y="392"/>
                    </a:cubicBezTo>
                    <a:cubicBezTo>
                      <a:pt x="179" y="376"/>
                      <a:pt x="89" y="364"/>
                      <a:pt x="0" y="349"/>
                    </a:cubicBezTo>
                    <a:lnTo>
                      <a:pt x="0" y="3067"/>
                    </a:lnTo>
                    <a:lnTo>
                      <a:pt x="40" y="3067"/>
                    </a:lnTo>
                    <a:cubicBezTo>
                      <a:pt x="440" y="3067"/>
                      <a:pt x="496" y="3596"/>
                      <a:pt x="213" y="3750"/>
                    </a:cubicBezTo>
                    <a:cubicBezTo>
                      <a:pt x="261" y="3769"/>
                      <a:pt x="314" y="3779"/>
                      <a:pt x="366" y="3779"/>
                    </a:cubicBezTo>
                    <a:cubicBezTo>
                      <a:pt x="547" y="3779"/>
                      <a:pt x="727" y="3664"/>
                      <a:pt x="727" y="3430"/>
                    </a:cubicBezTo>
                    <a:lnTo>
                      <a:pt x="727" y="41"/>
                    </a:lnTo>
                    <a:cubicBezTo>
                      <a:pt x="727" y="29"/>
                      <a:pt x="724" y="13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-5853200" y="2479625"/>
                <a:ext cx="29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3" extrusionOk="0">
                    <a:moveTo>
                      <a:pt x="105" y="1"/>
                    </a:moveTo>
                    <a:cubicBezTo>
                      <a:pt x="68" y="31"/>
                      <a:pt x="34" y="68"/>
                      <a:pt x="0" y="102"/>
                    </a:cubicBezTo>
                    <a:cubicBezTo>
                      <a:pt x="40" y="90"/>
                      <a:pt x="77" y="81"/>
                      <a:pt x="117" y="65"/>
                    </a:cubicBezTo>
                    <a:cubicBezTo>
                      <a:pt x="111" y="44"/>
                      <a:pt x="108" y="22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-5894200" y="2409900"/>
                <a:ext cx="153975" cy="123075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4923" extrusionOk="0">
                    <a:moveTo>
                      <a:pt x="3772" y="683"/>
                    </a:moveTo>
                    <a:cubicBezTo>
                      <a:pt x="3814" y="683"/>
                      <a:pt x="3853" y="713"/>
                      <a:pt x="3860" y="758"/>
                    </a:cubicBezTo>
                    <a:cubicBezTo>
                      <a:pt x="4180" y="823"/>
                      <a:pt x="4478" y="967"/>
                      <a:pt x="4728" y="1180"/>
                    </a:cubicBezTo>
                    <a:cubicBezTo>
                      <a:pt x="4730" y="1180"/>
                      <a:pt x="4732" y="1180"/>
                      <a:pt x="4733" y="1180"/>
                    </a:cubicBezTo>
                    <a:cubicBezTo>
                      <a:pt x="4792" y="1180"/>
                      <a:pt x="4841" y="1224"/>
                      <a:pt x="4832" y="1275"/>
                    </a:cubicBezTo>
                    <a:cubicBezTo>
                      <a:pt x="5165" y="1611"/>
                      <a:pt x="5319" y="2085"/>
                      <a:pt x="5242" y="2553"/>
                    </a:cubicBezTo>
                    <a:cubicBezTo>
                      <a:pt x="5094" y="3584"/>
                      <a:pt x="4140" y="4150"/>
                      <a:pt x="3170" y="4193"/>
                    </a:cubicBezTo>
                    <a:cubicBezTo>
                      <a:pt x="3069" y="4172"/>
                      <a:pt x="2967" y="4147"/>
                      <a:pt x="2868" y="4113"/>
                    </a:cubicBezTo>
                    <a:cubicBezTo>
                      <a:pt x="2862" y="4116"/>
                      <a:pt x="2856" y="4119"/>
                      <a:pt x="2850" y="4122"/>
                    </a:cubicBezTo>
                    <a:cubicBezTo>
                      <a:pt x="2837" y="4128"/>
                      <a:pt x="2824" y="4131"/>
                      <a:pt x="2811" y="4131"/>
                    </a:cubicBezTo>
                    <a:cubicBezTo>
                      <a:pt x="2763" y="4131"/>
                      <a:pt x="2718" y="4095"/>
                      <a:pt x="2718" y="4039"/>
                    </a:cubicBezTo>
                    <a:cubicBezTo>
                      <a:pt x="2539" y="3959"/>
                      <a:pt x="2376" y="3852"/>
                      <a:pt x="2237" y="3716"/>
                    </a:cubicBezTo>
                    <a:cubicBezTo>
                      <a:pt x="2191" y="3735"/>
                      <a:pt x="2148" y="3753"/>
                      <a:pt x="2105" y="3768"/>
                    </a:cubicBezTo>
                    <a:cubicBezTo>
                      <a:pt x="2095" y="3772"/>
                      <a:pt x="2086" y="3773"/>
                      <a:pt x="2077" y="3773"/>
                    </a:cubicBezTo>
                    <a:cubicBezTo>
                      <a:pt x="2003" y="3773"/>
                      <a:pt x="1958" y="3672"/>
                      <a:pt x="2016" y="3614"/>
                    </a:cubicBezTo>
                    <a:cubicBezTo>
                      <a:pt x="2040" y="3593"/>
                      <a:pt x="2065" y="3571"/>
                      <a:pt x="2087" y="3547"/>
                    </a:cubicBezTo>
                    <a:cubicBezTo>
                      <a:pt x="1967" y="3390"/>
                      <a:pt x="1871" y="3214"/>
                      <a:pt x="1810" y="3027"/>
                    </a:cubicBezTo>
                    <a:cubicBezTo>
                      <a:pt x="1668" y="3082"/>
                      <a:pt x="1523" y="3125"/>
                      <a:pt x="1379" y="3162"/>
                    </a:cubicBezTo>
                    <a:cubicBezTo>
                      <a:pt x="1369" y="3165"/>
                      <a:pt x="1359" y="3166"/>
                      <a:pt x="1350" y="3166"/>
                    </a:cubicBezTo>
                    <a:cubicBezTo>
                      <a:pt x="1272" y="3166"/>
                      <a:pt x="1239" y="3075"/>
                      <a:pt x="1286" y="3011"/>
                    </a:cubicBezTo>
                    <a:cubicBezTo>
                      <a:pt x="1413" y="2854"/>
                      <a:pt x="1554" y="2710"/>
                      <a:pt x="1711" y="2577"/>
                    </a:cubicBezTo>
                    <a:cubicBezTo>
                      <a:pt x="1699" y="2451"/>
                      <a:pt x="1702" y="2322"/>
                      <a:pt x="1717" y="2192"/>
                    </a:cubicBezTo>
                    <a:cubicBezTo>
                      <a:pt x="1631" y="2192"/>
                      <a:pt x="1594" y="2079"/>
                      <a:pt x="1668" y="2029"/>
                    </a:cubicBezTo>
                    <a:cubicBezTo>
                      <a:pt x="1696" y="2011"/>
                      <a:pt x="1723" y="1992"/>
                      <a:pt x="1754" y="1974"/>
                    </a:cubicBezTo>
                    <a:cubicBezTo>
                      <a:pt x="1915" y="1290"/>
                      <a:pt x="2469" y="712"/>
                      <a:pt x="3404" y="712"/>
                    </a:cubicBezTo>
                    <a:cubicBezTo>
                      <a:pt x="3416" y="712"/>
                      <a:pt x="3429" y="712"/>
                      <a:pt x="3441" y="712"/>
                    </a:cubicBezTo>
                    <a:cubicBezTo>
                      <a:pt x="3518" y="715"/>
                      <a:pt x="3595" y="721"/>
                      <a:pt x="3672" y="733"/>
                    </a:cubicBezTo>
                    <a:lnTo>
                      <a:pt x="3727" y="696"/>
                    </a:lnTo>
                    <a:cubicBezTo>
                      <a:pt x="3741" y="687"/>
                      <a:pt x="3757" y="683"/>
                      <a:pt x="3772" y="683"/>
                    </a:cubicBezTo>
                    <a:close/>
                    <a:moveTo>
                      <a:pt x="3415" y="1"/>
                    </a:moveTo>
                    <a:cubicBezTo>
                      <a:pt x="560" y="1"/>
                      <a:pt x="0" y="4336"/>
                      <a:pt x="2979" y="4892"/>
                    </a:cubicBezTo>
                    <a:cubicBezTo>
                      <a:pt x="2985" y="4895"/>
                      <a:pt x="2992" y="4895"/>
                      <a:pt x="2998" y="4898"/>
                    </a:cubicBezTo>
                    <a:cubicBezTo>
                      <a:pt x="3013" y="4901"/>
                      <a:pt x="3025" y="4907"/>
                      <a:pt x="3041" y="4907"/>
                    </a:cubicBezTo>
                    <a:lnTo>
                      <a:pt x="3059" y="4907"/>
                    </a:lnTo>
                    <a:cubicBezTo>
                      <a:pt x="3084" y="4917"/>
                      <a:pt x="3109" y="4920"/>
                      <a:pt x="3136" y="4923"/>
                    </a:cubicBezTo>
                    <a:cubicBezTo>
                      <a:pt x="4512" y="4880"/>
                      <a:pt x="5756" y="4036"/>
                      <a:pt x="5962" y="2611"/>
                    </a:cubicBezTo>
                    <a:cubicBezTo>
                      <a:pt x="6159" y="1250"/>
                      <a:pt x="5119" y="201"/>
                      <a:pt x="3820" y="28"/>
                    </a:cubicBezTo>
                    <a:cubicBezTo>
                      <a:pt x="3680" y="10"/>
                      <a:pt x="3545" y="1"/>
                      <a:pt x="3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-6024350" y="2560900"/>
                <a:ext cx="435350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17414" h="1296" extrusionOk="0">
                    <a:moveTo>
                      <a:pt x="6845" y="1"/>
                    </a:moveTo>
                    <a:cubicBezTo>
                      <a:pt x="4709" y="1"/>
                      <a:pt x="2568" y="88"/>
                      <a:pt x="438" y="92"/>
                    </a:cubicBezTo>
                    <a:cubicBezTo>
                      <a:pt x="355" y="92"/>
                      <a:pt x="274" y="123"/>
                      <a:pt x="213" y="176"/>
                    </a:cubicBezTo>
                    <a:cubicBezTo>
                      <a:pt x="204" y="185"/>
                      <a:pt x="188" y="194"/>
                      <a:pt x="176" y="203"/>
                    </a:cubicBezTo>
                    <a:cubicBezTo>
                      <a:pt x="173" y="206"/>
                      <a:pt x="170" y="212"/>
                      <a:pt x="167" y="216"/>
                    </a:cubicBezTo>
                    <a:cubicBezTo>
                      <a:pt x="1" y="422"/>
                      <a:pt x="90" y="819"/>
                      <a:pt x="435" y="819"/>
                    </a:cubicBezTo>
                    <a:cubicBezTo>
                      <a:pt x="561" y="819"/>
                      <a:pt x="684" y="816"/>
                      <a:pt x="807" y="816"/>
                    </a:cubicBezTo>
                    <a:cubicBezTo>
                      <a:pt x="1099" y="816"/>
                      <a:pt x="1389" y="810"/>
                      <a:pt x="1678" y="807"/>
                    </a:cubicBezTo>
                    <a:cubicBezTo>
                      <a:pt x="1792" y="727"/>
                      <a:pt x="1909" y="653"/>
                      <a:pt x="2035" y="588"/>
                    </a:cubicBezTo>
                    <a:cubicBezTo>
                      <a:pt x="2048" y="582"/>
                      <a:pt x="2061" y="579"/>
                      <a:pt x="2074" y="579"/>
                    </a:cubicBezTo>
                    <a:cubicBezTo>
                      <a:pt x="2140" y="579"/>
                      <a:pt x="2204" y="648"/>
                      <a:pt x="2158" y="714"/>
                    </a:cubicBezTo>
                    <a:cubicBezTo>
                      <a:pt x="2137" y="745"/>
                      <a:pt x="2112" y="773"/>
                      <a:pt x="2091" y="803"/>
                    </a:cubicBezTo>
                    <a:cubicBezTo>
                      <a:pt x="2426" y="797"/>
                      <a:pt x="2765" y="797"/>
                      <a:pt x="3100" y="791"/>
                    </a:cubicBezTo>
                    <a:cubicBezTo>
                      <a:pt x="3149" y="767"/>
                      <a:pt x="3193" y="736"/>
                      <a:pt x="3242" y="711"/>
                    </a:cubicBezTo>
                    <a:cubicBezTo>
                      <a:pt x="3256" y="704"/>
                      <a:pt x="3271" y="701"/>
                      <a:pt x="3286" y="701"/>
                    </a:cubicBezTo>
                    <a:cubicBezTo>
                      <a:pt x="3333" y="701"/>
                      <a:pt x="3376" y="736"/>
                      <a:pt x="3380" y="788"/>
                    </a:cubicBezTo>
                    <a:cubicBezTo>
                      <a:pt x="3710" y="782"/>
                      <a:pt x="4039" y="776"/>
                      <a:pt x="4368" y="773"/>
                    </a:cubicBezTo>
                    <a:cubicBezTo>
                      <a:pt x="4396" y="751"/>
                      <a:pt x="4424" y="730"/>
                      <a:pt x="4455" y="708"/>
                    </a:cubicBezTo>
                    <a:cubicBezTo>
                      <a:pt x="4468" y="701"/>
                      <a:pt x="4483" y="697"/>
                      <a:pt x="4498" y="697"/>
                    </a:cubicBezTo>
                    <a:cubicBezTo>
                      <a:pt x="4539" y="697"/>
                      <a:pt x="4578" y="724"/>
                      <a:pt x="4587" y="770"/>
                    </a:cubicBezTo>
                    <a:cubicBezTo>
                      <a:pt x="4879" y="763"/>
                      <a:pt x="5172" y="763"/>
                      <a:pt x="5464" y="760"/>
                    </a:cubicBezTo>
                    <a:cubicBezTo>
                      <a:pt x="5492" y="745"/>
                      <a:pt x="5517" y="727"/>
                      <a:pt x="5541" y="708"/>
                    </a:cubicBezTo>
                    <a:cubicBezTo>
                      <a:pt x="5554" y="702"/>
                      <a:pt x="5568" y="698"/>
                      <a:pt x="5582" y="698"/>
                    </a:cubicBezTo>
                    <a:cubicBezTo>
                      <a:pt x="5620" y="698"/>
                      <a:pt x="5658" y="722"/>
                      <a:pt x="5674" y="760"/>
                    </a:cubicBezTo>
                    <a:lnTo>
                      <a:pt x="6289" y="754"/>
                    </a:lnTo>
                    <a:cubicBezTo>
                      <a:pt x="6329" y="736"/>
                      <a:pt x="6369" y="717"/>
                      <a:pt x="6412" y="699"/>
                    </a:cubicBezTo>
                    <a:cubicBezTo>
                      <a:pt x="6421" y="696"/>
                      <a:pt x="6430" y="694"/>
                      <a:pt x="6438" y="694"/>
                    </a:cubicBezTo>
                    <a:cubicBezTo>
                      <a:pt x="6473" y="694"/>
                      <a:pt x="6504" y="717"/>
                      <a:pt x="6514" y="754"/>
                    </a:cubicBezTo>
                    <a:cubicBezTo>
                      <a:pt x="6693" y="754"/>
                      <a:pt x="6872" y="753"/>
                      <a:pt x="7051" y="753"/>
                    </a:cubicBezTo>
                    <a:cubicBezTo>
                      <a:pt x="7767" y="753"/>
                      <a:pt x="8481" y="759"/>
                      <a:pt x="9195" y="779"/>
                    </a:cubicBezTo>
                    <a:cubicBezTo>
                      <a:pt x="10328" y="813"/>
                      <a:pt x="11470" y="828"/>
                      <a:pt x="12609" y="871"/>
                    </a:cubicBezTo>
                    <a:cubicBezTo>
                      <a:pt x="12633" y="859"/>
                      <a:pt x="12658" y="843"/>
                      <a:pt x="12686" y="831"/>
                    </a:cubicBezTo>
                    <a:cubicBezTo>
                      <a:pt x="12699" y="823"/>
                      <a:pt x="12714" y="820"/>
                      <a:pt x="12729" y="820"/>
                    </a:cubicBezTo>
                    <a:cubicBezTo>
                      <a:pt x="12766" y="820"/>
                      <a:pt x="12802" y="843"/>
                      <a:pt x="12818" y="880"/>
                    </a:cubicBezTo>
                    <a:cubicBezTo>
                      <a:pt x="13477" y="908"/>
                      <a:pt x="14135" y="948"/>
                      <a:pt x="14791" y="1007"/>
                    </a:cubicBezTo>
                    <a:cubicBezTo>
                      <a:pt x="14816" y="988"/>
                      <a:pt x="14840" y="970"/>
                      <a:pt x="14865" y="951"/>
                    </a:cubicBezTo>
                    <a:cubicBezTo>
                      <a:pt x="14880" y="941"/>
                      <a:pt x="14895" y="936"/>
                      <a:pt x="14910" y="936"/>
                    </a:cubicBezTo>
                    <a:cubicBezTo>
                      <a:pt x="14955" y="936"/>
                      <a:pt x="14993" y="979"/>
                      <a:pt x="14997" y="1025"/>
                    </a:cubicBezTo>
                    <a:cubicBezTo>
                      <a:pt x="15474" y="1071"/>
                      <a:pt x="15951" y="1133"/>
                      <a:pt x="16425" y="1204"/>
                    </a:cubicBezTo>
                    <a:cubicBezTo>
                      <a:pt x="16440" y="1190"/>
                      <a:pt x="16459" y="1183"/>
                      <a:pt x="16478" y="1183"/>
                    </a:cubicBezTo>
                    <a:cubicBezTo>
                      <a:pt x="16507" y="1183"/>
                      <a:pt x="16535" y="1198"/>
                      <a:pt x="16552" y="1225"/>
                    </a:cubicBezTo>
                    <a:lnTo>
                      <a:pt x="16696" y="1247"/>
                    </a:lnTo>
                    <a:cubicBezTo>
                      <a:pt x="16782" y="1262"/>
                      <a:pt x="16872" y="1271"/>
                      <a:pt x="16961" y="1290"/>
                    </a:cubicBezTo>
                    <a:cubicBezTo>
                      <a:pt x="16985" y="1294"/>
                      <a:pt x="17009" y="1296"/>
                      <a:pt x="17031" y="1296"/>
                    </a:cubicBezTo>
                    <a:cubicBezTo>
                      <a:pt x="17265" y="1296"/>
                      <a:pt x="17411" y="1090"/>
                      <a:pt x="17414" y="899"/>
                    </a:cubicBezTo>
                    <a:cubicBezTo>
                      <a:pt x="17414" y="754"/>
                      <a:pt x="17340" y="622"/>
                      <a:pt x="17155" y="591"/>
                    </a:cubicBezTo>
                    <a:cubicBezTo>
                      <a:pt x="14812" y="172"/>
                      <a:pt x="12482" y="243"/>
                      <a:pt x="10118" y="92"/>
                    </a:cubicBezTo>
                    <a:cubicBezTo>
                      <a:pt x="9030" y="24"/>
                      <a:pt x="7938" y="1"/>
                      <a:pt x="6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-6020725" y="2648000"/>
                <a:ext cx="4261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7044" h="1211" extrusionOk="0">
                    <a:moveTo>
                      <a:pt x="428" y="1"/>
                    </a:moveTo>
                    <a:cubicBezTo>
                      <a:pt x="93" y="1"/>
                      <a:pt x="0" y="373"/>
                      <a:pt x="151" y="582"/>
                    </a:cubicBezTo>
                    <a:cubicBezTo>
                      <a:pt x="157" y="598"/>
                      <a:pt x="166" y="610"/>
                      <a:pt x="179" y="622"/>
                    </a:cubicBezTo>
                    <a:cubicBezTo>
                      <a:pt x="182" y="625"/>
                      <a:pt x="188" y="628"/>
                      <a:pt x="194" y="632"/>
                    </a:cubicBezTo>
                    <a:cubicBezTo>
                      <a:pt x="256" y="693"/>
                      <a:pt x="342" y="727"/>
                      <a:pt x="428" y="727"/>
                    </a:cubicBezTo>
                    <a:cubicBezTo>
                      <a:pt x="5821" y="739"/>
                      <a:pt x="11198" y="1198"/>
                      <a:pt x="16588" y="1210"/>
                    </a:cubicBezTo>
                    <a:cubicBezTo>
                      <a:pt x="16647" y="1210"/>
                      <a:pt x="16705" y="1195"/>
                      <a:pt x="16758" y="1167"/>
                    </a:cubicBezTo>
                    <a:cubicBezTo>
                      <a:pt x="17044" y="1010"/>
                      <a:pt x="16988" y="481"/>
                      <a:pt x="16588" y="481"/>
                    </a:cubicBezTo>
                    <a:lnTo>
                      <a:pt x="16548" y="481"/>
                    </a:lnTo>
                    <a:cubicBezTo>
                      <a:pt x="15606" y="478"/>
                      <a:pt x="14664" y="459"/>
                      <a:pt x="13726" y="435"/>
                    </a:cubicBezTo>
                    <a:cubicBezTo>
                      <a:pt x="13682" y="465"/>
                      <a:pt x="13642" y="499"/>
                      <a:pt x="13599" y="530"/>
                    </a:cubicBezTo>
                    <a:cubicBezTo>
                      <a:pt x="13583" y="541"/>
                      <a:pt x="13568" y="545"/>
                      <a:pt x="13553" y="545"/>
                    </a:cubicBezTo>
                    <a:cubicBezTo>
                      <a:pt x="13499" y="545"/>
                      <a:pt x="13459" y="484"/>
                      <a:pt x="13473" y="428"/>
                    </a:cubicBezTo>
                    <a:cubicBezTo>
                      <a:pt x="13193" y="419"/>
                      <a:pt x="12913" y="413"/>
                      <a:pt x="12636" y="404"/>
                    </a:cubicBezTo>
                    <a:lnTo>
                      <a:pt x="12630" y="410"/>
                    </a:lnTo>
                    <a:cubicBezTo>
                      <a:pt x="12618" y="419"/>
                      <a:pt x="12603" y="424"/>
                      <a:pt x="12589" y="424"/>
                    </a:cubicBezTo>
                    <a:cubicBezTo>
                      <a:pt x="12570" y="424"/>
                      <a:pt x="12551" y="416"/>
                      <a:pt x="12537" y="401"/>
                    </a:cubicBezTo>
                    <a:cubicBezTo>
                      <a:pt x="11922" y="382"/>
                      <a:pt x="11306" y="358"/>
                      <a:pt x="10694" y="333"/>
                    </a:cubicBezTo>
                    <a:cubicBezTo>
                      <a:pt x="10614" y="398"/>
                      <a:pt x="10537" y="468"/>
                      <a:pt x="10450" y="530"/>
                    </a:cubicBezTo>
                    <a:cubicBezTo>
                      <a:pt x="10436" y="541"/>
                      <a:pt x="10420" y="546"/>
                      <a:pt x="10406" y="546"/>
                    </a:cubicBezTo>
                    <a:cubicBezTo>
                      <a:pt x="10337" y="546"/>
                      <a:pt x="10279" y="444"/>
                      <a:pt x="10343" y="388"/>
                    </a:cubicBezTo>
                    <a:cubicBezTo>
                      <a:pt x="10364" y="367"/>
                      <a:pt x="10389" y="342"/>
                      <a:pt x="10414" y="321"/>
                    </a:cubicBezTo>
                    <a:cubicBezTo>
                      <a:pt x="10038" y="305"/>
                      <a:pt x="9662" y="290"/>
                      <a:pt x="9287" y="274"/>
                    </a:cubicBezTo>
                    <a:cubicBezTo>
                      <a:pt x="9232" y="318"/>
                      <a:pt x="9179" y="367"/>
                      <a:pt x="9121" y="410"/>
                    </a:cubicBezTo>
                    <a:cubicBezTo>
                      <a:pt x="9106" y="421"/>
                      <a:pt x="9091" y="426"/>
                      <a:pt x="9076" y="426"/>
                    </a:cubicBezTo>
                    <a:cubicBezTo>
                      <a:pt x="9007" y="426"/>
                      <a:pt x="8949" y="323"/>
                      <a:pt x="9010" y="265"/>
                    </a:cubicBezTo>
                    <a:cubicBezTo>
                      <a:pt x="9013" y="265"/>
                      <a:pt x="9013" y="262"/>
                      <a:pt x="9016" y="262"/>
                    </a:cubicBezTo>
                    <a:lnTo>
                      <a:pt x="8348" y="234"/>
                    </a:lnTo>
                    <a:cubicBezTo>
                      <a:pt x="8323" y="250"/>
                      <a:pt x="8302" y="271"/>
                      <a:pt x="8271" y="287"/>
                    </a:cubicBezTo>
                    <a:cubicBezTo>
                      <a:pt x="8256" y="297"/>
                      <a:pt x="8240" y="302"/>
                      <a:pt x="8226" y="302"/>
                    </a:cubicBezTo>
                    <a:cubicBezTo>
                      <a:pt x="8185" y="302"/>
                      <a:pt x="8151" y="266"/>
                      <a:pt x="8142" y="225"/>
                    </a:cubicBezTo>
                    <a:lnTo>
                      <a:pt x="7415" y="191"/>
                    </a:lnTo>
                    <a:cubicBezTo>
                      <a:pt x="7378" y="222"/>
                      <a:pt x="7345" y="259"/>
                      <a:pt x="7305" y="287"/>
                    </a:cubicBezTo>
                    <a:cubicBezTo>
                      <a:pt x="7287" y="300"/>
                      <a:pt x="7270" y="306"/>
                      <a:pt x="7255" y="306"/>
                    </a:cubicBezTo>
                    <a:cubicBezTo>
                      <a:pt x="7203" y="306"/>
                      <a:pt x="7167" y="239"/>
                      <a:pt x="7181" y="182"/>
                    </a:cubicBezTo>
                    <a:cubicBezTo>
                      <a:pt x="6803" y="167"/>
                      <a:pt x="6424" y="151"/>
                      <a:pt x="6046" y="136"/>
                    </a:cubicBezTo>
                    <a:cubicBezTo>
                      <a:pt x="5935" y="191"/>
                      <a:pt x="5830" y="253"/>
                      <a:pt x="5707" y="296"/>
                    </a:cubicBezTo>
                    <a:cubicBezTo>
                      <a:pt x="5697" y="300"/>
                      <a:pt x="5687" y="302"/>
                      <a:pt x="5677" y="302"/>
                    </a:cubicBezTo>
                    <a:cubicBezTo>
                      <a:pt x="5607" y="302"/>
                      <a:pt x="5572" y="200"/>
                      <a:pt x="5621" y="145"/>
                    </a:cubicBezTo>
                    <a:cubicBezTo>
                      <a:pt x="5627" y="139"/>
                      <a:pt x="5636" y="130"/>
                      <a:pt x="5642" y="121"/>
                    </a:cubicBezTo>
                    <a:cubicBezTo>
                      <a:pt x="5458" y="114"/>
                      <a:pt x="5276" y="108"/>
                      <a:pt x="5091" y="102"/>
                    </a:cubicBezTo>
                    <a:cubicBezTo>
                      <a:pt x="5064" y="121"/>
                      <a:pt x="5036" y="145"/>
                      <a:pt x="5005" y="167"/>
                    </a:cubicBezTo>
                    <a:cubicBezTo>
                      <a:pt x="4991" y="175"/>
                      <a:pt x="4975" y="179"/>
                      <a:pt x="4960" y="179"/>
                    </a:cubicBezTo>
                    <a:cubicBezTo>
                      <a:pt x="4914" y="179"/>
                      <a:pt x="4872" y="144"/>
                      <a:pt x="4870" y="93"/>
                    </a:cubicBezTo>
                    <a:cubicBezTo>
                      <a:pt x="4639" y="84"/>
                      <a:pt x="4411" y="77"/>
                      <a:pt x="4180" y="68"/>
                    </a:cubicBezTo>
                    <a:cubicBezTo>
                      <a:pt x="4131" y="99"/>
                      <a:pt x="4085" y="139"/>
                      <a:pt x="4036" y="167"/>
                    </a:cubicBezTo>
                    <a:cubicBezTo>
                      <a:pt x="4022" y="174"/>
                      <a:pt x="4007" y="177"/>
                      <a:pt x="3993" y="177"/>
                    </a:cubicBezTo>
                    <a:cubicBezTo>
                      <a:pt x="3937" y="177"/>
                      <a:pt x="3889" y="124"/>
                      <a:pt x="3906" y="62"/>
                    </a:cubicBezTo>
                    <a:cubicBezTo>
                      <a:pt x="3743" y="56"/>
                      <a:pt x="3577" y="53"/>
                      <a:pt x="3411" y="50"/>
                    </a:cubicBezTo>
                    <a:cubicBezTo>
                      <a:pt x="3402" y="53"/>
                      <a:pt x="3392" y="54"/>
                      <a:pt x="3383" y="54"/>
                    </a:cubicBezTo>
                    <a:cubicBezTo>
                      <a:pt x="3374" y="54"/>
                      <a:pt x="3365" y="53"/>
                      <a:pt x="3355" y="50"/>
                    </a:cubicBezTo>
                    <a:cubicBezTo>
                      <a:pt x="2955" y="37"/>
                      <a:pt x="2555" y="28"/>
                      <a:pt x="2155" y="19"/>
                    </a:cubicBezTo>
                    <a:cubicBezTo>
                      <a:pt x="2050" y="74"/>
                      <a:pt x="1949" y="133"/>
                      <a:pt x="1835" y="179"/>
                    </a:cubicBezTo>
                    <a:cubicBezTo>
                      <a:pt x="1825" y="183"/>
                      <a:pt x="1815" y="185"/>
                      <a:pt x="1805" y="185"/>
                    </a:cubicBezTo>
                    <a:cubicBezTo>
                      <a:pt x="1734" y="185"/>
                      <a:pt x="1697" y="80"/>
                      <a:pt x="1749" y="25"/>
                    </a:cubicBezTo>
                    <a:cubicBezTo>
                      <a:pt x="1752" y="22"/>
                      <a:pt x="1755" y="19"/>
                      <a:pt x="1758" y="16"/>
                    </a:cubicBezTo>
                    <a:cubicBezTo>
                      <a:pt x="1450" y="10"/>
                      <a:pt x="1142" y="7"/>
                      <a:pt x="837" y="4"/>
                    </a:cubicBezTo>
                    <a:cubicBezTo>
                      <a:pt x="813" y="19"/>
                      <a:pt x="791" y="34"/>
                      <a:pt x="767" y="47"/>
                    </a:cubicBezTo>
                    <a:cubicBezTo>
                      <a:pt x="753" y="55"/>
                      <a:pt x="738" y="59"/>
                      <a:pt x="724" y="59"/>
                    </a:cubicBezTo>
                    <a:cubicBezTo>
                      <a:pt x="689" y="59"/>
                      <a:pt x="657" y="37"/>
                      <a:pt x="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-5875650" y="2712025"/>
                <a:ext cx="1121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485" h="3970" extrusionOk="0">
                    <a:moveTo>
                      <a:pt x="2546" y="340"/>
                    </a:moveTo>
                    <a:cubicBezTo>
                      <a:pt x="2617" y="340"/>
                      <a:pt x="2671" y="432"/>
                      <a:pt x="2610" y="496"/>
                    </a:cubicBezTo>
                    <a:cubicBezTo>
                      <a:pt x="2545" y="573"/>
                      <a:pt x="2474" y="647"/>
                      <a:pt x="2410" y="721"/>
                    </a:cubicBezTo>
                    <a:cubicBezTo>
                      <a:pt x="3641" y="838"/>
                      <a:pt x="4023" y="2558"/>
                      <a:pt x="2899" y="3100"/>
                    </a:cubicBezTo>
                    <a:cubicBezTo>
                      <a:pt x="2884" y="3119"/>
                      <a:pt x="2871" y="3140"/>
                      <a:pt x="2853" y="3159"/>
                    </a:cubicBezTo>
                    <a:cubicBezTo>
                      <a:pt x="2838" y="3177"/>
                      <a:pt x="2816" y="3186"/>
                      <a:pt x="2794" y="3186"/>
                    </a:cubicBezTo>
                    <a:cubicBezTo>
                      <a:pt x="2775" y="3186"/>
                      <a:pt x="2756" y="3179"/>
                      <a:pt x="2742" y="3165"/>
                    </a:cubicBezTo>
                    <a:cubicBezTo>
                      <a:pt x="2677" y="3189"/>
                      <a:pt x="2613" y="3208"/>
                      <a:pt x="2548" y="3223"/>
                    </a:cubicBezTo>
                    <a:cubicBezTo>
                      <a:pt x="2438" y="3247"/>
                      <a:pt x="2327" y="3258"/>
                      <a:pt x="2218" y="3258"/>
                    </a:cubicBezTo>
                    <a:cubicBezTo>
                      <a:pt x="1518" y="3258"/>
                      <a:pt x="882" y="2795"/>
                      <a:pt x="794" y="2063"/>
                    </a:cubicBezTo>
                    <a:cubicBezTo>
                      <a:pt x="754" y="2032"/>
                      <a:pt x="738" y="1980"/>
                      <a:pt x="791" y="1940"/>
                    </a:cubicBezTo>
                    <a:cubicBezTo>
                      <a:pt x="772" y="1666"/>
                      <a:pt x="852" y="1395"/>
                      <a:pt x="1009" y="1170"/>
                    </a:cubicBezTo>
                    <a:cubicBezTo>
                      <a:pt x="997" y="1133"/>
                      <a:pt x="1012" y="1093"/>
                      <a:pt x="1049" y="1078"/>
                    </a:cubicBezTo>
                    <a:lnTo>
                      <a:pt x="1129" y="1038"/>
                    </a:lnTo>
                    <a:cubicBezTo>
                      <a:pt x="1280" y="893"/>
                      <a:pt x="1474" y="798"/>
                      <a:pt x="1680" y="764"/>
                    </a:cubicBezTo>
                    <a:cubicBezTo>
                      <a:pt x="1954" y="625"/>
                      <a:pt x="2228" y="490"/>
                      <a:pt x="2502" y="351"/>
                    </a:cubicBezTo>
                    <a:cubicBezTo>
                      <a:pt x="2517" y="343"/>
                      <a:pt x="2532" y="340"/>
                      <a:pt x="2546" y="340"/>
                    </a:cubicBezTo>
                    <a:close/>
                    <a:moveTo>
                      <a:pt x="2254" y="1"/>
                    </a:moveTo>
                    <a:cubicBezTo>
                      <a:pt x="2145" y="1"/>
                      <a:pt x="2035" y="8"/>
                      <a:pt x="1923" y="22"/>
                    </a:cubicBezTo>
                    <a:cubicBezTo>
                      <a:pt x="1920" y="19"/>
                      <a:pt x="1914" y="19"/>
                      <a:pt x="1911" y="19"/>
                    </a:cubicBezTo>
                    <a:cubicBezTo>
                      <a:pt x="1898" y="19"/>
                      <a:pt x="1885" y="19"/>
                      <a:pt x="1872" y="19"/>
                    </a:cubicBezTo>
                    <a:cubicBezTo>
                      <a:pt x="740" y="19"/>
                      <a:pt x="0" y="955"/>
                      <a:pt x="64" y="2057"/>
                    </a:cubicBezTo>
                    <a:cubicBezTo>
                      <a:pt x="136" y="3238"/>
                      <a:pt x="1149" y="3969"/>
                      <a:pt x="2251" y="3969"/>
                    </a:cubicBezTo>
                    <a:cubicBezTo>
                      <a:pt x="2370" y="3969"/>
                      <a:pt x="2490" y="3961"/>
                      <a:pt x="2610" y="3944"/>
                    </a:cubicBezTo>
                    <a:cubicBezTo>
                      <a:pt x="3730" y="3780"/>
                      <a:pt x="4484" y="2802"/>
                      <a:pt x="4290" y="1669"/>
                    </a:cubicBezTo>
                    <a:cubicBezTo>
                      <a:pt x="4107" y="594"/>
                      <a:pt x="3253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-5863250" y="2427050"/>
                <a:ext cx="93425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448" extrusionOk="0">
                    <a:moveTo>
                      <a:pt x="2531" y="0"/>
                    </a:moveTo>
                    <a:cubicBezTo>
                      <a:pt x="2516" y="0"/>
                      <a:pt x="2500" y="4"/>
                      <a:pt x="2486" y="14"/>
                    </a:cubicBezTo>
                    <a:lnTo>
                      <a:pt x="2431" y="50"/>
                    </a:lnTo>
                    <a:cubicBezTo>
                      <a:pt x="1794" y="469"/>
                      <a:pt x="1150" y="872"/>
                      <a:pt x="513" y="1291"/>
                    </a:cubicBezTo>
                    <a:cubicBezTo>
                      <a:pt x="485" y="1309"/>
                      <a:pt x="458" y="1328"/>
                      <a:pt x="427" y="1346"/>
                    </a:cubicBezTo>
                    <a:cubicBezTo>
                      <a:pt x="356" y="1396"/>
                      <a:pt x="390" y="1509"/>
                      <a:pt x="476" y="1509"/>
                    </a:cubicBezTo>
                    <a:cubicBezTo>
                      <a:pt x="480" y="1510"/>
                      <a:pt x="484" y="1511"/>
                      <a:pt x="488" y="1511"/>
                    </a:cubicBezTo>
                    <a:cubicBezTo>
                      <a:pt x="499" y="1511"/>
                      <a:pt x="511" y="1507"/>
                      <a:pt x="522" y="1500"/>
                    </a:cubicBezTo>
                    <a:cubicBezTo>
                      <a:pt x="1089" y="1125"/>
                      <a:pt x="1667" y="761"/>
                      <a:pt x="2240" y="389"/>
                    </a:cubicBezTo>
                    <a:lnTo>
                      <a:pt x="2240" y="389"/>
                    </a:lnTo>
                    <a:cubicBezTo>
                      <a:pt x="1775" y="1020"/>
                      <a:pt x="1055" y="1380"/>
                      <a:pt x="470" y="1894"/>
                    </a:cubicBezTo>
                    <a:cubicBezTo>
                      <a:pt x="316" y="2024"/>
                      <a:pt x="175" y="2168"/>
                      <a:pt x="48" y="2328"/>
                    </a:cubicBezTo>
                    <a:cubicBezTo>
                      <a:pt x="1" y="2390"/>
                      <a:pt x="35" y="2482"/>
                      <a:pt x="113" y="2482"/>
                    </a:cubicBezTo>
                    <a:cubicBezTo>
                      <a:pt x="121" y="2482"/>
                      <a:pt x="129" y="2481"/>
                      <a:pt x="138" y="2479"/>
                    </a:cubicBezTo>
                    <a:cubicBezTo>
                      <a:pt x="282" y="2442"/>
                      <a:pt x="427" y="2399"/>
                      <a:pt x="569" y="2344"/>
                    </a:cubicBezTo>
                    <a:cubicBezTo>
                      <a:pt x="1403" y="2030"/>
                      <a:pt x="2111" y="1457"/>
                      <a:pt x="2880" y="1002"/>
                    </a:cubicBezTo>
                    <a:lnTo>
                      <a:pt x="2880" y="1002"/>
                    </a:lnTo>
                    <a:cubicBezTo>
                      <a:pt x="2188" y="1608"/>
                      <a:pt x="1504" y="2217"/>
                      <a:pt x="849" y="2864"/>
                    </a:cubicBezTo>
                    <a:cubicBezTo>
                      <a:pt x="824" y="2885"/>
                      <a:pt x="799" y="2907"/>
                      <a:pt x="775" y="2932"/>
                    </a:cubicBezTo>
                    <a:cubicBezTo>
                      <a:pt x="719" y="2987"/>
                      <a:pt x="764" y="3090"/>
                      <a:pt x="838" y="3090"/>
                    </a:cubicBezTo>
                    <a:cubicBezTo>
                      <a:pt x="846" y="3090"/>
                      <a:pt x="855" y="3088"/>
                      <a:pt x="864" y="3085"/>
                    </a:cubicBezTo>
                    <a:cubicBezTo>
                      <a:pt x="910" y="3070"/>
                      <a:pt x="953" y="3049"/>
                      <a:pt x="996" y="3033"/>
                    </a:cubicBezTo>
                    <a:cubicBezTo>
                      <a:pt x="1689" y="2768"/>
                      <a:pt x="2277" y="2310"/>
                      <a:pt x="2917" y="1940"/>
                    </a:cubicBezTo>
                    <a:lnTo>
                      <a:pt x="2917" y="1940"/>
                    </a:lnTo>
                    <a:cubicBezTo>
                      <a:pt x="2406" y="2365"/>
                      <a:pt x="1883" y="2768"/>
                      <a:pt x="1486" y="3313"/>
                    </a:cubicBezTo>
                    <a:cubicBezTo>
                      <a:pt x="1480" y="3326"/>
                      <a:pt x="1473" y="3341"/>
                      <a:pt x="1477" y="3356"/>
                    </a:cubicBezTo>
                    <a:cubicBezTo>
                      <a:pt x="1479" y="3410"/>
                      <a:pt x="1524" y="3448"/>
                      <a:pt x="1573" y="3448"/>
                    </a:cubicBezTo>
                    <a:cubicBezTo>
                      <a:pt x="1586" y="3448"/>
                      <a:pt x="1599" y="3445"/>
                      <a:pt x="1612" y="3439"/>
                    </a:cubicBezTo>
                    <a:cubicBezTo>
                      <a:pt x="1618" y="3436"/>
                      <a:pt x="1624" y="3430"/>
                      <a:pt x="1627" y="3427"/>
                    </a:cubicBezTo>
                    <a:cubicBezTo>
                      <a:pt x="2215" y="3119"/>
                      <a:pt x="2763" y="2744"/>
                      <a:pt x="3339" y="2414"/>
                    </a:cubicBezTo>
                    <a:lnTo>
                      <a:pt x="3339" y="2414"/>
                    </a:lnTo>
                    <a:cubicBezTo>
                      <a:pt x="3170" y="2611"/>
                      <a:pt x="2957" y="2765"/>
                      <a:pt x="2729" y="2919"/>
                    </a:cubicBezTo>
                    <a:cubicBezTo>
                      <a:pt x="2650" y="2973"/>
                      <a:pt x="2699" y="3092"/>
                      <a:pt x="2774" y="3092"/>
                    </a:cubicBezTo>
                    <a:cubicBezTo>
                      <a:pt x="2789" y="3092"/>
                      <a:pt x="2805" y="3087"/>
                      <a:pt x="2822" y="3076"/>
                    </a:cubicBezTo>
                    <a:cubicBezTo>
                      <a:pt x="3185" y="2830"/>
                      <a:pt x="3514" y="2602"/>
                      <a:pt x="3702" y="2196"/>
                    </a:cubicBezTo>
                    <a:cubicBezTo>
                      <a:pt x="3737" y="2131"/>
                      <a:pt x="3687" y="2060"/>
                      <a:pt x="3624" y="2060"/>
                    </a:cubicBezTo>
                    <a:cubicBezTo>
                      <a:pt x="3610" y="2060"/>
                      <a:pt x="3594" y="2064"/>
                      <a:pt x="3579" y="2073"/>
                    </a:cubicBezTo>
                    <a:cubicBezTo>
                      <a:pt x="3025" y="2362"/>
                      <a:pt x="2508" y="2710"/>
                      <a:pt x="1972" y="3027"/>
                    </a:cubicBezTo>
                    <a:cubicBezTo>
                      <a:pt x="2458" y="2510"/>
                      <a:pt x="3049" y="2100"/>
                      <a:pt x="3567" y="1608"/>
                    </a:cubicBezTo>
                    <a:cubicBezTo>
                      <a:pt x="3621" y="1557"/>
                      <a:pt x="3580" y="1451"/>
                      <a:pt x="3509" y="1451"/>
                    </a:cubicBezTo>
                    <a:cubicBezTo>
                      <a:pt x="3499" y="1451"/>
                      <a:pt x="3488" y="1453"/>
                      <a:pt x="3477" y="1457"/>
                    </a:cubicBezTo>
                    <a:cubicBezTo>
                      <a:pt x="2689" y="1783"/>
                      <a:pt x="2031" y="2353"/>
                      <a:pt x="1267" y="2719"/>
                    </a:cubicBezTo>
                    <a:cubicBezTo>
                      <a:pt x="2012" y="2005"/>
                      <a:pt x="2788" y="1322"/>
                      <a:pt x="3567" y="641"/>
                    </a:cubicBezTo>
                    <a:cubicBezTo>
                      <a:pt x="3582" y="629"/>
                      <a:pt x="3588" y="611"/>
                      <a:pt x="3591" y="592"/>
                    </a:cubicBezTo>
                    <a:cubicBezTo>
                      <a:pt x="3600" y="542"/>
                      <a:pt x="3551" y="497"/>
                      <a:pt x="3495" y="497"/>
                    </a:cubicBezTo>
                    <a:cubicBezTo>
                      <a:pt x="3493" y="497"/>
                      <a:pt x="3492" y="497"/>
                      <a:pt x="3490" y="497"/>
                    </a:cubicBezTo>
                    <a:cubicBezTo>
                      <a:pt x="3484" y="495"/>
                      <a:pt x="3478" y="494"/>
                      <a:pt x="3473" y="494"/>
                    </a:cubicBezTo>
                    <a:cubicBezTo>
                      <a:pt x="3467" y="494"/>
                      <a:pt x="3462" y="495"/>
                      <a:pt x="3456" y="497"/>
                    </a:cubicBezTo>
                    <a:cubicBezTo>
                      <a:pt x="2418" y="946"/>
                      <a:pt x="1572" y="1774"/>
                      <a:pt x="516" y="2171"/>
                    </a:cubicBezTo>
                    <a:cubicBezTo>
                      <a:pt x="479" y="2184"/>
                      <a:pt x="439" y="2193"/>
                      <a:pt x="402" y="2205"/>
                    </a:cubicBezTo>
                    <a:cubicBezTo>
                      <a:pt x="436" y="2171"/>
                      <a:pt x="467" y="2137"/>
                      <a:pt x="504" y="2104"/>
                    </a:cubicBezTo>
                    <a:cubicBezTo>
                      <a:pt x="1209" y="1439"/>
                      <a:pt x="2151" y="1054"/>
                      <a:pt x="2609" y="137"/>
                    </a:cubicBezTo>
                    <a:cubicBezTo>
                      <a:pt x="2622" y="118"/>
                      <a:pt x="2622" y="97"/>
                      <a:pt x="2615" y="75"/>
                    </a:cubicBezTo>
                    <a:cubicBezTo>
                      <a:pt x="2611" y="30"/>
                      <a:pt x="2572" y="0"/>
                      <a:pt x="2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6011575" y="2575350"/>
                <a:ext cx="40505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3449" extrusionOk="0">
                    <a:moveTo>
                      <a:pt x="1564" y="1"/>
                    </a:moveTo>
                    <a:cubicBezTo>
                      <a:pt x="1551" y="1"/>
                      <a:pt x="1537" y="4"/>
                      <a:pt x="1524" y="10"/>
                    </a:cubicBezTo>
                    <a:cubicBezTo>
                      <a:pt x="1401" y="75"/>
                      <a:pt x="1281" y="145"/>
                      <a:pt x="1167" y="229"/>
                    </a:cubicBezTo>
                    <a:cubicBezTo>
                      <a:pt x="835" y="462"/>
                      <a:pt x="551" y="758"/>
                      <a:pt x="333" y="1103"/>
                    </a:cubicBezTo>
                    <a:cubicBezTo>
                      <a:pt x="274" y="1192"/>
                      <a:pt x="213" y="1278"/>
                      <a:pt x="161" y="1374"/>
                    </a:cubicBezTo>
                    <a:cubicBezTo>
                      <a:pt x="122" y="1441"/>
                      <a:pt x="186" y="1507"/>
                      <a:pt x="248" y="1507"/>
                    </a:cubicBezTo>
                    <a:cubicBezTo>
                      <a:pt x="274" y="1507"/>
                      <a:pt x="300" y="1495"/>
                      <a:pt x="318" y="1466"/>
                    </a:cubicBezTo>
                    <a:cubicBezTo>
                      <a:pt x="324" y="1454"/>
                      <a:pt x="336" y="1435"/>
                      <a:pt x="348" y="1414"/>
                    </a:cubicBezTo>
                    <a:cubicBezTo>
                      <a:pt x="527" y="1158"/>
                      <a:pt x="1221" y="339"/>
                      <a:pt x="1260" y="339"/>
                    </a:cubicBezTo>
                    <a:cubicBezTo>
                      <a:pt x="1273" y="339"/>
                      <a:pt x="1218" y="425"/>
                      <a:pt x="1053" y="644"/>
                    </a:cubicBezTo>
                    <a:cubicBezTo>
                      <a:pt x="804" y="980"/>
                      <a:pt x="576" y="1312"/>
                      <a:pt x="361" y="1660"/>
                    </a:cubicBezTo>
                    <a:cubicBezTo>
                      <a:pt x="250" y="1845"/>
                      <a:pt x="133" y="2023"/>
                      <a:pt x="37" y="2223"/>
                    </a:cubicBezTo>
                    <a:cubicBezTo>
                      <a:pt x="1" y="2292"/>
                      <a:pt x="57" y="2360"/>
                      <a:pt x="118" y="2360"/>
                    </a:cubicBezTo>
                    <a:cubicBezTo>
                      <a:pt x="139" y="2360"/>
                      <a:pt x="160" y="2352"/>
                      <a:pt x="179" y="2334"/>
                    </a:cubicBezTo>
                    <a:cubicBezTo>
                      <a:pt x="250" y="2269"/>
                      <a:pt x="318" y="2208"/>
                      <a:pt x="388" y="2143"/>
                    </a:cubicBezTo>
                    <a:cubicBezTo>
                      <a:pt x="687" y="1875"/>
                      <a:pt x="982" y="1604"/>
                      <a:pt x="1281" y="1337"/>
                    </a:cubicBezTo>
                    <a:cubicBezTo>
                      <a:pt x="1552" y="1090"/>
                      <a:pt x="1841" y="866"/>
                      <a:pt x="2146" y="663"/>
                    </a:cubicBezTo>
                    <a:cubicBezTo>
                      <a:pt x="2324" y="526"/>
                      <a:pt x="2430" y="458"/>
                      <a:pt x="2463" y="458"/>
                    </a:cubicBezTo>
                    <a:cubicBezTo>
                      <a:pt x="2501" y="458"/>
                      <a:pt x="2446" y="544"/>
                      <a:pt x="2300" y="715"/>
                    </a:cubicBezTo>
                    <a:cubicBezTo>
                      <a:pt x="1743" y="1429"/>
                      <a:pt x="1032" y="2023"/>
                      <a:pt x="413" y="2688"/>
                    </a:cubicBezTo>
                    <a:cubicBezTo>
                      <a:pt x="373" y="2728"/>
                      <a:pt x="333" y="2768"/>
                      <a:pt x="296" y="2811"/>
                    </a:cubicBezTo>
                    <a:cubicBezTo>
                      <a:pt x="271" y="2836"/>
                      <a:pt x="265" y="2876"/>
                      <a:pt x="284" y="2907"/>
                    </a:cubicBezTo>
                    <a:cubicBezTo>
                      <a:pt x="294" y="2941"/>
                      <a:pt x="326" y="2962"/>
                      <a:pt x="360" y="2962"/>
                    </a:cubicBezTo>
                    <a:cubicBezTo>
                      <a:pt x="375" y="2962"/>
                      <a:pt x="390" y="2958"/>
                      <a:pt x="404" y="2950"/>
                    </a:cubicBezTo>
                    <a:cubicBezTo>
                      <a:pt x="428" y="2937"/>
                      <a:pt x="450" y="2922"/>
                      <a:pt x="471" y="2910"/>
                    </a:cubicBezTo>
                    <a:cubicBezTo>
                      <a:pt x="1536" y="2316"/>
                      <a:pt x="2423" y="1475"/>
                      <a:pt x="3386" y="736"/>
                    </a:cubicBezTo>
                    <a:cubicBezTo>
                      <a:pt x="3573" y="593"/>
                      <a:pt x="3666" y="535"/>
                      <a:pt x="3693" y="535"/>
                    </a:cubicBezTo>
                    <a:cubicBezTo>
                      <a:pt x="3804" y="535"/>
                      <a:pt x="2836" y="1493"/>
                      <a:pt x="2700" y="1629"/>
                    </a:cubicBezTo>
                    <a:cubicBezTo>
                      <a:pt x="2263" y="2060"/>
                      <a:pt x="1807" y="2466"/>
                      <a:pt x="1392" y="2919"/>
                    </a:cubicBezTo>
                    <a:cubicBezTo>
                      <a:pt x="1392" y="2922"/>
                      <a:pt x="1386" y="2925"/>
                      <a:pt x="1383" y="2931"/>
                    </a:cubicBezTo>
                    <a:cubicBezTo>
                      <a:pt x="1334" y="2983"/>
                      <a:pt x="1369" y="3088"/>
                      <a:pt x="1442" y="3088"/>
                    </a:cubicBezTo>
                    <a:cubicBezTo>
                      <a:pt x="1451" y="3088"/>
                      <a:pt x="1461" y="3086"/>
                      <a:pt x="1472" y="3082"/>
                    </a:cubicBezTo>
                    <a:cubicBezTo>
                      <a:pt x="1586" y="3036"/>
                      <a:pt x="1684" y="2977"/>
                      <a:pt x="1792" y="2925"/>
                    </a:cubicBezTo>
                    <a:cubicBezTo>
                      <a:pt x="2488" y="2577"/>
                      <a:pt x="3045" y="2078"/>
                      <a:pt x="3611" y="1521"/>
                    </a:cubicBezTo>
                    <a:cubicBezTo>
                      <a:pt x="3768" y="1364"/>
                      <a:pt x="3931" y="1210"/>
                      <a:pt x="4094" y="1060"/>
                    </a:cubicBezTo>
                    <a:cubicBezTo>
                      <a:pt x="4162" y="997"/>
                      <a:pt x="4744" y="410"/>
                      <a:pt x="4796" y="410"/>
                    </a:cubicBezTo>
                    <a:cubicBezTo>
                      <a:pt x="4808" y="410"/>
                      <a:pt x="4791" y="442"/>
                      <a:pt x="4732" y="521"/>
                    </a:cubicBezTo>
                    <a:cubicBezTo>
                      <a:pt x="4156" y="1297"/>
                      <a:pt x="3577" y="2069"/>
                      <a:pt x="2956" y="2808"/>
                    </a:cubicBezTo>
                    <a:cubicBezTo>
                      <a:pt x="2916" y="2854"/>
                      <a:pt x="2934" y="2928"/>
                      <a:pt x="2989" y="2953"/>
                    </a:cubicBezTo>
                    <a:cubicBezTo>
                      <a:pt x="2999" y="2956"/>
                      <a:pt x="3009" y="2957"/>
                      <a:pt x="3019" y="2957"/>
                    </a:cubicBezTo>
                    <a:cubicBezTo>
                      <a:pt x="3029" y="2957"/>
                      <a:pt x="3039" y="2956"/>
                      <a:pt x="3048" y="2953"/>
                    </a:cubicBezTo>
                    <a:cubicBezTo>
                      <a:pt x="3060" y="2947"/>
                      <a:pt x="3072" y="2947"/>
                      <a:pt x="3085" y="2934"/>
                    </a:cubicBezTo>
                    <a:cubicBezTo>
                      <a:pt x="3851" y="2128"/>
                      <a:pt x="4467" y="1192"/>
                      <a:pt x="5393" y="549"/>
                    </a:cubicBezTo>
                    <a:cubicBezTo>
                      <a:pt x="5514" y="446"/>
                      <a:pt x="5577" y="395"/>
                      <a:pt x="5583" y="395"/>
                    </a:cubicBezTo>
                    <a:cubicBezTo>
                      <a:pt x="5591" y="395"/>
                      <a:pt x="5496" y="488"/>
                      <a:pt x="5298" y="675"/>
                    </a:cubicBezTo>
                    <a:cubicBezTo>
                      <a:pt x="5006" y="964"/>
                      <a:pt x="4747" y="1287"/>
                      <a:pt x="4488" y="1608"/>
                    </a:cubicBezTo>
                    <a:cubicBezTo>
                      <a:pt x="4144" y="2029"/>
                      <a:pt x="3842" y="2485"/>
                      <a:pt x="3547" y="2943"/>
                    </a:cubicBezTo>
                    <a:cubicBezTo>
                      <a:pt x="3540" y="2953"/>
                      <a:pt x="3547" y="2959"/>
                      <a:pt x="3543" y="2965"/>
                    </a:cubicBezTo>
                    <a:cubicBezTo>
                      <a:pt x="3524" y="3025"/>
                      <a:pt x="3572" y="3080"/>
                      <a:pt x="3628" y="3080"/>
                    </a:cubicBezTo>
                    <a:cubicBezTo>
                      <a:pt x="3642" y="3080"/>
                      <a:pt x="3656" y="3077"/>
                      <a:pt x="3670" y="3070"/>
                    </a:cubicBezTo>
                    <a:cubicBezTo>
                      <a:pt x="3722" y="3039"/>
                      <a:pt x="3765" y="3002"/>
                      <a:pt x="3814" y="2971"/>
                    </a:cubicBezTo>
                    <a:cubicBezTo>
                      <a:pt x="4664" y="2448"/>
                      <a:pt x="5316" y="1697"/>
                      <a:pt x="6055" y="1029"/>
                    </a:cubicBezTo>
                    <a:cubicBezTo>
                      <a:pt x="6446" y="677"/>
                      <a:pt x="6588" y="550"/>
                      <a:pt x="6589" y="550"/>
                    </a:cubicBezTo>
                    <a:lnTo>
                      <a:pt x="6589" y="550"/>
                    </a:lnTo>
                    <a:cubicBezTo>
                      <a:pt x="6591" y="550"/>
                      <a:pt x="5912" y="1167"/>
                      <a:pt x="5720" y="1364"/>
                    </a:cubicBezTo>
                    <a:cubicBezTo>
                      <a:pt x="5258" y="1841"/>
                      <a:pt x="4852" y="2371"/>
                      <a:pt x="4513" y="2943"/>
                    </a:cubicBezTo>
                    <a:cubicBezTo>
                      <a:pt x="4507" y="2959"/>
                      <a:pt x="4504" y="2977"/>
                      <a:pt x="4507" y="2996"/>
                    </a:cubicBezTo>
                    <a:cubicBezTo>
                      <a:pt x="4507" y="3045"/>
                      <a:pt x="4549" y="3082"/>
                      <a:pt x="4596" y="3082"/>
                    </a:cubicBezTo>
                    <a:cubicBezTo>
                      <a:pt x="4610" y="3082"/>
                      <a:pt x="4625" y="3078"/>
                      <a:pt x="4639" y="3070"/>
                    </a:cubicBezTo>
                    <a:cubicBezTo>
                      <a:pt x="4670" y="3048"/>
                      <a:pt x="4698" y="3023"/>
                      <a:pt x="4729" y="3002"/>
                    </a:cubicBezTo>
                    <a:cubicBezTo>
                      <a:pt x="5473" y="2488"/>
                      <a:pt x="6071" y="1823"/>
                      <a:pt x="6717" y="1189"/>
                    </a:cubicBezTo>
                    <a:cubicBezTo>
                      <a:pt x="6957" y="961"/>
                      <a:pt x="7216" y="755"/>
                      <a:pt x="7493" y="573"/>
                    </a:cubicBezTo>
                    <a:lnTo>
                      <a:pt x="7493" y="573"/>
                    </a:lnTo>
                    <a:cubicBezTo>
                      <a:pt x="7231" y="752"/>
                      <a:pt x="7022" y="1072"/>
                      <a:pt x="6812" y="1315"/>
                    </a:cubicBezTo>
                    <a:cubicBezTo>
                      <a:pt x="6314" y="1897"/>
                      <a:pt x="5784" y="2451"/>
                      <a:pt x="5276" y="3023"/>
                    </a:cubicBezTo>
                    <a:cubicBezTo>
                      <a:pt x="5270" y="3033"/>
                      <a:pt x="5261" y="3039"/>
                      <a:pt x="5255" y="3048"/>
                    </a:cubicBezTo>
                    <a:cubicBezTo>
                      <a:pt x="5206" y="3102"/>
                      <a:pt x="5241" y="3205"/>
                      <a:pt x="5313" y="3205"/>
                    </a:cubicBezTo>
                    <a:cubicBezTo>
                      <a:pt x="5323" y="3205"/>
                      <a:pt x="5333" y="3203"/>
                      <a:pt x="5344" y="3199"/>
                    </a:cubicBezTo>
                    <a:cubicBezTo>
                      <a:pt x="5464" y="3156"/>
                      <a:pt x="5569" y="3094"/>
                      <a:pt x="5680" y="3039"/>
                    </a:cubicBezTo>
                    <a:cubicBezTo>
                      <a:pt x="6434" y="2676"/>
                      <a:pt x="7009" y="2122"/>
                      <a:pt x="7613" y="1521"/>
                    </a:cubicBezTo>
                    <a:cubicBezTo>
                      <a:pt x="7884" y="1247"/>
                      <a:pt x="8179" y="1001"/>
                      <a:pt x="8493" y="780"/>
                    </a:cubicBezTo>
                    <a:cubicBezTo>
                      <a:pt x="8633" y="681"/>
                      <a:pt x="8698" y="643"/>
                      <a:pt x="8716" y="643"/>
                    </a:cubicBezTo>
                    <a:cubicBezTo>
                      <a:pt x="8768" y="643"/>
                      <a:pt x="8420" y="963"/>
                      <a:pt x="8361" y="1038"/>
                    </a:cubicBezTo>
                    <a:cubicBezTo>
                      <a:pt x="7841" y="1703"/>
                      <a:pt x="7366" y="2399"/>
                      <a:pt x="6828" y="3048"/>
                    </a:cubicBezTo>
                    <a:cubicBezTo>
                      <a:pt x="6822" y="3060"/>
                      <a:pt x="6815" y="3073"/>
                      <a:pt x="6815" y="3085"/>
                    </a:cubicBezTo>
                    <a:cubicBezTo>
                      <a:pt x="6801" y="3143"/>
                      <a:pt x="6837" y="3210"/>
                      <a:pt x="6891" y="3210"/>
                    </a:cubicBezTo>
                    <a:cubicBezTo>
                      <a:pt x="6906" y="3210"/>
                      <a:pt x="6922" y="3205"/>
                      <a:pt x="6939" y="3193"/>
                    </a:cubicBezTo>
                    <a:cubicBezTo>
                      <a:pt x="6979" y="3162"/>
                      <a:pt x="7012" y="3128"/>
                      <a:pt x="7053" y="3097"/>
                    </a:cubicBezTo>
                    <a:cubicBezTo>
                      <a:pt x="7985" y="2362"/>
                      <a:pt x="8721" y="1414"/>
                      <a:pt x="9706" y="733"/>
                    </a:cubicBezTo>
                    <a:cubicBezTo>
                      <a:pt x="9866" y="623"/>
                      <a:pt x="9949" y="579"/>
                      <a:pt x="9980" y="579"/>
                    </a:cubicBezTo>
                    <a:cubicBezTo>
                      <a:pt x="10101" y="579"/>
                      <a:pt x="9404" y="1269"/>
                      <a:pt x="9296" y="1401"/>
                    </a:cubicBezTo>
                    <a:cubicBezTo>
                      <a:pt x="8832" y="1986"/>
                      <a:pt x="8351" y="2546"/>
                      <a:pt x="7797" y="3048"/>
                    </a:cubicBezTo>
                    <a:cubicBezTo>
                      <a:pt x="7776" y="3070"/>
                      <a:pt x="7767" y="3097"/>
                      <a:pt x="7776" y="3125"/>
                    </a:cubicBezTo>
                    <a:cubicBezTo>
                      <a:pt x="7785" y="3166"/>
                      <a:pt x="7822" y="3204"/>
                      <a:pt x="7864" y="3204"/>
                    </a:cubicBezTo>
                    <a:cubicBezTo>
                      <a:pt x="7878" y="3204"/>
                      <a:pt x="7893" y="3200"/>
                      <a:pt x="7908" y="3190"/>
                    </a:cubicBezTo>
                    <a:cubicBezTo>
                      <a:pt x="7933" y="3174"/>
                      <a:pt x="7957" y="3153"/>
                      <a:pt x="7985" y="3134"/>
                    </a:cubicBezTo>
                    <a:cubicBezTo>
                      <a:pt x="8764" y="2608"/>
                      <a:pt x="9410" y="1934"/>
                      <a:pt x="10115" y="1312"/>
                    </a:cubicBezTo>
                    <a:cubicBezTo>
                      <a:pt x="10380" y="1078"/>
                      <a:pt x="10669" y="872"/>
                      <a:pt x="10974" y="693"/>
                    </a:cubicBezTo>
                    <a:lnTo>
                      <a:pt x="10974" y="693"/>
                    </a:lnTo>
                    <a:cubicBezTo>
                      <a:pt x="10679" y="878"/>
                      <a:pt x="10377" y="1398"/>
                      <a:pt x="10146" y="1666"/>
                    </a:cubicBezTo>
                    <a:cubicBezTo>
                      <a:pt x="9684" y="2202"/>
                      <a:pt x="9176" y="2691"/>
                      <a:pt x="8650" y="3165"/>
                    </a:cubicBezTo>
                    <a:cubicBezTo>
                      <a:pt x="8650" y="3165"/>
                      <a:pt x="8647" y="3168"/>
                      <a:pt x="8644" y="3168"/>
                    </a:cubicBezTo>
                    <a:cubicBezTo>
                      <a:pt x="8583" y="3224"/>
                      <a:pt x="8641" y="3328"/>
                      <a:pt x="8711" y="3328"/>
                    </a:cubicBezTo>
                    <a:cubicBezTo>
                      <a:pt x="8725" y="3328"/>
                      <a:pt x="8740" y="3324"/>
                      <a:pt x="8755" y="3313"/>
                    </a:cubicBezTo>
                    <a:cubicBezTo>
                      <a:pt x="8813" y="3270"/>
                      <a:pt x="8866" y="3220"/>
                      <a:pt x="8921" y="3174"/>
                    </a:cubicBezTo>
                    <a:cubicBezTo>
                      <a:pt x="9709" y="2556"/>
                      <a:pt x="10386" y="1814"/>
                      <a:pt x="11140" y="1149"/>
                    </a:cubicBezTo>
                    <a:cubicBezTo>
                      <a:pt x="11396" y="927"/>
                      <a:pt x="11673" y="730"/>
                      <a:pt x="11965" y="561"/>
                    </a:cubicBezTo>
                    <a:lnTo>
                      <a:pt x="11965" y="561"/>
                    </a:lnTo>
                    <a:cubicBezTo>
                      <a:pt x="11954" y="570"/>
                      <a:pt x="11639" y="1358"/>
                      <a:pt x="11593" y="1435"/>
                    </a:cubicBezTo>
                    <a:cubicBezTo>
                      <a:pt x="11183" y="2109"/>
                      <a:pt x="10626" y="2694"/>
                      <a:pt x="10048" y="3224"/>
                    </a:cubicBezTo>
                    <a:cubicBezTo>
                      <a:pt x="10023" y="3245"/>
                      <a:pt x="10001" y="3270"/>
                      <a:pt x="9977" y="3291"/>
                    </a:cubicBezTo>
                    <a:cubicBezTo>
                      <a:pt x="9913" y="3347"/>
                      <a:pt x="9973" y="3449"/>
                      <a:pt x="10042" y="3449"/>
                    </a:cubicBezTo>
                    <a:cubicBezTo>
                      <a:pt x="10057" y="3449"/>
                      <a:pt x="10073" y="3444"/>
                      <a:pt x="10088" y="3433"/>
                    </a:cubicBezTo>
                    <a:cubicBezTo>
                      <a:pt x="10171" y="3371"/>
                      <a:pt x="10248" y="3301"/>
                      <a:pt x="10328" y="3236"/>
                    </a:cubicBezTo>
                    <a:cubicBezTo>
                      <a:pt x="11020" y="2676"/>
                      <a:pt x="11624" y="2026"/>
                      <a:pt x="12258" y="1401"/>
                    </a:cubicBezTo>
                    <a:cubicBezTo>
                      <a:pt x="12507" y="1155"/>
                      <a:pt x="12775" y="930"/>
                      <a:pt x="13058" y="721"/>
                    </a:cubicBezTo>
                    <a:lnTo>
                      <a:pt x="13058" y="721"/>
                    </a:lnTo>
                    <a:cubicBezTo>
                      <a:pt x="12882" y="856"/>
                      <a:pt x="12685" y="1192"/>
                      <a:pt x="12550" y="1395"/>
                    </a:cubicBezTo>
                    <a:cubicBezTo>
                      <a:pt x="12175" y="1955"/>
                      <a:pt x="11802" y="2516"/>
                      <a:pt x="11414" y="3067"/>
                    </a:cubicBezTo>
                    <a:cubicBezTo>
                      <a:pt x="11370" y="3132"/>
                      <a:pt x="11433" y="3202"/>
                      <a:pt x="11498" y="3202"/>
                    </a:cubicBezTo>
                    <a:cubicBezTo>
                      <a:pt x="11519" y="3202"/>
                      <a:pt x="11541" y="3195"/>
                      <a:pt x="11559" y="3177"/>
                    </a:cubicBezTo>
                    <a:cubicBezTo>
                      <a:pt x="12301" y="2426"/>
                      <a:pt x="13024" y="1657"/>
                      <a:pt x="13834" y="977"/>
                    </a:cubicBezTo>
                    <a:cubicBezTo>
                      <a:pt x="14010" y="808"/>
                      <a:pt x="14111" y="723"/>
                      <a:pt x="14136" y="723"/>
                    </a:cubicBezTo>
                    <a:cubicBezTo>
                      <a:pt x="14165" y="723"/>
                      <a:pt x="14097" y="832"/>
                      <a:pt x="13932" y="1047"/>
                    </a:cubicBezTo>
                    <a:cubicBezTo>
                      <a:pt x="13704" y="1371"/>
                      <a:pt x="13461" y="1681"/>
                      <a:pt x="13203" y="1980"/>
                    </a:cubicBezTo>
                    <a:cubicBezTo>
                      <a:pt x="12864" y="2383"/>
                      <a:pt x="12501" y="2771"/>
                      <a:pt x="12156" y="3168"/>
                    </a:cubicBezTo>
                    <a:cubicBezTo>
                      <a:pt x="12122" y="3211"/>
                      <a:pt x="12128" y="3270"/>
                      <a:pt x="12171" y="3304"/>
                    </a:cubicBezTo>
                    <a:cubicBezTo>
                      <a:pt x="12185" y="3319"/>
                      <a:pt x="12204" y="3327"/>
                      <a:pt x="12223" y="3327"/>
                    </a:cubicBezTo>
                    <a:cubicBezTo>
                      <a:pt x="12237" y="3327"/>
                      <a:pt x="12252" y="3322"/>
                      <a:pt x="12264" y="3313"/>
                    </a:cubicBezTo>
                    <a:lnTo>
                      <a:pt x="12270" y="3307"/>
                    </a:lnTo>
                    <a:cubicBezTo>
                      <a:pt x="13003" y="2777"/>
                      <a:pt x="13612" y="2131"/>
                      <a:pt x="14243" y="1487"/>
                    </a:cubicBezTo>
                    <a:cubicBezTo>
                      <a:pt x="14418" y="1312"/>
                      <a:pt x="14597" y="1146"/>
                      <a:pt x="14782" y="983"/>
                    </a:cubicBezTo>
                    <a:lnTo>
                      <a:pt x="14782" y="983"/>
                    </a:lnTo>
                    <a:cubicBezTo>
                      <a:pt x="14711" y="1247"/>
                      <a:pt x="14591" y="1497"/>
                      <a:pt x="14434" y="1721"/>
                    </a:cubicBezTo>
                    <a:cubicBezTo>
                      <a:pt x="14095" y="2306"/>
                      <a:pt x="13590" y="2811"/>
                      <a:pt x="13123" y="3291"/>
                    </a:cubicBezTo>
                    <a:cubicBezTo>
                      <a:pt x="13113" y="3301"/>
                      <a:pt x="13107" y="3313"/>
                      <a:pt x="13107" y="3328"/>
                    </a:cubicBezTo>
                    <a:cubicBezTo>
                      <a:pt x="13093" y="3384"/>
                      <a:pt x="13133" y="3445"/>
                      <a:pt x="13187" y="3445"/>
                    </a:cubicBezTo>
                    <a:cubicBezTo>
                      <a:pt x="13202" y="3445"/>
                      <a:pt x="13217" y="3440"/>
                      <a:pt x="13233" y="3430"/>
                    </a:cubicBezTo>
                    <a:cubicBezTo>
                      <a:pt x="13276" y="3402"/>
                      <a:pt x="13316" y="3365"/>
                      <a:pt x="13360" y="3334"/>
                    </a:cubicBezTo>
                    <a:cubicBezTo>
                      <a:pt x="14092" y="2817"/>
                      <a:pt x="14652" y="2159"/>
                      <a:pt x="15250" y="1487"/>
                    </a:cubicBezTo>
                    <a:cubicBezTo>
                      <a:pt x="15365" y="1360"/>
                      <a:pt x="15650" y="962"/>
                      <a:pt x="15709" y="962"/>
                    </a:cubicBezTo>
                    <a:cubicBezTo>
                      <a:pt x="15736" y="962"/>
                      <a:pt x="15713" y="1050"/>
                      <a:pt x="15597" y="1297"/>
                    </a:cubicBezTo>
                    <a:cubicBezTo>
                      <a:pt x="15274" y="1980"/>
                      <a:pt x="14849" y="2611"/>
                      <a:pt x="14335" y="3168"/>
                    </a:cubicBezTo>
                    <a:cubicBezTo>
                      <a:pt x="14280" y="3226"/>
                      <a:pt x="14330" y="3325"/>
                      <a:pt x="14400" y="3325"/>
                    </a:cubicBezTo>
                    <a:cubicBezTo>
                      <a:pt x="14415" y="3325"/>
                      <a:pt x="14430" y="3320"/>
                      <a:pt x="14446" y="3310"/>
                    </a:cubicBezTo>
                    <a:cubicBezTo>
                      <a:pt x="14652" y="3174"/>
                      <a:pt x="14849" y="3030"/>
                      <a:pt x="15037" y="2870"/>
                    </a:cubicBezTo>
                    <a:cubicBezTo>
                      <a:pt x="15288" y="2665"/>
                      <a:pt x="15561" y="2482"/>
                      <a:pt x="15649" y="2482"/>
                    </a:cubicBezTo>
                    <a:cubicBezTo>
                      <a:pt x="15737" y="2482"/>
                      <a:pt x="15646" y="2659"/>
                      <a:pt x="15182" y="3168"/>
                    </a:cubicBezTo>
                    <a:cubicBezTo>
                      <a:pt x="15129" y="3223"/>
                      <a:pt x="15169" y="3323"/>
                      <a:pt x="15244" y="3323"/>
                    </a:cubicBezTo>
                    <a:cubicBezTo>
                      <a:pt x="15252" y="3323"/>
                      <a:pt x="15262" y="3322"/>
                      <a:pt x="15271" y="3319"/>
                    </a:cubicBezTo>
                    <a:cubicBezTo>
                      <a:pt x="15475" y="3241"/>
                      <a:pt x="15688" y="3201"/>
                      <a:pt x="15905" y="3201"/>
                    </a:cubicBezTo>
                    <a:cubicBezTo>
                      <a:pt x="15928" y="3201"/>
                      <a:pt x="15950" y="3201"/>
                      <a:pt x="15973" y="3202"/>
                    </a:cubicBezTo>
                    <a:cubicBezTo>
                      <a:pt x="16086" y="3199"/>
                      <a:pt x="16087" y="3020"/>
                      <a:pt x="15976" y="3020"/>
                    </a:cubicBezTo>
                    <a:cubicBezTo>
                      <a:pt x="15975" y="3020"/>
                      <a:pt x="15974" y="3020"/>
                      <a:pt x="15973" y="3020"/>
                    </a:cubicBezTo>
                    <a:cubicBezTo>
                      <a:pt x="15870" y="3022"/>
                      <a:pt x="15667" y="3091"/>
                      <a:pt x="15579" y="3091"/>
                    </a:cubicBezTo>
                    <a:cubicBezTo>
                      <a:pt x="15530" y="3091"/>
                      <a:pt x="15517" y="3069"/>
                      <a:pt x="15579" y="3002"/>
                    </a:cubicBezTo>
                    <a:cubicBezTo>
                      <a:pt x="15874" y="2682"/>
                      <a:pt x="16034" y="2322"/>
                      <a:pt x="16182" y="1925"/>
                    </a:cubicBezTo>
                    <a:cubicBezTo>
                      <a:pt x="16202" y="1866"/>
                      <a:pt x="16146" y="1810"/>
                      <a:pt x="16090" y="1810"/>
                    </a:cubicBezTo>
                    <a:cubicBezTo>
                      <a:pt x="16075" y="1810"/>
                      <a:pt x="16060" y="1814"/>
                      <a:pt x="16047" y="1823"/>
                    </a:cubicBezTo>
                    <a:cubicBezTo>
                      <a:pt x="15841" y="1955"/>
                      <a:pt x="15644" y="2103"/>
                      <a:pt x="15456" y="2263"/>
                    </a:cubicBezTo>
                    <a:cubicBezTo>
                      <a:pt x="15323" y="2371"/>
                      <a:pt x="14786" y="2981"/>
                      <a:pt x="14762" y="2981"/>
                    </a:cubicBezTo>
                    <a:cubicBezTo>
                      <a:pt x="14754" y="2981"/>
                      <a:pt x="14808" y="2907"/>
                      <a:pt x="14963" y="2713"/>
                    </a:cubicBezTo>
                    <a:cubicBezTo>
                      <a:pt x="15431" y="2125"/>
                      <a:pt x="15751" y="1417"/>
                      <a:pt x="16050" y="736"/>
                    </a:cubicBezTo>
                    <a:cubicBezTo>
                      <a:pt x="16065" y="706"/>
                      <a:pt x="16062" y="672"/>
                      <a:pt x="16041" y="644"/>
                    </a:cubicBezTo>
                    <a:cubicBezTo>
                      <a:pt x="16024" y="617"/>
                      <a:pt x="15997" y="602"/>
                      <a:pt x="15969" y="602"/>
                    </a:cubicBezTo>
                    <a:cubicBezTo>
                      <a:pt x="15950" y="602"/>
                      <a:pt x="15931" y="609"/>
                      <a:pt x="15914" y="623"/>
                    </a:cubicBezTo>
                    <a:cubicBezTo>
                      <a:pt x="15914" y="623"/>
                      <a:pt x="15908" y="623"/>
                      <a:pt x="15908" y="626"/>
                    </a:cubicBezTo>
                    <a:cubicBezTo>
                      <a:pt x="15253" y="1174"/>
                      <a:pt x="14726" y="1838"/>
                      <a:pt x="14138" y="2448"/>
                    </a:cubicBezTo>
                    <a:cubicBezTo>
                      <a:pt x="14218" y="2346"/>
                      <a:pt x="14295" y="2248"/>
                      <a:pt x="14357" y="2159"/>
                    </a:cubicBezTo>
                    <a:cubicBezTo>
                      <a:pt x="14674" y="1694"/>
                      <a:pt x="14920" y="1247"/>
                      <a:pt x="15093" y="715"/>
                    </a:cubicBezTo>
                    <a:cubicBezTo>
                      <a:pt x="15115" y="647"/>
                      <a:pt x="15061" y="604"/>
                      <a:pt x="15005" y="604"/>
                    </a:cubicBezTo>
                    <a:cubicBezTo>
                      <a:pt x="14983" y="604"/>
                      <a:pt x="14960" y="611"/>
                      <a:pt x="14942" y="626"/>
                    </a:cubicBezTo>
                    <a:cubicBezTo>
                      <a:pt x="14175" y="1241"/>
                      <a:pt x="13464" y="1965"/>
                      <a:pt x="12808" y="2700"/>
                    </a:cubicBezTo>
                    <a:lnTo>
                      <a:pt x="12808" y="2700"/>
                    </a:lnTo>
                    <a:cubicBezTo>
                      <a:pt x="13422" y="2004"/>
                      <a:pt x="14027" y="1317"/>
                      <a:pt x="14477" y="496"/>
                    </a:cubicBezTo>
                    <a:cubicBezTo>
                      <a:pt x="14486" y="481"/>
                      <a:pt x="14489" y="462"/>
                      <a:pt x="14486" y="444"/>
                    </a:cubicBezTo>
                    <a:cubicBezTo>
                      <a:pt x="14482" y="398"/>
                      <a:pt x="14445" y="357"/>
                      <a:pt x="14401" y="357"/>
                    </a:cubicBezTo>
                    <a:cubicBezTo>
                      <a:pt x="14385" y="357"/>
                      <a:pt x="14370" y="362"/>
                      <a:pt x="14354" y="373"/>
                    </a:cubicBezTo>
                    <a:cubicBezTo>
                      <a:pt x="14329" y="389"/>
                      <a:pt x="14305" y="410"/>
                      <a:pt x="14280" y="429"/>
                    </a:cubicBezTo>
                    <a:cubicBezTo>
                      <a:pt x="13461" y="1017"/>
                      <a:pt x="12747" y="1706"/>
                      <a:pt x="12042" y="2429"/>
                    </a:cubicBezTo>
                    <a:cubicBezTo>
                      <a:pt x="12119" y="2346"/>
                      <a:pt x="12190" y="2260"/>
                      <a:pt x="12255" y="2168"/>
                    </a:cubicBezTo>
                    <a:cubicBezTo>
                      <a:pt x="12630" y="1608"/>
                      <a:pt x="13003" y="1047"/>
                      <a:pt x="13390" y="496"/>
                    </a:cubicBezTo>
                    <a:cubicBezTo>
                      <a:pt x="13430" y="436"/>
                      <a:pt x="13371" y="360"/>
                      <a:pt x="13307" y="360"/>
                    </a:cubicBezTo>
                    <a:cubicBezTo>
                      <a:pt x="13293" y="360"/>
                      <a:pt x="13278" y="364"/>
                      <a:pt x="13264" y="373"/>
                    </a:cubicBezTo>
                    <a:cubicBezTo>
                      <a:pt x="12750" y="709"/>
                      <a:pt x="12310" y="1097"/>
                      <a:pt x="11870" y="1531"/>
                    </a:cubicBezTo>
                    <a:cubicBezTo>
                      <a:pt x="11734" y="1663"/>
                      <a:pt x="11602" y="1808"/>
                      <a:pt x="11473" y="1955"/>
                    </a:cubicBezTo>
                    <a:cubicBezTo>
                      <a:pt x="11833" y="1460"/>
                      <a:pt x="12131" y="918"/>
                      <a:pt x="12310" y="355"/>
                    </a:cubicBezTo>
                    <a:cubicBezTo>
                      <a:pt x="12316" y="336"/>
                      <a:pt x="12316" y="318"/>
                      <a:pt x="12310" y="302"/>
                    </a:cubicBezTo>
                    <a:cubicBezTo>
                      <a:pt x="12294" y="262"/>
                      <a:pt x="12258" y="240"/>
                      <a:pt x="12219" y="240"/>
                    </a:cubicBezTo>
                    <a:cubicBezTo>
                      <a:pt x="12204" y="240"/>
                      <a:pt x="12189" y="243"/>
                      <a:pt x="12175" y="250"/>
                    </a:cubicBezTo>
                    <a:cubicBezTo>
                      <a:pt x="12150" y="262"/>
                      <a:pt x="12125" y="281"/>
                      <a:pt x="12098" y="293"/>
                    </a:cubicBezTo>
                    <a:cubicBezTo>
                      <a:pt x="11565" y="576"/>
                      <a:pt x="11100" y="946"/>
                      <a:pt x="10660" y="1346"/>
                    </a:cubicBezTo>
                    <a:cubicBezTo>
                      <a:pt x="10891" y="1066"/>
                      <a:pt x="11113" y="783"/>
                      <a:pt x="11331" y="496"/>
                    </a:cubicBezTo>
                    <a:cubicBezTo>
                      <a:pt x="11379" y="433"/>
                      <a:pt x="11312" y="363"/>
                      <a:pt x="11246" y="363"/>
                    </a:cubicBezTo>
                    <a:cubicBezTo>
                      <a:pt x="11232" y="363"/>
                      <a:pt x="11218" y="366"/>
                      <a:pt x="11205" y="373"/>
                    </a:cubicBezTo>
                    <a:cubicBezTo>
                      <a:pt x="10263" y="856"/>
                      <a:pt x="9549" y="1589"/>
                      <a:pt x="8776" y="2297"/>
                    </a:cubicBezTo>
                    <a:cubicBezTo>
                      <a:pt x="8838" y="2232"/>
                      <a:pt x="8896" y="2174"/>
                      <a:pt x="8936" y="2128"/>
                    </a:cubicBezTo>
                    <a:cubicBezTo>
                      <a:pt x="9426" y="1564"/>
                      <a:pt x="9869" y="964"/>
                      <a:pt x="10349" y="395"/>
                    </a:cubicBezTo>
                    <a:cubicBezTo>
                      <a:pt x="10406" y="330"/>
                      <a:pt x="10352" y="239"/>
                      <a:pt x="10281" y="239"/>
                    </a:cubicBezTo>
                    <a:cubicBezTo>
                      <a:pt x="10267" y="239"/>
                      <a:pt x="10253" y="243"/>
                      <a:pt x="10238" y="250"/>
                    </a:cubicBezTo>
                    <a:cubicBezTo>
                      <a:pt x="9275" y="703"/>
                      <a:pt x="8582" y="1417"/>
                      <a:pt x="7847" y="2165"/>
                    </a:cubicBezTo>
                    <a:cubicBezTo>
                      <a:pt x="7720" y="2294"/>
                      <a:pt x="7279" y="2837"/>
                      <a:pt x="7261" y="2837"/>
                    </a:cubicBezTo>
                    <a:cubicBezTo>
                      <a:pt x="7254" y="2837"/>
                      <a:pt x="7316" y="2747"/>
                      <a:pt x="7499" y="2503"/>
                    </a:cubicBezTo>
                    <a:cubicBezTo>
                      <a:pt x="8001" y="1838"/>
                      <a:pt x="8484" y="1158"/>
                      <a:pt x="9016" y="515"/>
                    </a:cubicBezTo>
                    <a:cubicBezTo>
                      <a:pt x="9077" y="451"/>
                      <a:pt x="9025" y="360"/>
                      <a:pt x="8953" y="360"/>
                    </a:cubicBezTo>
                    <a:cubicBezTo>
                      <a:pt x="8937" y="360"/>
                      <a:pt x="8922" y="364"/>
                      <a:pt x="8906" y="373"/>
                    </a:cubicBezTo>
                    <a:cubicBezTo>
                      <a:pt x="8065" y="736"/>
                      <a:pt x="7480" y="1414"/>
                      <a:pt x="6831" y="2042"/>
                    </a:cubicBezTo>
                    <a:cubicBezTo>
                      <a:pt x="6675" y="2193"/>
                      <a:pt x="5912" y="2802"/>
                      <a:pt x="5796" y="2802"/>
                    </a:cubicBezTo>
                    <a:cubicBezTo>
                      <a:pt x="5751" y="2802"/>
                      <a:pt x="5802" y="2712"/>
                      <a:pt x="6021" y="2469"/>
                    </a:cubicBezTo>
                    <a:cubicBezTo>
                      <a:pt x="6634" y="1792"/>
                      <a:pt x="7243" y="1118"/>
                      <a:pt x="7807" y="392"/>
                    </a:cubicBezTo>
                    <a:cubicBezTo>
                      <a:pt x="7857" y="328"/>
                      <a:pt x="7814" y="236"/>
                      <a:pt x="7744" y="236"/>
                    </a:cubicBezTo>
                    <a:cubicBezTo>
                      <a:pt x="7729" y="236"/>
                      <a:pt x="7713" y="240"/>
                      <a:pt x="7696" y="250"/>
                    </a:cubicBezTo>
                    <a:cubicBezTo>
                      <a:pt x="6880" y="712"/>
                      <a:pt x="6274" y="1389"/>
                      <a:pt x="5615" y="2048"/>
                    </a:cubicBezTo>
                    <a:cubicBezTo>
                      <a:pt x="5452" y="2214"/>
                      <a:pt x="5280" y="2371"/>
                      <a:pt x="5101" y="2519"/>
                    </a:cubicBezTo>
                    <a:cubicBezTo>
                      <a:pt x="4967" y="2636"/>
                      <a:pt x="4901" y="2684"/>
                      <a:pt x="4880" y="2684"/>
                    </a:cubicBezTo>
                    <a:cubicBezTo>
                      <a:pt x="4798" y="2684"/>
                      <a:pt x="5486" y="1893"/>
                      <a:pt x="5587" y="1777"/>
                    </a:cubicBezTo>
                    <a:cubicBezTo>
                      <a:pt x="6009" y="1284"/>
                      <a:pt x="6498" y="847"/>
                      <a:pt x="6960" y="392"/>
                    </a:cubicBezTo>
                    <a:cubicBezTo>
                      <a:pt x="7019" y="330"/>
                      <a:pt x="6965" y="238"/>
                      <a:pt x="6893" y="238"/>
                    </a:cubicBezTo>
                    <a:cubicBezTo>
                      <a:pt x="6879" y="238"/>
                      <a:pt x="6864" y="242"/>
                      <a:pt x="6849" y="250"/>
                    </a:cubicBezTo>
                    <a:cubicBezTo>
                      <a:pt x="6006" y="758"/>
                      <a:pt x="5356" y="1451"/>
                      <a:pt x="4652" y="2128"/>
                    </a:cubicBezTo>
                    <a:cubicBezTo>
                      <a:pt x="4411" y="2359"/>
                      <a:pt x="4153" y="2565"/>
                      <a:pt x="3876" y="2746"/>
                    </a:cubicBezTo>
                    <a:cubicBezTo>
                      <a:pt x="4030" y="2642"/>
                      <a:pt x="4273" y="2199"/>
                      <a:pt x="4384" y="2048"/>
                    </a:cubicBezTo>
                    <a:cubicBezTo>
                      <a:pt x="4855" y="1398"/>
                      <a:pt x="5393" y="804"/>
                      <a:pt x="5991" y="272"/>
                    </a:cubicBezTo>
                    <a:cubicBezTo>
                      <a:pt x="6018" y="247"/>
                      <a:pt x="6024" y="207"/>
                      <a:pt x="6006" y="173"/>
                    </a:cubicBezTo>
                    <a:cubicBezTo>
                      <a:pt x="5996" y="139"/>
                      <a:pt x="5963" y="116"/>
                      <a:pt x="5928" y="116"/>
                    </a:cubicBezTo>
                    <a:cubicBezTo>
                      <a:pt x="5919" y="116"/>
                      <a:pt x="5910" y="118"/>
                      <a:pt x="5901" y="121"/>
                    </a:cubicBezTo>
                    <a:cubicBezTo>
                      <a:pt x="5858" y="136"/>
                      <a:pt x="5821" y="158"/>
                      <a:pt x="5778" y="176"/>
                    </a:cubicBezTo>
                    <a:cubicBezTo>
                      <a:pt x="5375" y="352"/>
                      <a:pt x="5002" y="598"/>
                      <a:pt x="4679" y="900"/>
                    </a:cubicBezTo>
                    <a:cubicBezTo>
                      <a:pt x="4839" y="684"/>
                      <a:pt x="4996" y="469"/>
                      <a:pt x="5159" y="253"/>
                    </a:cubicBezTo>
                    <a:cubicBezTo>
                      <a:pt x="5175" y="232"/>
                      <a:pt x="5175" y="204"/>
                      <a:pt x="5163" y="179"/>
                    </a:cubicBezTo>
                    <a:cubicBezTo>
                      <a:pt x="5149" y="142"/>
                      <a:pt x="5114" y="120"/>
                      <a:pt x="5076" y="120"/>
                    </a:cubicBezTo>
                    <a:cubicBezTo>
                      <a:pt x="5062" y="120"/>
                      <a:pt x="5047" y="123"/>
                      <a:pt x="5033" y="130"/>
                    </a:cubicBezTo>
                    <a:cubicBezTo>
                      <a:pt x="5006" y="145"/>
                      <a:pt x="4981" y="164"/>
                      <a:pt x="4956" y="182"/>
                    </a:cubicBezTo>
                    <a:cubicBezTo>
                      <a:pt x="3950" y="816"/>
                      <a:pt x="3217" y="1765"/>
                      <a:pt x="2263" y="2472"/>
                    </a:cubicBezTo>
                    <a:cubicBezTo>
                      <a:pt x="2176" y="2537"/>
                      <a:pt x="1837" y="2803"/>
                      <a:pt x="1787" y="2803"/>
                    </a:cubicBezTo>
                    <a:cubicBezTo>
                      <a:pt x="1761" y="2803"/>
                      <a:pt x="1816" y="2728"/>
                      <a:pt x="2032" y="2509"/>
                    </a:cubicBezTo>
                    <a:cubicBezTo>
                      <a:pt x="2291" y="2251"/>
                      <a:pt x="2565" y="2005"/>
                      <a:pt x="2829" y="1755"/>
                    </a:cubicBezTo>
                    <a:cubicBezTo>
                      <a:pt x="3300" y="1306"/>
                      <a:pt x="3716" y="801"/>
                      <a:pt x="4070" y="253"/>
                    </a:cubicBezTo>
                    <a:cubicBezTo>
                      <a:pt x="4079" y="235"/>
                      <a:pt x="4082" y="210"/>
                      <a:pt x="4076" y="189"/>
                    </a:cubicBezTo>
                    <a:cubicBezTo>
                      <a:pt x="4067" y="146"/>
                      <a:pt x="4028" y="118"/>
                      <a:pt x="3988" y="118"/>
                    </a:cubicBezTo>
                    <a:cubicBezTo>
                      <a:pt x="3973" y="118"/>
                      <a:pt x="3958" y="122"/>
                      <a:pt x="3944" y="130"/>
                    </a:cubicBezTo>
                    <a:cubicBezTo>
                      <a:pt x="3916" y="149"/>
                      <a:pt x="3888" y="173"/>
                      <a:pt x="3857" y="192"/>
                    </a:cubicBezTo>
                    <a:cubicBezTo>
                      <a:pt x="2740" y="953"/>
                      <a:pt x="1769" y="1904"/>
                      <a:pt x="622" y="2624"/>
                    </a:cubicBezTo>
                    <a:lnTo>
                      <a:pt x="622" y="2624"/>
                    </a:lnTo>
                    <a:cubicBezTo>
                      <a:pt x="1389" y="2141"/>
                      <a:pt x="2290" y="1090"/>
                      <a:pt x="2857" y="253"/>
                    </a:cubicBezTo>
                    <a:cubicBezTo>
                      <a:pt x="2866" y="241"/>
                      <a:pt x="2869" y="222"/>
                      <a:pt x="2869" y="207"/>
                    </a:cubicBezTo>
                    <a:cubicBezTo>
                      <a:pt x="2865" y="157"/>
                      <a:pt x="2820" y="121"/>
                      <a:pt x="2773" y="121"/>
                    </a:cubicBezTo>
                    <a:cubicBezTo>
                      <a:pt x="2760" y="121"/>
                      <a:pt x="2747" y="124"/>
                      <a:pt x="2734" y="130"/>
                    </a:cubicBezTo>
                    <a:cubicBezTo>
                      <a:pt x="2685" y="155"/>
                      <a:pt x="2638" y="185"/>
                      <a:pt x="2589" y="213"/>
                    </a:cubicBezTo>
                    <a:cubicBezTo>
                      <a:pt x="1844" y="610"/>
                      <a:pt x="1232" y="1127"/>
                      <a:pt x="604" y="1706"/>
                    </a:cubicBezTo>
                    <a:cubicBezTo>
                      <a:pt x="493" y="1811"/>
                      <a:pt x="422" y="1869"/>
                      <a:pt x="376" y="1903"/>
                    </a:cubicBezTo>
                    <a:cubicBezTo>
                      <a:pt x="349" y="1924"/>
                      <a:pt x="333" y="1933"/>
                      <a:pt x="326" y="1933"/>
                    </a:cubicBezTo>
                    <a:cubicBezTo>
                      <a:pt x="311" y="1933"/>
                      <a:pt x="332" y="1896"/>
                      <a:pt x="373" y="1838"/>
                    </a:cubicBezTo>
                    <a:cubicBezTo>
                      <a:pt x="475" y="1694"/>
                      <a:pt x="699" y="1426"/>
                      <a:pt x="767" y="1327"/>
                    </a:cubicBezTo>
                    <a:cubicBezTo>
                      <a:pt x="1022" y="949"/>
                      <a:pt x="1315" y="598"/>
                      <a:pt x="1583" y="225"/>
                    </a:cubicBezTo>
                    <a:cubicBezTo>
                      <a:pt x="1604" y="195"/>
                      <a:pt x="1626" y="164"/>
                      <a:pt x="1647" y="133"/>
                    </a:cubicBezTo>
                    <a:cubicBezTo>
                      <a:pt x="1693" y="67"/>
                      <a:pt x="1629" y="1"/>
                      <a:pt x="1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-5857125" y="2720500"/>
                <a:ext cx="69200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2848" extrusionOk="0">
                    <a:moveTo>
                      <a:pt x="1806" y="1"/>
                    </a:moveTo>
                    <a:cubicBezTo>
                      <a:pt x="1791" y="1"/>
                      <a:pt x="1776" y="4"/>
                      <a:pt x="1761" y="12"/>
                    </a:cubicBezTo>
                    <a:cubicBezTo>
                      <a:pt x="1487" y="151"/>
                      <a:pt x="1213" y="286"/>
                      <a:pt x="939" y="425"/>
                    </a:cubicBezTo>
                    <a:lnTo>
                      <a:pt x="391" y="699"/>
                    </a:lnTo>
                    <a:lnTo>
                      <a:pt x="308" y="739"/>
                    </a:lnTo>
                    <a:cubicBezTo>
                      <a:pt x="274" y="754"/>
                      <a:pt x="256" y="794"/>
                      <a:pt x="271" y="831"/>
                    </a:cubicBezTo>
                    <a:cubicBezTo>
                      <a:pt x="278" y="876"/>
                      <a:pt x="317" y="906"/>
                      <a:pt x="359" y="906"/>
                    </a:cubicBezTo>
                    <a:cubicBezTo>
                      <a:pt x="373" y="906"/>
                      <a:pt x="387" y="903"/>
                      <a:pt x="400" y="896"/>
                    </a:cubicBezTo>
                    <a:lnTo>
                      <a:pt x="1416" y="388"/>
                    </a:lnTo>
                    <a:lnTo>
                      <a:pt x="1416" y="388"/>
                    </a:lnTo>
                    <a:cubicBezTo>
                      <a:pt x="995" y="828"/>
                      <a:pt x="527" y="1216"/>
                      <a:pt x="50" y="1601"/>
                    </a:cubicBezTo>
                    <a:cubicBezTo>
                      <a:pt x="0" y="1638"/>
                      <a:pt x="16" y="1690"/>
                      <a:pt x="56" y="1721"/>
                    </a:cubicBezTo>
                    <a:cubicBezTo>
                      <a:pt x="76" y="1739"/>
                      <a:pt x="102" y="1749"/>
                      <a:pt x="129" y="1749"/>
                    </a:cubicBezTo>
                    <a:cubicBezTo>
                      <a:pt x="138" y="1749"/>
                      <a:pt x="148" y="1748"/>
                      <a:pt x="157" y="1745"/>
                    </a:cubicBezTo>
                    <a:cubicBezTo>
                      <a:pt x="687" y="1518"/>
                      <a:pt x="1164" y="1198"/>
                      <a:pt x="1684" y="954"/>
                    </a:cubicBezTo>
                    <a:lnTo>
                      <a:pt x="1684" y="954"/>
                    </a:lnTo>
                    <a:cubicBezTo>
                      <a:pt x="1262" y="1376"/>
                      <a:pt x="794" y="1748"/>
                      <a:pt x="410" y="2207"/>
                    </a:cubicBezTo>
                    <a:cubicBezTo>
                      <a:pt x="357" y="2270"/>
                      <a:pt x="401" y="2364"/>
                      <a:pt x="471" y="2364"/>
                    </a:cubicBezTo>
                    <a:cubicBezTo>
                      <a:pt x="486" y="2364"/>
                      <a:pt x="503" y="2359"/>
                      <a:pt x="521" y="2349"/>
                    </a:cubicBezTo>
                    <a:cubicBezTo>
                      <a:pt x="1007" y="2050"/>
                      <a:pt x="1469" y="1712"/>
                      <a:pt x="1973" y="1441"/>
                    </a:cubicBezTo>
                    <a:lnTo>
                      <a:pt x="1973" y="1441"/>
                    </a:lnTo>
                    <a:cubicBezTo>
                      <a:pt x="1647" y="1822"/>
                      <a:pt x="1250" y="2149"/>
                      <a:pt x="1001" y="2589"/>
                    </a:cubicBezTo>
                    <a:cubicBezTo>
                      <a:pt x="963" y="2654"/>
                      <a:pt x="1015" y="2725"/>
                      <a:pt x="1080" y="2725"/>
                    </a:cubicBezTo>
                    <a:cubicBezTo>
                      <a:pt x="1095" y="2725"/>
                      <a:pt x="1111" y="2721"/>
                      <a:pt x="1127" y="2712"/>
                    </a:cubicBezTo>
                    <a:cubicBezTo>
                      <a:pt x="1564" y="2481"/>
                      <a:pt x="1980" y="2226"/>
                      <a:pt x="2447" y="2069"/>
                    </a:cubicBezTo>
                    <a:lnTo>
                      <a:pt x="2447" y="2069"/>
                    </a:lnTo>
                    <a:cubicBezTo>
                      <a:pt x="2315" y="2290"/>
                      <a:pt x="2158" y="2500"/>
                      <a:pt x="1986" y="2690"/>
                    </a:cubicBezTo>
                    <a:cubicBezTo>
                      <a:pt x="1946" y="2730"/>
                      <a:pt x="1955" y="2795"/>
                      <a:pt x="2001" y="2826"/>
                    </a:cubicBezTo>
                    <a:cubicBezTo>
                      <a:pt x="2017" y="2840"/>
                      <a:pt x="2036" y="2847"/>
                      <a:pt x="2055" y="2847"/>
                    </a:cubicBezTo>
                    <a:cubicBezTo>
                      <a:pt x="2076" y="2847"/>
                      <a:pt x="2097" y="2838"/>
                      <a:pt x="2112" y="2820"/>
                    </a:cubicBezTo>
                    <a:cubicBezTo>
                      <a:pt x="2130" y="2801"/>
                      <a:pt x="2143" y="2780"/>
                      <a:pt x="2161" y="2761"/>
                    </a:cubicBezTo>
                    <a:cubicBezTo>
                      <a:pt x="2383" y="2518"/>
                      <a:pt x="2577" y="2244"/>
                      <a:pt x="2734" y="1955"/>
                    </a:cubicBezTo>
                    <a:cubicBezTo>
                      <a:pt x="2767" y="1891"/>
                      <a:pt x="2720" y="1817"/>
                      <a:pt x="2652" y="1817"/>
                    </a:cubicBezTo>
                    <a:cubicBezTo>
                      <a:pt x="2644" y="1817"/>
                      <a:pt x="2637" y="1818"/>
                      <a:pt x="2629" y="1819"/>
                    </a:cubicBezTo>
                    <a:cubicBezTo>
                      <a:pt x="2177" y="1930"/>
                      <a:pt x="1779" y="2149"/>
                      <a:pt x="1379" y="2367"/>
                    </a:cubicBezTo>
                    <a:cubicBezTo>
                      <a:pt x="1690" y="1976"/>
                      <a:pt x="2093" y="1653"/>
                      <a:pt x="2370" y="1228"/>
                    </a:cubicBezTo>
                    <a:cubicBezTo>
                      <a:pt x="2414" y="1157"/>
                      <a:pt x="2351" y="1094"/>
                      <a:pt x="2285" y="1094"/>
                    </a:cubicBezTo>
                    <a:cubicBezTo>
                      <a:pt x="2271" y="1094"/>
                      <a:pt x="2257" y="1096"/>
                      <a:pt x="2244" y="1102"/>
                    </a:cubicBezTo>
                    <a:cubicBezTo>
                      <a:pt x="1841" y="1278"/>
                      <a:pt x="1472" y="1511"/>
                      <a:pt x="1108" y="1755"/>
                    </a:cubicBezTo>
                    <a:cubicBezTo>
                      <a:pt x="1453" y="1431"/>
                      <a:pt x="1810" y="1124"/>
                      <a:pt x="2112" y="760"/>
                    </a:cubicBezTo>
                    <a:cubicBezTo>
                      <a:pt x="2158" y="706"/>
                      <a:pt x="2128" y="604"/>
                      <a:pt x="2056" y="604"/>
                    </a:cubicBezTo>
                    <a:cubicBezTo>
                      <a:pt x="2047" y="604"/>
                      <a:pt x="2037" y="606"/>
                      <a:pt x="2026" y="610"/>
                    </a:cubicBezTo>
                    <a:cubicBezTo>
                      <a:pt x="1592" y="767"/>
                      <a:pt x="1198" y="994"/>
                      <a:pt x="798" y="1216"/>
                    </a:cubicBezTo>
                    <a:cubicBezTo>
                      <a:pt x="1105" y="957"/>
                      <a:pt x="1395" y="677"/>
                      <a:pt x="1669" y="382"/>
                    </a:cubicBezTo>
                    <a:cubicBezTo>
                      <a:pt x="1736" y="305"/>
                      <a:pt x="1807" y="234"/>
                      <a:pt x="1872" y="157"/>
                    </a:cubicBezTo>
                    <a:cubicBezTo>
                      <a:pt x="1931" y="93"/>
                      <a:pt x="1878" y="1"/>
                      <a:pt x="18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4"/>
          <p:cNvSpPr/>
          <p:nvPr/>
        </p:nvSpPr>
        <p:spPr>
          <a:xfrm rot="-2215906">
            <a:off x="8385653" y="3277598"/>
            <a:ext cx="442577" cy="658515"/>
          </a:xfrm>
          <a:custGeom>
            <a:avLst/>
            <a:gdLst/>
            <a:ahLst/>
            <a:cxnLst/>
            <a:rect l="l" t="t" r="r" b="b"/>
            <a:pathLst>
              <a:path w="17702" h="26339" extrusionOk="0">
                <a:moveTo>
                  <a:pt x="11268" y="708"/>
                </a:moveTo>
                <a:cubicBezTo>
                  <a:pt x="11847" y="708"/>
                  <a:pt x="12447" y="807"/>
                  <a:pt x="12960" y="837"/>
                </a:cubicBezTo>
                <a:cubicBezTo>
                  <a:pt x="14280" y="917"/>
                  <a:pt x="15622" y="951"/>
                  <a:pt x="16946" y="963"/>
                </a:cubicBezTo>
                <a:cubicBezTo>
                  <a:pt x="16850" y="2256"/>
                  <a:pt x="16447" y="3499"/>
                  <a:pt x="16281" y="4783"/>
                </a:cubicBezTo>
                <a:cubicBezTo>
                  <a:pt x="15350" y="4650"/>
                  <a:pt x="14415" y="4634"/>
                  <a:pt x="13479" y="4634"/>
                </a:cubicBezTo>
                <a:cubicBezTo>
                  <a:pt x="13190" y="4634"/>
                  <a:pt x="12901" y="4636"/>
                  <a:pt x="12612" y="4636"/>
                </a:cubicBezTo>
                <a:cubicBezTo>
                  <a:pt x="11782" y="4636"/>
                  <a:pt x="10952" y="4623"/>
                  <a:pt x="10125" y="4527"/>
                </a:cubicBezTo>
                <a:cubicBezTo>
                  <a:pt x="10094" y="3327"/>
                  <a:pt x="10072" y="2130"/>
                  <a:pt x="10072" y="935"/>
                </a:cubicBezTo>
                <a:cubicBezTo>
                  <a:pt x="10429" y="762"/>
                  <a:pt x="10842" y="708"/>
                  <a:pt x="11268" y="708"/>
                </a:cubicBezTo>
                <a:close/>
                <a:moveTo>
                  <a:pt x="5650" y="19811"/>
                </a:moveTo>
                <a:cubicBezTo>
                  <a:pt x="6642" y="19811"/>
                  <a:pt x="7654" y="20003"/>
                  <a:pt x="8536" y="20281"/>
                </a:cubicBezTo>
                <a:cubicBezTo>
                  <a:pt x="8869" y="20614"/>
                  <a:pt x="9161" y="20977"/>
                  <a:pt x="9380" y="21368"/>
                </a:cubicBezTo>
                <a:cubicBezTo>
                  <a:pt x="9386" y="21377"/>
                  <a:pt x="9389" y="21386"/>
                  <a:pt x="9395" y="21396"/>
                </a:cubicBezTo>
                <a:cubicBezTo>
                  <a:pt x="9715" y="21984"/>
                  <a:pt x="9863" y="22639"/>
                  <a:pt x="9694" y="23369"/>
                </a:cubicBezTo>
                <a:cubicBezTo>
                  <a:pt x="9426" y="24511"/>
                  <a:pt x="8238" y="25203"/>
                  <a:pt x="7182" y="25450"/>
                </a:cubicBezTo>
                <a:cubicBezTo>
                  <a:pt x="6731" y="25556"/>
                  <a:pt x="6255" y="25607"/>
                  <a:pt x="5773" y="25607"/>
                </a:cubicBezTo>
                <a:cubicBezTo>
                  <a:pt x="4594" y="25607"/>
                  <a:pt x="3376" y="25302"/>
                  <a:pt x="2396" y="24754"/>
                </a:cubicBezTo>
                <a:cubicBezTo>
                  <a:pt x="546" y="23720"/>
                  <a:pt x="1192" y="21660"/>
                  <a:pt x="2700" y="20614"/>
                </a:cubicBezTo>
                <a:cubicBezTo>
                  <a:pt x="3536" y="20034"/>
                  <a:pt x="4581" y="19811"/>
                  <a:pt x="5650" y="19811"/>
                </a:cubicBezTo>
                <a:close/>
                <a:moveTo>
                  <a:pt x="11175" y="1"/>
                </a:moveTo>
                <a:cubicBezTo>
                  <a:pt x="10592" y="1"/>
                  <a:pt x="10020" y="85"/>
                  <a:pt x="9525" y="406"/>
                </a:cubicBezTo>
                <a:cubicBezTo>
                  <a:pt x="9411" y="477"/>
                  <a:pt x="9346" y="606"/>
                  <a:pt x="9358" y="738"/>
                </a:cubicBezTo>
                <a:cubicBezTo>
                  <a:pt x="9349" y="772"/>
                  <a:pt x="9346" y="806"/>
                  <a:pt x="9343" y="843"/>
                </a:cubicBezTo>
                <a:cubicBezTo>
                  <a:pt x="9343" y="2120"/>
                  <a:pt x="9368" y="3407"/>
                  <a:pt x="9401" y="4694"/>
                </a:cubicBezTo>
                <a:cubicBezTo>
                  <a:pt x="9331" y="4823"/>
                  <a:pt x="9324" y="4980"/>
                  <a:pt x="9414" y="5085"/>
                </a:cubicBezTo>
                <a:cubicBezTo>
                  <a:pt x="9552" y="10071"/>
                  <a:pt x="9823" y="15098"/>
                  <a:pt x="9441" y="20044"/>
                </a:cubicBezTo>
                <a:cubicBezTo>
                  <a:pt x="9429" y="19903"/>
                  <a:pt x="9334" y="19783"/>
                  <a:pt x="9198" y="19737"/>
                </a:cubicBezTo>
                <a:cubicBezTo>
                  <a:pt x="8150" y="19350"/>
                  <a:pt x="6950" y="19103"/>
                  <a:pt x="5765" y="19103"/>
                </a:cubicBezTo>
                <a:cubicBezTo>
                  <a:pt x="4225" y="19103"/>
                  <a:pt x="2711" y="19520"/>
                  <a:pt x="1592" y="20586"/>
                </a:cubicBezTo>
                <a:cubicBezTo>
                  <a:pt x="1" y="22104"/>
                  <a:pt x="213" y="24252"/>
                  <a:pt x="2029" y="25382"/>
                </a:cubicBezTo>
                <a:cubicBezTo>
                  <a:pt x="3050" y="26018"/>
                  <a:pt x="4388" y="26338"/>
                  <a:pt x="5695" y="26338"/>
                </a:cubicBezTo>
                <a:cubicBezTo>
                  <a:pt x="6557" y="26338"/>
                  <a:pt x="7405" y="26199"/>
                  <a:pt x="8139" y="25920"/>
                </a:cubicBezTo>
                <a:cubicBezTo>
                  <a:pt x="10377" y="25074"/>
                  <a:pt x="10830" y="23024"/>
                  <a:pt x="10057" y="21248"/>
                </a:cubicBezTo>
                <a:cubicBezTo>
                  <a:pt x="10063" y="21223"/>
                  <a:pt x="10069" y="21199"/>
                  <a:pt x="10069" y="21177"/>
                </a:cubicBezTo>
                <a:cubicBezTo>
                  <a:pt x="10586" y="15920"/>
                  <a:pt x="10294" y="10561"/>
                  <a:pt x="10146" y="5251"/>
                </a:cubicBezTo>
                <a:lnTo>
                  <a:pt x="10146" y="5251"/>
                </a:lnTo>
                <a:cubicBezTo>
                  <a:pt x="10890" y="5323"/>
                  <a:pt x="11636" y="5334"/>
                  <a:pt x="12383" y="5334"/>
                </a:cubicBezTo>
                <a:cubicBezTo>
                  <a:pt x="12690" y="5334"/>
                  <a:pt x="12997" y="5332"/>
                  <a:pt x="13304" y="5332"/>
                </a:cubicBezTo>
                <a:cubicBezTo>
                  <a:pt x="14376" y="5332"/>
                  <a:pt x="15447" y="5354"/>
                  <a:pt x="16509" y="5549"/>
                </a:cubicBezTo>
                <a:cubicBezTo>
                  <a:pt x="16535" y="5554"/>
                  <a:pt x="16561" y="5557"/>
                  <a:pt x="16585" y="5557"/>
                </a:cubicBezTo>
                <a:cubicBezTo>
                  <a:pt x="16833" y="5557"/>
                  <a:pt x="16984" y="5317"/>
                  <a:pt x="16961" y="5115"/>
                </a:cubicBezTo>
                <a:cubicBezTo>
                  <a:pt x="16964" y="5103"/>
                  <a:pt x="16967" y="5094"/>
                  <a:pt x="16971" y="5078"/>
                </a:cubicBezTo>
                <a:cubicBezTo>
                  <a:pt x="17115" y="3564"/>
                  <a:pt x="17657" y="2127"/>
                  <a:pt x="17694" y="600"/>
                </a:cubicBezTo>
                <a:cubicBezTo>
                  <a:pt x="17702" y="365"/>
                  <a:pt x="17524" y="249"/>
                  <a:pt x="17343" y="249"/>
                </a:cubicBezTo>
                <a:cubicBezTo>
                  <a:pt x="17306" y="249"/>
                  <a:pt x="17268" y="254"/>
                  <a:pt x="17232" y="264"/>
                </a:cubicBezTo>
                <a:cubicBezTo>
                  <a:pt x="17186" y="246"/>
                  <a:pt x="17140" y="237"/>
                  <a:pt x="17091" y="237"/>
                </a:cubicBezTo>
                <a:cubicBezTo>
                  <a:pt x="15622" y="221"/>
                  <a:pt x="14139" y="181"/>
                  <a:pt x="12670" y="92"/>
                </a:cubicBezTo>
                <a:cubicBezTo>
                  <a:pt x="12190" y="63"/>
                  <a:pt x="11678" y="1"/>
                  <a:pt x="11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820413" y="4090650"/>
            <a:ext cx="835975" cy="581625"/>
          </a:xfrm>
          <a:custGeom>
            <a:avLst/>
            <a:gdLst/>
            <a:ahLst/>
            <a:cxnLst/>
            <a:rect l="l" t="t" r="r" b="b"/>
            <a:pathLst>
              <a:path w="33439" h="23265" extrusionOk="0">
                <a:moveTo>
                  <a:pt x="15227" y="693"/>
                </a:moveTo>
                <a:cubicBezTo>
                  <a:pt x="16276" y="693"/>
                  <a:pt x="17024" y="1964"/>
                  <a:pt x="17401" y="2856"/>
                </a:cubicBezTo>
                <a:cubicBezTo>
                  <a:pt x="17458" y="2990"/>
                  <a:pt x="17558" y="3045"/>
                  <a:pt x="17663" y="3045"/>
                </a:cubicBezTo>
                <a:cubicBezTo>
                  <a:pt x="17701" y="3045"/>
                  <a:pt x="17739" y="3038"/>
                  <a:pt x="17776" y="3025"/>
                </a:cubicBezTo>
                <a:cubicBezTo>
                  <a:pt x="17809" y="3037"/>
                  <a:pt x="17842" y="3042"/>
                  <a:pt x="17875" y="3042"/>
                </a:cubicBezTo>
                <a:cubicBezTo>
                  <a:pt x="17993" y="3042"/>
                  <a:pt x="18103" y="2972"/>
                  <a:pt x="18149" y="2856"/>
                </a:cubicBezTo>
                <a:cubicBezTo>
                  <a:pt x="18707" y="1689"/>
                  <a:pt x="20024" y="994"/>
                  <a:pt x="21185" y="994"/>
                </a:cubicBezTo>
                <a:cubicBezTo>
                  <a:pt x="22369" y="994"/>
                  <a:pt x="23392" y="1716"/>
                  <a:pt x="23283" y="3398"/>
                </a:cubicBezTo>
                <a:cubicBezTo>
                  <a:pt x="23265" y="3540"/>
                  <a:pt x="23348" y="3672"/>
                  <a:pt x="23480" y="3721"/>
                </a:cubicBezTo>
                <a:cubicBezTo>
                  <a:pt x="23554" y="3806"/>
                  <a:pt x="23667" y="3866"/>
                  <a:pt x="23786" y="3866"/>
                </a:cubicBezTo>
                <a:cubicBezTo>
                  <a:pt x="23865" y="3866"/>
                  <a:pt x="23947" y="3839"/>
                  <a:pt x="24022" y="3777"/>
                </a:cubicBezTo>
                <a:cubicBezTo>
                  <a:pt x="24675" y="3237"/>
                  <a:pt x="25522" y="2797"/>
                  <a:pt x="26346" y="2797"/>
                </a:cubicBezTo>
                <a:cubicBezTo>
                  <a:pt x="26824" y="2797"/>
                  <a:pt x="27295" y="2944"/>
                  <a:pt x="27716" y="3306"/>
                </a:cubicBezTo>
                <a:cubicBezTo>
                  <a:pt x="28578" y="4041"/>
                  <a:pt x="28593" y="5577"/>
                  <a:pt x="28054" y="6482"/>
                </a:cubicBezTo>
                <a:cubicBezTo>
                  <a:pt x="27943" y="6667"/>
                  <a:pt x="28014" y="6839"/>
                  <a:pt x="28144" y="6938"/>
                </a:cubicBezTo>
                <a:cubicBezTo>
                  <a:pt x="28154" y="7116"/>
                  <a:pt x="28273" y="7281"/>
                  <a:pt x="28458" y="7281"/>
                </a:cubicBezTo>
                <a:cubicBezTo>
                  <a:pt x="28497" y="7281"/>
                  <a:pt x="28539" y="7274"/>
                  <a:pt x="28584" y="7258"/>
                </a:cubicBezTo>
                <a:cubicBezTo>
                  <a:pt x="28901" y="7143"/>
                  <a:pt x="29219" y="7087"/>
                  <a:pt x="29527" y="7087"/>
                </a:cubicBezTo>
                <a:cubicBezTo>
                  <a:pt x="30344" y="7087"/>
                  <a:pt x="31090" y="7484"/>
                  <a:pt x="31573" y="8249"/>
                </a:cubicBezTo>
                <a:cubicBezTo>
                  <a:pt x="32364" y="9499"/>
                  <a:pt x="31542" y="10672"/>
                  <a:pt x="30363" y="11198"/>
                </a:cubicBezTo>
                <a:cubicBezTo>
                  <a:pt x="30212" y="11266"/>
                  <a:pt x="30163" y="11386"/>
                  <a:pt x="30178" y="11506"/>
                </a:cubicBezTo>
                <a:cubicBezTo>
                  <a:pt x="30030" y="11660"/>
                  <a:pt x="30000" y="11934"/>
                  <a:pt x="30243" y="12066"/>
                </a:cubicBezTo>
                <a:cubicBezTo>
                  <a:pt x="32594" y="13342"/>
                  <a:pt x="30430" y="17003"/>
                  <a:pt x="28398" y="17003"/>
                </a:cubicBezTo>
                <a:cubicBezTo>
                  <a:pt x="27969" y="17003"/>
                  <a:pt x="27547" y="16841"/>
                  <a:pt x="27174" y="16458"/>
                </a:cubicBezTo>
                <a:cubicBezTo>
                  <a:pt x="27111" y="16387"/>
                  <a:pt x="27022" y="16349"/>
                  <a:pt x="26931" y="16349"/>
                </a:cubicBezTo>
                <a:cubicBezTo>
                  <a:pt x="26893" y="16349"/>
                  <a:pt x="26854" y="16356"/>
                  <a:pt x="26817" y="16369"/>
                </a:cubicBezTo>
                <a:cubicBezTo>
                  <a:pt x="26809" y="16369"/>
                  <a:pt x="26802" y="16369"/>
                  <a:pt x="26794" y="16369"/>
                </a:cubicBezTo>
                <a:cubicBezTo>
                  <a:pt x="26570" y="16369"/>
                  <a:pt x="26349" y="16542"/>
                  <a:pt x="26444" y="16812"/>
                </a:cubicBezTo>
                <a:cubicBezTo>
                  <a:pt x="26763" y="17708"/>
                  <a:pt x="26013" y="18087"/>
                  <a:pt x="25189" y="18087"/>
                </a:cubicBezTo>
                <a:cubicBezTo>
                  <a:pt x="24594" y="18087"/>
                  <a:pt x="23961" y="17890"/>
                  <a:pt x="23662" y="17548"/>
                </a:cubicBezTo>
                <a:cubicBezTo>
                  <a:pt x="23571" y="17478"/>
                  <a:pt x="23463" y="17444"/>
                  <a:pt x="23355" y="17444"/>
                </a:cubicBezTo>
                <a:cubicBezTo>
                  <a:pt x="23212" y="17444"/>
                  <a:pt x="23069" y="17505"/>
                  <a:pt x="22969" y="17619"/>
                </a:cubicBezTo>
                <a:cubicBezTo>
                  <a:pt x="22541" y="18478"/>
                  <a:pt x="21624" y="19407"/>
                  <a:pt x="20621" y="19497"/>
                </a:cubicBezTo>
                <a:cubicBezTo>
                  <a:pt x="20586" y="19500"/>
                  <a:pt x="20551" y="19501"/>
                  <a:pt x="20517" y="19501"/>
                </a:cubicBezTo>
                <a:cubicBezTo>
                  <a:pt x="19529" y="19501"/>
                  <a:pt x="18538" y="18217"/>
                  <a:pt x="17973" y="17548"/>
                </a:cubicBezTo>
                <a:cubicBezTo>
                  <a:pt x="17903" y="17463"/>
                  <a:pt x="17820" y="17428"/>
                  <a:pt x="17739" y="17428"/>
                </a:cubicBezTo>
                <a:cubicBezTo>
                  <a:pt x="17704" y="17428"/>
                  <a:pt x="17669" y="17434"/>
                  <a:pt x="17635" y="17447"/>
                </a:cubicBezTo>
                <a:cubicBezTo>
                  <a:pt x="17533" y="17465"/>
                  <a:pt x="17447" y="17530"/>
                  <a:pt x="17404" y="17619"/>
                </a:cubicBezTo>
                <a:cubicBezTo>
                  <a:pt x="16820" y="18698"/>
                  <a:pt x="15802" y="19375"/>
                  <a:pt x="14834" y="19375"/>
                </a:cubicBezTo>
                <a:cubicBezTo>
                  <a:pt x="14041" y="19375"/>
                  <a:pt x="13282" y="18921"/>
                  <a:pt x="12824" y="17862"/>
                </a:cubicBezTo>
                <a:cubicBezTo>
                  <a:pt x="12766" y="17730"/>
                  <a:pt x="12665" y="17674"/>
                  <a:pt x="12558" y="17674"/>
                </a:cubicBezTo>
                <a:cubicBezTo>
                  <a:pt x="12529" y="17674"/>
                  <a:pt x="12499" y="17679"/>
                  <a:pt x="12470" y="17687"/>
                </a:cubicBezTo>
                <a:cubicBezTo>
                  <a:pt x="12437" y="17673"/>
                  <a:pt x="12402" y="17666"/>
                  <a:pt x="12367" y="17666"/>
                </a:cubicBezTo>
                <a:cubicBezTo>
                  <a:pt x="12287" y="17666"/>
                  <a:pt x="12205" y="17703"/>
                  <a:pt x="12134" y="17788"/>
                </a:cubicBezTo>
                <a:cubicBezTo>
                  <a:pt x="10472" y="19835"/>
                  <a:pt x="8462" y="20965"/>
                  <a:pt x="6175" y="21907"/>
                </a:cubicBezTo>
                <a:cubicBezTo>
                  <a:pt x="7514" y="20703"/>
                  <a:pt x="8742" y="19343"/>
                  <a:pt x="9108" y="17536"/>
                </a:cubicBezTo>
                <a:cubicBezTo>
                  <a:pt x="9111" y="17517"/>
                  <a:pt x="9115" y="17499"/>
                  <a:pt x="9115" y="17477"/>
                </a:cubicBezTo>
                <a:cubicBezTo>
                  <a:pt x="9399" y="17277"/>
                  <a:pt x="9184" y="16842"/>
                  <a:pt x="8866" y="16842"/>
                </a:cubicBezTo>
                <a:cubicBezTo>
                  <a:pt x="8812" y="16842"/>
                  <a:pt x="8754" y="16855"/>
                  <a:pt x="8696" y="16883"/>
                </a:cubicBezTo>
                <a:cubicBezTo>
                  <a:pt x="7886" y="17287"/>
                  <a:pt x="7029" y="17476"/>
                  <a:pt x="6158" y="17476"/>
                </a:cubicBezTo>
                <a:cubicBezTo>
                  <a:pt x="5681" y="17476"/>
                  <a:pt x="5200" y="17420"/>
                  <a:pt x="4719" y="17311"/>
                </a:cubicBezTo>
                <a:cubicBezTo>
                  <a:pt x="3743" y="17089"/>
                  <a:pt x="2660" y="16351"/>
                  <a:pt x="2866" y="15193"/>
                </a:cubicBezTo>
                <a:cubicBezTo>
                  <a:pt x="2986" y="14519"/>
                  <a:pt x="3928" y="14150"/>
                  <a:pt x="4463" y="13879"/>
                </a:cubicBezTo>
                <a:cubicBezTo>
                  <a:pt x="4596" y="13820"/>
                  <a:pt x="4670" y="13682"/>
                  <a:pt x="4642" y="13540"/>
                </a:cubicBezTo>
                <a:cubicBezTo>
                  <a:pt x="4978" y="13413"/>
                  <a:pt x="4948" y="12838"/>
                  <a:pt x="4541" y="12838"/>
                </a:cubicBezTo>
                <a:cubicBezTo>
                  <a:pt x="4535" y="12838"/>
                  <a:pt x="4528" y="12838"/>
                  <a:pt x="4522" y="12839"/>
                </a:cubicBezTo>
                <a:cubicBezTo>
                  <a:pt x="4454" y="12841"/>
                  <a:pt x="4385" y="12843"/>
                  <a:pt x="4316" y="12843"/>
                </a:cubicBezTo>
                <a:cubicBezTo>
                  <a:pt x="3080" y="12843"/>
                  <a:pt x="1791" y="12393"/>
                  <a:pt x="1118" y="11299"/>
                </a:cubicBezTo>
                <a:cubicBezTo>
                  <a:pt x="239" y="9872"/>
                  <a:pt x="1519" y="8429"/>
                  <a:pt x="2938" y="8429"/>
                </a:cubicBezTo>
                <a:cubicBezTo>
                  <a:pt x="3070" y="8429"/>
                  <a:pt x="3204" y="8441"/>
                  <a:pt x="3337" y="8468"/>
                </a:cubicBezTo>
                <a:cubicBezTo>
                  <a:pt x="3364" y="8474"/>
                  <a:pt x="3391" y="8477"/>
                  <a:pt x="3417" y="8477"/>
                </a:cubicBezTo>
                <a:cubicBezTo>
                  <a:pt x="3531" y="8477"/>
                  <a:pt x="3640" y="8421"/>
                  <a:pt x="3709" y="8326"/>
                </a:cubicBezTo>
                <a:cubicBezTo>
                  <a:pt x="3746" y="8335"/>
                  <a:pt x="3786" y="8341"/>
                  <a:pt x="3823" y="8348"/>
                </a:cubicBezTo>
                <a:cubicBezTo>
                  <a:pt x="3845" y="8351"/>
                  <a:pt x="3867" y="8353"/>
                  <a:pt x="3888" y="8353"/>
                </a:cubicBezTo>
                <a:cubicBezTo>
                  <a:pt x="4299" y="8353"/>
                  <a:pt x="4457" y="7716"/>
                  <a:pt x="4017" y="7649"/>
                </a:cubicBezTo>
                <a:cubicBezTo>
                  <a:pt x="2869" y="7470"/>
                  <a:pt x="1361" y="6322"/>
                  <a:pt x="1927" y="4995"/>
                </a:cubicBezTo>
                <a:cubicBezTo>
                  <a:pt x="2228" y="4295"/>
                  <a:pt x="3033" y="3959"/>
                  <a:pt x="3774" y="3959"/>
                </a:cubicBezTo>
                <a:cubicBezTo>
                  <a:pt x="3965" y="3959"/>
                  <a:pt x="4152" y="3982"/>
                  <a:pt x="4325" y="4026"/>
                </a:cubicBezTo>
                <a:cubicBezTo>
                  <a:pt x="5255" y="4266"/>
                  <a:pt x="5981" y="5168"/>
                  <a:pt x="6344" y="6014"/>
                </a:cubicBezTo>
                <a:cubicBezTo>
                  <a:pt x="6344" y="6030"/>
                  <a:pt x="6341" y="6045"/>
                  <a:pt x="6341" y="6061"/>
                </a:cubicBezTo>
                <a:cubicBezTo>
                  <a:pt x="6324" y="6294"/>
                  <a:pt x="6497" y="6410"/>
                  <a:pt x="6678" y="6410"/>
                </a:cubicBezTo>
                <a:cubicBezTo>
                  <a:pt x="6856" y="6410"/>
                  <a:pt x="7042" y="6298"/>
                  <a:pt x="7064" y="6076"/>
                </a:cubicBezTo>
                <a:cubicBezTo>
                  <a:pt x="7083" y="6024"/>
                  <a:pt x="7086" y="5968"/>
                  <a:pt x="7077" y="5916"/>
                </a:cubicBezTo>
                <a:cubicBezTo>
                  <a:pt x="7175" y="4429"/>
                  <a:pt x="7148" y="3118"/>
                  <a:pt x="8560" y="2188"/>
                </a:cubicBezTo>
                <a:cubicBezTo>
                  <a:pt x="8953" y="1930"/>
                  <a:pt x="9345" y="1817"/>
                  <a:pt x="9721" y="1817"/>
                </a:cubicBezTo>
                <a:cubicBezTo>
                  <a:pt x="10722" y="1817"/>
                  <a:pt x="11606" y="2618"/>
                  <a:pt x="12079" y="3583"/>
                </a:cubicBezTo>
                <a:cubicBezTo>
                  <a:pt x="12142" y="3713"/>
                  <a:pt x="12247" y="3767"/>
                  <a:pt x="12354" y="3767"/>
                </a:cubicBezTo>
                <a:cubicBezTo>
                  <a:pt x="12518" y="3767"/>
                  <a:pt x="12689" y="3642"/>
                  <a:pt x="12731" y="3469"/>
                </a:cubicBezTo>
                <a:cubicBezTo>
                  <a:pt x="12805" y="3419"/>
                  <a:pt x="12851" y="3339"/>
                  <a:pt x="12861" y="3253"/>
                </a:cubicBezTo>
                <a:cubicBezTo>
                  <a:pt x="13015" y="2244"/>
                  <a:pt x="13575" y="1406"/>
                  <a:pt x="14474" y="905"/>
                </a:cubicBezTo>
                <a:cubicBezTo>
                  <a:pt x="14739" y="757"/>
                  <a:pt x="14991" y="693"/>
                  <a:pt x="15227" y="693"/>
                </a:cubicBezTo>
                <a:close/>
                <a:moveTo>
                  <a:pt x="15290" y="1"/>
                </a:moveTo>
                <a:cubicBezTo>
                  <a:pt x="15182" y="1"/>
                  <a:pt x="15071" y="9"/>
                  <a:pt x="14957" y="27"/>
                </a:cubicBezTo>
                <a:cubicBezTo>
                  <a:pt x="13655" y="234"/>
                  <a:pt x="12661" y="1292"/>
                  <a:pt x="12285" y="2524"/>
                </a:cubicBezTo>
                <a:cubicBezTo>
                  <a:pt x="11663" y="1671"/>
                  <a:pt x="10786" y="1129"/>
                  <a:pt x="9762" y="1129"/>
                </a:cubicBezTo>
                <a:cubicBezTo>
                  <a:pt x="9447" y="1129"/>
                  <a:pt x="9118" y="1180"/>
                  <a:pt x="8779" y="1289"/>
                </a:cubicBezTo>
                <a:cubicBezTo>
                  <a:pt x="7046" y="1847"/>
                  <a:pt x="6615" y="3290"/>
                  <a:pt x="6446" y="4817"/>
                </a:cubicBezTo>
                <a:cubicBezTo>
                  <a:pt x="5726" y="3888"/>
                  <a:pt x="4670" y="3232"/>
                  <a:pt x="3609" y="3232"/>
                </a:cubicBezTo>
                <a:cubicBezTo>
                  <a:pt x="2887" y="3232"/>
                  <a:pt x="2163" y="3537"/>
                  <a:pt x="1542" y="4266"/>
                </a:cubicBezTo>
                <a:cubicBezTo>
                  <a:pt x="511" y="5476"/>
                  <a:pt x="1271" y="6935"/>
                  <a:pt x="2417" y="7747"/>
                </a:cubicBezTo>
                <a:cubicBezTo>
                  <a:pt x="1010" y="7972"/>
                  <a:pt x="0" y="9188"/>
                  <a:pt x="197" y="10798"/>
                </a:cubicBezTo>
                <a:cubicBezTo>
                  <a:pt x="400" y="12441"/>
                  <a:pt x="2078" y="13319"/>
                  <a:pt x="3626" y="13522"/>
                </a:cubicBezTo>
                <a:cubicBezTo>
                  <a:pt x="2281" y="14365"/>
                  <a:pt x="1422" y="15723"/>
                  <a:pt x="2844" y="17139"/>
                </a:cubicBezTo>
                <a:cubicBezTo>
                  <a:pt x="3634" y="17927"/>
                  <a:pt x="4769" y="18238"/>
                  <a:pt x="5927" y="18238"/>
                </a:cubicBezTo>
                <a:cubicBezTo>
                  <a:pt x="6737" y="18238"/>
                  <a:pt x="7558" y="18086"/>
                  <a:pt x="8280" y="17837"/>
                </a:cubicBezTo>
                <a:lnTo>
                  <a:pt x="8280" y="17837"/>
                </a:lnTo>
                <a:cubicBezTo>
                  <a:pt x="7683" y="19764"/>
                  <a:pt x="6012" y="21122"/>
                  <a:pt x="4510" y="22390"/>
                </a:cubicBezTo>
                <a:cubicBezTo>
                  <a:pt x="4430" y="22452"/>
                  <a:pt x="4383" y="22550"/>
                  <a:pt x="4390" y="22652"/>
                </a:cubicBezTo>
                <a:cubicBezTo>
                  <a:pt x="4206" y="22870"/>
                  <a:pt x="4330" y="23264"/>
                  <a:pt x="4615" y="23264"/>
                </a:cubicBezTo>
                <a:cubicBezTo>
                  <a:pt x="4655" y="23264"/>
                  <a:pt x="4698" y="23257"/>
                  <a:pt x="4744" y="23240"/>
                </a:cubicBezTo>
                <a:cubicBezTo>
                  <a:pt x="7702" y="22144"/>
                  <a:pt x="10306" y="21011"/>
                  <a:pt x="12390" y="18610"/>
                </a:cubicBezTo>
                <a:cubicBezTo>
                  <a:pt x="12971" y="19642"/>
                  <a:pt x="13867" y="20098"/>
                  <a:pt x="14798" y="20098"/>
                </a:cubicBezTo>
                <a:cubicBezTo>
                  <a:pt x="15889" y="20098"/>
                  <a:pt x="17028" y="19472"/>
                  <a:pt x="17767" y="18416"/>
                </a:cubicBezTo>
                <a:cubicBezTo>
                  <a:pt x="18531" y="19281"/>
                  <a:pt x="19439" y="20118"/>
                  <a:pt x="20621" y="20226"/>
                </a:cubicBezTo>
                <a:cubicBezTo>
                  <a:pt x="20665" y="20230"/>
                  <a:pt x="20709" y="20232"/>
                  <a:pt x="20753" y="20232"/>
                </a:cubicBezTo>
                <a:cubicBezTo>
                  <a:pt x="21788" y="20232"/>
                  <a:pt x="22866" y="19188"/>
                  <a:pt x="23416" y="18308"/>
                </a:cubicBezTo>
                <a:cubicBezTo>
                  <a:pt x="23859" y="18641"/>
                  <a:pt x="24479" y="18806"/>
                  <a:pt x="25092" y="18806"/>
                </a:cubicBezTo>
                <a:cubicBezTo>
                  <a:pt x="26118" y="18806"/>
                  <a:pt x="27124" y="18345"/>
                  <a:pt x="27248" y="17437"/>
                </a:cubicBezTo>
                <a:cubicBezTo>
                  <a:pt x="27612" y="17649"/>
                  <a:pt x="27992" y="17743"/>
                  <a:pt x="28373" y="17743"/>
                </a:cubicBezTo>
                <a:cubicBezTo>
                  <a:pt x="30910" y="17743"/>
                  <a:pt x="33438" y="13532"/>
                  <a:pt x="30997" y="11690"/>
                </a:cubicBezTo>
                <a:cubicBezTo>
                  <a:pt x="32274" y="10995"/>
                  <a:pt x="33038" y="9619"/>
                  <a:pt x="32354" y="8178"/>
                </a:cubicBezTo>
                <a:cubicBezTo>
                  <a:pt x="31807" y="7027"/>
                  <a:pt x="30703" y="6366"/>
                  <a:pt x="29517" y="6366"/>
                </a:cubicBezTo>
                <a:cubicBezTo>
                  <a:pt x="29310" y="6366"/>
                  <a:pt x="29101" y="6386"/>
                  <a:pt x="28892" y="6427"/>
                </a:cubicBezTo>
                <a:cubicBezTo>
                  <a:pt x="29381" y="5223"/>
                  <a:pt x="29132" y="3749"/>
                  <a:pt x="28230" y="2798"/>
                </a:cubicBezTo>
                <a:cubicBezTo>
                  <a:pt x="27727" y="2266"/>
                  <a:pt x="27109" y="2056"/>
                  <a:pt x="26466" y="2056"/>
                </a:cubicBezTo>
                <a:cubicBezTo>
                  <a:pt x="25618" y="2056"/>
                  <a:pt x="24728" y="2423"/>
                  <a:pt x="24010" y="2899"/>
                </a:cubicBezTo>
                <a:cubicBezTo>
                  <a:pt x="23907" y="1116"/>
                  <a:pt x="22594" y="292"/>
                  <a:pt x="21146" y="292"/>
                </a:cubicBezTo>
                <a:cubicBezTo>
                  <a:pt x="19908" y="292"/>
                  <a:pt x="18571" y="894"/>
                  <a:pt x="17804" y="2013"/>
                </a:cubicBezTo>
                <a:cubicBezTo>
                  <a:pt x="17288" y="1007"/>
                  <a:pt x="16461" y="1"/>
                  <a:pt x="152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4"/>
          <p:cNvGrpSpPr/>
          <p:nvPr/>
        </p:nvGrpSpPr>
        <p:grpSpPr>
          <a:xfrm>
            <a:off x="7758363" y="3596638"/>
            <a:ext cx="272900" cy="294800"/>
            <a:chOff x="9241400" y="3183738"/>
            <a:chExt cx="272900" cy="294800"/>
          </a:xfrm>
        </p:grpSpPr>
        <p:sp>
          <p:nvSpPr>
            <p:cNvPr id="90" name="Google Shape;90;p4"/>
            <p:cNvSpPr/>
            <p:nvPr/>
          </p:nvSpPr>
          <p:spPr>
            <a:xfrm>
              <a:off x="9503950" y="3384763"/>
              <a:ext cx="650" cy="175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25" y="1"/>
                  </a:moveTo>
                  <a:cubicBezTo>
                    <a:pt x="16" y="4"/>
                    <a:pt x="7" y="4"/>
                    <a:pt x="1" y="7"/>
                  </a:cubicBezTo>
                  <a:cubicBezTo>
                    <a:pt x="10" y="4"/>
                    <a:pt x="16" y="4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492425" y="3299313"/>
              <a:ext cx="21800" cy="85025"/>
            </a:xfrm>
            <a:custGeom>
              <a:avLst/>
              <a:gdLst/>
              <a:ahLst/>
              <a:cxnLst/>
              <a:rect l="l" t="t" r="r" b="b"/>
              <a:pathLst>
                <a:path w="872" h="3401" extrusionOk="0">
                  <a:moveTo>
                    <a:pt x="509" y="0"/>
                  </a:moveTo>
                  <a:cubicBezTo>
                    <a:pt x="330" y="0"/>
                    <a:pt x="149" y="117"/>
                    <a:pt x="148" y="350"/>
                  </a:cubicBezTo>
                  <a:cubicBezTo>
                    <a:pt x="148" y="452"/>
                    <a:pt x="139" y="556"/>
                    <a:pt x="136" y="658"/>
                  </a:cubicBezTo>
                  <a:cubicBezTo>
                    <a:pt x="120" y="1064"/>
                    <a:pt x="89" y="1473"/>
                    <a:pt x="55" y="1880"/>
                  </a:cubicBezTo>
                  <a:cubicBezTo>
                    <a:pt x="80" y="1901"/>
                    <a:pt x="92" y="1938"/>
                    <a:pt x="83" y="1969"/>
                  </a:cubicBezTo>
                  <a:cubicBezTo>
                    <a:pt x="68" y="2037"/>
                    <a:pt x="49" y="2104"/>
                    <a:pt x="34" y="2172"/>
                  </a:cubicBezTo>
                  <a:cubicBezTo>
                    <a:pt x="19" y="2366"/>
                    <a:pt x="9" y="2554"/>
                    <a:pt x="0" y="2745"/>
                  </a:cubicBezTo>
                  <a:cubicBezTo>
                    <a:pt x="117" y="2739"/>
                    <a:pt x="231" y="2739"/>
                    <a:pt x="351" y="2729"/>
                  </a:cubicBezTo>
                  <a:cubicBezTo>
                    <a:pt x="362" y="2728"/>
                    <a:pt x="373" y="2728"/>
                    <a:pt x="384" y="2728"/>
                  </a:cubicBezTo>
                  <a:cubicBezTo>
                    <a:pt x="754" y="2728"/>
                    <a:pt x="795" y="3230"/>
                    <a:pt x="517" y="3400"/>
                  </a:cubicBezTo>
                  <a:cubicBezTo>
                    <a:pt x="637" y="3345"/>
                    <a:pt x="714" y="3222"/>
                    <a:pt x="711" y="3093"/>
                  </a:cubicBezTo>
                  <a:cubicBezTo>
                    <a:pt x="723" y="2175"/>
                    <a:pt x="865" y="1267"/>
                    <a:pt x="871" y="347"/>
                  </a:cubicBezTo>
                  <a:cubicBezTo>
                    <a:pt x="871" y="335"/>
                    <a:pt x="868" y="319"/>
                    <a:pt x="865" y="307"/>
                  </a:cubicBezTo>
                  <a:cubicBezTo>
                    <a:pt x="846" y="103"/>
                    <a:pt x="678" y="0"/>
                    <a:pt x="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9355675" y="3297038"/>
              <a:ext cx="4625" cy="9575"/>
            </a:xfrm>
            <a:custGeom>
              <a:avLst/>
              <a:gdLst/>
              <a:ahLst/>
              <a:cxnLst/>
              <a:rect l="l" t="t" r="r" b="b"/>
              <a:pathLst>
                <a:path w="185" h="383" extrusionOk="0">
                  <a:moveTo>
                    <a:pt x="170" y="1"/>
                  </a:moveTo>
                  <a:lnTo>
                    <a:pt x="148" y="7"/>
                  </a:lnTo>
                  <a:cubicBezTo>
                    <a:pt x="179" y="149"/>
                    <a:pt x="120" y="299"/>
                    <a:pt x="0" y="382"/>
                  </a:cubicBezTo>
                  <a:cubicBezTo>
                    <a:pt x="117" y="327"/>
                    <a:pt x="185" y="204"/>
                    <a:pt x="173" y="78"/>
                  </a:cubicBezTo>
                  <a:cubicBezTo>
                    <a:pt x="173" y="53"/>
                    <a:pt x="170" y="25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339425" y="3187088"/>
              <a:ext cx="20725" cy="104900"/>
            </a:xfrm>
            <a:custGeom>
              <a:avLst/>
              <a:gdLst/>
              <a:ahLst/>
              <a:cxnLst/>
              <a:rect l="l" t="t" r="r" b="b"/>
              <a:pathLst>
                <a:path w="829" h="4196" extrusionOk="0">
                  <a:moveTo>
                    <a:pt x="302" y="0"/>
                  </a:moveTo>
                  <a:cubicBezTo>
                    <a:pt x="204" y="59"/>
                    <a:pt x="139" y="163"/>
                    <a:pt x="127" y="277"/>
                  </a:cubicBezTo>
                  <a:cubicBezTo>
                    <a:pt x="1" y="1533"/>
                    <a:pt x="22" y="2838"/>
                    <a:pt x="81" y="4103"/>
                  </a:cubicBezTo>
                  <a:cubicBezTo>
                    <a:pt x="207" y="4106"/>
                    <a:pt x="333" y="4112"/>
                    <a:pt x="459" y="4112"/>
                  </a:cubicBezTo>
                  <a:cubicBezTo>
                    <a:pt x="539" y="4112"/>
                    <a:pt x="619" y="4143"/>
                    <a:pt x="681" y="4196"/>
                  </a:cubicBezTo>
                  <a:lnTo>
                    <a:pt x="807" y="4122"/>
                  </a:lnTo>
                  <a:cubicBezTo>
                    <a:pt x="798" y="3943"/>
                    <a:pt x="792" y="3765"/>
                    <a:pt x="786" y="3586"/>
                  </a:cubicBezTo>
                  <a:cubicBezTo>
                    <a:pt x="675" y="3642"/>
                    <a:pt x="567" y="3694"/>
                    <a:pt x="453" y="3740"/>
                  </a:cubicBezTo>
                  <a:cubicBezTo>
                    <a:pt x="443" y="3744"/>
                    <a:pt x="433" y="3746"/>
                    <a:pt x="423" y="3746"/>
                  </a:cubicBezTo>
                  <a:cubicBezTo>
                    <a:pt x="350" y="3746"/>
                    <a:pt x="315" y="3641"/>
                    <a:pt x="364" y="3586"/>
                  </a:cubicBezTo>
                  <a:cubicBezTo>
                    <a:pt x="493" y="3445"/>
                    <a:pt x="635" y="3318"/>
                    <a:pt x="773" y="3186"/>
                  </a:cubicBezTo>
                  <a:cubicBezTo>
                    <a:pt x="767" y="2983"/>
                    <a:pt x="764" y="2780"/>
                    <a:pt x="764" y="2573"/>
                  </a:cubicBezTo>
                  <a:cubicBezTo>
                    <a:pt x="589" y="2660"/>
                    <a:pt x="401" y="2727"/>
                    <a:pt x="210" y="2770"/>
                  </a:cubicBezTo>
                  <a:cubicBezTo>
                    <a:pt x="204" y="2772"/>
                    <a:pt x="198" y="2772"/>
                    <a:pt x="193" y="2772"/>
                  </a:cubicBezTo>
                  <a:cubicBezTo>
                    <a:pt x="129" y="2772"/>
                    <a:pt x="61" y="2700"/>
                    <a:pt x="108" y="2638"/>
                  </a:cubicBezTo>
                  <a:cubicBezTo>
                    <a:pt x="312" y="2380"/>
                    <a:pt x="530" y="2133"/>
                    <a:pt x="770" y="1905"/>
                  </a:cubicBezTo>
                  <a:cubicBezTo>
                    <a:pt x="770" y="1758"/>
                    <a:pt x="773" y="1610"/>
                    <a:pt x="780" y="1462"/>
                  </a:cubicBezTo>
                  <a:lnTo>
                    <a:pt x="780" y="1462"/>
                  </a:lnTo>
                  <a:cubicBezTo>
                    <a:pt x="718" y="1493"/>
                    <a:pt x="659" y="1524"/>
                    <a:pt x="595" y="1551"/>
                  </a:cubicBezTo>
                  <a:cubicBezTo>
                    <a:pt x="581" y="1558"/>
                    <a:pt x="567" y="1561"/>
                    <a:pt x="554" y="1561"/>
                  </a:cubicBezTo>
                  <a:cubicBezTo>
                    <a:pt x="469" y="1561"/>
                    <a:pt x="412" y="1438"/>
                    <a:pt x="502" y="1398"/>
                  </a:cubicBezTo>
                  <a:cubicBezTo>
                    <a:pt x="604" y="1351"/>
                    <a:pt x="690" y="1293"/>
                    <a:pt x="786" y="1244"/>
                  </a:cubicBezTo>
                  <a:cubicBezTo>
                    <a:pt x="795" y="1034"/>
                    <a:pt x="813" y="828"/>
                    <a:pt x="829" y="619"/>
                  </a:cubicBezTo>
                  <a:lnTo>
                    <a:pt x="829" y="619"/>
                  </a:lnTo>
                  <a:cubicBezTo>
                    <a:pt x="718" y="628"/>
                    <a:pt x="604" y="628"/>
                    <a:pt x="490" y="640"/>
                  </a:cubicBezTo>
                  <a:cubicBezTo>
                    <a:pt x="472" y="643"/>
                    <a:pt x="454" y="644"/>
                    <a:pt x="438" y="644"/>
                  </a:cubicBezTo>
                  <a:cubicBezTo>
                    <a:pt x="101" y="644"/>
                    <a:pt x="62" y="19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9350600" y="3244013"/>
              <a:ext cx="7875" cy="6425"/>
            </a:xfrm>
            <a:custGeom>
              <a:avLst/>
              <a:gdLst/>
              <a:ahLst/>
              <a:cxnLst/>
              <a:rect l="l" t="t" r="r" b="b"/>
              <a:pathLst>
                <a:path w="315" h="257" extrusionOk="0">
                  <a:moveTo>
                    <a:pt x="314" y="1"/>
                  </a:moveTo>
                  <a:cubicBezTo>
                    <a:pt x="203" y="118"/>
                    <a:pt x="95" y="214"/>
                    <a:pt x="7" y="253"/>
                  </a:cubicBezTo>
                  <a:lnTo>
                    <a:pt x="7" y="253"/>
                  </a:lnTo>
                  <a:cubicBezTo>
                    <a:pt x="113" y="208"/>
                    <a:pt x="215" y="160"/>
                    <a:pt x="314" y="103"/>
                  </a:cubicBezTo>
                  <a:cubicBezTo>
                    <a:pt x="314" y="69"/>
                    <a:pt x="314" y="35"/>
                    <a:pt x="314" y="1"/>
                  </a:cubicBezTo>
                  <a:close/>
                  <a:moveTo>
                    <a:pt x="7" y="253"/>
                  </a:moveTo>
                  <a:cubicBezTo>
                    <a:pt x="5" y="254"/>
                    <a:pt x="3" y="255"/>
                    <a:pt x="0" y="256"/>
                  </a:cubicBezTo>
                  <a:cubicBezTo>
                    <a:pt x="2" y="255"/>
                    <a:pt x="5" y="254"/>
                    <a:pt x="7" y="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429700" y="3191613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0"/>
                    <a:pt x="3" y="22"/>
                    <a:pt x="7" y="31"/>
                  </a:cubicBezTo>
                  <a:cubicBezTo>
                    <a:pt x="7" y="19"/>
                    <a:pt x="3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9340950" y="3183738"/>
              <a:ext cx="88300" cy="19975"/>
            </a:xfrm>
            <a:custGeom>
              <a:avLst/>
              <a:gdLst/>
              <a:ahLst/>
              <a:cxnLst/>
              <a:rect l="l" t="t" r="r" b="b"/>
              <a:pathLst>
                <a:path w="3532" h="799" extrusionOk="0">
                  <a:moveTo>
                    <a:pt x="1203" y="1"/>
                  </a:moveTo>
                  <a:cubicBezTo>
                    <a:pt x="945" y="1"/>
                    <a:pt x="687" y="12"/>
                    <a:pt x="429" y="45"/>
                  </a:cubicBezTo>
                  <a:cubicBezTo>
                    <a:pt x="358" y="54"/>
                    <a:pt x="294" y="85"/>
                    <a:pt x="241" y="131"/>
                  </a:cubicBezTo>
                  <a:cubicBezTo>
                    <a:pt x="1" y="325"/>
                    <a:pt x="40" y="778"/>
                    <a:pt x="377" y="778"/>
                  </a:cubicBezTo>
                  <a:cubicBezTo>
                    <a:pt x="393" y="778"/>
                    <a:pt x="411" y="777"/>
                    <a:pt x="429" y="774"/>
                  </a:cubicBezTo>
                  <a:cubicBezTo>
                    <a:pt x="543" y="759"/>
                    <a:pt x="657" y="759"/>
                    <a:pt x="768" y="753"/>
                  </a:cubicBezTo>
                  <a:cubicBezTo>
                    <a:pt x="945" y="741"/>
                    <a:pt x="1122" y="736"/>
                    <a:pt x="1300" y="736"/>
                  </a:cubicBezTo>
                  <a:cubicBezTo>
                    <a:pt x="1450" y="736"/>
                    <a:pt x="1600" y="740"/>
                    <a:pt x="1750" y="747"/>
                  </a:cubicBezTo>
                  <a:cubicBezTo>
                    <a:pt x="1839" y="682"/>
                    <a:pt x="1928" y="627"/>
                    <a:pt x="2018" y="562"/>
                  </a:cubicBezTo>
                  <a:cubicBezTo>
                    <a:pt x="2032" y="551"/>
                    <a:pt x="2047" y="546"/>
                    <a:pt x="2062" y="546"/>
                  </a:cubicBezTo>
                  <a:cubicBezTo>
                    <a:pt x="2123" y="546"/>
                    <a:pt x="2178" y="626"/>
                    <a:pt x="2141" y="685"/>
                  </a:cubicBezTo>
                  <a:cubicBezTo>
                    <a:pt x="2122" y="713"/>
                    <a:pt x="2104" y="737"/>
                    <a:pt x="2085" y="762"/>
                  </a:cubicBezTo>
                  <a:cubicBezTo>
                    <a:pt x="2347" y="777"/>
                    <a:pt x="2612" y="790"/>
                    <a:pt x="2873" y="799"/>
                  </a:cubicBezTo>
                  <a:cubicBezTo>
                    <a:pt x="2870" y="685"/>
                    <a:pt x="2870" y="568"/>
                    <a:pt x="2861" y="451"/>
                  </a:cubicBezTo>
                  <a:cubicBezTo>
                    <a:pt x="2845" y="219"/>
                    <a:pt x="3016" y="104"/>
                    <a:pt x="3196" y="104"/>
                  </a:cubicBezTo>
                  <a:cubicBezTo>
                    <a:pt x="3325" y="104"/>
                    <a:pt x="3460" y="163"/>
                    <a:pt x="3532" y="282"/>
                  </a:cubicBezTo>
                  <a:cubicBezTo>
                    <a:pt x="3478" y="164"/>
                    <a:pt x="3361" y="88"/>
                    <a:pt x="3232" y="88"/>
                  </a:cubicBezTo>
                  <a:cubicBezTo>
                    <a:pt x="3229" y="88"/>
                    <a:pt x="3227" y="88"/>
                    <a:pt x="3224" y="88"/>
                  </a:cubicBezTo>
                  <a:cubicBezTo>
                    <a:pt x="2552" y="81"/>
                    <a:pt x="1877" y="1"/>
                    <a:pt x="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9412050" y="3186388"/>
              <a:ext cx="20975" cy="117450"/>
            </a:xfrm>
            <a:custGeom>
              <a:avLst/>
              <a:gdLst/>
              <a:ahLst/>
              <a:cxnLst/>
              <a:rect l="l" t="t" r="r" b="b"/>
              <a:pathLst>
                <a:path w="839" h="4698" extrusionOk="0">
                  <a:moveTo>
                    <a:pt x="352" y="1"/>
                  </a:moveTo>
                  <a:cubicBezTo>
                    <a:pt x="172" y="1"/>
                    <a:pt x="1" y="116"/>
                    <a:pt x="17" y="348"/>
                  </a:cubicBezTo>
                  <a:cubicBezTo>
                    <a:pt x="26" y="465"/>
                    <a:pt x="26" y="582"/>
                    <a:pt x="29" y="696"/>
                  </a:cubicBezTo>
                  <a:cubicBezTo>
                    <a:pt x="75" y="1653"/>
                    <a:pt x="38" y="2608"/>
                    <a:pt x="35" y="3562"/>
                  </a:cubicBezTo>
                  <a:cubicBezTo>
                    <a:pt x="35" y="3568"/>
                    <a:pt x="35" y="3571"/>
                    <a:pt x="35" y="3577"/>
                  </a:cubicBezTo>
                  <a:cubicBezTo>
                    <a:pt x="35" y="3783"/>
                    <a:pt x="42" y="3993"/>
                    <a:pt x="48" y="4202"/>
                  </a:cubicBezTo>
                  <a:cubicBezTo>
                    <a:pt x="55" y="4200"/>
                    <a:pt x="61" y="4199"/>
                    <a:pt x="68" y="4199"/>
                  </a:cubicBezTo>
                  <a:cubicBezTo>
                    <a:pt x="136" y="4199"/>
                    <a:pt x="190" y="4294"/>
                    <a:pt x="131" y="4350"/>
                  </a:cubicBezTo>
                  <a:cubicBezTo>
                    <a:pt x="103" y="4374"/>
                    <a:pt x="78" y="4405"/>
                    <a:pt x="51" y="4433"/>
                  </a:cubicBezTo>
                  <a:cubicBezTo>
                    <a:pt x="54" y="4510"/>
                    <a:pt x="51" y="4587"/>
                    <a:pt x="57" y="4664"/>
                  </a:cubicBezTo>
                  <a:cubicBezTo>
                    <a:pt x="57" y="4676"/>
                    <a:pt x="60" y="4688"/>
                    <a:pt x="63" y="4698"/>
                  </a:cubicBezTo>
                  <a:cubicBezTo>
                    <a:pt x="74" y="4511"/>
                    <a:pt x="221" y="4308"/>
                    <a:pt x="453" y="4308"/>
                  </a:cubicBezTo>
                  <a:cubicBezTo>
                    <a:pt x="473" y="4308"/>
                    <a:pt x="494" y="4310"/>
                    <a:pt x="516" y="4313"/>
                  </a:cubicBezTo>
                  <a:cubicBezTo>
                    <a:pt x="602" y="4328"/>
                    <a:pt x="688" y="4334"/>
                    <a:pt x="774" y="4347"/>
                  </a:cubicBezTo>
                  <a:cubicBezTo>
                    <a:pt x="734" y="3014"/>
                    <a:pt x="839" y="1681"/>
                    <a:pt x="743" y="348"/>
                  </a:cubicBezTo>
                  <a:cubicBezTo>
                    <a:pt x="740" y="308"/>
                    <a:pt x="731" y="274"/>
                    <a:pt x="716" y="237"/>
                  </a:cubicBezTo>
                  <a:cubicBezTo>
                    <a:pt x="709" y="228"/>
                    <a:pt x="709" y="219"/>
                    <a:pt x="706" y="210"/>
                  </a:cubicBezTo>
                  <a:cubicBezTo>
                    <a:pt x="700" y="200"/>
                    <a:pt x="694" y="188"/>
                    <a:pt x="688" y="179"/>
                  </a:cubicBezTo>
                  <a:cubicBezTo>
                    <a:pt x="616" y="60"/>
                    <a:pt x="481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250700" y="3287438"/>
              <a:ext cx="109525" cy="20625"/>
            </a:xfrm>
            <a:custGeom>
              <a:avLst/>
              <a:gdLst/>
              <a:ahLst/>
              <a:cxnLst/>
              <a:rect l="l" t="t" r="r" b="b"/>
              <a:pathLst>
                <a:path w="4381" h="825" extrusionOk="0">
                  <a:moveTo>
                    <a:pt x="925" y="1"/>
                  </a:moveTo>
                  <a:cubicBezTo>
                    <a:pt x="675" y="1"/>
                    <a:pt x="425" y="6"/>
                    <a:pt x="176" y="18"/>
                  </a:cubicBezTo>
                  <a:cubicBezTo>
                    <a:pt x="115" y="22"/>
                    <a:pt x="53" y="40"/>
                    <a:pt x="1" y="77"/>
                  </a:cubicBezTo>
                  <a:cubicBezTo>
                    <a:pt x="18" y="75"/>
                    <a:pt x="36" y="74"/>
                    <a:pt x="53" y="74"/>
                  </a:cubicBezTo>
                  <a:cubicBezTo>
                    <a:pt x="231" y="74"/>
                    <a:pt x="418" y="186"/>
                    <a:pt x="438" y="419"/>
                  </a:cubicBezTo>
                  <a:cubicBezTo>
                    <a:pt x="447" y="523"/>
                    <a:pt x="444" y="631"/>
                    <a:pt x="447" y="739"/>
                  </a:cubicBezTo>
                  <a:cubicBezTo>
                    <a:pt x="518" y="736"/>
                    <a:pt x="589" y="736"/>
                    <a:pt x="659" y="736"/>
                  </a:cubicBezTo>
                  <a:lnTo>
                    <a:pt x="767" y="662"/>
                  </a:lnTo>
                  <a:cubicBezTo>
                    <a:pt x="785" y="646"/>
                    <a:pt x="806" y="639"/>
                    <a:pt x="827" y="639"/>
                  </a:cubicBezTo>
                  <a:cubicBezTo>
                    <a:pt x="874" y="639"/>
                    <a:pt x="920" y="677"/>
                    <a:pt x="918" y="733"/>
                  </a:cubicBezTo>
                  <a:cubicBezTo>
                    <a:pt x="1404" y="733"/>
                    <a:pt x="1894" y="748"/>
                    <a:pt x="2383" y="770"/>
                  </a:cubicBezTo>
                  <a:cubicBezTo>
                    <a:pt x="2390" y="768"/>
                    <a:pt x="2396" y="768"/>
                    <a:pt x="2403" y="768"/>
                  </a:cubicBezTo>
                  <a:cubicBezTo>
                    <a:pt x="2413" y="768"/>
                    <a:pt x="2423" y="769"/>
                    <a:pt x="2432" y="773"/>
                  </a:cubicBezTo>
                  <a:cubicBezTo>
                    <a:pt x="2676" y="785"/>
                    <a:pt x="2919" y="794"/>
                    <a:pt x="3165" y="803"/>
                  </a:cubicBezTo>
                  <a:cubicBezTo>
                    <a:pt x="3180" y="791"/>
                    <a:pt x="3193" y="782"/>
                    <a:pt x="3208" y="770"/>
                  </a:cubicBezTo>
                  <a:cubicBezTo>
                    <a:pt x="3221" y="760"/>
                    <a:pt x="3237" y="756"/>
                    <a:pt x="3252" y="756"/>
                  </a:cubicBezTo>
                  <a:cubicBezTo>
                    <a:pt x="3283" y="756"/>
                    <a:pt x="3313" y="774"/>
                    <a:pt x="3325" y="806"/>
                  </a:cubicBezTo>
                  <a:cubicBezTo>
                    <a:pt x="3553" y="816"/>
                    <a:pt x="3781" y="825"/>
                    <a:pt x="4008" y="825"/>
                  </a:cubicBezTo>
                  <a:cubicBezTo>
                    <a:pt x="4079" y="825"/>
                    <a:pt x="4144" y="803"/>
                    <a:pt x="4202" y="766"/>
                  </a:cubicBezTo>
                  <a:cubicBezTo>
                    <a:pt x="4322" y="680"/>
                    <a:pt x="4381" y="533"/>
                    <a:pt x="4347" y="391"/>
                  </a:cubicBezTo>
                  <a:lnTo>
                    <a:pt x="4347" y="391"/>
                  </a:lnTo>
                  <a:cubicBezTo>
                    <a:pt x="4273" y="409"/>
                    <a:pt x="4199" y="434"/>
                    <a:pt x="4125" y="452"/>
                  </a:cubicBezTo>
                  <a:cubicBezTo>
                    <a:pt x="4118" y="454"/>
                    <a:pt x="4111" y="455"/>
                    <a:pt x="4104" y="455"/>
                  </a:cubicBezTo>
                  <a:cubicBezTo>
                    <a:pt x="4016" y="455"/>
                    <a:pt x="3969" y="335"/>
                    <a:pt x="4055" y="286"/>
                  </a:cubicBezTo>
                  <a:cubicBezTo>
                    <a:pt x="4113" y="252"/>
                    <a:pt x="4168" y="215"/>
                    <a:pt x="4230" y="182"/>
                  </a:cubicBezTo>
                  <a:cubicBezTo>
                    <a:pt x="4168" y="129"/>
                    <a:pt x="4092" y="98"/>
                    <a:pt x="4008" y="98"/>
                  </a:cubicBezTo>
                  <a:cubicBezTo>
                    <a:pt x="3882" y="98"/>
                    <a:pt x="3756" y="92"/>
                    <a:pt x="3630" y="89"/>
                  </a:cubicBezTo>
                  <a:cubicBezTo>
                    <a:pt x="2731" y="68"/>
                    <a:pt x="1826" y="1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9241400" y="3289263"/>
              <a:ext cx="20875" cy="85175"/>
            </a:xfrm>
            <a:custGeom>
              <a:avLst/>
              <a:gdLst/>
              <a:ahLst/>
              <a:cxnLst/>
              <a:rect l="l" t="t" r="r" b="b"/>
              <a:pathLst>
                <a:path w="835" h="3407" extrusionOk="0">
                  <a:moveTo>
                    <a:pt x="426" y="1"/>
                  </a:moveTo>
                  <a:cubicBezTo>
                    <a:pt x="408" y="1"/>
                    <a:pt x="390" y="2"/>
                    <a:pt x="373" y="4"/>
                  </a:cubicBezTo>
                  <a:cubicBezTo>
                    <a:pt x="210" y="22"/>
                    <a:pt x="65" y="133"/>
                    <a:pt x="83" y="346"/>
                  </a:cubicBezTo>
                  <a:cubicBezTo>
                    <a:pt x="160" y="1281"/>
                    <a:pt x="0" y="2214"/>
                    <a:pt x="157" y="3147"/>
                  </a:cubicBezTo>
                  <a:cubicBezTo>
                    <a:pt x="189" y="3330"/>
                    <a:pt x="317" y="3406"/>
                    <a:pt x="456" y="3406"/>
                  </a:cubicBezTo>
                  <a:cubicBezTo>
                    <a:pt x="464" y="3406"/>
                    <a:pt x="472" y="3406"/>
                    <a:pt x="480" y="3405"/>
                  </a:cubicBezTo>
                  <a:cubicBezTo>
                    <a:pt x="63" y="3334"/>
                    <a:pt x="53" y="2686"/>
                    <a:pt x="465" y="2686"/>
                  </a:cubicBezTo>
                  <a:cubicBezTo>
                    <a:pt x="479" y="2686"/>
                    <a:pt x="493" y="2687"/>
                    <a:pt x="508" y="2688"/>
                  </a:cubicBezTo>
                  <a:cubicBezTo>
                    <a:pt x="616" y="2700"/>
                    <a:pt x="727" y="2700"/>
                    <a:pt x="834" y="2707"/>
                  </a:cubicBezTo>
                  <a:cubicBezTo>
                    <a:pt x="834" y="2697"/>
                    <a:pt x="834" y="2688"/>
                    <a:pt x="834" y="2679"/>
                  </a:cubicBezTo>
                  <a:cubicBezTo>
                    <a:pt x="770" y="2670"/>
                    <a:pt x="733" y="2602"/>
                    <a:pt x="761" y="2543"/>
                  </a:cubicBezTo>
                  <a:cubicBezTo>
                    <a:pt x="776" y="2510"/>
                    <a:pt x="794" y="2479"/>
                    <a:pt x="813" y="2445"/>
                  </a:cubicBezTo>
                  <a:cubicBezTo>
                    <a:pt x="804" y="2279"/>
                    <a:pt x="801" y="2112"/>
                    <a:pt x="804" y="1943"/>
                  </a:cubicBezTo>
                  <a:cubicBezTo>
                    <a:pt x="767" y="1925"/>
                    <a:pt x="745" y="1882"/>
                    <a:pt x="754" y="1842"/>
                  </a:cubicBezTo>
                  <a:cubicBezTo>
                    <a:pt x="764" y="1777"/>
                    <a:pt x="782" y="1718"/>
                    <a:pt x="807" y="1660"/>
                  </a:cubicBezTo>
                  <a:cubicBezTo>
                    <a:pt x="813" y="1435"/>
                    <a:pt x="822" y="1207"/>
                    <a:pt x="828" y="983"/>
                  </a:cubicBezTo>
                  <a:cubicBezTo>
                    <a:pt x="751" y="974"/>
                    <a:pt x="727" y="847"/>
                    <a:pt x="816" y="810"/>
                  </a:cubicBezTo>
                  <a:lnTo>
                    <a:pt x="822" y="804"/>
                  </a:lnTo>
                  <a:cubicBezTo>
                    <a:pt x="822" y="758"/>
                    <a:pt x="819" y="712"/>
                    <a:pt x="819" y="666"/>
                  </a:cubicBezTo>
                  <a:cubicBezTo>
                    <a:pt x="816" y="558"/>
                    <a:pt x="819" y="450"/>
                    <a:pt x="810" y="346"/>
                  </a:cubicBezTo>
                  <a:cubicBezTo>
                    <a:pt x="790" y="113"/>
                    <a:pt x="60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9242700" y="3356388"/>
              <a:ext cx="107225" cy="19625"/>
            </a:xfrm>
            <a:custGeom>
              <a:avLst/>
              <a:gdLst/>
              <a:ahLst/>
              <a:cxnLst/>
              <a:rect l="l" t="t" r="r" b="b"/>
              <a:pathLst>
                <a:path w="4289" h="785" extrusionOk="0">
                  <a:moveTo>
                    <a:pt x="410" y="1"/>
                  </a:moveTo>
                  <a:cubicBezTo>
                    <a:pt x="1" y="1"/>
                    <a:pt x="8" y="646"/>
                    <a:pt x="425" y="720"/>
                  </a:cubicBezTo>
                  <a:cubicBezTo>
                    <a:pt x="435" y="723"/>
                    <a:pt x="444" y="726"/>
                    <a:pt x="453" y="730"/>
                  </a:cubicBezTo>
                  <a:cubicBezTo>
                    <a:pt x="871" y="771"/>
                    <a:pt x="1289" y="785"/>
                    <a:pt x="1709" y="785"/>
                  </a:cubicBezTo>
                  <a:cubicBezTo>
                    <a:pt x="2384" y="785"/>
                    <a:pt x="3060" y="749"/>
                    <a:pt x="3734" y="736"/>
                  </a:cubicBezTo>
                  <a:cubicBezTo>
                    <a:pt x="3734" y="613"/>
                    <a:pt x="3734" y="489"/>
                    <a:pt x="3737" y="366"/>
                  </a:cubicBezTo>
                  <a:cubicBezTo>
                    <a:pt x="3751" y="134"/>
                    <a:pt x="3936" y="20"/>
                    <a:pt x="4115" y="20"/>
                  </a:cubicBezTo>
                  <a:cubicBezTo>
                    <a:pt x="4176" y="20"/>
                    <a:pt x="4236" y="33"/>
                    <a:pt x="4288" y="58"/>
                  </a:cubicBezTo>
                  <a:cubicBezTo>
                    <a:pt x="4233" y="22"/>
                    <a:pt x="4168" y="3"/>
                    <a:pt x="4104" y="3"/>
                  </a:cubicBezTo>
                  <a:cubicBezTo>
                    <a:pt x="3888" y="3"/>
                    <a:pt x="3673" y="9"/>
                    <a:pt x="3460" y="15"/>
                  </a:cubicBezTo>
                  <a:cubicBezTo>
                    <a:pt x="3439" y="43"/>
                    <a:pt x="3414" y="65"/>
                    <a:pt x="3393" y="92"/>
                  </a:cubicBezTo>
                  <a:cubicBezTo>
                    <a:pt x="3376" y="112"/>
                    <a:pt x="3357" y="121"/>
                    <a:pt x="3337" y="121"/>
                  </a:cubicBezTo>
                  <a:cubicBezTo>
                    <a:pt x="3291" y="121"/>
                    <a:pt x="3245" y="73"/>
                    <a:pt x="3245" y="22"/>
                  </a:cubicBezTo>
                  <a:cubicBezTo>
                    <a:pt x="2909" y="31"/>
                    <a:pt x="2574" y="43"/>
                    <a:pt x="2238" y="49"/>
                  </a:cubicBezTo>
                  <a:lnTo>
                    <a:pt x="2164" y="105"/>
                  </a:lnTo>
                  <a:cubicBezTo>
                    <a:pt x="2150" y="115"/>
                    <a:pt x="2136" y="119"/>
                    <a:pt x="2122" y="119"/>
                  </a:cubicBezTo>
                  <a:cubicBezTo>
                    <a:pt x="2083" y="119"/>
                    <a:pt x="2049" y="87"/>
                    <a:pt x="2035" y="49"/>
                  </a:cubicBezTo>
                  <a:cubicBezTo>
                    <a:pt x="1913" y="51"/>
                    <a:pt x="1791" y="54"/>
                    <a:pt x="1670" y="54"/>
                  </a:cubicBezTo>
                  <a:cubicBezTo>
                    <a:pt x="1619" y="54"/>
                    <a:pt x="1569" y="53"/>
                    <a:pt x="1518" y="52"/>
                  </a:cubicBezTo>
                  <a:cubicBezTo>
                    <a:pt x="1490" y="71"/>
                    <a:pt x="1466" y="89"/>
                    <a:pt x="1441" y="105"/>
                  </a:cubicBezTo>
                  <a:cubicBezTo>
                    <a:pt x="1427" y="111"/>
                    <a:pt x="1412" y="114"/>
                    <a:pt x="1398" y="114"/>
                  </a:cubicBezTo>
                  <a:cubicBezTo>
                    <a:pt x="1358" y="114"/>
                    <a:pt x="1318" y="91"/>
                    <a:pt x="1303" y="52"/>
                  </a:cubicBezTo>
                  <a:cubicBezTo>
                    <a:pt x="1130" y="46"/>
                    <a:pt x="958" y="34"/>
                    <a:pt x="782" y="22"/>
                  </a:cubicBezTo>
                  <a:cubicBezTo>
                    <a:pt x="672" y="15"/>
                    <a:pt x="564" y="15"/>
                    <a:pt x="453" y="3"/>
                  </a:cubicBez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9335350" y="3356838"/>
              <a:ext cx="19950" cy="115850"/>
            </a:xfrm>
            <a:custGeom>
              <a:avLst/>
              <a:gdLst/>
              <a:ahLst/>
              <a:cxnLst/>
              <a:rect l="l" t="t" r="r" b="b"/>
              <a:pathLst>
                <a:path w="798" h="4634" extrusionOk="0">
                  <a:moveTo>
                    <a:pt x="411" y="1"/>
                  </a:moveTo>
                  <a:cubicBezTo>
                    <a:pt x="232" y="1"/>
                    <a:pt x="48" y="116"/>
                    <a:pt x="34" y="348"/>
                  </a:cubicBezTo>
                  <a:cubicBezTo>
                    <a:pt x="28" y="471"/>
                    <a:pt x="31" y="595"/>
                    <a:pt x="31" y="718"/>
                  </a:cubicBezTo>
                  <a:cubicBezTo>
                    <a:pt x="1" y="1924"/>
                    <a:pt x="124" y="3134"/>
                    <a:pt x="59" y="4341"/>
                  </a:cubicBezTo>
                  <a:cubicBezTo>
                    <a:pt x="47" y="4458"/>
                    <a:pt x="105" y="4571"/>
                    <a:pt x="207" y="4633"/>
                  </a:cubicBezTo>
                  <a:cubicBezTo>
                    <a:pt x="87" y="4427"/>
                    <a:pt x="182" y="4082"/>
                    <a:pt x="499" y="4061"/>
                  </a:cubicBezTo>
                  <a:cubicBezTo>
                    <a:pt x="598" y="4054"/>
                    <a:pt x="693" y="4057"/>
                    <a:pt x="789" y="4054"/>
                  </a:cubicBezTo>
                  <a:cubicBezTo>
                    <a:pt x="792" y="3934"/>
                    <a:pt x="795" y="3817"/>
                    <a:pt x="795" y="3700"/>
                  </a:cubicBezTo>
                  <a:lnTo>
                    <a:pt x="795" y="3700"/>
                  </a:lnTo>
                  <a:cubicBezTo>
                    <a:pt x="773" y="3707"/>
                    <a:pt x="755" y="3719"/>
                    <a:pt x="736" y="3728"/>
                  </a:cubicBezTo>
                  <a:cubicBezTo>
                    <a:pt x="727" y="3731"/>
                    <a:pt x="718" y="3733"/>
                    <a:pt x="709" y="3733"/>
                  </a:cubicBezTo>
                  <a:cubicBezTo>
                    <a:pt x="638" y="3733"/>
                    <a:pt x="592" y="3629"/>
                    <a:pt x="647" y="3574"/>
                  </a:cubicBezTo>
                  <a:cubicBezTo>
                    <a:pt x="696" y="3525"/>
                    <a:pt x="749" y="3485"/>
                    <a:pt x="798" y="3439"/>
                  </a:cubicBezTo>
                  <a:cubicBezTo>
                    <a:pt x="798" y="3242"/>
                    <a:pt x="792" y="3048"/>
                    <a:pt x="786" y="2851"/>
                  </a:cubicBezTo>
                  <a:cubicBezTo>
                    <a:pt x="776" y="2857"/>
                    <a:pt x="767" y="2863"/>
                    <a:pt x="758" y="2869"/>
                  </a:cubicBezTo>
                  <a:cubicBezTo>
                    <a:pt x="746" y="2876"/>
                    <a:pt x="733" y="2878"/>
                    <a:pt x="720" y="2878"/>
                  </a:cubicBezTo>
                  <a:cubicBezTo>
                    <a:pt x="655" y="2878"/>
                    <a:pt x="586" y="2810"/>
                    <a:pt x="635" y="2743"/>
                  </a:cubicBezTo>
                  <a:cubicBezTo>
                    <a:pt x="681" y="2685"/>
                    <a:pt x="730" y="2632"/>
                    <a:pt x="779" y="2577"/>
                  </a:cubicBezTo>
                  <a:cubicBezTo>
                    <a:pt x="773" y="2368"/>
                    <a:pt x="767" y="2158"/>
                    <a:pt x="761" y="1949"/>
                  </a:cubicBezTo>
                  <a:cubicBezTo>
                    <a:pt x="641" y="2017"/>
                    <a:pt x="521" y="2084"/>
                    <a:pt x="395" y="2143"/>
                  </a:cubicBezTo>
                  <a:cubicBezTo>
                    <a:pt x="381" y="2149"/>
                    <a:pt x="368" y="2151"/>
                    <a:pt x="355" y="2151"/>
                  </a:cubicBezTo>
                  <a:cubicBezTo>
                    <a:pt x="270" y="2151"/>
                    <a:pt x="211" y="2029"/>
                    <a:pt x="302" y="1986"/>
                  </a:cubicBezTo>
                  <a:cubicBezTo>
                    <a:pt x="456" y="1915"/>
                    <a:pt x="607" y="1832"/>
                    <a:pt x="755" y="1749"/>
                  </a:cubicBezTo>
                  <a:cubicBezTo>
                    <a:pt x="752" y="1601"/>
                    <a:pt x="746" y="1450"/>
                    <a:pt x="746" y="1303"/>
                  </a:cubicBezTo>
                  <a:cubicBezTo>
                    <a:pt x="662" y="1346"/>
                    <a:pt x="582" y="1389"/>
                    <a:pt x="496" y="1426"/>
                  </a:cubicBezTo>
                  <a:cubicBezTo>
                    <a:pt x="485" y="1430"/>
                    <a:pt x="475" y="1432"/>
                    <a:pt x="465" y="1432"/>
                  </a:cubicBezTo>
                  <a:cubicBezTo>
                    <a:pt x="395" y="1432"/>
                    <a:pt x="358" y="1326"/>
                    <a:pt x="407" y="1275"/>
                  </a:cubicBezTo>
                  <a:cubicBezTo>
                    <a:pt x="518" y="1152"/>
                    <a:pt x="638" y="1038"/>
                    <a:pt x="752" y="918"/>
                  </a:cubicBezTo>
                  <a:cubicBezTo>
                    <a:pt x="752" y="739"/>
                    <a:pt x="752" y="561"/>
                    <a:pt x="761" y="379"/>
                  </a:cubicBezTo>
                  <a:lnTo>
                    <a:pt x="761" y="379"/>
                  </a:lnTo>
                  <a:cubicBezTo>
                    <a:pt x="721" y="404"/>
                    <a:pt x="681" y="428"/>
                    <a:pt x="638" y="450"/>
                  </a:cubicBezTo>
                  <a:cubicBezTo>
                    <a:pt x="625" y="456"/>
                    <a:pt x="613" y="458"/>
                    <a:pt x="600" y="458"/>
                  </a:cubicBezTo>
                  <a:cubicBezTo>
                    <a:pt x="526" y="458"/>
                    <a:pt x="459" y="366"/>
                    <a:pt x="530" y="305"/>
                  </a:cubicBezTo>
                  <a:cubicBezTo>
                    <a:pt x="592" y="253"/>
                    <a:pt x="644" y="197"/>
                    <a:pt x="702" y="145"/>
                  </a:cubicBezTo>
                  <a:cubicBezTo>
                    <a:pt x="675" y="99"/>
                    <a:pt x="635" y="62"/>
                    <a:pt x="585" y="40"/>
                  </a:cubicBezTo>
                  <a:cubicBezTo>
                    <a:pt x="532" y="14"/>
                    <a:pt x="472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9337500" y="3458088"/>
              <a:ext cx="86450" cy="20450"/>
            </a:xfrm>
            <a:custGeom>
              <a:avLst/>
              <a:gdLst/>
              <a:ahLst/>
              <a:cxnLst/>
              <a:rect l="l" t="t" r="r" b="b"/>
              <a:pathLst>
                <a:path w="3458" h="818" extrusionOk="0">
                  <a:moveTo>
                    <a:pt x="955" y="1"/>
                  </a:moveTo>
                  <a:cubicBezTo>
                    <a:pt x="871" y="1"/>
                    <a:pt x="787" y="2"/>
                    <a:pt x="703" y="4"/>
                  </a:cubicBezTo>
                  <a:cubicBezTo>
                    <a:pt x="607" y="7"/>
                    <a:pt x="509" y="4"/>
                    <a:pt x="413" y="11"/>
                  </a:cubicBezTo>
                  <a:cubicBezTo>
                    <a:pt x="96" y="32"/>
                    <a:pt x="1" y="377"/>
                    <a:pt x="118" y="583"/>
                  </a:cubicBezTo>
                  <a:cubicBezTo>
                    <a:pt x="170" y="680"/>
                    <a:pt x="270" y="739"/>
                    <a:pt x="377" y="739"/>
                  </a:cubicBezTo>
                  <a:cubicBezTo>
                    <a:pt x="389" y="739"/>
                    <a:pt x="401" y="739"/>
                    <a:pt x="413" y="737"/>
                  </a:cubicBezTo>
                  <a:cubicBezTo>
                    <a:pt x="580" y="725"/>
                    <a:pt x="747" y="721"/>
                    <a:pt x="914" y="721"/>
                  </a:cubicBezTo>
                  <a:cubicBezTo>
                    <a:pt x="1639" y="721"/>
                    <a:pt x="2368" y="809"/>
                    <a:pt x="3088" y="817"/>
                  </a:cubicBezTo>
                  <a:cubicBezTo>
                    <a:pt x="3090" y="817"/>
                    <a:pt x="3092" y="817"/>
                    <a:pt x="3094" y="817"/>
                  </a:cubicBezTo>
                  <a:cubicBezTo>
                    <a:pt x="3351" y="817"/>
                    <a:pt x="3457" y="600"/>
                    <a:pt x="3433" y="401"/>
                  </a:cubicBezTo>
                  <a:lnTo>
                    <a:pt x="3433" y="401"/>
                  </a:lnTo>
                  <a:cubicBezTo>
                    <a:pt x="3404" y="557"/>
                    <a:pt x="3264" y="635"/>
                    <a:pt x="3116" y="635"/>
                  </a:cubicBezTo>
                  <a:cubicBezTo>
                    <a:pt x="2936" y="635"/>
                    <a:pt x="2743" y="521"/>
                    <a:pt x="2716" y="294"/>
                  </a:cubicBezTo>
                  <a:cubicBezTo>
                    <a:pt x="2706" y="220"/>
                    <a:pt x="2700" y="149"/>
                    <a:pt x="2694" y="75"/>
                  </a:cubicBezTo>
                  <a:cubicBezTo>
                    <a:pt x="2116" y="51"/>
                    <a:pt x="1534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408075" y="3371313"/>
              <a:ext cx="1250" cy="1775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22"/>
                    <a:pt x="13" y="43"/>
                    <a:pt x="0" y="68"/>
                  </a:cubicBezTo>
                  <a:cubicBezTo>
                    <a:pt x="4" y="71"/>
                    <a:pt x="7" y="71"/>
                    <a:pt x="10" y="71"/>
                  </a:cubicBezTo>
                  <a:cubicBezTo>
                    <a:pt x="19" y="46"/>
                    <a:pt x="34" y="22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404225" y="3378238"/>
              <a:ext cx="21025" cy="95750"/>
            </a:xfrm>
            <a:custGeom>
              <a:avLst/>
              <a:gdLst/>
              <a:ahLst/>
              <a:cxnLst/>
              <a:rect l="l" t="t" r="r" b="b"/>
              <a:pathLst>
                <a:path w="841" h="3830" extrusionOk="0">
                  <a:moveTo>
                    <a:pt x="148" y="0"/>
                  </a:moveTo>
                  <a:lnTo>
                    <a:pt x="124" y="31"/>
                  </a:lnTo>
                  <a:cubicBezTo>
                    <a:pt x="118" y="253"/>
                    <a:pt x="108" y="471"/>
                    <a:pt x="96" y="693"/>
                  </a:cubicBezTo>
                  <a:cubicBezTo>
                    <a:pt x="108" y="717"/>
                    <a:pt x="108" y="748"/>
                    <a:pt x="96" y="773"/>
                  </a:cubicBezTo>
                  <a:lnTo>
                    <a:pt x="90" y="779"/>
                  </a:lnTo>
                  <a:cubicBezTo>
                    <a:pt x="56" y="1296"/>
                    <a:pt x="13" y="1816"/>
                    <a:pt x="1" y="2333"/>
                  </a:cubicBezTo>
                  <a:cubicBezTo>
                    <a:pt x="7" y="2333"/>
                    <a:pt x="10" y="2330"/>
                    <a:pt x="16" y="2330"/>
                  </a:cubicBezTo>
                  <a:cubicBezTo>
                    <a:pt x="65" y="2330"/>
                    <a:pt x="108" y="2370"/>
                    <a:pt x="108" y="2420"/>
                  </a:cubicBezTo>
                  <a:lnTo>
                    <a:pt x="108" y="2903"/>
                  </a:lnTo>
                  <a:cubicBezTo>
                    <a:pt x="108" y="2953"/>
                    <a:pt x="68" y="2990"/>
                    <a:pt x="22" y="2990"/>
                  </a:cubicBezTo>
                  <a:cubicBezTo>
                    <a:pt x="17" y="2990"/>
                    <a:pt x="12" y="2990"/>
                    <a:pt x="7" y="2989"/>
                  </a:cubicBezTo>
                  <a:lnTo>
                    <a:pt x="7" y="2989"/>
                  </a:lnTo>
                  <a:cubicBezTo>
                    <a:pt x="10" y="3081"/>
                    <a:pt x="19" y="3177"/>
                    <a:pt x="28" y="3269"/>
                  </a:cubicBezTo>
                  <a:cubicBezTo>
                    <a:pt x="34" y="3343"/>
                    <a:pt x="37" y="3414"/>
                    <a:pt x="47" y="3488"/>
                  </a:cubicBezTo>
                  <a:cubicBezTo>
                    <a:pt x="75" y="3715"/>
                    <a:pt x="268" y="3829"/>
                    <a:pt x="448" y="3829"/>
                  </a:cubicBezTo>
                  <a:cubicBezTo>
                    <a:pt x="596" y="3829"/>
                    <a:pt x="735" y="3751"/>
                    <a:pt x="764" y="3595"/>
                  </a:cubicBezTo>
                  <a:cubicBezTo>
                    <a:pt x="773" y="3559"/>
                    <a:pt x="776" y="3522"/>
                    <a:pt x="773" y="3488"/>
                  </a:cubicBezTo>
                  <a:cubicBezTo>
                    <a:pt x="641" y="2429"/>
                    <a:pt x="798" y="1367"/>
                    <a:pt x="841" y="305"/>
                  </a:cubicBezTo>
                  <a:cubicBezTo>
                    <a:pt x="727" y="305"/>
                    <a:pt x="607" y="299"/>
                    <a:pt x="490" y="299"/>
                  </a:cubicBezTo>
                  <a:cubicBezTo>
                    <a:pt x="284" y="299"/>
                    <a:pt x="176" y="157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421375" y="3311038"/>
              <a:ext cx="1275" cy="875"/>
            </a:xfrm>
            <a:custGeom>
              <a:avLst/>
              <a:gdLst/>
              <a:ahLst/>
              <a:cxnLst/>
              <a:rect l="l" t="t" r="r" b="b"/>
              <a:pathLst>
                <a:path w="51" h="35" extrusionOk="0">
                  <a:moveTo>
                    <a:pt x="50" y="1"/>
                  </a:moveTo>
                  <a:cubicBezTo>
                    <a:pt x="43" y="5"/>
                    <a:pt x="37" y="11"/>
                    <a:pt x="30" y="17"/>
                  </a:cubicBezTo>
                  <a:lnTo>
                    <a:pt x="30" y="17"/>
                  </a:lnTo>
                  <a:cubicBezTo>
                    <a:pt x="37" y="12"/>
                    <a:pt x="44" y="6"/>
                    <a:pt x="50" y="1"/>
                  </a:cubicBezTo>
                  <a:close/>
                  <a:moveTo>
                    <a:pt x="30" y="17"/>
                  </a:moveTo>
                  <a:lnTo>
                    <a:pt x="30" y="17"/>
                  </a:lnTo>
                  <a:cubicBezTo>
                    <a:pt x="21" y="23"/>
                    <a:pt x="12" y="30"/>
                    <a:pt x="1" y="35"/>
                  </a:cubicBezTo>
                  <a:lnTo>
                    <a:pt x="7" y="35"/>
                  </a:lnTo>
                  <a:cubicBezTo>
                    <a:pt x="15" y="30"/>
                    <a:pt x="23" y="23"/>
                    <a:pt x="30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435325" y="3309838"/>
              <a:ext cx="5525" cy="3700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203" y="1"/>
                  </a:moveTo>
                  <a:cubicBezTo>
                    <a:pt x="178" y="1"/>
                    <a:pt x="97" y="60"/>
                    <a:pt x="0" y="138"/>
                  </a:cubicBezTo>
                  <a:cubicBezTo>
                    <a:pt x="43" y="141"/>
                    <a:pt x="86" y="144"/>
                    <a:pt x="129" y="147"/>
                  </a:cubicBezTo>
                  <a:cubicBezTo>
                    <a:pt x="139" y="135"/>
                    <a:pt x="145" y="120"/>
                    <a:pt x="154" y="107"/>
                  </a:cubicBezTo>
                  <a:cubicBezTo>
                    <a:pt x="209" y="31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413375" y="3294138"/>
              <a:ext cx="100925" cy="21625"/>
            </a:xfrm>
            <a:custGeom>
              <a:avLst/>
              <a:gdLst/>
              <a:ahLst/>
              <a:cxnLst/>
              <a:rect l="l" t="t" r="r" b="b"/>
              <a:pathLst>
                <a:path w="4037" h="865" extrusionOk="0">
                  <a:moveTo>
                    <a:pt x="394" y="1"/>
                  </a:moveTo>
                  <a:cubicBezTo>
                    <a:pt x="167" y="1"/>
                    <a:pt x="21" y="202"/>
                    <a:pt x="10" y="388"/>
                  </a:cubicBezTo>
                  <a:cubicBezTo>
                    <a:pt x="1" y="486"/>
                    <a:pt x="41" y="582"/>
                    <a:pt x="118" y="643"/>
                  </a:cubicBezTo>
                  <a:cubicBezTo>
                    <a:pt x="262" y="545"/>
                    <a:pt x="413" y="458"/>
                    <a:pt x="570" y="381"/>
                  </a:cubicBezTo>
                  <a:cubicBezTo>
                    <a:pt x="586" y="373"/>
                    <a:pt x="601" y="370"/>
                    <a:pt x="616" y="370"/>
                  </a:cubicBezTo>
                  <a:cubicBezTo>
                    <a:pt x="688" y="370"/>
                    <a:pt x="740" y="459"/>
                    <a:pt x="681" y="523"/>
                  </a:cubicBezTo>
                  <a:cubicBezTo>
                    <a:pt x="623" y="597"/>
                    <a:pt x="555" y="662"/>
                    <a:pt x="493" y="732"/>
                  </a:cubicBezTo>
                  <a:cubicBezTo>
                    <a:pt x="552" y="739"/>
                    <a:pt x="610" y="748"/>
                    <a:pt x="672" y="754"/>
                  </a:cubicBezTo>
                  <a:cubicBezTo>
                    <a:pt x="866" y="609"/>
                    <a:pt x="1075" y="483"/>
                    <a:pt x="1297" y="381"/>
                  </a:cubicBezTo>
                  <a:cubicBezTo>
                    <a:pt x="1309" y="376"/>
                    <a:pt x="1323" y="373"/>
                    <a:pt x="1337" y="373"/>
                  </a:cubicBezTo>
                  <a:cubicBezTo>
                    <a:pt x="1403" y="373"/>
                    <a:pt x="1471" y="436"/>
                    <a:pt x="1423" y="505"/>
                  </a:cubicBezTo>
                  <a:cubicBezTo>
                    <a:pt x="1355" y="597"/>
                    <a:pt x="1288" y="689"/>
                    <a:pt x="1220" y="782"/>
                  </a:cubicBezTo>
                  <a:cubicBezTo>
                    <a:pt x="1481" y="791"/>
                    <a:pt x="1743" y="791"/>
                    <a:pt x="2005" y="794"/>
                  </a:cubicBezTo>
                  <a:cubicBezTo>
                    <a:pt x="2165" y="649"/>
                    <a:pt x="2331" y="511"/>
                    <a:pt x="2510" y="381"/>
                  </a:cubicBezTo>
                  <a:cubicBezTo>
                    <a:pt x="2522" y="372"/>
                    <a:pt x="2537" y="367"/>
                    <a:pt x="2552" y="367"/>
                  </a:cubicBezTo>
                  <a:cubicBezTo>
                    <a:pt x="2607" y="367"/>
                    <a:pt x="2664" y="427"/>
                    <a:pt x="2642" y="483"/>
                  </a:cubicBezTo>
                  <a:cubicBezTo>
                    <a:pt x="2596" y="594"/>
                    <a:pt x="2543" y="699"/>
                    <a:pt x="2482" y="800"/>
                  </a:cubicBezTo>
                  <a:cubicBezTo>
                    <a:pt x="2657" y="806"/>
                    <a:pt x="2830" y="815"/>
                    <a:pt x="3002" y="831"/>
                  </a:cubicBezTo>
                  <a:lnTo>
                    <a:pt x="3113" y="745"/>
                  </a:lnTo>
                  <a:cubicBezTo>
                    <a:pt x="3128" y="733"/>
                    <a:pt x="3143" y="728"/>
                    <a:pt x="3159" y="728"/>
                  </a:cubicBezTo>
                  <a:cubicBezTo>
                    <a:pt x="3213" y="728"/>
                    <a:pt x="3262" y="791"/>
                    <a:pt x="3245" y="846"/>
                  </a:cubicBezTo>
                  <a:lnTo>
                    <a:pt x="3242" y="856"/>
                  </a:lnTo>
                  <a:lnTo>
                    <a:pt x="3298" y="865"/>
                  </a:lnTo>
                  <a:cubicBezTo>
                    <a:pt x="3301" y="763"/>
                    <a:pt x="3310" y="659"/>
                    <a:pt x="3310" y="557"/>
                  </a:cubicBezTo>
                  <a:cubicBezTo>
                    <a:pt x="3311" y="324"/>
                    <a:pt x="3490" y="209"/>
                    <a:pt x="3670" y="209"/>
                  </a:cubicBezTo>
                  <a:cubicBezTo>
                    <a:pt x="3839" y="209"/>
                    <a:pt x="4009" y="312"/>
                    <a:pt x="4030" y="517"/>
                  </a:cubicBezTo>
                  <a:cubicBezTo>
                    <a:pt x="4036" y="363"/>
                    <a:pt x="3922" y="228"/>
                    <a:pt x="3768" y="209"/>
                  </a:cubicBezTo>
                  <a:cubicBezTo>
                    <a:pt x="2759" y="15"/>
                    <a:pt x="1734" y="151"/>
                    <a:pt x="721" y="40"/>
                  </a:cubicBezTo>
                  <a:cubicBezTo>
                    <a:pt x="635" y="27"/>
                    <a:pt x="549" y="21"/>
                    <a:pt x="459" y="6"/>
                  </a:cubicBezTo>
                  <a:cubicBezTo>
                    <a:pt x="437" y="2"/>
                    <a:pt x="41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408000" y="3367513"/>
              <a:ext cx="104325" cy="19225"/>
            </a:xfrm>
            <a:custGeom>
              <a:avLst/>
              <a:gdLst/>
              <a:ahLst/>
              <a:cxnLst/>
              <a:rect l="l" t="t" r="r" b="b"/>
              <a:pathLst>
                <a:path w="4173" h="769" extrusionOk="0">
                  <a:moveTo>
                    <a:pt x="3761" y="0"/>
                  </a:moveTo>
                  <a:cubicBezTo>
                    <a:pt x="3750" y="0"/>
                    <a:pt x="3739" y="0"/>
                    <a:pt x="3728" y="1"/>
                  </a:cubicBezTo>
                  <a:cubicBezTo>
                    <a:pt x="3611" y="11"/>
                    <a:pt x="3497" y="11"/>
                    <a:pt x="3377" y="17"/>
                  </a:cubicBezTo>
                  <a:cubicBezTo>
                    <a:pt x="3073" y="32"/>
                    <a:pt x="2769" y="37"/>
                    <a:pt x="2465" y="37"/>
                  </a:cubicBezTo>
                  <a:cubicBezTo>
                    <a:pt x="1758" y="37"/>
                    <a:pt x="1050" y="8"/>
                    <a:pt x="339" y="1"/>
                  </a:cubicBezTo>
                  <a:cubicBezTo>
                    <a:pt x="293" y="1"/>
                    <a:pt x="247" y="11"/>
                    <a:pt x="204" y="29"/>
                  </a:cubicBezTo>
                  <a:cubicBezTo>
                    <a:pt x="164" y="60"/>
                    <a:pt x="117" y="84"/>
                    <a:pt x="74" y="115"/>
                  </a:cubicBezTo>
                  <a:cubicBezTo>
                    <a:pt x="65" y="128"/>
                    <a:pt x="59" y="140"/>
                    <a:pt x="53" y="152"/>
                  </a:cubicBezTo>
                  <a:cubicBezTo>
                    <a:pt x="37" y="174"/>
                    <a:pt x="25" y="198"/>
                    <a:pt x="13" y="223"/>
                  </a:cubicBezTo>
                  <a:cubicBezTo>
                    <a:pt x="65" y="241"/>
                    <a:pt x="102" y="303"/>
                    <a:pt x="65" y="352"/>
                  </a:cubicBezTo>
                  <a:cubicBezTo>
                    <a:pt x="43" y="380"/>
                    <a:pt x="22" y="405"/>
                    <a:pt x="0" y="429"/>
                  </a:cubicBezTo>
                  <a:cubicBezTo>
                    <a:pt x="25" y="586"/>
                    <a:pt x="136" y="725"/>
                    <a:pt x="339" y="728"/>
                  </a:cubicBezTo>
                  <a:cubicBezTo>
                    <a:pt x="456" y="728"/>
                    <a:pt x="573" y="731"/>
                    <a:pt x="690" y="734"/>
                  </a:cubicBezTo>
                  <a:cubicBezTo>
                    <a:pt x="1302" y="745"/>
                    <a:pt x="1911" y="768"/>
                    <a:pt x="2521" y="768"/>
                  </a:cubicBezTo>
                  <a:cubicBezTo>
                    <a:pt x="2923" y="768"/>
                    <a:pt x="3325" y="758"/>
                    <a:pt x="3728" y="728"/>
                  </a:cubicBezTo>
                  <a:cubicBezTo>
                    <a:pt x="3765" y="722"/>
                    <a:pt x="3805" y="712"/>
                    <a:pt x="3839" y="697"/>
                  </a:cubicBezTo>
                  <a:cubicBezTo>
                    <a:pt x="3848" y="694"/>
                    <a:pt x="3857" y="694"/>
                    <a:pt x="3863" y="688"/>
                  </a:cubicBezTo>
                  <a:cubicBezTo>
                    <a:pt x="3876" y="685"/>
                    <a:pt x="3885" y="679"/>
                    <a:pt x="3897" y="672"/>
                  </a:cubicBezTo>
                  <a:cubicBezTo>
                    <a:pt x="4172" y="502"/>
                    <a:pt x="4131" y="0"/>
                    <a:pt x="3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259625" y="3197388"/>
              <a:ext cx="153750" cy="162000"/>
            </a:xfrm>
            <a:custGeom>
              <a:avLst/>
              <a:gdLst/>
              <a:ahLst/>
              <a:cxnLst/>
              <a:rect l="l" t="t" r="r" b="b"/>
              <a:pathLst>
                <a:path w="6150" h="6480" extrusionOk="0">
                  <a:moveTo>
                    <a:pt x="5748" y="3325"/>
                  </a:moveTo>
                  <a:lnTo>
                    <a:pt x="5748" y="3325"/>
                  </a:lnTo>
                  <a:cubicBezTo>
                    <a:pt x="5581" y="3396"/>
                    <a:pt x="5424" y="3485"/>
                    <a:pt x="5280" y="3590"/>
                  </a:cubicBezTo>
                  <a:cubicBezTo>
                    <a:pt x="5274" y="3568"/>
                    <a:pt x="5261" y="3550"/>
                    <a:pt x="5246" y="3534"/>
                  </a:cubicBezTo>
                  <a:cubicBezTo>
                    <a:pt x="5412" y="3463"/>
                    <a:pt x="5578" y="3393"/>
                    <a:pt x="5748" y="3325"/>
                  </a:cubicBezTo>
                  <a:close/>
                  <a:moveTo>
                    <a:pt x="5309" y="0"/>
                  </a:moveTo>
                  <a:cubicBezTo>
                    <a:pt x="5294" y="0"/>
                    <a:pt x="5279" y="5"/>
                    <a:pt x="5264" y="16"/>
                  </a:cubicBezTo>
                  <a:cubicBezTo>
                    <a:pt x="5175" y="81"/>
                    <a:pt x="5086" y="136"/>
                    <a:pt x="4997" y="201"/>
                  </a:cubicBezTo>
                  <a:cubicBezTo>
                    <a:pt x="4670" y="435"/>
                    <a:pt x="4329" y="644"/>
                    <a:pt x="3975" y="829"/>
                  </a:cubicBezTo>
                  <a:cubicBezTo>
                    <a:pt x="3879" y="878"/>
                    <a:pt x="3790" y="936"/>
                    <a:pt x="3691" y="982"/>
                  </a:cubicBezTo>
                  <a:cubicBezTo>
                    <a:pt x="3598" y="1025"/>
                    <a:pt x="3655" y="1149"/>
                    <a:pt x="3742" y="1149"/>
                  </a:cubicBezTo>
                  <a:cubicBezTo>
                    <a:pt x="3755" y="1149"/>
                    <a:pt x="3769" y="1146"/>
                    <a:pt x="3784" y="1139"/>
                  </a:cubicBezTo>
                  <a:cubicBezTo>
                    <a:pt x="3845" y="1112"/>
                    <a:pt x="3904" y="1078"/>
                    <a:pt x="3965" y="1047"/>
                  </a:cubicBezTo>
                  <a:cubicBezTo>
                    <a:pt x="4242" y="915"/>
                    <a:pt x="4513" y="767"/>
                    <a:pt x="4772" y="601"/>
                  </a:cubicBezTo>
                  <a:cubicBezTo>
                    <a:pt x="4975" y="469"/>
                    <a:pt x="5064" y="419"/>
                    <a:pt x="5082" y="419"/>
                  </a:cubicBezTo>
                  <a:cubicBezTo>
                    <a:pt x="5133" y="419"/>
                    <a:pt x="4639" y="807"/>
                    <a:pt x="4553" y="899"/>
                  </a:cubicBezTo>
                  <a:cubicBezTo>
                    <a:pt x="4359" y="1106"/>
                    <a:pt x="4159" y="1300"/>
                    <a:pt x="3962" y="1493"/>
                  </a:cubicBezTo>
                  <a:cubicBezTo>
                    <a:pt x="3722" y="1721"/>
                    <a:pt x="3504" y="1968"/>
                    <a:pt x="3300" y="2226"/>
                  </a:cubicBezTo>
                  <a:cubicBezTo>
                    <a:pt x="3253" y="2288"/>
                    <a:pt x="3321" y="2360"/>
                    <a:pt x="3385" y="2360"/>
                  </a:cubicBezTo>
                  <a:cubicBezTo>
                    <a:pt x="3390" y="2360"/>
                    <a:pt x="3396" y="2360"/>
                    <a:pt x="3402" y="2358"/>
                  </a:cubicBezTo>
                  <a:cubicBezTo>
                    <a:pt x="3593" y="2315"/>
                    <a:pt x="3781" y="2248"/>
                    <a:pt x="3956" y="2161"/>
                  </a:cubicBezTo>
                  <a:cubicBezTo>
                    <a:pt x="4513" y="1894"/>
                    <a:pt x="4963" y="1457"/>
                    <a:pt x="5471" y="1069"/>
                  </a:cubicBezTo>
                  <a:cubicBezTo>
                    <a:pt x="5590" y="977"/>
                    <a:pt x="5655" y="938"/>
                    <a:pt x="5678" y="938"/>
                  </a:cubicBezTo>
                  <a:cubicBezTo>
                    <a:pt x="5794" y="938"/>
                    <a:pt x="4924" y="1872"/>
                    <a:pt x="4796" y="1995"/>
                  </a:cubicBezTo>
                  <a:cubicBezTo>
                    <a:pt x="4523" y="2260"/>
                    <a:pt x="4239" y="2512"/>
                    <a:pt x="3965" y="2774"/>
                  </a:cubicBezTo>
                  <a:cubicBezTo>
                    <a:pt x="3827" y="2903"/>
                    <a:pt x="3685" y="3033"/>
                    <a:pt x="3556" y="3174"/>
                  </a:cubicBezTo>
                  <a:cubicBezTo>
                    <a:pt x="3507" y="3229"/>
                    <a:pt x="3542" y="3334"/>
                    <a:pt x="3615" y="3334"/>
                  </a:cubicBezTo>
                  <a:cubicBezTo>
                    <a:pt x="3625" y="3334"/>
                    <a:pt x="3635" y="3332"/>
                    <a:pt x="3645" y="3328"/>
                  </a:cubicBezTo>
                  <a:cubicBezTo>
                    <a:pt x="3759" y="3282"/>
                    <a:pt x="3867" y="3230"/>
                    <a:pt x="3978" y="3174"/>
                  </a:cubicBezTo>
                  <a:cubicBezTo>
                    <a:pt x="4486" y="2919"/>
                    <a:pt x="4932" y="2568"/>
                    <a:pt x="5418" y="2263"/>
                  </a:cubicBezTo>
                  <a:cubicBezTo>
                    <a:pt x="5615" y="2140"/>
                    <a:pt x="5723" y="2091"/>
                    <a:pt x="5770" y="2091"/>
                  </a:cubicBezTo>
                  <a:cubicBezTo>
                    <a:pt x="5944" y="2091"/>
                    <a:pt x="5288" y="2760"/>
                    <a:pt x="5147" y="2891"/>
                  </a:cubicBezTo>
                  <a:cubicBezTo>
                    <a:pt x="4809" y="3211"/>
                    <a:pt x="4402" y="3470"/>
                    <a:pt x="3999" y="3710"/>
                  </a:cubicBezTo>
                  <a:lnTo>
                    <a:pt x="3873" y="3784"/>
                  </a:lnTo>
                  <a:cubicBezTo>
                    <a:pt x="3815" y="3817"/>
                    <a:pt x="3753" y="3854"/>
                    <a:pt x="3694" y="3888"/>
                  </a:cubicBezTo>
                  <a:cubicBezTo>
                    <a:pt x="3612" y="3937"/>
                    <a:pt x="3659" y="4057"/>
                    <a:pt x="3744" y="4057"/>
                  </a:cubicBezTo>
                  <a:cubicBezTo>
                    <a:pt x="3751" y="4057"/>
                    <a:pt x="3758" y="4056"/>
                    <a:pt x="3765" y="4054"/>
                  </a:cubicBezTo>
                  <a:cubicBezTo>
                    <a:pt x="3842" y="4036"/>
                    <a:pt x="3916" y="4011"/>
                    <a:pt x="3990" y="3990"/>
                  </a:cubicBezTo>
                  <a:lnTo>
                    <a:pt x="4012" y="3984"/>
                  </a:lnTo>
                  <a:cubicBezTo>
                    <a:pt x="4329" y="3894"/>
                    <a:pt x="4639" y="3787"/>
                    <a:pt x="4947" y="3657"/>
                  </a:cubicBezTo>
                  <a:lnTo>
                    <a:pt x="4947" y="3657"/>
                  </a:lnTo>
                  <a:cubicBezTo>
                    <a:pt x="4289" y="4076"/>
                    <a:pt x="3658" y="4529"/>
                    <a:pt x="3051" y="5015"/>
                  </a:cubicBezTo>
                  <a:cubicBezTo>
                    <a:pt x="2655" y="5325"/>
                    <a:pt x="1998" y="5694"/>
                    <a:pt x="1723" y="6117"/>
                  </a:cubicBezTo>
                  <a:lnTo>
                    <a:pt x="1723" y="6117"/>
                  </a:lnTo>
                  <a:cubicBezTo>
                    <a:pt x="2089" y="5552"/>
                    <a:pt x="2538" y="5039"/>
                    <a:pt x="2962" y="4513"/>
                  </a:cubicBezTo>
                  <a:cubicBezTo>
                    <a:pt x="2983" y="4482"/>
                    <a:pt x="2987" y="4442"/>
                    <a:pt x="2968" y="4408"/>
                  </a:cubicBezTo>
                  <a:cubicBezTo>
                    <a:pt x="2956" y="4376"/>
                    <a:pt x="2926" y="4356"/>
                    <a:pt x="2895" y="4356"/>
                  </a:cubicBezTo>
                  <a:cubicBezTo>
                    <a:pt x="2880" y="4356"/>
                    <a:pt x="2864" y="4361"/>
                    <a:pt x="2851" y="4372"/>
                  </a:cubicBezTo>
                  <a:cubicBezTo>
                    <a:pt x="2836" y="4381"/>
                    <a:pt x="2823" y="4393"/>
                    <a:pt x="2808" y="4405"/>
                  </a:cubicBezTo>
                  <a:cubicBezTo>
                    <a:pt x="2352" y="4719"/>
                    <a:pt x="1998" y="5110"/>
                    <a:pt x="1632" y="5526"/>
                  </a:cubicBezTo>
                  <a:cubicBezTo>
                    <a:pt x="1499" y="5678"/>
                    <a:pt x="1057" y="6176"/>
                    <a:pt x="964" y="6176"/>
                  </a:cubicBezTo>
                  <a:cubicBezTo>
                    <a:pt x="920" y="6176"/>
                    <a:pt x="955" y="6062"/>
                    <a:pt x="1143" y="5741"/>
                  </a:cubicBezTo>
                  <a:cubicBezTo>
                    <a:pt x="1395" y="5307"/>
                    <a:pt x="1792" y="4904"/>
                    <a:pt x="2112" y="4513"/>
                  </a:cubicBezTo>
                  <a:cubicBezTo>
                    <a:pt x="2155" y="4470"/>
                    <a:pt x="2137" y="4393"/>
                    <a:pt x="2078" y="4375"/>
                  </a:cubicBezTo>
                  <a:cubicBezTo>
                    <a:pt x="2069" y="4371"/>
                    <a:pt x="2058" y="4368"/>
                    <a:pt x="2048" y="4368"/>
                  </a:cubicBezTo>
                  <a:cubicBezTo>
                    <a:pt x="2041" y="4368"/>
                    <a:pt x="2035" y="4369"/>
                    <a:pt x="2029" y="4372"/>
                  </a:cubicBezTo>
                  <a:cubicBezTo>
                    <a:pt x="2014" y="4372"/>
                    <a:pt x="1998" y="4378"/>
                    <a:pt x="1986" y="4387"/>
                  </a:cubicBezTo>
                  <a:cubicBezTo>
                    <a:pt x="1454" y="4802"/>
                    <a:pt x="1081" y="5357"/>
                    <a:pt x="607" y="5834"/>
                  </a:cubicBezTo>
                  <a:cubicBezTo>
                    <a:pt x="448" y="5993"/>
                    <a:pt x="372" y="6056"/>
                    <a:pt x="351" y="6056"/>
                  </a:cubicBezTo>
                  <a:cubicBezTo>
                    <a:pt x="273" y="6056"/>
                    <a:pt x="900" y="5245"/>
                    <a:pt x="893" y="5245"/>
                  </a:cubicBezTo>
                  <a:cubicBezTo>
                    <a:pt x="893" y="5245"/>
                    <a:pt x="892" y="5246"/>
                    <a:pt x="890" y="5249"/>
                  </a:cubicBezTo>
                  <a:lnTo>
                    <a:pt x="890" y="5249"/>
                  </a:lnTo>
                  <a:cubicBezTo>
                    <a:pt x="1087" y="5019"/>
                    <a:pt x="1261" y="4766"/>
                    <a:pt x="1401" y="4498"/>
                  </a:cubicBezTo>
                  <a:cubicBezTo>
                    <a:pt x="1431" y="4436"/>
                    <a:pt x="1385" y="4359"/>
                    <a:pt x="1325" y="4359"/>
                  </a:cubicBezTo>
                  <a:cubicBezTo>
                    <a:pt x="1310" y="4359"/>
                    <a:pt x="1294" y="4364"/>
                    <a:pt x="1278" y="4375"/>
                  </a:cubicBezTo>
                  <a:cubicBezTo>
                    <a:pt x="1007" y="4550"/>
                    <a:pt x="761" y="4762"/>
                    <a:pt x="546" y="5006"/>
                  </a:cubicBezTo>
                  <a:cubicBezTo>
                    <a:pt x="395" y="5168"/>
                    <a:pt x="313" y="5232"/>
                    <a:pt x="275" y="5232"/>
                  </a:cubicBezTo>
                  <a:cubicBezTo>
                    <a:pt x="157" y="5232"/>
                    <a:pt x="494" y="4583"/>
                    <a:pt x="564" y="4356"/>
                  </a:cubicBezTo>
                  <a:cubicBezTo>
                    <a:pt x="567" y="4347"/>
                    <a:pt x="564" y="4341"/>
                    <a:pt x="564" y="4335"/>
                  </a:cubicBezTo>
                  <a:cubicBezTo>
                    <a:pt x="566" y="4279"/>
                    <a:pt x="522" y="4242"/>
                    <a:pt x="475" y="4242"/>
                  </a:cubicBezTo>
                  <a:cubicBezTo>
                    <a:pt x="453" y="4242"/>
                    <a:pt x="431" y="4250"/>
                    <a:pt x="413" y="4267"/>
                  </a:cubicBezTo>
                  <a:lnTo>
                    <a:pt x="305" y="4338"/>
                  </a:lnTo>
                  <a:lnTo>
                    <a:pt x="96" y="4479"/>
                  </a:lnTo>
                  <a:lnTo>
                    <a:pt x="90" y="4485"/>
                  </a:lnTo>
                  <a:cubicBezTo>
                    <a:pt x="1" y="4522"/>
                    <a:pt x="25" y="4652"/>
                    <a:pt x="102" y="4658"/>
                  </a:cubicBezTo>
                  <a:cubicBezTo>
                    <a:pt x="111" y="4658"/>
                    <a:pt x="117" y="4662"/>
                    <a:pt x="126" y="4662"/>
                  </a:cubicBezTo>
                  <a:cubicBezTo>
                    <a:pt x="130" y="4662"/>
                    <a:pt x="134" y="4661"/>
                    <a:pt x="139" y="4658"/>
                  </a:cubicBezTo>
                  <a:cubicBezTo>
                    <a:pt x="199" y="4633"/>
                    <a:pt x="244" y="4622"/>
                    <a:pt x="275" y="4622"/>
                  </a:cubicBezTo>
                  <a:cubicBezTo>
                    <a:pt x="463" y="4622"/>
                    <a:pt x="202" y="5019"/>
                    <a:pt x="81" y="5335"/>
                  </a:cubicBezTo>
                  <a:cubicBezTo>
                    <a:pt x="56" y="5393"/>
                    <a:pt x="41" y="5452"/>
                    <a:pt x="28" y="5514"/>
                  </a:cubicBezTo>
                  <a:cubicBezTo>
                    <a:pt x="22" y="5557"/>
                    <a:pt x="41" y="5597"/>
                    <a:pt x="78" y="5618"/>
                  </a:cubicBezTo>
                  <a:cubicBezTo>
                    <a:pt x="91" y="5625"/>
                    <a:pt x="105" y="5629"/>
                    <a:pt x="119" y="5629"/>
                  </a:cubicBezTo>
                  <a:cubicBezTo>
                    <a:pt x="142" y="5629"/>
                    <a:pt x="165" y="5620"/>
                    <a:pt x="182" y="5603"/>
                  </a:cubicBezTo>
                  <a:cubicBezTo>
                    <a:pt x="355" y="5452"/>
                    <a:pt x="1045" y="4702"/>
                    <a:pt x="1084" y="4702"/>
                  </a:cubicBezTo>
                  <a:cubicBezTo>
                    <a:pt x="1099" y="4702"/>
                    <a:pt x="1014" y="4816"/>
                    <a:pt x="761" y="5126"/>
                  </a:cubicBezTo>
                  <a:cubicBezTo>
                    <a:pt x="499" y="5446"/>
                    <a:pt x="265" y="5751"/>
                    <a:pt x="87" y="6120"/>
                  </a:cubicBezTo>
                  <a:cubicBezTo>
                    <a:pt x="72" y="6154"/>
                    <a:pt x="53" y="6185"/>
                    <a:pt x="38" y="6218"/>
                  </a:cubicBezTo>
                  <a:cubicBezTo>
                    <a:pt x="10" y="6277"/>
                    <a:pt x="44" y="6345"/>
                    <a:pt x="108" y="6354"/>
                  </a:cubicBezTo>
                  <a:cubicBezTo>
                    <a:pt x="113" y="6355"/>
                    <a:pt x="118" y="6355"/>
                    <a:pt x="122" y="6355"/>
                  </a:cubicBezTo>
                  <a:cubicBezTo>
                    <a:pt x="136" y="6355"/>
                    <a:pt x="149" y="6352"/>
                    <a:pt x="161" y="6345"/>
                  </a:cubicBezTo>
                  <a:cubicBezTo>
                    <a:pt x="552" y="6129"/>
                    <a:pt x="850" y="5837"/>
                    <a:pt x="1133" y="5520"/>
                  </a:cubicBezTo>
                  <a:lnTo>
                    <a:pt x="1133" y="5520"/>
                  </a:lnTo>
                  <a:cubicBezTo>
                    <a:pt x="930" y="5778"/>
                    <a:pt x="764" y="6061"/>
                    <a:pt x="635" y="6363"/>
                  </a:cubicBezTo>
                  <a:cubicBezTo>
                    <a:pt x="629" y="6378"/>
                    <a:pt x="629" y="6394"/>
                    <a:pt x="635" y="6409"/>
                  </a:cubicBezTo>
                  <a:cubicBezTo>
                    <a:pt x="651" y="6450"/>
                    <a:pt x="688" y="6474"/>
                    <a:pt x="728" y="6474"/>
                  </a:cubicBezTo>
                  <a:cubicBezTo>
                    <a:pt x="742" y="6474"/>
                    <a:pt x="757" y="6471"/>
                    <a:pt x="770" y="6465"/>
                  </a:cubicBezTo>
                  <a:cubicBezTo>
                    <a:pt x="798" y="6449"/>
                    <a:pt x="820" y="6431"/>
                    <a:pt x="847" y="6412"/>
                  </a:cubicBezTo>
                  <a:cubicBezTo>
                    <a:pt x="1398" y="6089"/>
                    <a:pt x="1783" y="5627"/>
                    <a:pt x="2211" y="5150"/>
                  </a:cubicBezTo>
                  <a:cubicBezTo>
                    <a:pt x="2446" y="4889"/>
                    <a:pt x="2534" y="4790"/>
                    <a:pt x="2534" y="4790"/>
                  </a:cubicBezTo>
                  <a:lnTo>
                    <a:pt x="2534" y="4790"/>
                  </a:lnTo>
                  <a:cubicBezTo>
                    <a:pt x="2534" y="4790"/>
                    <a:pt x="2281" y="5078"/>
                    <a:pt x="2066" y="5353"/>
                  </a:cubicBezTo>
                  <a:cubicBezTo>
                    <a:pt x="1817" y="5670"/>
                    <a:pt x="1589" y="6000"/>
                    <a:pt x="1371" y="6342"/>
                  </a:cubicBezTo>
                  <a:cubicBezTo>
                    <a:pt x="1358" y="6360"/>
                    <a:pt x="1355" y="6388"/>
                    <a:pt x="1364" y="6409"/>
                  </a:cubicBezTo>
                  <a:cubicBezTo>
                    <a:pt x="1378" y="6447"/>
                    <a:pt x="1413" y="6479"/>
                    <a:pt x="1451" y="6479"/>
                  </a:cubicBezTo>
                  <a:cubicBezTo>
                    <a:pt x="1465" y="6479"/>
                    <a:pt x="1479" y="6475"/>
                    <a:pt x="1494" y="6465"/>
                  </a:cubicBezTo>
                  <a:lnTo>
                    <a:pt x="1568" y="6409"/>
                  </a:lnTo>
                  <a:cubicBezTo>
                    <a:pt x="2691" y="5575"/>
                    <a:pt x="3938" y="4695"/>
                    <a:pt x="4898" y="3768"/>
                  </a:cubicBezTo>
                  <a:lnTo>
                    <a:pt x="4898" y="3768"/>
                  </a:lnTo>
                  <a:cubicBezTo>
                    <a:pt x="4045" y="4593"/>
                    <a:pt x="3165" y="5286"/>
                    <a:pt x="2580" y="6342"/>
                  </a:cubicBezTo>
                  <a:cubicBezTo>
                    <a:pt x="2574" y="6351"/>
                    <a:pt x="2574" y="6366"/>
                    <a:pt x="2574" y="6378"/>
                  </a:cubicBezTo>
                  <a:cubicBezTo>
                    <a:pt x="2574" y="6430"/>
                    <a:pt x="2620" y="6479"/>
                    <a:pt x="2666" y="6479"/>
                  </a:cubicBezTo>
                  <a:cubicBezTo>
                    <a:pt x="2686" y="6479"/>
                    <a:pt x="2705" y="6470"/>
                    <a:pt x="2722" y="6449"/>
                  </a:cubicBezTo>
                  <a:cubicBezTo>
                    <a:pt x="2743" y="6425"/>
                    <a:pt x="2768" y="6400"/>
                    <a:pt x="2790" y="6375"/>
                  </a:cubicBezTo>
                  <a:cubicBezTo>
                    <a:pt x="3775" y="5190"/>
                    <a:pt x="4904" y="4156"/>
                    <a:pt x="6105" y="3183"/>
                  </a:cubicBezTo>
                  <a:cubicBezTo>
                    <a:pt x="6120" y="3171"/>
                    <a:pt x="6129" y="3156"/>
                    <a:pt x="6129" y="3137"/>
                  </a:cubicBezTo>
                  <a:cubicBezTo>
                    <a:pt x="6132" y="3131"/>
                    <a:pt x="6132" y="3128"/>
                    <a:pt x="6129" y="3122"/>
                  </a:cubicBezTo>
                  <a:cubicBezTo>
                    <a:pt x="6129" y="3075"/>
                    <a:pt x="6092" y="3028"/>
                    <a:pt x="6043" y="3028"/>
                  </a:cubicBezTo>
                  <a:cubicBezTo>
                    <a:pt x="6034" y="3028"/>
                    <a:pt x="6025" y="3029"/>
                    <a:pt x="6015" y="3033"/>
                  </a:cubicBezTo>
                  <a:cubicBezTo>
                    <a:pt x="5569" y="3196"/>
                    <a:pt x="5135" y="3387"/>
                    <a:pt x="4698" y="3571"/>
                  </a:cubicBezTo>
                  <a:cubicBezTo>
                    <a:pt x="4526" y="3643"/>
                    <a:pt x="4100" y="3882"/>
                    <a:pt x="4077" y="3882"/>
                  </a:cubicBezTo>
                  <a:cubicBezTo>
                    <a:pt x="4067" y="3882"/>
                    <a:pt x="4144" y="3830"/>
                    <a:pt x="4375" y="3685"/>
                  </a:cubicBezTo>
                  <a:cubicBezTo>
                    <a:pt x="5086" y="3242"/>
                    <a:pt x="5726" y="2697"/>
                    <a:pt x="6117" y="1955"/>
                  </a:cubicBezTo>
                  <a:cubicBezTo>
                    <a:pt x="6150" y="1895"/>
                    <a:pt x="6107" y="1816"/>
                    <a:pt x="6042" y="1816"/>
                  </a:cubicBezTo>
                  <a:cubicBezTo>
                    <a:pt x="6033" y="1816"/>
                    <a:pt x="6024" y="1817"/>
                    <a:pt x="6015" y="1820"/>
                  </a:cubicBezTo>
                  <a:cubicBezTo>
                    <a:pt x="5668" y="1937"/>
                    <a:pt x="5335" y="2097"/>
                    <a:pt x="5027" y="2294"/>
                  </a:cubicBezTo>
                  <a:cubicBezTo>
                    <a:pt x="4873" y="2389"/>
                    <a:pt x="4070" y="3007"/>
                    <a:pt x="3996" y="3007"/>
                  </a:cubicBezTo>
                  <a:cubicBezTo>
                    <a:pt x="3975" y="3007"/>
                    <a:pt x="4016" y="2954"/>
                    <a:pt x="4156" y="2817"/>
                  </a:cubicBezTo>
                  <a:cubicBezTo>
                    <a:pt x="4840" y="2149"/>
                    <a:pt x="5548" y="1607"/>
                    <a:pt x="5997" y="742"/>
                  </a:cubicBezTo>
                  <a:cubicBezTo>
                    <a:pt x="6035" y="677"/>
                    <a:pt x="5982" y="608"/>
                    <a:pt x="5918" y="608"/>
                  </a:cubicBezTo>
                  <a:cubicBezTo>
                    <a:pt x="5904" y="608"/>
                    <a:pt x="5889" y="611"/>
                    <a:pt x="5874" y="619"/>
                  </a:cubicBezTo>
                  <a:cubicBezTo>
                    <a:pt x="5169" y="982"/>
                    <a:pt x="4636" y="1589"/>
                    <a:pt x="3950" y="1968"/>
                  </a:cubicBezTo>
                  <a:cubicBezTo>
                    <a:pt x="3851" y="2022"/>
                    <a:pt x="3748" y="2070"/>
                    <a:pt x="3643" y="2115"/>
                  </a:cubicBezTo>
                  <a:lnTo>
                    <a:pt x="3643" y="2115"/>
                  </a:lnTo>
                  <a:cubicBezTo>
                    <a:pt x="3731" y="2076"/>
                    <a:pt x="3839" y="1980"/>
                    <a:pt x="3950" y="1863"/>
                  </a:cubicBezTo>
                  <a:cubicBezTo>
                    <a:pt x="4212" y="1592"/>
                    <a:pt x="4510" y="1192"/>
                    <a:pt x="4680" y="1026"/>
                  </a:cubicBezTo>
                  <a:cubicBezTo>
                    <a:pt x="4923" y="779"/>
                    <a:pt x="5144" y="508"/>
                    <a:pt x="5332" y="216"/>
                  </a:cubicBezTo>
                  <a:cubicBezTo>
                    <a:pt x="5351" y="188"/>
                    <a:pt x="5372" y="164"/>
                    <a:pt x="5391" y="139"/>
                  </a:cubicBezTo>
                  <a:cubicBezTo>
                    <a:pt x="5428" y="80"/>
                    <a:pt x="5371" y="0"/>
                    <a:pt x="5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337900" y="3291338"/>
              <a:ext cx="157050" cy="101400"/>
            </a:xfrm>
            <a:custGeom>
              <a:avLst/>
              <a:gdLst/>
              <a:ahLst/>
              <a:cxnLst/>
              <a:rect l="l" t="t" r="r" b="b"/>
              <a:pathLst>
                <a:path w="6282" h="4056" extrusionOk="0">
                  <a:moveTo>
                    <a:pt x="3036" y="0"/>
                  </a:moveTo>
                  <a:cubicBezTo>
                    <a:pt x="3028" y="0"/>
                    <a:pt x="3021" y="2"/>
                    <a:pt x="3014" y="4"/>
                  </a:cubicBezTo>
                  <a:cubicBezTo>
                    <a:pt x="3004" y="7"/>
                    <a:pt x="2995" y="4"/>
                    <a:pt x="2986" y="10"/>
                  </a:cubicBezTo>
                  <a:cubicBezTo>
                    <a:pt x="1961" y="771"/>
                    <a:pt x="933" y="1500"/>
                    <a:pt x="62" y="2442"/>
                  </a:cubicBezTo>
                  <a:cubicBezTo>
                    <a:pt x="0" y="2508"/>
                    <a:pt x="62" y="2600"/>
                    <a:pt x="131" y="2600"/>
                  </a:cubicBezTo>
                  <a:cubicBezTo>
                    <a:pt x="151" y="2600"/>
                    <a:pt x="172" y="2591"/>
                    <a:pt x="191" y="2571"/>
                  </a:cubicBezTo>
                  <a:cubicBezTo>
                    <a:pt x="539" y="2196"/>
                    <a:pt x="908" y="1842"/>
                    <a:pt x="1299" y="1512"/>
                  </a:cubicBezTo>
                  <a:cubicBezTo>
                    <a:pt x="1589" y="1275"/>
                    <a:pt x="1881" y="1044"/>
                    <a:pt x="2183" y="826"/>
                  </a:cubicBezTo>
                  <a:lnTo>
                    <a:pt x="2223" y="795"/>
                  </a:lnTo>
                  <a:lnTo>
                    <a:pt x="2223" y="795"/>
                  </a:lnTo>
                  <a:cubicBezTo>
                    <a:pt x="1678" y="1451"/>
                    <a:pt x="1225" y="2177"/>
                    <a:pt x="600" y="2765"/>
                  </a:cubicBezTo>
                  <a:cubicBezTo>
                    <a:pt x="542" y="2821"/>
                    <a:pt x="487" y="2876"/>
                    <a:pt x="425" y="2928"/>
                  </a:cubicBezTo>
                  <a:cubicBezTo>
                    <a:pt x="355" y="2988"/>
                    <a:pt x="419" y="3079"/>
                    <a:pt x="495" y="3079"/>
                  </a:cubicBezTo>
                  <a:cubicBezTo>
                    <a:pt x="508" y="3079"/>
                    <a:pt x="522" y="3076"/>
                    <a:pt x="536" y="3070"/>
                  </a:cubicBezTo>
                  <a:cubicBezTo>
                    <a:pt x="579" y="3048"/>
                    <a:pt x="616" y="3024"/>
                    <a:pt x="656" y="3002"/>
                  </a:cubicBezTo>
                  <a:cubicBezTo>
                    <a:pt x="1696" y="2454"/>
                    <a:pt x="2361" y="1460"/>
                    <a:pt x="3340" y="823"/>
                  </a:cubicBezTo>
                  <a:cubicBezTo>
                    <a:pt x="3358" y="811"/>
                    <a:pt x="3371" y="798"/>
                    <a:pt x="3389" y="789"/>
                  </a:cubicBezTo>
                  <a:lnTo>
                    <a:pt x="3389" y="789"/>
                  </a:lnTo>
                  <a:cubicBezTo>
                    <a:pt x="3374" y="798"/>
                    <a:pt x="3358" y="814"/>
                    <a:pt x="3346" y="823"/>
                  </a:cubicBezTo>
                  <a:cubicBezTo>
                    <a:pt x="2906" y="1121"/>
                    <a:pt x="2515" y="1679"/>
                    <a:pt x="2136" y="2051"/>
                  </a:cubicBezTo>
                  <a:cubicBezTo>
                    <a:pt x="1635" y="2547"/>
                    <a:pt x="1136" y="3036"/>
                    <a:pt x="650" y="3541"/>
                  </a:cubicBezTo>
                  <a:cubicBezTo>
                    <a:pt x="533" y="3661"/>
                    <a:pt x="419" y="3775"/>
                    <a:pt x="302" y="3895"/>
                  </a:cubicBezTo>
                  <a:cubicBezTo>
                    <a:pt x="253" y="3949"/>
                    <a:pt x="290" y="4055"/>
                    <a:pt x="360" y="4055"/>
                  </a:cubicBezTo>
                  <a:cubicBezTo>
                    <a:pt x="370" y="4055"/>
                    <a:pt x="380" y="4053"/>
                    <a:pt x="391" y="4049"/>
                  </a:cubicBezTo>
                  <a:cubicBezTo>
                    <a:pt x="480" y="4009"/>
                    <a:pt x="557" y="3966"/>
                    <a:pt x="640" y="3926"/>
                  </a:cubicBezTo>
                  <a:cubicBezTo>
                    <a:pt x="1564" y="3452"/>
                    <a:pt x="2189" y="2654"/>
                    <a:pt x="2866" y="1869"/>
                  </a:cubicBezTo>
                  <a:cubicBezTo>
                    <a:pt x="3057" y="1651"/>
                    <a:pt x="3260" y="1448"/>
                    <a:pt x="3469" y="1251"/>
                  </a:cubicBezTo>
                  <a:cubicBezTo>
                    <a:pt x="3515" y="1208"/>
                    <a:pt x="3728" y="1014"/>
                    <a:pt x="3894" y="878"/>
                  </a:cubicBezTo>
                  <a:cubicBezTo>
                    <a:pt x="3992" y="800"/>
                    <a:pt x="4073" y="741"/>
                    <a:pt x="4097" y="741"/>
                  </a:cubicBezTo>
                  <a:cubicBezTo>
                    <a:pt x="4115" y="741"/>
                    <a:pt x="4103" y="771"/>
                    <a:pt x="4048" y="847"/>
                  </a:cubicBezTo>
                  <a:cubicBezTo>
                    <a:pt x="4039" y="860"/>
                    <a:pt x="4033" y="872"/>
                    <a:pt x="4023" y="887"/>
                  </a:cubicBezTo>
                  <a:cubicBezTo>
                    <a:pt x="3448" y="1685"/>
                    <a:pt x="2875" y="2482"/>
                    <a:pt x="2346" y="3310"/>
                  </a:cubicBezTo>
                  <a:cubicBezTo>
                    <a:pt x="2318" y="3353"/>
                    <a:pt x="2337" y="3408"/>
                    <a:pt x="2380" y="3430"/>
                  </a:cubicBezTo>
                  <a:cubicBezTo>
                    <a:pt x="2466" y="3390"/>
                    <a:pt x="2552" y="3353"/>
                    <a:pt x="2641" y="3319"/>
                  </a:cubicBezTo>
                  <a:cubicBezTo>
                    <a:pt x="2721" y="3270"/>
                    <a:pt x="2798" y="3218"/>
                    <a:pt x="2875" y="3162"/>
                  </a:cubicBezTo>
                  <a:cubicBezTo>
                    <a:pt x="2918" y="3131"/>
                    <a:pt x="2964" y="3107"/>
                    <a:pt x="3004" y="3076"/>
                  </a:cubicBezTo>
                  <a:cubicBezTo>
                    <a:pt x="3592" y="2633"/>
                    <a:pt x="4088" y="2088"/>
                    <a:pt x="4602" y="1546"/>
                  </a:cubicBezTo>
                  <a:cubicBezTo>
                    <a:pt x="4794" y="1346"/>
                    <a:pt x="5106" y="1078"/>
                    <a:pt x="5177" y="1078"/>
                  </a:cubicBezTo>
                  <a:cubicBezTo>
                    <a:pt x="5232" y="1078"/>
                    <a:pt x="5144" y="1235"/>
                    <a:pt x="4750" y="1703"/>
                  </a:cubicBezTo>
                  <a:cubicBezTo>
                    <a:pt x="4433" y="2082"/>
                    <a:pt x="4091" y="2430"/>
                    <a:pt x="3799" y="2827"/>
                  </a:cubicBezTo>
                  <a:cubicBezTo>
                    <a:pt x="3754" y="2887"/>
                    <a:pt x="3814" y="2963"/>
                    <a:pt x="3878" y="2963"/>
                  </a:cubicBezTo>
                  <a:cubicBezTo>
                    <a:pt x="3893" y="2963"/>
                    <a:pt x="3908" y="2959"/>
                    <a:pt x="3922" y="2950"/>
                  </a:cubicBezTo>
                  <a:cubicBezTo>
                    <a:pt x="4454" y="2608"/>
                    <a:pt x="4907" y="2190"/>
                    <a:pt x="5362" y="1752"/>
                  </a:cubicBezTo>
                  <a:cubicBezTo>
                    <a:pt x="5470" y="1649"/>
                    <a:pt x="5715" y="1449"/>
                    <a:pt x="5799" y="1449"/>
                  </a:cubicBezTo>
                  <a:cubicBezTo>
                    <a:pt x="5852" y="1449"/>
                    <a:pt x="5840" y="1530"/>
                    <a:pt x="5686" y="1768"/>
                  </a:cubicBezTo>
                  <a:cubicBezTo>
                    <a:pt x="5445" y="2134"/>
                    <a:pt x="5135" y="2460"/>
                    <a:pt x="4885" y="2827"/>
                  </a:cubicBezTo>
                  <a:cubicBezTo>
                    <a:pt x="4850" y="2880"/>
                    <a:pt x="4900" y="2965"/>
                    <a:pt x="4962" y="2965"/>
                  </a:cubicBezTo>
                  <a:cubicBezTo>
                    <a:pt x="4971" y="2965"/>
                    <a:pt x="4980" y="2963"/>
                    <a:pt x="4990" y="2959"/>
                  </a:cubicBezTo>
                  <a:cubicBezTo>
                    <a:pt x="5204" y="2875"/>
                    <a:pt x="5680" y="2525"/>
                    <a:pt x="5884" y="2525"/>
                  </a:cubicBezTo>
                  <a:cubicBezTo>
                    <a:pt x="5965" y="2525"/>
                    <a:pt x="6003" y="2580"/>
                    <a:pt x="5966" y="2728"/>
                  </a:cubicBezTo>
                  <a:cubicBezTo>
                    <a:pt x="5949" y="2796"/>
                    <a:pt x="6005" y="2840"/>
                    <a:pt x="6059" y="2840"/>
                  </a:cubicBezTo>
                  <a:cubicBezTo>
                    <a:pt x="6095" y="2840"/>
                    <a:pt x="6130" y="2820"/>
                    <a:pt x="6141" y="2774"/>
                  </a:cubicBezTo>
                  <a:lnTo>
                    <a:pt x="6212" y="2494"/>
                  </a:lnTo>
                  <a:cubicBezTo>
                    <a:pt x="6230" y="2427"/>
                    <a:pt x="6246" y="2359"/>
                    <a:pt x="6264" y="2291"/>
                  </a:cubicBezTo>
                  <a:cubicBezTo>
                    <a:pt x="6270" y="2257"/>
                    <a:pt x="6258" y="2223"/>
                    <a:pt x="6233" y="2202"/>
                  </a:cubicBezTo>
                  <a:cubicBezTo>
                    <a:pt x="6220" y="2184"/>
                    <a:pt x="6199" y="2174"/>
                    <a:pt x="6177" y="2174"/>
                  </a:cubicBezTo>
                  <a:cubicBezTo>
                    <a:pt x="6169" y="2174"/>
                    <a:pt x="6161" y="2175"/>
                    <a:pt x="6153" y="2177"/>
                  </a:cubicBezTo>
                  <a:cubicBezTo>
                    <a:pt x="5990" y="2243"/>
                    <a:pt x="5623" y="2464"/>
                    <a:pt x="5497" y="2464"/>
                  </a:cubicBezTo>
                  <a:cubicBezTo>
                    <a:pt x="5421" y="2464"/>
                    <a:pt x="5431" y="2385"/>
                    <a:pt x="5621" y="2146"/>
                  </a:cubicBezTo>
                  <a:cubicBezTo>
                    <a:pt x="5919" y="1777"/>
                    <a:pt x="6132" y="1420"/>
                    <a:pt x="6261" y="968"/>
                  </a:cubicBezTo>
                  <a:lnTo>
                    <a:pt x="6264" y="958"/>
                  </a:lnTo>
                  <a:cubicBezTo>
                    <a:pt x="6281" y="903"/>
                    <a:pt x="6230" y="840"/>
                    <a:pt x="6177" y="840"/>
                  </a:cubicBezTo>
                  <a:cubicBezTo>
                    <a:pt x="6161" y="840"/>
                    <a:pt x="6146" y="845"/>
                    <a:pt x="6132" y="857"/>
                  </a:cubicBezTo>
                  <a:lnTo>
                    <a:pt x="6018" y="943"/>
                  </a:lnTo>
                  <a:cubicBezTo>
                    <a:pt x="5464" y="1372"/>
                    <a:pt x="4833" y="1858"/>
                    <a:pt x="4393" y="2371"/>
                  </a:cubicBezTo>
                  <a:lnTo>
                    <a:pt x="4393" y="2371"/>
                  </a:lnTo>
                  <a:cubicBezTo>
                    <a:pt x="4806" y="1886"/>
                    <a:pt x="5215" y="1459"/>
                    <a:pt x="5501" y="912"/>
                  </a:cubicBezTo>
                  <a:cubicBezTo>
                    <a:pt x="5562" y="811"/>
                    <a:pt x="5615" y="706"/>
                    <a:pt x="5661" y="595"/>
                  </a:cubicBezTo>
                  <a:cubicBezTo>
                    <a:pt x="5683" y="539"/>
                    <a:pt x="5626" y="479"/>
                    <a:pt x="5569" y="479"/>
                  </a:cubicBezTo>
                  <a:cubicBezTo>
                    <a:pt x="5554" y="479"/>
                    <a:pt x="5539" y="484"/>
                    <a:pt x="5525" y="493"/>
                  </a:cubicBezTo>
                  <a:cubicBezTo>
                    <a:pt x="5350" y="623"/>
                    <a:pt x="5184" y="761"/>
                    <a:pt x="5024" y="906"/>
                  </a:cubicBezTo>
                  <a:cubicBezTo>
                    <a:pt x="4476" y="1389"/>
                    <a:pt x="3993" y="1943"/>
                    <a:pt x="3472" y="2460"/>
                  </a:cubicBezTo>
                  <a:cubicBezTo>
                    <a:pt x="3229" y="2700"/>
                    <a:pt x="2961" y="2919"/>
                    <a:pt x="2675" y="3107"/>
                  </a:cubicBezTo>
                  <a:cubicBezTo>
                    <a:pt x="2875" y="2968"/>
                    <a:pt x="3088" y="2516"/>
                    <a:pt x="3223" y="2319"/>
                  </a:cubicBezTo>
                  <a:cubicBezTo>
                    <a:pt x="3552" y="1839"/>
                    <a:pt x="3897" y="1368"/>
                    <a:pt x="4239" y="894"/>
                  </a:cubicBezTo>
                  <a:cubicBezTo>
                    <a:pt x="4307" y="801"/>
                    <a:pt x="4374" y="709"/>
                    <a:pt x="4442" y="617"/>
                  </a:cubicBezTo>
                  <a:cubicBezTo>
                    <a:pt x="4490" y="548"/>
                    <a:pt x="4422" y="485"/>
                    <a:pt x="4356" y="485"/>
                  </a:cubicBezTo>
                  <a:cubicBezTo>
                    <a:pt x="4342" y="485"/>
                    <a:pt x="4328" y="488"/>
                    <a:pt x="4316" y="493"/>
                  </a:cubicBezTo>
                  <a:cubicBezTo>
                    <a:pt x="4094" y="595"/>
                    <a:pt x="3885" y="718"/>
                    <a:pt x="3691" y="866"/>
                  </a:cubicBezTo>
                  <a:cubicBezTo>
                    <a:pt x="2934" y="1411"/>
                    <a:pt x="2383" y="2196"/>
                    <a:pt x="1742" y="2882"/>
                  </a:cubicBezTo>
                  <a:cubicBezTo>
                    <a:pt x="1478" y="3165"/>
                    <a:pt x="1179" y="3415"/>
                    <a:pt x="853" y="3624"/>
                  </a:cubicBezTo>
                  <a:cubicBezTo>
                    <a:pt x="774" y="3677"/>
                    <a:pt x="728" y="3704"/>
                    <a:pt x="715" y="3704"/>
                  </a:cubicBezTo>
                  <a:cubicBezTo>
                    <a:pt x="690" y="3704"/>
                    <a:pt x="797" y="3597"/>
                    <a:pt x="1038" y="3384"/>
                  </a:cubicBezTo>
                  <a:cubicBezTo>
                    <a:pt x="1238" y="3181"/>
                    <a:pt x="1444" y="2978"/>
                    <a:pt x="1653" y="2774"/>
                  </a:cubicBezTo>
                  <a:cubicBezTo>
                    <a:pt x="2293" y="2150"/>
                    <a:pt x="2924" y="1522"/>
                    <a:pt x="3512" y="844"/>
                  </a:cubicBezTo>
                  <a:cubicBezTo>
                    <a:pt x="3574" y="771"/>
                    <a:pt x="3642" y="706"/>
                    <a:pt x="3700" y="635"/>
                  </a:cubicBezTo>
                  <a:cubicBezTo>
                    <a:pt x="3759" y="571"/>
                    <a:pt x="3707" y="482"/>
                    <a:pt x="3637" y="482"/>
                  </a:cubicBezTo>
                  <a:cubicBezTo>
                    <a:pt x="3622" y="482"/>
                    <a:pt x="3607" y="485"/>
                    <a:pt x="3592" y="493"/>
                  </a:cubicBezTo>
                  <a:cubicBezTo>
                    <a:pt x="3435" y="567"/>
                    <a:pt x="3281" y="657"/>
                    <a:pt x="3137" y="752"/>
                  </a:cubicBezTo>
                  <a:cubicBezTo>
                    <a:pt x="2266" y="1331"/>
                    <a:pt x="1638" y="2208"/>
                    <a:pt x="739" y="2771"/>
                  </a:cubicBezTo>
                  <a:cubicBezTo>
                    <a:pt x="1619" y="2217"/>
                    <a:pt x="2216" y="1032"/>
                    <a:pt x="3017" y="232"/>
                  </a:cubicBezTo>
                  <a:cubicBezTo>
                    <a:pt x="3044" y="207"/>
                    <a:pt x="3069" y="176"/>
                    <a:pt x="3097" y="152"/>
                  </a:cubicBezTo>
                  <a:cubicBezTo>
                    <a:pt x="3155" y="94"/>
                    <a:pt x="3101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340625" y="3372988"/>
              <a:ext cx="69850" cy="80275"/>
            </a:xfrm>
            <a:custGeom>
              <a:avLst/>
              <a:gdLst/>
              <a:ahLst/>
              <a:cxnLst/>
              <a:rect l="l" t="t" r="r" b="b"/>
              <a:pathLst>
                <a:path w="2794" h="3211" extrusionOk="0">
                  <a:moveTo>
                    <a:pt x="2674" y="0"/>
                  </a:moveTo>
                  <a:cubicBezTo>
                    <a:pt x="2669" y="0"/>
                    <a:pt x="2664" y="1"/>
                    <a:pt x="2658" y="4"/>
                  </a:cubicBezTo>
                  <a:cubicBezTo>
                    <a:pt x="2615" y="16"/>
                    <a:pt x="2578" y="38"/>
                    <a:pt x="2538" y="53"/>
                  </a:cubicBezTo>
                  <a:cubicBezTo>
                    <a:pt x="2449" y="84"/>
                    <a:pt x="2363" y="124"/>
                    <a:pt x="2274" y="164"/>
                  </a:cubicBezTo>
                  <a:cubicBezTo>
                    <a:pt x="1673" y="426"/>
                    <a:pt x="1119" y="789"/>
                    <a:pt x="547" y="1106"/>
                  </a:cubicBezTo>
                  <a:cubicBezTo>
                    <a:pt x="396" y="1189"/>
                    <a:pt x="248" y="1272"/>
                    <a:pt x="94" y="1343"/>
                  </a:cubicBezTo>
                  <a:cubicBezTo>
                    <a:pt x="1" y="1386"/>
                    <a:pt x="58" y="1509"/>
                    <a:pt x="145" y="1509"/>
                  </a:cubicBezTo>
                  <a:cubicBezTo>
                    <a:pt x="158" y="1509"/>
                    <a:pt x="172" y="1506"/>
                    <a:pt x="187" y="1500"/>
                  </a:cubicBezTo>
                  <a:cubicBezTo>
                    <a:pt x="310" y="1441"/>
                    <a:pt x="430" y="1374"/>
                    <a:pt x="553" y="1309"/>
                  </a:cubicBezTo>
                  <a:cubicBezTo>
                    <a:pt x="1159" y="980"/>
                    <a:pt x="1732" y="592"/>
                    <a:pt x="2366" y="321"/>
                  </a:cubicBezTo>
                  <a:lnTo>
                    <a:pt x="2366" y="321"/>
                  </a:lnTo>
                  <a:cubicBezTo>
                    <a:pt x="1815" y="909"/>
                    <a:pt x="1104" y="1324"/>
                    <a:pt x="568" y="1934"/>
                  </a:cubicBezTo>
                  <a:cubicBezTo>
                    <a:pt x="519" y="1989"/>
                    <a:pt x="470" y="2042"/>
                    <a:pt x="424" y="2103"/>
                  </a:cubicBezTo>
                  <a:cubicBezTo>
                    <a:pt x="375" y="2167"/>
                    <a:pt x="442" y="2237"/>
                    <a:pt x="509" y="2237"/>
                  </a:cubicBezTo>
                  <a:cubicBezTo>
                    <a:pt x="523" y="2237"/>
                    <a:pt x="537" y="2233"/>
                    <a:pt x="550" y="2226"/>
                  </a:cubicBezTo>
                  <a:cubicBezTo>
                    <a:pt x="559" y="2220"/>
                    <a:pt x="568" y="2214"/>
                    <a:pt x="578" y="2208"/>
                  </a:cubicBezTo>
                  <a:cubicBezTo>
                    <a:pt x="1169" y="1885"/>
                    <a:pt x="1670" y="1441"/>
                    <a:pt x="2277" y="1161"/>
                  </a:cubicBezTo>
                  <a:lnTo>
                    <a:pt x="2277" y="1161"/>
                  </a:lnTo>
                  <a:cubicBezTo>
                    <a:pt x="1803" y="1789"/>
                    <a:pt x="1169" y="2263"/>
                    <a:pt x="590" y="2796"/>
                  </a:cubicBezTo>
                  <a:cubicBezTo>
                    <a:pt x="541" y="2842"/>
                    <a:pt x="488" y="2885"/>
                    <a:pt x="439" y="2931"/>
                  </a:cubicBezTo>
                  <a:cubicBezTo>
                    <a:pt x="384" y="2984"/>
                    <a:pt x="427" y="3090"/>
                    <a:pt x="501" y="3090"/>
                  </a:cubicBezTo>
                  <a:cubicBezTo>
                    <a:pt x="510" y="3090"/>
                    <a:pt x="519" y="3088"/>
                    <a:pt x="528" y="3085"/>
                  </a:cubicBezTo>
                  <a:cubicBezTo>
                    <a:pt x="547" y="3076"/>
                    <a:pt x="565" y="3064"/>
                    <a:pt x="584" y="3057"/>
                  </a:cubicBezTo>
                  <a:cubicBezTo>
                    <a:pt x="1138" y="2830"/>
                    <a:pt x="1593" y="2445"/>
                    <a:pt x="2086" y="2116"/>
                  </a:cubicBezTo>
                  <a:lnTo>
                    <a:pt x="2086" y="2116"/>
                  </a:lnTo>
                  <a:cubicBezTo>
                    <a:pt x="1812" y="2430"/>
                    <a:pt x="1486" y="2703"/>
                    <a:pt x="1270" y="3073"/>
                  </a:cubicBezTo>
                  <a:cubicBezTo>
                    <a:pt x="1238" y="3127"/>
                    <a:pt x="1281" y="3211"/>
                    <a:pt x="1345" y="3211"/>
                  </a:cubicBezTo>
                  <a:cubicBezTo>
                    <a:pt x="1355" y="3211"/>
                    <a:pt x="1365" y="3209"/>
                    <a:pt x="1375" y="3205"/>
                  </a:cubicBezTo>
                  <a:cubicBezTo>
                    <a:pt x="1532" y="3141"/>
                    <a:pt x="1689" y="3070"/>
                    <a:pt x="1843" y="2990"/>
                  </a:cubicBezTo>
                  <a:cubicBezTo>
                    <a:pt x="1987" y="2913"/>
                    <a:pt x="2138" y="2842"/>
                    <a:pt x="2292" y="2780"/>
                  </a:cubicBezTo>
                  <a:cubicBezTo>
                    <a:pt x="2333" y="2764"/>
                    <a:pt x="2365" y="2757"/>
                    <a:pt x="2391" y="2757"/>
                  </a:cubicBezTo>
                  <a:cubicBezTo>
                    <a:pt x="2542" y="2757"/>
                    <a:pt x="2468" y="3001"/>
                    <a:pt x="2468" y="3119"/>
                  </a:cubicBezTo>
                  <a:cubicBezTo>
                    <a:pt x="2468" y="3162"/>
                    <a:pt x="2505" y="3202"/>
                    <a:pt x="2548" y="3202"/>
                  </a:cubicBezTo>
                  <a:cubicBezTo>
                    <a:pt x="2553" y="3203"/>
                    <a:pt x="2558" y="3203"/>
                    <a:pt x="2564" y="3203"/>
                  </a:cubicBezTo>
                  <a:cubicBezTo>
                    <a:pt x="2612" y="3203"/>
                    <a:pt x="2652" y="3166"/>
                    <a:pt x="2649" y="3119"/>
                  </a:cubicBezTo>
                  <a:lnTo>
                    <a:pt x="2649" y="2630"/>
                  </a:lnTo>
                  <a:cubicBezTo>
                    <a:pt x="2649" y="2580"/>
                    <a:pt x="2609" y="2540"/>
                    <a:pt x="2560" y="2540"/>
                  </a:cubicBezTo>
                  <a:cubicBezTo>
                    <a:pt x="2554" y="2540"/>
                    <a:pt x="2548" y="2543"/>
                    <a:pt x="2545" y="2543"/>
                  </a:cubicBezTo>
                  <a:cubicBezTo>
                    <a:pt x="2206" y="2587"/>
                    <a:pt x="1920" y="2747"/>
                    <a:pt x="1621" y="2894"/>
                  </a:cubicBezTo>
                  <a:cubicBezTo>
                    <a:pt x="1907" y="2531"/>
                    <a:pt x="2277" y="2236"/>
                    <a:pt x="2514" y="1829"/>
                  </a:cubicBezTo>
                  <a:cubicBezTo>
                    <a:pt x="2551" y="1764"/>
                    <a:pt x="2500" y="1694"/>
                    <a:pt x="2436" y="1694"/>
                  </a:cubicBezTo>
                  <a:cubicBezTo>
                    <a:pt x="2421" y="1694"/>
                    <a:pt x="2406" y="1697"/>
                    <a:pt x="2391" y="1706"/>
                  </a:cubicBezTo>
                  <a:cubicBezTo>
                    <a:pt x="1935" y="1952"/>
                    <a:pt x="1538" y="2291"/>
                    <a:pt x="1104" y="2571"/>
                  </a:cubicBezTo>
                  <a:cubicBezTo>
                    <a:pt x="1664" y="2091"/>
                    <a:pt x="2237" y="1626"/>
                    <a:pt x="2631" y="989"/>
                  </a:cubicBezTo>
                  <a:lnTo>
                    <a:pt x="2637" y="983"/>
                  </a:lnTo>
                  <a:cubicBezTo>
                    <a:pt x="2649" y="958"/>
                    <a:pt x="2649" y="927"/>
                    <a:pt x="2637" y="903"/>
                  </a:cubicBezTo>
                  <a:cubicBezTo>
                    <a:pt x="2624" y="867"/>
                    <a:pt x="2590" y="844"/>
                    <a:pt x="2555" y="844"/>
                  </a:cubicBezTo>
                  <a:cubicBezTo>
                    <a:pt x="2547" y="844"/>
                    <a:pt x="2540" y="845"/>
                    <a:pt x="2532" y="847"/>
                  </a:cubicBezTo>
                  <a:cubicBezTo>
                    <a:pt x="1960" y="1035"/>
                    <a:pt x="1495" y="1395"/>
                    <a:pt x="1009" y="1725"/>
                  </a:cubicBezTo>
                  <a:cubicBezTo>
                    <a:pt x="1547" y="1217"/>
                    <a:pt x="2184" y="817"/>
                    <a:pt x="2662" y="241"/>
                  </a:cubicBezTo>
                  <a:lnTo>
                    <a:pt x="2689" y="210"/>
                  </a:lnTo>
                  <a:cubicBezTo>
                    <a:pt x="2711" y="186"/>
                    <a:pt x="2735" y="161"/>
                    <a:pt x="2754" y="133"/>
                  </a:cubicBezTo>
                  <a:cubicBezTo>
                    <a:pt x="2794" y="87"/>
                    <a:pt x="2754" y="22"/>
                    <a:pt x="2705" y="4"/>
                  </a:cubicBezTo>
                  <a:lnTo>
                    <a:pt x="2695" y="4"/>
                  </a:lnTo>
                  <a:cubicBezTo>
                    <a:pt x="2688" y="2"/>
                    <a:pt x="2681" y="0"/>
                    <a:pt x="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56" name="Google Shape;156;p6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6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823325" y="445025"/>
            <a:ext cx="760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6"/>
          <p:cNvGrpSpPr/>
          <p:nvPr/>
        </p:nvGrpSpPr>
        <p:grpSpPr>
          <a:xfrm>
            <a:off x="7413438" y="457300"/>
            <a:ext cx="433800" cy="401375"/>
            <a:chOff x="-5109675" y="401650"/>
            <a:chExt cx="433800" cy="401375"/>
          </a:xfrm>
        </p:grpSpPr>
        <p:sp>
          <p:nvSpPr>
            <p:cNvPr id="175" name="Google Shape;175;p6"/>
            <p:cNvSpPr/>
            <p:nvPr/>
          </p:nvSpPr>
          <p:spPr>
            <a:xfrm>
              <a:off x="-4981450" y="401650"/>
              <a:ext cx="154125" cy="123100"/>
            </a:xfrm>
            <a:custGeom>
              <a:avLst/>
              <a:gdLst/>
              <a:ahLst/>
              <a:cxnLst/>
              <a:rect l="l" t="t" r="r" b="b"/>
              <a:pathLst>
                <a:path w="6165" h="4924" extrusionOk="0">
                  <a:moveTo>
                    <a:pt x="3418" y="712"/>
                  </a:moveTo>
                  <a:cubicBezTo>
                    <a:pt x="3427" y="712"/>
                    <a:pt x="3437" y="712"/>
                    <a:pt x="3447" y="712"/>
                  </a:cubicBezTo>
                  <a:cubicBezTo>
                    <a:pt x="4484" y="727"/>
                    <a:pt x="5408" y="1463"/>
                    <a:pt x="5248" y="2556"/>
                  </a:cubicBezTo>
                  <a:cubicBezTo>
                    <a:pt x="5100" y="3587"/>
                    <a:pt x="4139" y="4156"/>
                    <a:pt x="3170" y="4196"/>
                  </a:cubicBezTo>
                  <a:cubicBezTo>
                    <a:pt x="1111" y="3786"/>
                    <a:pt x="1251" y="712"/>
                    <a:pt x="3418" y="712"/>
                  </a:cubicBezTo>
                  <a:close/>
                  <a:moveTo>
                    <a:pt x="3422" y="1"/>
                  </a:moveTo>
                  <a:cubicBezTo>
                    <a:pt x="560" y="1"/>
                    <a:pt x="0" y="4362"/>
                    <a:pt x="3007" y="4901"/>
                  </a:cubicBezTo>
                  <a:cubicBezTo>
                    <a:pt x="3044" y="4915"/>
                    <a:pt x="3084" y="4923"/>
                    <a:pt x="3124" y="4923"/>
                  </a:cubicBezTo>
                  <a:cubicBezTo>
                    <a:pt x="3130" y="4923"/>
                    <a:pt x="3136" y="4923"/>
                    <a:pt x="3142" y="4923"/>
                  </a:cubicBezTo>
                  <a:cubicBezTo>
                    <a:pt x="4518" y="4883"/>
                    <a:pt x="5762" y="4036"/>
                    <a:pt x="5968" y="2611"/>
                  </a:cubicBezTo>
                  <a:cubicBezTo>
                    <a:pt x="6165" y="1250"/>
                    <a:pt x="5124" y="204"/>
                    <a:pt x="3825" y="28"/>
                  </a:cubicBezTo>
                  <a:cubicBezTo>
                    <a:pt x="3686" y="10"/>
                    <a:pt x="3552" y="1"/>
                    <a:pt x="3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5109675" y="552650"/>
              <a:ext cx="433800" cy="117300"/>
            </a:xfrm>
            <a:custGeom>
              <a:avLst/>
              <a:gdLst/>
              <a:ahLst/>
              <a:cxnLst/>
              <a:rect l="l" t="t" r="r" b="b"/>
              <a:pathLst>
                <a:path w="17352" h="4692" extrusionOk="0">
                  <a:moveTo>
                    <a:pt x="6794" y="751"/>
                  </a:moveTo>
                  <a:cubicBezTo>
                    <a:pt x="7572" y="751"/>
                    <a:pt x="8349" y="760"/>
                    <a:pt x="9127" y="782"/>
                  </a:cubicBezTo>
                  <a:cubicBezTo>
                    <a:pt x="11623" y="853"/>
                    <a:pt x="14156" y="840"/>
                    <a:pt x="16625" y="1247"/>
                  </a:cubicBezTo>
                  <a:lnTo>
                    <a:pt x="16625" y="3965"/>
                  </a:lnTo>
                  <a:cubicBezTo>
                    <a:pt x="11365" y="3949"/>
                    <a:pt x="6119" y="3518"/>
                    <a:pt x="862" y="3484"/>
                  </a:cubicBezTo>
                  <a:cubicBezTo>
                    <a:pt x="837" y="2595"/>
                    <a:pt x="764" y="1705"/>
                    <a:pt x="739" y="816"/>
                  </a:cubicBezTo>
                  <a:cubicBezTo>
                    <a:pt x="2757" y="807"/>
                    <a:pt x="4775" y="751"/>
                    <a:pt x="6794" y="751"/>
                  </a:cubicBezTo>
                  <a:close/>
                  <a:moveTo>
                    <a:pt x="6776" y="1"/>
                  </a:moveTo>
                  <a:cubicBezTo>
                    <a:pt x="4639" y="1"/>
                    <a:pt x="2499" y="88"/>
                    <a:pt x="366" y="92"/>
                  </a:cubicBezTo>
                  <a:cubicBezTo>
                    <a:pt x="277" y="92"/>
                    <a:pt x="191" y="123"/>
                    <a:pt x="126" y="185"/>
                  </a:cubicBezTo>
                  <a:cubicBezTo>
                    <a:pt x="46" y="249"/>
                    <a:pt x="0" y="351"/>
                    <a:pt x="3" y="459"/>
                  </a:cubicBezTo>
                  <a:cubicBezTo>
                    <a:pt x="9" y="1588"/>
                    <a:pt x="136" y="2715"/>
                    <a:pt x="145" y="3845"/>
                  </a:cubicBezTo>
                  <a:cubicBezTo>
                    <a:pt x="145" y="3934"/>
                    <a:pt x="179" y="4020"/>
                    <a:pt x="240" y="4085"/>
                  </a:cubicBezTo>
                  <a:cubicBezTo>
                    <a:pt x="303" y="4162"/>
                    <a:pt x="397" y="4208"/>
                    <a:pt x="498" y="4208"/>
                  </a:cubicBezTo>
                  <a:cubicBezTo>
                    <a:pt x="501" y="4208"/>
                    <a:pt x="505" y="4208"/>
                    <a:pt x="508" y="4208"/>
                  </a:cubicBezTo>
                  <a:cubicBezTo>
                    <a:pt x="5898" y="4220"/>
                    <a:pt x="11275" y="4679"/>
                    <a:pt x="16665" y="4691"/>
                  </a:cubicBezTo>
                  <a:cubicBezTo>
                    <a:pt x="16727" y="4691"/>
                    <a:pt x="16785" y="4679"/>
                    <a:pt x="16838" y="4651"/>
                  </a:cubicBezTo>
                  <a:cubicBezTo>
                    <a:pt x="16885" y="4670"/>
                    <a:pt x="16937" y="4680"/>
                    <a:pt x="16989" y="4680"/>
                  </a:cubicBezTo>
                  <a:cubicBezTo>
                    <a:pt x="17171" y="4680"/>
                    <a:pt x="17352" y="4563"/>
                    <a:pt x="17352" y="4328"/>
                  </a:cubicBezTo>
                  <a:lnTo>
                    <a:pt x="17352" y="942"/>
                  </a:lnTo>
                  <a:cubicBezTo>
                    <a:pt x="17352" y="923"/>
                    <a:pt x="17349" y="908"/>
                    <a:pt x="17345" y="890"/>
                  </a:cubicBezTo>
                  <a:cubicBezTo>
                    <a:pt x="17345" y="751"/>
                    <a:pt x="17265" y="625"/>
                    <a:pt x="17084" y="591"/>
                  </a:cubicBezTo>
                  <a:cubicBezTo>
                    <a:pt x="14741" y="172"/>
                    <a:pt x="12411" y="243"/>
                    <a:pt x="10050" y="92"/>
                  </a:cubicBezTo>
                  <a:cubicBezTo>
                    <a:pt x="8961" y="24"/>
                    <a:pt x="7869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4962750" y="703675"/>
              <a:ext cx="112200" cy="99350"/>
            </a:xfrm>
            <a:custGeom>
              <a:avLst/>
              <a:gdLst/>
              <a:ahLst/>
              <a:cxnLst/>
              <a:rect l="l" t="t" r="r" b="b"/>
              <a:pathLst>
                <a:path w="4488" h="3974" extrusionOk="0">
                  <a:moveTo>
                    <a:pt x="2276" y="716"/>
                  </a:moveTo>
                  <a:cubicBezTo>
                    <a:pt x="3739" y="716"/>
                    <a:pt x="4142" y="2898"/>
                    <a:pt x="2548" y="3230"/>
                  </a:cubicBezTo>
                  <a:cubicBezTo>
                    <a:pt x="2438" y="3253"/>
                    <a:pt x="2328" y="3264"/>
                    <a:pt x="2220" y="3264"/>
                  </a:cubicBezTo>
                  <a:cubicBezTo>
                    <a:pt x="1516" y="3264"/>
                    <a:pt x="879" y="2803"/>
                    <a:pt x="793" y="2064"/>
                  </a:cubicBezTo>
                  <a:cubicBezTo>
                    <a:pt x="711" y="1345"/>
                    <a:pt x="1160" y="749"/>
                    <a:pt x="1888" y="749"/>
                  </a:cubicBezTo>
                  <a:cubicBezTo>
                    <a:pt x="1896" y="749"/>
                    <a:pt x="1903" y="749"/>
                    <a:pt x="1911" y="749"/>
                  </a:cubicBezTo>
                  <a:cubicBezTo>
                    <a:pt x="1948" y="749"/>
                    <a:pt x="1985" y="746"/>
                    <a:pt x="2019" y="737"/>
                  </a:cubicBezTo>
                  <a:cubicBezTo>
                    <a:pt x="2108" y="722"/>
                    <a:pt x="2194" y="716"/>
                    <a:pt x="2276" y="716"/>
                  </a:cubicBezTo>
                  <a:close/>
                  <a:moveTo>
                    <a:pt x="2253" y="0"/>
                  </a:moveTo>
                  <a:cubicBezTo>
                    <a:pt x="2141" y="0"/>
                    <a:pt x="2028" y="8"/>
                    <a:pt x="1914" y="23"/>
                  </a:cubicBezTo>
                  <a:lnTo>
                    <a:pt x="1911" y="23"/>
                  </a:lnTo>
                  <a:cubicBezTo>
                    <a:pt x="1898" y="23"/>
                    <a:pt x="1885" y="23"/>
                    <a:pt x="1872" y="23"/>
                  </a:cubicBezTo>
                  <a:cubicBezTo>
                    <a:pt x="740" y="23"/>
                    <a:pt x="0" y="959"/>
                    <a:pt x="67" y="2064"/>
                  </a:cubicBezTo>
                  <a:cubicBezTo>
                    <a:pt x="136" y="3244"/>
                    <a:pt x="1148" y="3974"/>
                    <a:pt x="2250" y="3974"/>
                  </a:cubicBezTo>
                  <a:cubicBezTo>
                    <a:pt x="2369" y="3974"/>
                    <a:pt x="2489" y="3965"/>
                    <a:pt x="2610" y="3948"/>
                  </a:cubicBezTo>
                  <a:cubicBezTo>
                    <a:pt x="3733" y="3788"/>
                    <a:pt x="4487" y="2809"/>
                    <a:pt x="4293" y="1673"/>
                  </a:cubicBezTo>
                  <a:cubicBezTo>
                    <a:pt x="4108" y="601"/>
                    <a:pt x="3252" y="0"/>
                    <a:pt x="2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6"/>
          <p:cNvGrpSpPr/>
          <p:nvPr/>
        </p:nvGrpSpPr>
        <p:grpSpPr>
          <a:xfrm>
            <a:off x="8476638" y="1781013"/>
            <a:ext cx="346775" cy="387675"/>
            <a:chOff x="15483225" y="760838"/>
            <a:chExt cx="346775" cy="387675"/>
          </a:xfrm>
        </p:grpSpPr>
        <p:sp>
          <p:nvSpPr>
            <p:cNvPr id="179" name="Google Shape;179;p6"/>
            <p:cNvSpPr/>
            <p:nvPr/>
          </p:nvSpPr>
          <p:spPr>
            <a:xfrm>
              <a:off x="15705150" y="1042688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84" y="1"/>
                  </a:moveTo>
                  <a:lnTo>
                    <a:pt x="84" y="1"/>
                  </a:lnTo>
                  <a:cubicBezTo>
                    <a:pt x="59" y="22"/>
                    <a:pt x="35" y="44"/>
                    <a:pt x="7" y="62"/>
                  </a:cubicBezTo>
                  <a:cubicBezTo>
                    <a:pt x="7" y="66"/>
                    <a:pt x="4" y="69"/>
                    <a:pt x="1" y="72"/>
                  </a:cubicBezTo>
                  <a:cubicBezTo>
                    <a:pt x="28" y="50"/>
                    <a:pt x="56" y="25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5726925" y="999613"/>
              <a:ext cx="13650" cy="11950"/>
            </a:xfrm>
            <a:custGeom>
              <a:avLst/>
              <a:gdLst/>
              <a:ahLst/>
              <a:cxnLst/>
              <a:rect l="l" t="t" r="r" b="b"/>
              <a:pathLst>
                <a:path w="546" h="478" extrusionOk="0">
                  <a:moveTo>
                    <a:pt x="546" y="0"/>
                  </a:moveTo>
                  <a:cubicBezTo>
                    <a:pt x="379" y="142"/>
                    <a:pt x="207" y="274"/>
                    <a:pt x="38" y="413"/>
                  </a:cubicBezTo>
                  <a:cubicBezTo>
                    <a:pt x="25" y="434"/>
                    <a:pt x="13" y="456"/>
                    <a:pt x="1" y="477"/>
                  </a:cubicBezTo>
                  <a:cubicBezTo>
                    <a:pt x="182" y="317"/>
                    <a:pt x="367" y="157"/>
                    <a:pt x="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5654525" y="874863"/>
              <a:ext cx="14250" cy="13650"/>
            </a:xfrm>
            <a:custGeom>
              <a:avLst/>
              <a:gdLst/>
              <a:ahLst/>
              <a:cxnLst/>
              <a:rect l="l" t="t" r="r" b="b"/>
              <a:pathLst>
                <a:path w="570" h="546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79" y="173"/>
                    <a:pt x="188" y="348"/>
                    <a:pt x="0" y="527"/>
                  </a:cubicBezTo>
                  <a:cubicBezTo>
                    <a:pt x="16" y="533"/>
                    <a:pt x="28" y="542"/>
                    <a:pt x="46" y="545"/>
                  </a:cubicBezTo>
                  <a:cubicBezTo>
                    <a:pt x="179" y="453"/>
                    <a:pt x="311" y="361"/>
                    <a:pt x="447" y="271"/>
                  </a:cubicBezTo>
                  <a:cubicBezTo>
                    <a:pt x="487" y="182"/>
                    <a:pt x="530" y="9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5648200" y="764138"/>
              <a:ext cx="181800" cy="380475"/>
            </a:xfrm>
            <a:custGeom>
              <a:avLst/>
              <a:gdLst/>
              <a:ahLst/>
              <a:cxnLst/>
              <a:rect l="l" t="t" r="r" b="b"/>
              <a:pathLst>
                <a:path w="7272" h="15219" extrusionOk="0">
                  <a:moveTo>
                    <a:pt x="4657" y="0"/>
                  </a:moveTo>
                  <a:cubicBezTo>
                    <a:pt x="4451" y="0"/>
                    <a:pt x="4243" y="20"/>
                    <a:pt x="4036" y="62"/>
                  </a:cubicBezTo>
                  <a:cubicBezTo>
                    <a:pt x="2045" y="456"/>
                    <a:pt x="1078" y="2198"/>
                    <a:pt x="275" y="3894"/>
                  </a:cubicBezTo>
                  <a:cubicBezTo>
                    <a:pt x="321" y="3995"/>
                    <a:pt x="364" y="4094"/>
                    <a:pt x="410" y="4189"/>
                  </a:cubicBezTo>
                  <a:cubicBezTo>
                    <a:pt x="463" y="4306"/>
                    <a:pt x="453" y="4442"/>
                    <a:pt x="379" y="4550"/>
                  </a:cubicBezTo>
                  <a:cubicBezTo>
                    <a:pt x="592" y="4356"/>
                    <a:pt x="807" y="4174"/>
                    <a:pt x="1026" y="3992"/>
                  </a:cubicBezTo>
                  <a:cubicBezTo>
                    <a:pt x="1094" y="3851"/>
                    <a:pt x="1161" y="3706"/>
                    <a:pt x="1232" y="3565"/>
                  </a:cubicBezTo>
                  <a:lnTo>
                    <a:pt x="1232" y="3565"/>
                  </a:lnTo>
                  <a:cubicBezTo>
                    <a:pt x="1223" y="3571"/>
                    <a:pt x="1217" y="3574"/>
                    <a:pt x="1211" y="3580"/>
                  </a:cubicBezTo>
                  <a:cubicBezTo>
                    <a:pt x="1197" y="3589"/>
                    <a:pt x="1182" y="3593"/>
                    <a:pt x="1167" y="3593"/>
                  </a:cubicBezTo>
                  <a:cubicBezTo>
                    <a:pt x="1103" y="3593"/>
                    <a:pt x="1042" y="3517"/>
                    <a:pt x="1084" y="3457"/>
                  </a:cubicBezTo>
                  <a:cubicBezTo>
                    <a:pt x="1248" y="3226"/>
                    <a:pt x="1509" y="2887"/>
                    <a:pt x="1826" y="2521"/>
                  </a:cubicBezTo>
                  <a:cubicBezTo>
                    <a:pt x="2248" y="1890"/>
                    <a:pt x="2768" y="1348"/>
                    <a:pt x="3455" y="1019"/>
                  </a:cubicBezTo>
                  <a:cubicBezTo>
                    <a:pt x="3906" y="711"/>
                    <a:pt x="4361" y="509"/>
                    <a:pt x="4776" y="509"/>
                  </a:cubicBezTo>
                  <a:cubicBezTo>
                    <a:pt x="4904" y="509"/>
                    <a:pt x="5028" y="528"/>
                    <a:pt x="5147" y="569"/>
                  </a:cubicBezTo>
                  <a:cubicBezTo>
                    <a:pt x="5175" y="554"/>
                    <a:pt x="5203" y="533"/>
                    <a:pt x="5231" y="517"/>
                  </a:cubicBezTo>
                  <a:cubicBezTo>
                    <a:pt x="5244" y="510"/>
                    <a:pt x="5257" y="507"/>
                    <a:pt x="5271" y="507"/>
                  </a:cubicBezTo>
                  <a:cubicBezTo>
                    <a:pt x="5345" y="507"/>
                    <a:pt x="5412" y="604"/>
                    <a:pt x="5341" y="659"/>
                  </a:cubicBezTo>
                  <a:cubicBezTo>
                    <a:pt x="5363" y="680"/>
                    <a:pt x="5372" y="711"/>
                    <a:pt x="5366" y="742"/>
                  </a:cubicBezTo>
                  <a:cubicBezTo>
                    <a:pt x="5357" y="763"/>
                    <a:pt x="5344" y="779"/>
                    <a:pt x="5335" y="800"/>
                  </a:cubicBezTo>
                  <a:cubicBezTo>
                    <a:pt x="5545" y="883"/>
                    <a:pt x="5732" y="1019"/>
                    <a:pt x="5877" y="1191"/>
                  </a:cubicBezTo>
                  <a:cubicBezTo>
                    <a:pt x="5899" y="1173"/>
                    <a:pt x="5920" y="1154"/>
                    <a:pt x="5939" y="1136"/>
                  </a:cubicBezTo>
                  <a:cubicBezTo>
                    <a:pt x="5957" y="1121"/>
                    <a:pt x="5979" y="1115"/>
                    <a:pt x="6000" y="1115"/>
                  </a:cubicBezTo>
                  <a:cubicBezTo>
                    <a:pt x="6067" y="1115"/>
                    <a:pt x="6130" y="1179"/>
                    <a:pt x="6083" y="1247"/>
                  </a:cubicBezTo>
                  <a:cubicBezTo>
                    <a:pt x="6056" y="1287"/>
                    <a:pt x="6022" y="1321"/>
                    <a:pt x="5994" y="1357"/>
                  </a:cubicBezTo>
                  <a:cubicBezTo>
                    <a:pt x="6219" y="1718"/>
                    <a:pt x="6323" y="2192"/>
                    <a:pt x="6326" y="2696"/>
                  </a:cubicBezTo>
                  <a:cubicBezTo>
                    <a:pt x="6340" y="2690"/>
                    <a:pt x="6353" y="2688"/>
                    <a:pt x="6366" y="2688"/>
                  </a:cubicBezTo>
                  <a:cubicBezTo>
                    <a:pt x="6448" y="2688"/>
                    <a:pt x="6501" y="2803"/>
                    <a:pt x="6413" y="2853"/>
                  </a:cubicBezTo>
                  <a:cubicBezTo>
                    <a:pt x="6382" y="2872"/>
                    <a:pt x="6354" y="2890"/>
                    <a:pt x="6320" y="2912"/>
                  </a:cubicBezTo>
                  <a:cubicBezTo>
                    <a:pt x="6311" y="3167"/>
                    <a:pt x="6277" y="3423"/>
                    <a:pt x="6222" y="3675"/>
                  </a:cubicBezTo>
                  <a:cubicBezTo>
                    <a:pt x="6203" y="3762"/>
                    <a:pt x="6176" y="3845"/>
                    <a:pt x="6154" y="3931"/>
                  </a:cubicBezTo>
                  <a:cubicBezTo>
                    <a:pt x="6169" y="3925"/>
                    <a:pt x="6185" y="3915"/>
                    <a:pt x="6200" y="3906"/>
                  </a:cubicBezTo>
                  <a:cubicBezTo>
                    <a:pt x="6217" y="3896"/>
                    <a:pt x="6233" y="3892"/>
                    <a:pt x="6248" y="3892"/>
                  </a:cubicBezTo>
                  <a:cubicBezTo>
                    <a:pt x="6329" y="3892"/>
                    <a:pt x="6381" y="4011"/>
                    <a:pt x="6293" y="4063"/>
                  </a:cubicBezTo>
                  <a:cubicBezTo>
                    <a:pt x="6219" y="4119"/>
                    <a:pt x="6148" y="4177"/>
                    <a:pt x="6077" y="4229"/>
                  </a:cubicBezTo>
                  <a:cubicBezTo>
                    <a:pt x="5886" y="4863"/>
                    <a:pt x="5646" y="5479"/>
                    <a:pt x="5354" y="6070"/>
                  </a:cubicBezTo>
                  <a:cubicBezTo>
                    <a:pt x="5471" y="5962"/>
                    <a:pt x="5585" y="5852"/>
                    <a:pt x="5698" y="5738"/>
                  </a:cubicBezTo>
                  <a:cubicBezTo>
                    <a:pt x="5718" y="5717"/>
                    <a:pt x="5740" y="5709"/>
                    <a:pt x="5761" y="5709"/>
                  </a:cubicBezTo>
                  <a:cubicBezTo>
                    <a:pt x="5829" y="5709"/>
                    <a:pt x="5887" y="5798"/>
                    <a:pt x="5828" y="5864"/>
                  </a:cubicBezTo>
                  <a:cubicBezTo>
                    <a:pt x="5594" y="6126"/>
                    <a:pt x="5344" y="6375"/>
                    <a:pt x="5083" y="6609"/>
                  </a:cubicBezTo>
                  <a:cubicBezTo>
                    <a:pt x="5003" y="6763"/>
                    <a:pt x="4923" y="6914"/>
                    <a:pt x="4840" y="7064"/>
                  </a:cubicBezTo>
                  <a:cubicBezTo>
                    <a:pt x="4889" y="7089"/>
                    <a:pt x="4901" y="7157"/>
                    <a:pt x="4858" y="7197"/>
                  </a:cubicBezTo>
                  <a:cubicBezTo>
                    <a:pt x="4781" y="7289"/>
                    <a:pt x="4695" y="7378"/>
                    <a:pt x="4612" y="7468"/>
                  </a:cubicBezTo>
                  <a:cubicBezTo>
                    <a:pt x="4476" y="7708"/>
                    <a:pt x="4335" y="7945"/>
                    <a:pt x="4196" y="8182"/>
                  </a:cubicBezTo>
                  <a:cubicBezTo>
                    <a:pt x="4255" y="8132"/>
                    <a:pt x="4313" y="8083"/>
                    <a:pt x="4369" y="8034"/>
                  </a:cubicBezTo>
                  <a:cubicBezTo>
                    <a:pt x="4388" y="8017"/>
                    <a:pt x="4409" y="8010"/>
                    <a:pt x="4429" y="8010"/>
                  </a:cubicBezTo>
                  <a:cubicBezTo>
                    <a:pt x="4501" y="8010"/>
                    <a:pt x="4563" y="8099"/>
                    <a:pt x="4498" y="8163"/>
                  </a:cubicBezTo>
                  <a:cubicBezTo>
                    <a:pt x="4279" y="8376"/>
                    <a:pt x="4058" y="8585"/>
                    <a:pt x="3833" y="8791"/>
                  </a:cubicBezTo>
                  <a:cubicBezTo>
                    <a:pt x="3728" y="8970"/>
                    <a:pt x="3615" y="9142"/>
                    <a:pt x="3507" y="9318"/>
                  </a:cubicBezTo>
                  <a:cubicBezTo>
                    <a:pt x="3630" y="9210"/>
                    <a:pt x="3762" y="9114"/>
                    <a:pt x="3885" y="9004"/>
                  </a:cubicBezTo>
                  <a:cubicBezTo>
                    <a:pt x="3903" y="8987"/>
                    <a:pt x="3923" y="8980"/>
                    <a:pt x="3944" y="8980"/>
                  </a:cubicBezTo>
                  <a:cubicBezTo>
                    <a:pt x="4010" y="8980"/>
                    <a:pt x="4076" y="9049"/>
                    <a:pt x="4027" y="9114"/>
                  </a:cubicBezTo>
                  <a:cubicBezTo>
                    <a:pt x="3630" y="9619"/>
                    <a:pt x="3199" y="10099"/>
                    <a:pt x="2731" y="10543"/>
                  </a:cubicBezTo>
                  <a:cubicBezTo>
                    <a:pt x="2670" y="10638"/>
                    <a:pt x="2605" y="10727"/>
                    <a:pt x="2543" y="10823"/>
                  </a:cubicBezTo>
                  <a:cubicBezTo>
                    <a:pt x="2553" y="10817"/>
                    <a:pt x="2562" y="10810"/>
                    <a:pt x="2571" y="10804"/>
                  </a:cubicBezTo>
                  <a:cubicBezTo>
                    <a:pt x="2587" y="10795"/>
                    <a:pt x="2602" y="10790"/>
                    <a:pt x="2617" y="10790"/>
                  </a:cubicBezTo>
                  <a:cubicBezTo>
                    <a:pt x="2687" y="10790"/>
                    <a:pt x="2738" y="10885"/>
                    <a:pt x="2682" y="10946"/>
                  </a:cubicBezTo>
                  <a:cubicBezTo>
                    <a:pt x="1999" y="11666"/>
                    <a:pt x="1445" y="12485"/>
                    <a:pt x="838" y="13261"/>
                  </a:cubicBezTo>
                  <a:cubicBezTo>
                    <a:pt x="561" y="13639"/>
                    <a:pt x="281" y="14012"/>
                    <a:pt x="1" y="14387"/>
                  </a:cubicBezTo>
                  <a:cubicBezTo>
                    <a:pt x="96" y="14538"/>
                    <a:pt x="192" y="14686"/>
                    <a:pt x="287" y="14840"/>
                  </a:cubicBezTo>
                  <a:cubicBezTo>
                    <a:pt x="369" y="14952"/>
                    <a:pt x="364" y="15104"/>
                    <a:pt x="278" y="15214"/>
                  </a:cubicBezTo>
                  <a:lnTo>
                    <a:pt x="278" y="15214"/>
                  </a:lnTo>
                  <a:cubicBezTo>
                    <a:pt x="281" y="15212"/>
                    <a:pt x="285" y="15210"/>
                    <a:pt x="287" y="15206"/>
                  </a:cubicBezTo>
                  <a:cubicBezTo>
                    <a:pt x="2223" y="12648"/>
                    <a:pt x="4058" y="10022"/>
                    <a:pt x="5572" y="7191"/>
                  </a:cubicBezTo>
                  <a:cubicBezTo>
                    <a:pt x="6406" y="5633"/>
                    <a:pt x="7271" y="3805"/>
                    <a:pt x="7077" y="1985"/>
                  </a:cubicBezTo>
                  <a:cubicBezTo>
                    <a:pt x="6941" y="688"/>
                    <a:pt x="5850" y="0"/>
                    <a:pt x="4657" y="0"/>
                  </a:cubicBezTo>
                  <a:close/>
                  <a:moveTo>
                    <a:pt x="278" y="15214"/>
                  </a:moveTo>
                  <a:lnTo>
                    <a:pt x="278" y="15214"/>
                  </a:lnTo>
                  <a:cubicBezTo>
                    <a:pt x="277" y="15215"/>
                    <a:pt x="276" y="15217"/>
                    <a:pt x="275" y="15218"/>
                  </a:cubicBezTo>
                  <a:cubicBezTo>
                    <a:pt x="276" y="15217"/>
                    <a:pt x="277" y="15216"/>
                    <a:pt x="278" y="15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5648675" y="881713"/>
              <a:ext cx="4725" cy="3100"/>
            </a:xfrm>
            <a:custGeom>
              <a:avLst/>
              <a:gdLst/>
              <a:ahLst/>
              <a:cxnLst/>
              <a:rect l="l" t="t" r="r" b="b"/>
              <a:pathLst>
                <a:path w="189" h="124" extrusionOk="0">
                  <a:moveTo>
                    <a:pt x="188" y="0"/>
                  </a:moveTo>
                  <a:cubicBezTo>
                    <a:pt x="142" y="25"/>
                    <a:pt x="93" y="37"/>
                    <a:pt x="42" y="37"/>
                  </a:cubicBezTo>
                  <a:cubicBezTo>
                    <a:pt x="28" y="37"/>
                    <a:pt x="14" y="36"/>
                    <a:pt x="0" y="34"/>
                  </a:cubicBezTo>
                  <a:lnTo>
                    <a:pt x="0" y="34"/>
                  </a:lnTo>
                  <a:cubicBezTo>
                    <a:pt x="13" y="68"/>
                    <a:pt x="31" y="96"/>
                    <a:pt x="53" y="124"/>
                  </a:cubicBezTo>
                  <a:cubicBezTo>
                    <a:pt x="99" y="80"/>
                    <a:pt x="145" y="44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5632850" y="1101863"/>
              <a:ext cx="1450" cy="1225"/>
            </a:xfrm>
            <a:custGeom>
              <a:avLst/>
              <a:gdLst/>
              <a:ahLst/>
              <a:cxnLst/>
              <a:rect l="l" t="t" r="r" b="b"/>
              <a:pathLst>
                <a:path w="58" h="49" extrusionOk="0">
                  <a:moveTo>
                    <a:pt x="52" y="1"/>
                  </a:moveTo>
                  <a:cubicBezTo>
                    <a:pt x="19" y="30"/>
                    <a:pt x="0" y="48"/>
                    <a:pt x="4" y="48"/>
                  </a:cubicBezTo>
                  <a:cubicBezTo>
                    <a:pt x="8" y="48"/>
                    <a:pt x="24" y="37"/>
                    <a:pt x="58" y="13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5483225" y="760838"/>
              <a:ext cx="176625" cy="387675"/>
            </a:xfrm>
            <a:custGeom>
              <a:avLst/>
              <a:gdLst/>
              <a:ahLst/>
              <a:cxnLst/>
              <a:rect l="l" t="t" r="r" b="b"/>
              <a:pathLst>
                <a:path w="7065" h="15507" extrusionOk="0">
                  <a:moveTo>
                    <a:pt x="2999" y="0"/>
                  </a:moveTo>
                  <a:cubicBezTo>
                    <a:pt x="1936" y="0"/>
                    <a:pt x="986" y="653"/>
                    <a:pt x="607" y="1754"/>
                  </a:cubicBezTo>
                  <a:cubicBezTo>
                    <a:pt x="0" y="3515"/>
                    <a:pt x="856" y="5682"/>
                    <a:pt x="1589" y="7255"/>
                  </a:cubicBezTo>
                  <a:cubicBezTo>
                    <a:pt x="2906" y="10093"/>
                    <a:pt x="4562" y="12638"/>
                    <a:pt x="6221" y="15273"/>
                  </a:cubicBezTo>
                  <a:cubicBezTo>
                    <a:pt x="6234" y="15298"/>
                    <a:pt x="6249" y="15320"/>
                    <a:pt x="6264" y="15341"/>
                  </a:cubicBezTo>
                  <a:cubicBezTo>
                    <a:pt x="6277" y="15360"/>
                    <a:pt x="6292" y="15375"/>
                    <a:pt x="6307" y="15390"/>
                  </a:cubicBezTo>
                  <a:cubicBezTo>
                    <a:pt x="6381" y="15472"/>
                    <a:pt x="6474" y="15507"/>
                    <a:pt x="6566" y="15507"/>
                  </a:cubicBezTo>
                  <a:cubicBezTo>
                    <a:pt x="6685" y="15507"/>
                    <a:pt x="6804" y="15447"/>
                    <a:pt x="6877" y="15353"/>
                  </a:cubicBezTo>
                  <a:cubicBezTo>
                    <a:pt x="6966" y="15246"/>
                    <a:pt x="6969" y="15089"/>
                    <a:pt x="6886" y="14972"/>
                  </a:cubicBezTo>
                  <a:cubicBezTo>
                    <a:pt x="6791" y="14818"/>
                    <a:pt x="6695" y="14673"/>
                    <a:pt x="6597" y="14519"/>
                  </a:cubicBezTo>
                  <a:cubicBezTo>
                    <a:pt x="6578" y="14488"/>
                    <a:pt x="6557" y="14458"/>
                    <a:pt x="6538" y="14427"/>
                  </a:cubicBezTo>
                  <a:cubicBezTo>
                    <a:pt x="6483" y="14479"/>
                    <a:pt x="6431" y="14538"/>
                    <a:pt x="6375" y="14590"/>
                  </a:cubicBezTo>
                  <a:cubicBezTo>
                    <a:pt x="6356" y="14608"/>
                    <a:pt x="6334" y="14616"/>
                    <a:pt x="6314" y="14616"/>
                  </a:cubicBezTo>
                  <a:cubicBezTo>
                    <a:pt x="6242" y="14616"/>
                    <a:pt x="6179" y="14525"/>
                    <a:pt x="6246" y="14461"/>
                  </a:cubicBezTo>
                  <a:cubicBezTo>
                    <a:pt x="6311" y="14399"/>
                    <a:pt x="6372" y="14331"/>
                    <a:pt x="6434" y="14264"/>
                  </a:cubicBezTo>
                  <a:cubicBezTo>
                    <a:pt x="6329" y="14101"/>
                    <a:pt x="6227" y="13937"/>
                    <a:pt x="6123" y="13777"/>
                  </a:cubicBezTo>
                  <a:cubicBezTo>
                    <a:pt x="6003" y="13854"/>
                    <a:pt x="5880" y="13931"/>
                    <a:pt x="5750" y="13999"/>
                  </a:cubicBezTo>
                  <a:cubicBezTo>
                    <a:pt x="5735" y="14008"/>
                    <a:pt x="5720" y="14012"/>
                    <a:pt x="5705" y="14012"/>
                  </a:cubicBezTo>
                  <a:cubicBezTo>
                    <a:pt x="5634" y="14012"/>
                    <a:pt x="5581" y="13919"/>
                    <a:pt x="5643" y="13857"/>
                  </a:cubicBezTo>
                  <a:cubicBezTo>
                    <a:pt x="5747" y="13747"/>
                    <a:pt x="5858" y="13639"/>
                    <a:pt x="5966" y="13531"/>
                  </a:cubicBezTo>
                  <a:cubicBezTo>
                    <a:pt x="5846" y="13343"/>
                    <a:pt x="5726" y="13156"/>
                    <a:pt x="5606" y="12968"/>
                  </a:cubicBezTo>
                  <a:cubicBezTo>
                    <a:pt x="5572" y="12989"/>
                    <a:pt x="5541" y="13011"/>
                    <a:pt x="5510" y="13029"/>
                  </a:cubicBezTo>
                  <a:cubicBezTo>
                    <a:pt x="5495" y="13039"/>
                    <a:pt x="5480" y="13044"/>
                    <a:pt x="5465" y="13044"/>
                  </a:cubicBezTo>
                  <a:cubicBezTo>
                    <a:pt x="5394" y="13044"/>
                    <a:pt x="5333" y="12941"/>
                    <a:pt x="5399" y="12888"/>
                  </a:cubicBezTo>
                  <a:cubicBezTo>
                    <a:pt x="5433" y="12860"/>
                    <a:pt x="5467" y="12832"/>
                    <a:pt x="5501" y="12805"/>
                  </a:cubicBezTo>
                  <a:cubicBezTo>
                    <a:pt x="5421" y="12682"/>
                    <a:pt x="5341" y="12558"/>
                    <a:pt x="5264" y="12435"/>
                  </a:cubicBezTo>
                  <a:cubicBezTo>
                    <a:pt x="5184" y="12472"/>
                    <a:pt x="5107" y="12512"/>
                    <a:pt x="5024" y="12546"/>
                  </a:cubicBezTo>
                  <a:cubicBezTo>
                    <a:pt x="5007" y="12556"/>
                    <a:pt x="4991" y="12560"/>
                    <a:pt x="4976" y="12560"/>
                  </a:cubicBezTo>
                  <a:cubicBezTo>
                    <a:pt x="4896" y="12560"/>
                    <a:pt x="4847" y="12441"/>
                    <a:pt x="4935" y="12389"/>
                  </a:cubicBezTo>
                  <a:cubicBezTo>
                    <a:pt x="5002" y="12337"/>
                    <a:pt x="5073" y="12291"/>
                    <a:pt x="5141" y="12238"/>
                  </a:cubicBezTo>
                  <a:cubicBezTo>
                    <a:pt x="5036" y="12072"/>
                    <a:pt x="4935" y="11897"/>
                    <a:pt x="4830" y="11727"/>
                  </a:cubicBezTo>
                  <a:cubicBezTo>
                    <a:pt x="4725" y="11758"/>
                    <a:pt x="4627" y="11801"/>
                    <a:pt x="4519" y="11829"/>
                  </a:cubicBezTo>
                  <a:cubicBezTo>
                    <a:pt x="4509" y="11832"/>
                    <a:pt x="4500" y="11833"/>
                    <a:pt x="4491" y="11833"/>
                  </a:cubicBezTo>
                  <a:cubicBezTo>
                    <a:pt x="4415" y="11833"/>
                    <a:pt x="4369" y="11736"/>
                    <a:pt x="4430" y="11675"/>
                  </a:cubicBezTo>
                  <a:cubicBezTo>
                    <a:pt x="4507" y="11598"/>
                    <a:pt x="4593" y="11533"/>
                    <a:pt x="4670" y="11460"/>
                  </a:cubicBezTo>
                  <a:cubicBezTo>
                    <a:pt x="4584" y="11318"/>
                    <a:pt x="4497" y="11179"/>
                    <a:pt x="4414" y="11038"/>
                  </a:cubicBezTo>
                  <a:cubicBezTo>
                    <a:pt x="4374" y="11053"/>
                    <a:pt x="4337" y="11075"/>
                    <a:pt x="4297" y="11093"/>
                  </a:cubicBezTo>
                  <a:cubicBezTo>
                    <a:pt x="4285" y="11099"/>
                    <a:pt x="4272" y="11101"/>
                    <a:pt x="4260" y="11101"/>
                  </a:cubicBezTo>
                  <a:cubicBezTo>
                    <a:pt x="4185" y="11101"/>
                    <a:pt x="4118" y="11015"/>
                    <a:pt x="4190" y="10949"/>
                  </a:cubicBezTo>
                  <a:cubicBezTo>
                    <a:pt x="4227" y="10915"/>
                    <a:pt x="4267" y="10881"/>
                    <a:pt x="4304" y="10847"/>
                  </a:cubicBezTo>
                  <a:cubicBezTo>
                    <a:pt x="4144" y="10567"/>
                    <a:pt x="3993" y="10274"/>
                    <a:pt x="3839" y="9988"/>
                  </a:cubicBezTo>
                  <a:cubicBezTo>
                    <a:pt x="3814" y="9973"/>
                    <a:pt x="3799" y="9945"/>
                    <a:pt x="3799" y="9917"/>
                  </a:cubicBezTo>
                  <a:cubicBezTo>
                    <a:pt x="3722" y="9770"/>
                    <a:pt x="3636" y="9628"/>
                    <a:pt x="3559" y="9474"/>
                  </a:cubicBezTo>
                  <a:cubicBezTo>
                    <a:pt x="3429" y="9213"/>
                    <a:pt x="3294" y="8954"/>
                    <a:pt x="3155" y="8695"/>
                  </a:cubicBezTo>
                  <a:cubicBezTo>
                    <a:pt x="3094" y="8726"/>
                    <a:pt x="3032" y="8763"/>
                    <a:pt x="2968" y="8794"/>
                  </a:cubicBezTo>
                  <a:cubicBezTo>
                    <a:pt x="2955" y="8800"/>
                    <a:pt x="2942" y="8802"/>
                    <a:pt x="2929" y="8802"/>
                  </a:cubicBezTo>
                  <a:cubicBezTo>
                    <a:pt x="2862" y="8802"/>
                    <a:pt x="2793" y="8737"/>
                    <a:pt x="2845" y="8668"/>
                  </a:cubicBezTo>
                  <a:cubicBezTo>
                    <a:pt x="2903" y="8588"/>
                    <a:pt x="2968" y="8523"/>
                    <a:pt x="3026" y="8446"/>
                  </a:cubicBezTo>
                  <a:lnTo>
                    <a:pt x="2909" y="8221"/>
                  </a:lnTo>
                  <a:cubicBezTo>
                    <a:pt x="2841" y="8252"/>
                    <a:pt x="2774" y="8289"/>
                    <a:pt x="2703" y="8317"/>
                  </a:cubicBezTo>
                  <a:cubicBezTo>
                    <a:pt x="2691" y="8322"/>
                    <a:pt x="2680" y="8324"/>
                    <a:pt x="2670" y="8324"/>
                  </a:cubicBezTo>
                  <a:cubicBezTo>
                    <a:pt x="2601" y="8324"/>
                    <a:pt x="2574" y="8220"/>
                    <a:pt x="2617" y="8166"/>
                  </a:cubicBezTo>
                  <a:cubicBezTo>
                    <a:pt x="2663" y="8104"/>
                    <a:pt x="2724" y="8037"/>
                    <a:pt x="2780" y="7972"/>
                  </a:cubicBezTo>
                  <a:cubicBezTo>
                    <a:pt x="2648" y="7720"/>
                    <a:pt x="2518" y="7461"/>
                    <a:pt x="2389" y="7203"/>
                  </a:cubicBezTo>
                  <a:cubicBezTo>
                    <a:pt x="2380" y="7209"/>
                    <a:pt x="2374" y="7215"/>
                    <a:pt x="2361" y="7221"/>
                  </a:cubicBezTo>
                  <a:cubicBezTo>
                    <a:pt x="2348" y="7228"/>
                    <a:pt x="2334" y="7231"/>
                    <a:pt x="2320" y="7231"/>
                  </a:cubicBezTo>
                  <a:cubicBezTo>
                    <a:pt x="2248" y="7231"/>
                    <a:pt x="2186" y="7139"/>
                    <a:pt x="2254" y="7076"/>
                  </a:cubicBezTo>
                  <a:cubicBezTo>
                    <a:pt x="2269" y="7061"/>
                    <a:pt x="2287" y="7046"/>
                    <a:pt x="2306" y="7030"/>
                  </a:cubicBezTo>
                  <a:cubicBezTo>
                    <a:pt x="2192" y="6799"/>
                    <a:pt x="2084" y="6565"/>
                    <a:pt x="1983" y="6328"/>
                  </a:cubicBezTo>
                  <a:cubicBezTo>
                    <a:pt x="1940" y="6344"/>
                    <a:pt x="1900" y="6365"/>
                    <a:pt x="1856" y="6384"/>
                  </a:cubicBezTo>
                  <a:cubicBezTo>
                    <a:pt x="1847" y="6387"/>
                    <a:pt x="1838" y="6389"/>
                    <a:pt x="1829" y="6389"/>
                  </a:cubicBezTo>
                  <a:cubicBezTo>
                    <a:pt x="1758" y="6389"/>
                    <a:pt x="1712" y="6285"/>
                    <a:pt x="1767" y="6230"/>
                  </a:cubicBezTo>
                  <a:cubicBezTo>
                    <a:pt x="1810" y="6193"/>
                    <a:pt x="1850" y="6153"/>
                    <a:pt x="1890" y="6116"/>
                  </a:cubicBezTo>
                  <a:cubicBezTo>
                    <a:pt x="1801" y="5894"/>
                    <a:pt x="1715" y="5673"/>
                    <a:pt x="1635" y="5448"/>
                  </a:cubicBezTo>
                  <a:cubicBezTo>
                    <a:pt x="1518" y="5516"/>
                    <a:pt x="1398" y="5583"/>
                    <a:pt x="1275" y="5645"/>
                  </a:cubicBezTo>
                  <a:cubicBezTo>
                    <a:pt x="1259" y="5654"/>
                    <a:pt x="1243" y="5658"/>
                    <a:pt x="1228" y="5658"/>
                  </a:cubicBezTo>
                  <a:cubicBezTo>
                    <a:pt x="1155" y="5658"/>
                    <a:pt x="1103" y="5567"/>
                    <a:pt x="1164" y="5503"/>
                  </a:cubicBezTo>
                  <a:cubicBezTo>
                    <a:pt x="1284" y="5377"/>
                    <a:pt x="1410" y="5257"/>
                    <a:pt x="1539" y="5143"/>
                  </a:cubicBezTo>
                  <a:cubicBezTo>
                    <a:pt x="1475" y="4931"/>
                    <a:pt x="1413" y="4715"/>
                    <a:pt x="1361" y="4497"/>
                  </a:cubicBezTo>
                  <a:cubicBezTo>
                    <a:pt x="1250" y="4555"/>
                    <a:pt x="1145" y="4623"/>
                    <a:pt x="1032" y="4678"/>
                  </a:cubicBezTo>
                  <a:cubicBezTo>
                    <a:pt x="1017" y="4686"/>
                    <a:pt x="1003" y="4689"/>
                    <a:pt x="989" y="4689"/>
                  </a:cubicBezTo>
                  <a:cubicBezTo>
                    <a:pt x="910" y="4689"/>
                    <a:pt x="860" y="4577"/>
                    <a:pt x="939" y="4521"/>
                  </a:cubicBezTo>
                  <a:lnTo>
                    <a:pt x="1305" y="4254"/>
                  </a:lnTo>
                  <a:cubicBezTo>
                    <a:pt x="1290" y="4186"/>
                    <a:pt x="1272" y="4118"/>
                    <a:pt x="1259" y="4047"/>
                  </a:cubicBezTo>
                  <a:cubicBezTo>
                    <a:pt x="1241" y="3949"/>
                    <a:pt x="1225" y="3844"/>
                    <a:pt x="1213" y="3740"/>
                  </a:cubicBezTo>
                  <a:cubicBezTo>
                    <a:pt x="1152" y="3770"/>
                    <a:pt x="1093" y="3804"/>
                    <a:pt x="1032" y="3832"/>
                  </a:cubicBezTo>
                  <a:cubicBezTo>
                    <a:pt x="1020" y="3836"/>
                    <a:pt x="1008" y="3838"/>
                    <a:pt x="996" y="3838"/>
                  </a:cubicBezTo>
                  <a:cubicBezTo>
                    <a:pt x="928" y="3838"/>
                    <a:pt x="856" y="3776"/>
                    <a:pt x="908" y="3706"/>
                  </a:cubicBezTo>
                  <a:cubicBezTo>
                    <a:pt x="995" y="3598"/>
                    <a:pt x="1087" y="3496"/>
                    <a:pt x="1185" y="3398"/>
                  </a:cubicBezTo>
                  <a:cubicBezTo>
                    <a:pt x="1173" y="3182"/>
                    <a:pt x="1179" y="2967"/>
                    <a:pt x="1198" y="2755"/>
                  </a:cubicBezTo>
                  <a:lnTo>
                    <a:pt x="1198" y="2755"/>
                  </a:lnTo>
                  <a:cubicBezTo>
                    <a:pt x="1108" y="2825"/>
                    <a:pt x="1019" y="2899"/>
                    <a:pt x="930" y="2970"/>
                  </a:cubicBezTo>
                  <a:cubicBezTo>
                    <a:pt x="911" y="2985"/>
                    <a:pt x="890" y="2991"/>
                    <a:pt x="870" y="2991"/>
                  </a:cubicBezTo>
                  <a:cubicBezTo>
                    <a:pt x="794" y="2991"/>
                    <a:pt x="727" y="2899"/>
                    <a:pt x="801" y="2841"/>
                  </a:cubicBezTo>
                  <a:cubicBezTo>
                    <a:pt x="945" y="2730"/>
                    <a:pt x="1090" y="2610"/>
                    <a:pt x="1232" y="2499"/>
                  </a:cubicBezTo>
                  <a:cubicBezTo>
                    <a:pt x="1386" y="1530"/>
                    <a:pt x="1899" y="722"/>
                    <a:pt x="2943" y="722"/>
                  </a:cubicBezTo>
                  <a:cubicBezTo>
                    <a:pt x="3129" y="722"/>
                    <a:pt x="3332" y="748"/>
                    <a:pt x="3553" y="803"/>
                  </a:cubicBezTo>
                  <a:cubicBezTo>
                    <a:pt x="3568" y="791"/>
                    <a:pt x="3586" y="778"/>
                    <a:pt x="3602" y="769"/>
                  </a:cubicBezTo>
                  <a:cubicBezTo>
                    <a:pt x="3617" y="761"/>
                    <a:pt x="3633" y="757"/>
                    <a:pt x="3647" y="757"/>
                  </a:cubicBezTo>
                  <a:cubicBezTo>
                    <a:pt x="3697" y="757"/>
                    <a:pt x="3733" y="802"/>
                    <a:pt x="3731" y="852"/>
                  </a:cubicBezTo>
                  <a:cubicBezTo>
                    <a:pt x="3990" y="945"/>
                    <a:pt x="4230" y="1083"/>
                    <a:pt x="4436" y="1265"/>
                  </a:cubicBezTo>
                  <a:cubicBezTo>
                    <a:pt x="4439" y="1262"/>
                    <a:pt x="4445" y="1259"/>
                    <a:pt x="4451" y="1256"/>
                  </a:cubicBezTo>
                  <a:cubicBezTo>
                    <a:pt x="4464" y="1250"/>
                    <a:pt x="4477" y="1248"/>
                    <a:pt x="4490" y="1248"/>
                  </a:cubicBezTo>
                  <a:cubicBezTo>
                    <a:pt x="4557" y="1248"/>
                    <a:pt x="4623" y="1307"/>
                    <a:pt x="4574" y="1379"/>
                  </a:cubicBezTo>
                  <a:cubicBezTo>
                    <a:pt x="4574" y="1382"/>
                    <a:pt x="4571" y="1385"/>
                    <a:pt x="4568" y="1388"/>
                  </a:cubicBezTo>
                  <a:cubicBezTo>
                    <a:pt x="4728" y="1545"/>
                    <a:pt x="4873" y="1714"/>
                    <a:pt x="5002" y="1896"/>
                  </a:cubicBezTo>
                  <a:cubicBezTo>
                    <a:pt x="5021" y="1883"/>
                    <a:pt x="5039" y="1871"/>
                    <a:pt x="5058" y="1859"/>
                  </a:cubicBezTo>
                  <a:cubicBezTo>
                    <a:pt x="5072" y="1850"/>
                    <a:pt x="5087" y="1846"/>
                    <a:pt x="5101" y="1846"/>
                  </a:cubicBezTo>
                  <a:cubicBezTo>
                    <a:pt x="5163" y="1846"/>
                    <a:pt x="5216" y="1922"/>
                    <a:pt x="5181" y="1985"/>
                  </a:cubicBezTo>
                  <a:cubicBezTo>
                    <a:pt x="5162" y="2016"/>
                    <a:pt x="5141" y="2044"/>
                    <a:pt x="5122" y="2071"/>
                  </a:cubicBezTo>
                  <a:cubicBezTo>
                    <a:pt x="5267" y="2296"/>
                    <a:pt x="5402" y="2530"/>
                    <a:pt x="5526" y="2770"/>
                  </a:cubicBezTo>
                  <a:cubicBezTo>
                    <a:pt x="5578" y="2745"/>
                    <a:pt x="5627" y="2721"/>
                    <a:pt x="5683" y="2699"/>
                  </a:cubicBezTo>
                  <a:cubicBezTo>
                    <a:pt x="5693" y="2695"/>
                    <a:pt x="5703" y="2694"/>
                    <a:pt x="5712" y="2694"/>
                  </a:cubicBezTo>
                  <a:cubicBezTo>
                    <a:pt x="5784" y="2694"/>
                    <a:pt x="5826" y="2798"/>
                    <a:pt x="5772" y="2850"/>
                  </a:cubicBezTo>
                  <a:cubicBezTo>
                    <a:pt x="5726" y="2896"/>
                    <a:pt x="5676" y="2936"/>
                    <a:pt x="5630" y="2979"/>
                  </a:cubicBezTo>
                  <a:cubicBezTo>
                    <a:pt x="5726" y="3173"/>
                    <a:pt x="5812" y="3367"/>
                    <a:pt x="5895" y="3558"/>
                  </a:cubicBezTo>
                  <a:cubicBezTo>
                    <a:pt x="5907" y="3555"/>
                    <a:pt x="5913" y="3549"/>
                    <a:pt x="5926" y="3546"/>
                  </a:cubicBezTo>
                  <a:cubicBezTo>
                    <a:pt x="5936" y="3542"/>
                    <a:pt x="5946" y="3540"/>
                    <a:pt x="5955" y="3540"/>
                  </a:cubicBezTo>
                  <a:cubicBezTo>
                    <a:pt x="6025" y="3540"/>
                    <a:pt x="6067" y="3642"/>
                    <a:pt x="6015" y="3697"/>
                  </a:cubicBezTo>
                  <a:lnTo>
                    <a:pt x="5975" y="3737"/>
                  </a:lnTo>
                  <a:cubicBezTo>
                    <a:pt x="6070" y="3958"/>
                    <a:pt x="6160" y="4167"/>
                    <a:pt x="6243" y="4364"/>
                  </a:cubicBezTo>
                  <a:cubicBezTo>
                    <a:pt x="6292" y="4337"/>
                    <a:pt x="6338" y="4306"/>
                    <a:pt x="6387" y="4278"/>
                  </a:cubicBezTo>
                  <a:cubicBezTo>
                    <a:pt x="6402" y="4271"/>
                    <a:pt x="6417" y="4268"/>
                    <a:pt x="6431" y="4268"/>
                  </a:cubicBezTo>
                  <a:cubicBezTo>
                    <a:pt x="6504" y="4268"/>
                    <a:pt x="6558" y="4358"/>
                    <a:pt x="6498" y="4423"/>
                  </a:cubicBezTo>
                  <a:cubicBezTo>
                    <a:pt x="6449" y="4481"/>
                    <a:pt x="6394" y="4534"/>
                    <a:pt x="6341" y="4589"/>
                  </a:cubicBezTo>
                  <a:cubicBezTo>
                    <a:pt x="6354" y="4623"/>
                    <a:pt x="6369" y="4657"/>
                    <a:pt x="6384" y="4688"/>
                  </a:cubicBezTo>
                  <a:cubicBezTo>
                    <a:pt x="6421" y="4786"/>
                    <a:pt x="6514" y="4857"/>
                    <a:pt x="6621" y="4869"/>
                  </a:cubicBezTo>
                  <a:cubicBezTo>
                    <a:pt x="6632" y="4870"/>
                    <a:pt x="6643" y="4871"/>
                    <a:pt x="6654" y="4871"/>
                  </a:cubicBezTo>
                  <a:cubicBezTo>
                    <a:pt x="6708" y="4871"/>
                    <a:pt x="6761" y="4858"/>
                    <a:pt x="6809" y="4835"/>
                  </a:cubicBezTo>
                  <a:cubicBezTo>
                    <a:pt x="6868" y="4783"/>
                    <a:pt x="6926" y="4731"/>
                    <a:pt x="6982" y="4682"/>
                  </a:cubicBezTo>
                  <a:cubicBezTo>
                    <a:pt x="7055" y="4574"/>
                    <a:pt x="7065" y="4438"/>
                    <a:pt x="7012" y="4321"/>
                  </a:cubicBezTo>
                  <a:cubicBezTo>
                    <a:pt x="6966" y="4226"/>
                    <a:pt x="6923" y="4127"/>
                    <a:pt x="6877" y="4026"/>
                  </a:cubicBezTo>
                  <a:cubicBezTo>
                    <a:pt x="6261" y="2628"/>
                    <a:pt x="5547" y="834"/>
                    <a:pt x="4073" y="221"/>
                  </a:cubicBezTo>
                  <a:cubicBezTo>
                    <a:pt x="3713" y="71"/>
                    <a:pt x="3350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5501400" y="776813"/>
              <a:ext cx="309250" cy="349425"/>
            </a:xfrm>
            <a:custGeom>
              <a:avLst/>
              <a:gdLst/>
              <a:ahLst/>
              <a:cxnLst/>
              <a:rect l="l" t="t" r="r" b="b"/>
              <a:pathLst>
                <a:path w="12370" h="13977" extrusionOk="0">
                  <a:moveTo>
                    <a:pt x="10706" y="194"/>
                  </a:moveTo>
                  <a:cubicBezTo>
                    <a:pt x="10740" y="194"/>
                    <a:pt x="10770" y="197"/>
                    <a:pt x="10798" y="204"/>
                  </a:cubicBezTo>
                  <a:cubicBezTo>
                    <a:pt x="10502" y="404"/>
                    <a:pt x="10222" y="635"/>
                    <a:pt x="9967" y="887"/>
                  </a:cubicBezTo>
                  <a:cubicBezTo>
                    <a:pt x="9345" y="1349"/>
                    <a:pt x="8702" y="1777"/>
                    <a:pt x="8058" y="2205"/>
                  </a:cubicBezTo>
                  <a:cubicBezTo>
                    <a:pt x="7704" y="2442"/>
                    <a:pt x="7430" y="2596"/>
                    <a:pt x="7187" y="2937"/>
                  </a:cubicBezTo>
                  <a:cubicBezTo>
                    <a:pt x="7323" y="2744"/>
                    <a:pt x="7492" y="2565"/>
                    <a:pt x="7652" y="2386"/>
                  </a:cubicBezTo>
                  <a:cubicBezTo>
                    <a:pt x="8332" y="1626"/>
                    <a:pt x="9120" y="912"/>
                    <a:pt x="10013" y="410"/>
                  </a:cubicBezTo>
                  <a:cubicBezTo>
                    <a:pt x="10105" y="359"/>
                    <a:pt x="10467" y="194"/>
                    <a:pt x="10706" y="194"/>
                  </a:cubicBezTo>
                  <a:close/>
                  <a:moveTo>
                    <a:pt x="10924" y="380"/>
                  </a:moveTo>
                  <a:lnTo>
                    <a:pt x="10924" y="380"/>
                  </a:lnTo>
                  <a:cubicBezTo>
                    <a:pt x="10921" y="463"/>
                    <a:pt x="10887" y="577"/>
                    <a:pt x="10801" y="734"/>
                  </a:cubicBezTo>
                  <a:cubicBezTo>
                    <a:pt x="10604" y="1106"/>
                    <a:pt x="10293" y="1414"/>
                    <a:pt x="9998" y="1706"/>
                  </a:cubicBezTo>
                  <a:cubicBezTo>
                    <a:pt x="9450" y="2254"/>
                    <a:pt x="8779" y="2685"/>
                    <a:pt x="8145" y="3125"/>
                  </a:cubicBezTo>
                  <a:cubicBezTo>
                    <a:pt x="7637" y="3476"/>
                    <a:pt x="7104" y="3830"/>
                    <a:pt x="6569" y="4193"/>
                  </a:cubicBezTo>
                  <a:cubicBezTo>
                    <a:pt x="6436" y="4283"/>
                    <a:pt x="6304" y="4375"/>
                    <a:pt x="6168" y="4467"/>
                  </a:cubicBezTo>
                  <a:cubicBezTo>
                    <a:pt x="6094" y="4520"/>
                    <a:pt x="6021" y="4569"/>
                    <a:pt x="5947" y="4621"/>
                  </a:cubicBezTo>
                  <a:cubicBezTo>
                    <a:pt x="6005" y="4566"/>
                    <a:pt x="6064" y="4507"/>
                    <a:pt x="6125" y="4452"/>
                  </a:cubicBezTo>
                  <a:cubicBezTo>
                    <a:pt x="6313" y="4273"/>
                    <a:pt x="6501" y="4098"/>
                    <a:pt x="6695" y="3926"/>
                  </a:cubicBezTo>
                  <a:cubicBezTo>
                    <a:pt x="7160" y="3504"/>
                    <a:pt x="7646" y="3107"/>
                    <a:pt x="8172" y="2771"/>
                  </a:cubicBezTo>
                  <a:cubicBezTo>
                    <a:pt x="8726" y="2414"/>
                    <a:pt x="9216" y="2069"/>
                    <a:pt x="9665" y="1583"/>
                  </a:cubicBezTo>
                  <a:cubicBezTo>
                    <a:pt x="9850" y="1389"/>
                    <a:pt x="10305" y="943"/>
                    <a:pt x="10585" y="638"/>
                  </a:cubicBezTo>
                  <a:cubicBezTo>
                    <a:pt x="10699" y="552"/>
                    <a:pt x="10810" y="466"/>
                    <a:pt x="10924" y="380"/>
                  </a:cubicBezTo>
                  <a:close/>
                  <a:moveTo>
                    <a:pt x="11601" y="934"/>
                  </a:moveTo>
                  <a:lnTo>
                    <a:pt x="11601" y="934"/>
                  </a:lnTo>
                  <a:cubicBezTo>
                    <a:pt x="10432" y="2617"/>
                    <a:pt x="8766" y="3809"/>
                    <a:pt x="7079" y="4978"/>
                  </a:cubicBezTo>
                  <a:cubicBezTo>
                    <a:pt x="7901" y="4307"/>
                    <a:pt x="8696" y="3602"/>
                    <a:pt x="9490" y="2901"/>
                  </a:cubicBezTo>
                  <a:cubicBezTo>
                    <a:pt x="10176" y="2294"/>
                    <a:pt x="11130" y="1611"/>
                    <a:pt x="11601" y="934"/>
                  </a:cubicBezTo>
                  <a:close/>
                  <a:moveTo>
                    <a:pt x="6815" y="11661"/>
                  </a:moveTo>
                  <a:lnTo>
                    <a:pt x="6815" y="11661"/>
                  </a:lnTo>
                  <a:cubicBezTo>
                    <a:pt x="6808" y="11668"/>
                    <a:pt x="6801" y="11675"/>
                    <a:pt x="6793" y="11682"/>
                  </a:cubicBezTo>
                  <a:cubicBezTo>
                    <a:pt x="6384" y="12101"/>
                    <a:pt x="5984" y="12504"/>
                    <a:pt x="5516" y="12861"/>
                  </a:cubicBezTo>
                  <a:cubicBezTo>
                    <a:pt x="5420" y="12935"/>
                    <a:pt x="5356" y="12984"/>
                    <a:pt x="5316" y="13015"/>
                  </a:cubicBezTo>
                  <a:cubicBezTo>
                    <a:pt x="5283" y="13039"/>
                    <a:pt x="5266" y="13049"/>
                    <a:pt x="5263" y="13049"/>
                  </a:cubicBezTo>
                  <a:cubicBezTo>
                    <a:pt x="5258" y="13049"/>
                    <a:pt x="5276" y="13031"/>
                    <a:pt x="5310" y="13003"/>
                  </a:cubicBezTo>
                  <a:cubicBezTo>
                    <a:pt x="5445" y="12880"/>
                    <a:pt x="5827" y="12560"/>
                    <a:pt x="5904" y="12489"/>
                  </a:cubicBezTo>
                  <a:cubicBezTo>
                    <a:pt x="6202" y="12206"/>
                    <a:pt x="6505" y="11932"/>
                    <a:pt x="6815" y="11661"/>
                  </a:cubicBezTo>
                  <a:close/>
                  <a:moveTo>
                    <a:pt x="11146" y="0"/>
                  </a:moveTo>
                  <a:cubicBezTo>
                    <a:pt x="11132" y="0"/>
                    <a:pt x="11119" y="3"/>
                    <a:pt x="11106" y="10"/>
                  </a:cubicBezTo>
                  <a:cubicBezTo>
                    <a:pt x="11075" y="26"/>
                    <a:pt x="11050" y="47"/>
                    <a:pt x="11023" y="62"/>
                  </a:cubicBezTo>
                  <a:cubicBezTo>
                    <a:pt x="10903" y="21"/>
                    <a:pt x="10778" y="2"/>
                    <a:pt x="10649" y="2"/>
                  </a:cubicBezTo>
                  <a:cubicBezTo>
                    <a:pt x="10233" y="2"/>
                    <a:pt x="9779" y="204"/>
                    <a:pt x="9330" y="512"/>
                  </a:cubicBezTo>
                  <a:cubicBezTo>
                    <a:pt x="8742" y="912"/>
                    <a:pt x="8160" y="1491"/>
                    <a:pt x="7701" y="2014"/>
                  </a:cubicBezTo>
                  <a:cubicBezTo>
                    <a:pt x="7381" y="2380"/>
                    <a:pt x="7123" y="2719"/>
                    <a:pt x="6959" y="2950"/>
                  </a:cubicBezTo>
                  <a:cubicBezTo>
                    <a:pt x="6917" y="3010"/>
                    <a:pt x="6976" y="3086"/>
                    <a:pt x="7039" y="3086"/>
                  </a:cubicBezTo>
                  <a:cubicBezTo>
                    <a:pt x="7054" y="3086"/>
                    <a:pt x="7069" y="3082"/>
                    <a:pt x="7083" y="3073"/>
                  </a:cubicBezTo>
                  <a:cubicBezTo>
                    <a:pt x="7092" y="3067"/>
                    <a:pt x="7098" y="3064"/>
                    <a:pt x="7104" y="3058"/>
                  </a:cubicBezTo>
                  <a:cubicBezTo>
                    <a:pt x="7827" y="2577"/>
                    <a:pt x="8548" y="2100"/>
                    <a:pt x="9256" y="1608"/>
                  </a:cubicBezTo>
                  <a:lnTo>
                    <a:pt x="9256" y="1608"/>
                  </a:lnTo>
                  <a:cubicBezTo>
                    <a:pt x="8896" y="1974"/>
                    <a:pt x="8520" y="2331"/>
                    <a:pt x="8080" y="2614"/>
                  </a:cubicBezTo>
                  <a:cubicBezTo>
                    <a:pt x="7670" y="2882"/>
                    <a:pt x="7276" y="3171"/>
                    <a:pt x="6898" y="3485"/>
                  </a:cubicBezTo>
                  <a:cubicBezTo>
                    <a:pt x="6679" y="3667"/>
                    <a:pt x="6464" y="3852"/>
                    <a:pt x="6255" y="4043"/>
                  </a:cubicBezTo>
                  <a:cubicBezTo>
                    <a:pt x="6196" y="4095"/>
                    <a:pt x="6138" y="4144"/>
                    <a:pt x="6082" y="4196"/>
                  </a:cubicBezTo>
                  <a:cubicBezTo>
                    <a:pt x="6036" y="4240"/>
                    <a:pt x="5990" y="4276"/>
                    <a:pt x="5944" y="4320"/>
                  </a:cubicBezTo>
                  <a:cubicBezTo>
                    <a:pt x="5728" y="4523"/>
                    <a:pt x="5513" y="4729"/>
                    <a:pt x="5297" y="4941"/>
                  </a:cubicBezTo>
                  <a:cubicBezTo>
                    <a:pt x="5054" y="5181"/>
                    <a:pt x="4799" y="5412"/>
                    <a:pt x="4546" y="5646"/>
                  </a:cubicBezTo>
                  <a:cubicBezTo>
                    <a:pt x="4106" y="5988"/>
                    <a:pt x="3681" y="6354"/>
                    <a:pt x="3278" y="6739"/>
                  </a:cubicBezTo>
                  <a:cubicBezTo>
                    <a:pt x="3124" y="6850"/>
                    <a:pt x="2967" y="6961"/>
                    <a:pt x="2807" y="7065"/>
                  </a:cubicBezTo>
                  <a:cubicBezTo>
                    <a:pt x="2681" y="7147"/>
                    <a:pt x="2377" y="7380"/>
                    <a:pt x="2306" y="7380"/>
                  </a:cubicBezTo>
                  <a:cubicBezTo>
                    <a:pt x="2265" y="7380"/>
                    <a:pt x="2305" y="7298"/>
                    <a:pt x="2512" y="7056"/>
                  </a:cubicBezTo>
                  <a:cubicBezTo>
                    <a:pt x="3463" y="5942"/>
                    <a:pt x="4639" y="5046"/>
                    <a:pt x="5611" y="3953"/>
                  </a:cubicBezTo>
                  <a:cubicBezTo>
                    <a:pt x="5664" y="3895"/>
                    <a:pt x="5719" y="3842"/>
                    <a:pt x="5768" y="3784"/>
                  </a:cubicBezTo>
                  <a:cubicBezTo>
                    <a:pt x="5827" y="3722"/>
                    <a:pt x="5775" y="3631"/>
                    <a:pt x="5704" y="3631"/>
                  </a:cubicBezTo>
                  <a:cubicBezTo>
                    <a:pt x="5690" y="3631"/>
                    <a:pt x="5675" y="3634"/>
                    <a:pt x="5660" y="3642"/>
                  </a:cubicBezTo>
                  <a:cubicBezTo>
                    <a:pt x="5611" y="3670"/>
                    <a:pt x="5562" y="3698"/>
                    <a:pt x="5513" y="3725"/>
                  </a:cubicBezTo>
                  <a:cubicBezTo>
                    <a:pt x="4223" y="4452"/>
                    <a:pt x="3143" y="5483"/>
                    <a:pt x="1877" y="6246"/>
                  </a:cubicBezTo>
                  <a:cubicBezTo>
                    <a:pt x="3063" y="5529"/>
                    <a:pt x="4205" y="4147"/>
                    <a:pt x="5245" y="3101"/>
                  </a:cubicBezTo>
                  <a:lnTo>
                    <a:pt x="5285" y="3058"/>
                  </a:lnTo>
                  <a:cubicBezTo>
                    <a:pt x="5340" y="3003"/>
                    <a:pt x="5297" y="2902"/>
                    <a:pt x="5224" y="2902"/>
                  </a:cubicBezTo>
                  <a:cubicBezTo>
                    <a:pt x="5215" y="2902"/>
                    <a:pt x="5206" y="2903"/>
                    <a:pt x="5196" y="2907"/>
                  </a:cubicBezTo>
                  <a:cubicBezTo>
                    <a:pt x="5186" y="2910"/>
                    <a:pt x="5177" y="2916"/>
                    <a:pt x="5168" y="2919"/>
                  </a:cubicBezTo>
                  <a:cubicBezTo>
                    <a:pt x="3903" y="3393"/>
                    <a:pt x="3041" y="4421"/>
                    <a:pt x="1939" y="5163"/>
                  </a:cubicBezTo>
                  <a:cubicBezTo>
                    <a:pt x="1829" y="5239"/>
                    <a:pt x="1535" y="5454"/>
                    <a:pt x="1490" y="5454"/>
                  </a:cubicBezTo>
                  <a:cubicBezTo>
                    <a:pt x="1462" y="5454"/>
                    <a:pt x="1529" y="5371"/>
                    <a:pt x="1794" y="5123"/>
                  </a:cubicBezTo>
                  <a:cubicBezTo>
                    <a:pt x="2111" y="4824"/>
                    <a:pt x="2444" y="4541"/>
                    <a:pt x="2773" y="4252"/>
                  </a:cubicBezTo>
                  <a:cubicBezTo>
                    <a:pt x="3493" y="3627"/>
                    <a:pt x="4214" y="3002"/>
                    <a:pt x="4903" y="2340"/>
                  </a:cubicBezTo>
                  <a:cubicBezTo>
                    <a:pt x="4946" y="2297"/>
                    <a:pt x="4996" y="2254"/>
                    <a:pt x="5042" y="2211"/>
                  </a:cubicBezTo>
                  <a:cubicBezTo>
                    <a:pt x="5096" y="2157"/>
                    <a:pt x="5054" y="2051"/>
                    <a:pt x="4982" y="2051"/>
                  </a:cubicBezTo>
                  <a:cubicBezTo>
                    <a:pt x="4973" y="2051"/>
                    <a:pt x="4963" y="2053"/>
                    <a:pt x="4952" y="2057"/>
                  </a:cubicBezTo>
                  <a:cubicBezTo>
                    <a:pt x="4900" y="2079"/>
                    <a:pt x="4848" y="2106"/>
                    <a:pt x="4796" y="2128"/>
                  </a:cubicBezTo>
                  <a:cubicBezTo>
                    <a:pt x="4137" y="2408"/>
                    <a:pt x="3543" y="2771"/>
                    <a:pt x="2955" y="3187"/>
                  </a:cubicBezTo>
                  <a:cubicBezTo>
                    <a:pt x="2358" y="3612"/>
                    <a:pt x="1557" y="4070"/>
                    <a:pt x="1003" y="4557"/>
                  </a:cubicBezTo>
                  <a:cubicBezTo>
                    <a:pt x="2130" y="3488"/>
                    <a:pt x="3573" y="2796"/>
                    <a:pt x="4392" y="1432"/>
                  </a:cubicBezTo>
                  <a:cubicBezTo>
                    <a:pt x="4411" y="1401"/>
                    <a:pt x="4435" y="1377"/>
                    <a:pt x="4451" y="1343"/>
                  </a:cubicBezTo>
                  <a:cubicBezTo>
                    <a:pt x="4485" y="1281"/>
                    <a:pt x="4436" y="1205"/>
                    <a:pt x="4374" y="1205"/>
                  </a:cubicBezTo>
                  <a:cubicBezTo>
                    <a:pt x="4359" y="1205"/>
                    <a:pt x="4343" y="1210"/>
                    <a:pt x="4328" y="1220"/>
                  </a:cubicBezTo>
                  <a:cubicBezTo>
                    <a:pt x="4309" y="1232"/>
                    <a:pt x="4291" y="1244"/>
                    <a:pt x="4275" y="1257"/>
                  </a:cubicBezTo>
                  <a:cubicBezTo>
                    <a:pt x="3081" y="2038"/>
                    <a:pt x="1747" y="2988"/>
                    <a:pt x="700" y="3750"/>
                  </a:cubicBezTo>
                  <a:lnTo>
                    <a:pt x="700" y="3750"/>
                  </a:lnTo>
                  <a:cubicBezTo>
                    <a:pt x="1884" y="2886"/>
                    <a:pt x="3007" y="1968"/>
                    <a:pt x="3841" y="746"/>
                  </a:cubicBezTo>
                  <a:cubicBezTo>
                    <a:pt x="3841" y="743"/>
                    <a:pt x="3844" y="743"/>
                    <a:pt x="3847" y="740"/>
                  </a:cubicBezTo>
                  <a:cubicBezTo>
                    <a:pt x="3894" y="670"/>
                    <a:pt x="3825" y="606"/>
                    <a:pt x="3758" y="606"/>
                  </a:cubicBezTo>
                  <a:cubicBezTo>
                    <a:pt x="3746" y="606"/>
                    <a:pt x="3733" y="609"/>
                    <a:pt x="3721" y="613"/>
                  </a:cubicBezTo>
                  <a:cubicBezTo>
                    <a:pt x="3715" y="617"/>
                    <a:pt x="3712" y="620"/>
                    <a:pt x="3706" y="623"/>
                  </a:cubicBezTo>
                  <a:cubicBezTo>
                    <a:pt x="2478" y="1155"/>
                    <a:pt x="1674" y="2266"/>
                    <a:pt x="511" y="2907"/>
                  </a:cubicBezTo>
                  <a:cubicBezTo>
                    <a:pt x="972" y="2651"/>
                    <a:pt x="1447" y="2060"/>
                    <a:pt x="1862" y="1719"/>
                  </a:cubicBezTo>
                  <a:cubicBezTo>
                    <a:pt x="2364" y="1303"/>
                    <a:pt x="2739" y="850"/>
                    <a:pt x="3001" y="256"/>
                  </a:cubicBezTo>
                  <a:cubicBezTo>
                    <a:pt x="3004" y="244"/>
                    <a:pt x="3004" y="232"/>
                    <a:pt x="3004" y="216"/>
                  </a:cubicBezTo>
                  <a:cubicBezTo>
                    <a:pt x="3004" y="166"/>
                    <a:pt x="2969" y="120"/>
                    <a:pt x="2921" y="120"/>
                  </a:cubicBezTo>
                  <a:cubicBezTo>
                    <a:pt x="2906" y="120"/>
                    <a:pt x="2891" y="124"/>
                    <a:pt x="2875" y="133"/>
                  </a:cubicBezTo>
                  <a:cubicBezTo>
                    <a:pt x="2859" y="143"/>
                    <a:pt x="2841" y="155"/>
                    <a:pt x="2826" y="167"/>
                  </a:cubicBezTo>
                  <a:cubicBezTo>
                    <a:pt x="1982" y="638"/>
                    <a:pt x="1253" y="1260"/>
                    <a:pt x="505" y="1863"/>
                  </a:cubicBezTo>
                  <a:cubicBezTo>
                    <a:pt x="363" y="1977"/>
                    <a:pt x="218" y="2094"/>
                    <a:pt x="74" y="2205"/>
                  </a:cubicBezTo>
                  <a:cubicBezTo>
                    <a:pt x="0" y="2263"/>
                    <a:pt x="67" y="2355"/>
                    <a:pt x="143" y="2355"/>
                  </a:cubicBezTo>
                  <a:cubicBezTo>
                    <a:pt x="163" y="2355"/>
                    <a:pt x="184" y="2349"/>
                    <a:pt x="203" y="2334"/>
                  </a:cubicBezTo>
                  <a:cubicBezTo>
                    <a:pt x="292" y="2263"/>
                    <a:pt x="381" y="2189"/>
                    <a:pt x="471" y="2119"/>
                  </a:cubicBezTo>
                  <a:cubicBezTo>
                    <a:pt x="846" y="1820"/>
                    <a:pt x="1222" y="1518"/>
                    <a:pt x="1594" y="1214"/>
                  </a:cubicBezTo>
                  <a:cubicBezTo>
                    <a:pt x="1974" y="904"/>
                    <a:pt x="2483" y="537"/>
                    <a:pt x="2611" y="537"/>
                  </a:cubicBezTo>
                  <a:cubicBezTo>
                    <a:pt x="2699" y="537"/>
                    <a:pt x="2610" y="706"/>
                    <a:pt x="2185" y="1180"/>
                  </a:cubicBezTo>
                  <a:cubicBezTo>
                    <a:pt x="1656" y="1768"/>
                    <a:pt x="991" y="2186"/>
                    <a:pt x="458" y="2762"/>
                  </a:cubicBezTo>
                  <a:cubicBezTo>
                    <a:pt x="360" y="2861"/>
                    <a:pt x="268" y="2962"/>
                    <a:pt x="181" y="3070"/>
                  </a:cubicBezTo>
                  <a:cubicBezTo>
                    <a:pt x="129" y="3140"/>
                    <a:pt x="201" y="3202"/>
                    <a:pt x="269" y="3202"/>
                  </a:cubicBezTo>
                  <a:cubicBezTo>
                    <a:pt x="281" y="3202"/>
                    <a:pt x="293" y="3200"/>
                    <a:pt x="305" y="3196"/>
                  </a:cubicBezTo>
                  <a:cubicBezTo>
                    <a:pt x="366" y="3168"/>
                    <a:pt x="425" y="3134"/>
                    <a:pt x="486" y="3104"/>
                  </a:cubicBezTo>
                  <a:cubicBezTo>
                    <a:pt x="1523" y="2596"/>
                    <a:pt x="2268" y="1697"/>
                    <a:pt x="3232" y="1060"/>
                  </a:cubicBezTo>
                  <a:cubicBezTo>
                    <a:pt x="3360" y="974"/>
                    <a:pt x="3433" y="938"/>
                    <a:pt x="3464" y="938"/>
                  </a:cubicBezTo>
                  <a:cubicBezTo>
                    <a:pt x="3628" y="938"/>
                    <a:pt x="2576" y="1988"/>
                    <a:pt x="2428" y="2131"/>
                  </a:cubicBezTo>
                  <a:cubicBezTo>
                    <a:pt x="1862" y="2682"/>
                    <a:pt x="1219" y="3153"/>
                    <a:pt x="578" y="3618"/>
                  </a:cubicBezTo>
                  <a:lnTo>
                    <a:pt x="212" y="3886"/>
                  </a:lnTo>
                  <a:cubicBezTo>
                    <a:pt x="133" y="3938"/>
                    <a:pt x="183" y="4053"/>
                    <a:pt x="263" y="4053"/>
                  </a:cubicBezTo>
                  <a:cubicBezTo>
                    <a:pt x="276" y="4053"/>
                    <a:pt x="290" y="4049"/>
                    <a:pt x="305" y="4043"/>
                  </a:cubicBezTo>
                  <a:cubicBezTo>
                    <a:pt x="418" y="3987"/>
                    <a:pt x="523" y="3919"/>
                    <a:pt x="634" y="3861"/>
                  </a:cubicBezTo>
                  <a:cubicBezTo>
                    <a:pt x="1262" y="3528"/>
                    <a:pt x="1868" y="3159"/>
                    <a:pt x="2453" y="2756"/>
                  </a:cubicBezTo>
                  <a:cubicBezTo>
                    <a:pt x="2782" y="2525"/>
                    <a:pt x="3109" y="2285"/>
                    <a:pt x="3435" y="2051"/>
                  </a:cubicBezTo>
                  <a:cubicBezTo>
                    <a:pt x="3637" y="1904"/>
                    <a:pt x="4058" y="1516"/>
                    <a:pt x="4120" y="1516"/>
                  </a:cubicBezTo>
                  <a:lnTo>
                    <a:pt x="4120" y="1516"/>
                  </a:lnTo>
                  <a:cubicBezTo>
                    <a:pt x="4156" y="1516"/>
                    <a:pt x="4076" y="1641"/>
                    <a:pt x="3777" y="2005"/>
                  </a:cubicBezTo>
                  <a:cubicBezTo>
                    <a:pt x="2955" y="3002"/>
                    <a:pt x="1776" y="3645"/>
                    <a:pt x="812" y="4504"/>
                  </a:cubicBezTo>
                  <a:cubicBezTo>
                    <a:pt x="683" y="4621"/>
                    <a:pt x="557" y="4741"/>
                    <a:pt x="437" y="4867"/>
                  </a:cubicBezTo>
                  <a:cubicBezTo>
                    <a:pt x="376" y="4929"/>
                    <a:pt x="429" y="5022"/>
                    <a:pt x="501" y="5022"/>
                  </a:cubicBezTo>
                  <a:cubicBezTo>
                    <a:pt x="516" y="5022"/>
                    <a:pt x="532" y="5018"/>
                    <a:pt x="548" y="5009"/>
                  </a:cubicBezTo>
                  <a:cubicBezTo>
                    <a:pt x="671" y="4947"/>
                    <a:pt x="788" y="4880"/>
                    <a:pt x="908" y="4812"/>
                  </a:cubicBezTo>
                  <a:cubicBezTo>
                    <a:pt x="2102" y="4135"/>
                    <a:pt x="3121" y="3199"/>
                    <a:pt x="4325" y="2531"/>
                  </a:cubicBezTo>
                  <a:cubicBezTo>
                    <a:pt x="4492" y="2439"/>
                    <a:pt x="4576" y="2402"/>
                    <a:pt x="4604" y="2402"/>
                  </a:cubicBezTo>
                  <a:cubicBezTo>
                    <a:pt x="4709" y="2402"/>
                    <a:pt x="4026" y="2918"/>
                    <a:pt x="3967" y="2971"/>
                  </a:cubicBezTo>
                  <a:cubicBezTo>
                    <a:pt x="3644" y="3267"/>
                    <a:pt x="3309" y="3550"/>
                    <a:pt x="2976" y="3836"/>
                  </a:cubicBezTo>
                  <a:cubicBezTo>
                    <a:pt x="2361" y="4372"/>
                    <a:pt x="1751" y="4911"/>
                    <a:pt x="1163" y="5477"/>
                  </a:cubicBezTo>
                  <a:cubicBezTo>
                    <a:pt x="1123" y="5517"/>
                    <a:pt x="1080" y="5554"/>
                    <a:pt x="1040" y="5594"/>
                  </a:cubicBezTo>
                  <a:cubicBezTo>
                    <a:pt x="986" y="5648"/>
                    <a:pt x="1027" y="5751"/>
                    <a:pt x="1099" y="5751"/>
                  </a:cubicBezTo>
                  <a:cubicBezTo>
                    <a:pt x="1109" y="5751"/>
                    <a:pt x="1119" y="5749"/>
                    <a:pt x="1129" y="5745"/>
                  </a:cubicBezTo>
                  <a:cubicBezTo>
                    <a:pt x="1173" y="5729"/>
                    <a:pt x="1213" y="5708"/>
                    <a:pt x="1256" y="5692"/>
                  </a:cubicBezTo>
                  <a:cubicBezTo>
                    <a:pt x="2465" y="5203"/>
                    <a:pt x="3315" y="4212"/>
                    <a:pt x="4386" y="3488"/>
                  </a:cubicBezTo>
                  <a:cubicBezTo>
                    <a:pt x="4493" y="3416"/>
                    <a:pt x="4807" y="3180"/>
                    <a:pt x="4858" y="3180"/>
                  </a:cubicBezTo>
                  <a:cubicBezTo>
                    <a:pt x="4888" y="3180"/>
                    <a:pt x="4829" y="3259"/>
                    <a:pt x="4592" y="3495"/>
                  </a:cubicBezTo>
                  <a:cubicBezTo>
                    <a:pt x="4294" y="3793"/>
                    <a:pt x="3995" y="4089"/>
                    <a:pt x="3697" y="4384"/>
                  </a:cubicBezTo>
                  <a:cubicBezTo>
                    <a:pt x="3004" y="5068"/>
                    <a:pt x="2296" y="5735"/>
                    <a:pt x="1576" y="6391"/>
                  </a:cubicBezTo>
                  <a:cubicBezTo>
                    <a:pt x="1560" y="6407"/>
                    <a:pt x="1542" y="6425"/>
                    <a:pt x="1527" y="6440"/>
                  </a:cubicBezTo>
                  <a:cubicBezTo>
                    <a:pt x="1459" y="6500"/>
                    <a:pt x="1521" y="6595"/>
                    <a:pt x="1594" y="6595"/>
                  </a:cubicBezTo>
                  <a:cubicBezTo>
                    <a:pt x="1607" y="6595"/>
                    <a:pt x="1621" y="6592"/>
                    <a:pt x="1634" y="6585"/>
                  </a:cubicBezTo>
                  <a:cubicBezTo>
                    <a:pt x="1644" y="6579"/>
                    <a:pt x="1653" y="6573"/>
                    <a:pt x="1662" y="6567"/>
                  </a:cubicBezTo>
                  <a:cubicBezTo>
                    <a:pt x="2330" y="6203"/>
                    <a:pt x="2936" y="5772"/>
                    <a:pt x="3540" y="5311"/>
                  </a:cubicBezTo>
                  <a:cubicBezTo>
                    <a:pt x="4095" y="4885"/>
                    <a:pt x="4982" y="4425"/>
                    <a:pt x="5394" y="3944"/>
                  </a:cubicBezTo>
                  <a:lnTo>
                    <a:pt x="5394" y="3944"/>
                  </a:lnTo>
                  <a:cubicBezTo>
                    <a:pt x="4360" y="5157"/>
                    <a:pt x="3070" y="6110"/>
                    <a:pt x="2053" y="7336"/>
                  </a:cubicBezTo>
                  <a:cubicBezTo>
                    <a:pt x="1997" y="7401"/>
                    <a:pt x="1942" y="7462"/>
                    <a:pt x="1890" y="7527"/>
                  </a:cubicBezTo>
                  <a:cubicBezTo>
                    <a:pt x="1844" y="7586"/>
                    <a:pt x="1873" y="7689"/>
                    <a:pt x="1942" y="7689"/>
                  </a:cubicBezTo>
                  <a:cubicBezTo>
                    <a:pt x="1952" y="7689"/>
                    <a:pt x="1964" y="7686"/>
                    <a:pt x="1976" y="7681"/>
                  </a:cubicBezTo>
                  <a:cubicBezTo>
                    <a:pt x="2047" y="7650"/>
                    <a:pt x="2114" y="7616"/>
                    <a:pt x="2182" y="7585"/>
                  </a:cubicBezTo>
                  <a:cubicBezTo>
                    <a:pt x="2361" y="7502"/>
                    <a:pt x="2536" y="7413"/>
                    <a:pt x="2705" y="7315"/>
                  </a:cubicBezTo>
                  <a:lnTo>
                    <a:pt x="2705" y="7315"/>
                  </a:lnTo>
                  <a:cubicBezTo>
                    <a:pt x="2564" y="7475"/>
                    <a:pt x="2432" y="7641"/>
                    <a:pt x="2299" y="7807"/>
                  </a:cubicBezTo>
                  <a:cubicBezTo>
                    <a:pt x="2241" y="7884"/>
                    <a:pt x="2173" y="7955"/>
                    <a:pt x="2118" y="8032"/>
                  </a:cubicBezTo>
                  <a:cubicBezTo>
                    <a:pt x="2071" y="8094"/>
                    <a:pt x="2138" y="8163"/>
                    <a:pt x="2204" y="8163"/>
                  </a:cubicBezTo>
                  <a:cubicBezTo>
                    <a:pt x="2217" y="8163"/>
                    <a:pt x="2229" y="8160"/>
                    <a:pt x="2241" y="8155"/>
                  </a:cubicBezTo>
                  <a:cubicBezTo>
                    <a:pt x="2305" y="8124"/>
                    <a:pt x="2367" y="8087"/>
                    <a:pt x="2432" y="8056"/>
                  </a:cubicBezTo>
                  <a:cubicBezTo>
                    <a:pt x="3087" y="7736"/>
                    <a:pt x="3724" y="7376"/>
                    <a:pt x="4340" y="6979"/>
                  </a:cubicBezTo>
                  <a:lnTo>
                    <a:pt x="4340" y="6979"/>
                  </a:lnTo>
                  <a:cubicBezTo>
                    <a:pt x="3811" y="7407"/>
                    <a:pt x="3315" y="7872"/>
                    <a:pt x="2856" y="8373"/>
                  </a:cubicBezTo>
                  <a:cubicBezTo>
                    <a:pt x="2804" y="8433"/>
                    <a:pt x="2853" y="8533"/>
                    <a:pt x="2919" y="8533"/>
                  </a:cubicBezTo>
                  <a:cubicBezTo>
                    <a:pt x="2934" y="8533"/>
                    <a:pt x="2951" y="8528"/>
                    <a:pt x="2967" y="8515"/>
                  </a:cubicBezTo>
                  <a:cubicBezTo>
                    <a:pt x="4488" y="7361"/>
                    <a:pt x="6208" y="6539"/>
                    <a:pt x="7843" y="5566"/>
                  </a:cubicBezTo>
                  <a:cubicBezTo>
                    <a:pt x="7871" y="5551"/>
                    <a:pt x="7895" y="5532"/>
                    <a:pt x="7920" y="5517"/>
                  </a:cubicBezTo>
                  <a:lnTo>
                    <a:pt x="7920" y="5517"/>
                  </a:lnTo>
                  <a:lnTo>
                    <a:pt x="7846" y="5585"/>
                  </a:lnTo>
                  <a:cubicBezTo>
                    <a:pt x="6378" y="6942"/>
                    <a:pt x="4549" y="7832"/>
                    <a:pt x="3099" y="9220"/>
                  </a:cubicBezTo>
                  <a:cubicBezTo>
                    <a:pt x="3084" y="9235"/>
                    <a:pt x="3072" y="9257"/>
                    <a:pt x="3072" y="9278"/>
                  </a:cubicBezTo>
                  <a:cubicBezTo>
                    <a:pt x="3072" y="9306"/>
                    <a:pt x="3087" y="9331"/>
                    <a:pt x="3109" y="9346"/>
                  </a:cubicBezTo>
                  <a:cubicBezTo>
                    <a:pt x="3127" y="9363"/>
                    <a:pt x="3151" y="9371"/>
                    <a:pt x="3175" y="9371"/>
                  </a:cubicBezTo>
                  <a:cubicBezTo>
                    <a:pt x="3187" y="9371"/>
                    <a:pt x="3199" y="9369"/>
                    <a:pt x="3210" y="9365"/>
                  </a:cubicBezTo>
                  <a:cubicBezTo>
                    <a:pt x="4851" y="8626"/>
                    <a:pt x="6341" y="7622"/>
                    <a:pt x="7880" y="6699"/>
                  </a:cubicBezTo>
                  <a:lnTo>
                    <a:pt x="7880" y="6699"/>
                  </a:lnTo>
                  <a:cubicBezTo>
                    <a:pt x="7784" y="6770"/>
                    <a:pt x="7689" y="6844"/>
                    <a:pt x="7594" y="6911"/>
                  </a:cubicBezTo>
                  <a:cubicBezTo>
                    <a:pt x="6168" y="7912"/>
                    <a:pt x="4869" y="9048"/>
                    <a:pt x="3577" y="10208"/>
                  </a:cubicBezTo>
                  <a:cubicBezTo>
                    <a:pt x="3540" y="10242"/>
                    <a:pt x="3500" y="10276"/>
                    <a:pt x="3463" y="10310"/>
                  </a:cubicBezTo>
                  <a:cubicBezTo>
                    <a:pt x="3391" y="10373"/>
                    <a:pt x="3459" y="10462"/>
                    <a:pt x="3534" y="10462"/>
                  </a:cubicBezTo>
                  <a:cubicBezTo>
                    <a:pt x="3546" y="10462"/>
                    <a:pt x="3558" y="10459"/>
                    <a:pt x="3570" y="10454"/>
                  </a:cubicBezTo>
                  <a:cubicBezTo>
                    <a:pt x="3610" y="10436"/>
                    <a:pt x="3647" y="10414"/>
                    <a:pt x="3687" y="10399"/>
                  </a:cubicBezTo>
                  <a:cubicBezTo>
                    <a:pt x="5322" y="9669"/>
                    <a:pt x="6796" y="8687"/>
                    <a:pt x="8323" y="7761"/>
                  </a:cubicBezTo>
                  <a:cubicBezTo>
                    <a:pt x="8788" y="7478"/>
                    <a:pt x="9253" y="7198"/>
                    <a:pt x="9711" y="6908"/>
                  </a:cubicBezTo>
                  <a:lnTo>
                    <a:pt x="9711" y="6908"/>
                  </a:lnTo>
                  <a:cubicBezTo>
                    <a:pt x="7843" y="8275"/>
                    <a:pt x="5642" y="9217"/>
                    <a:pt x="3943" y="10821"/>
                  </a:cubicBezTo>
                  <a:cubicBezTo>
                    <a:pt x="3863" y="10894"/>
                    <a:pt x="3780" y="10959"/>
                    <a:pt x="3703" y="11036"/>
                  </a:cubicBezTo>
                  <a:cubicBezTo>
                    <a:pt x="3641" y="11095"/>
                    <a:pt x="3689" y="11193"/>
                    <a:pt x="3767" y="11193"/>
                  </a:cubicBezTo>
                  <a:cubicBezTo>
                    <a:pt x="3775" y="11193"/>
                    <a:pt x="3783" y="11192"/>
                    <a:pt x="3792" y="11190"/>
                  </a:cubicBezTo>
                  <a:cubicBezTo>
                    <a:pt x="3897" y="11162"/>
                    <a:pt x="3998" y="11119"/>
                    <a:pt x="4103" y="11088"/>
                  </a:cubicBezTo>
                  <a:cubicBezTo>
                    <a:pt x="6304" y="10399"/>
                    <a:pt x="8077" y="8838"/>
                    <a:pt x="9837" y="7398"/>
                  </a:cubicBezTo>
                  <a:lnTo>
                    <a:pt x="9837" y="7398"/>
                  </a:lnTo>
                  <a:lnTo>
                    <a:pt x="9822" y="7413"/>
                  </a:lnTo>
                  <a:cubicBezTo>
                    <a:pt x="9179" y="8075"/>
                    <a:pt x="8443" y="8650"/>
                    <a:pt x="7711" y="9208"/>
                  </a:cubicBezTo>
                  <a:cubicBezTo>
                    <a:pt x="6633" y="10033"/>
                    <a:pt x="5503" y="10790"/>
                    <a:pt x="4414" y="11599"/>
                  </a:cubicBezTo>
                  <a:cubicBezTo>
                    <a:pt x="4346" y="11652"/>
                    <a:pt x="4275" y="11698"/>
                    <a:pt x="4208" y="11750"/>
                  </a:cubicBezTo>
                  <a:cubicBezTo>
                    <a:pt x="4120" y="11802"/>
                    <a:pt x="4169" y="11921"/>
                    <a:pt x="4249" y="11921"/>
                  </a:cubicBezTo>
                  <a:cubicBezTo>
                    <a:pt x="4264" y="11921"/>
                    <a:pt x="4280" y="11917"/>
                    <a:pt x="4297" y="11907"/>
                  </a:cubicBezTo>
                  <a:cubicBezTo>
                    <a:pt x="4380" y="11873"/>
                    <a:pt x="4457" y="11830"/>
                    <a:pt x="4537" y="11796"/>
                  </a:cubicBezTo>
                  <a:cubicBezTo>
                    <a:pt x="5186" y="11501"/>
                    <a:pt x="5814" y="11162"/>
                    <a:pt x="6421" y="10790"/>
                  </a:cubicBezTo>
                  <a:lnTo>
                    <a:pt x="6421" y="10790"/>
                  </a:lnTo>
                  <a:cubicBezTo>
                    <a:pt x="5873" y="11251"/>
                    <a:pt x="5328" y="11713"/>
                    <a:pt x="4774" y="12166"/>
                  </a:cubicBezTo>
                  <a:cubicBezTo>
                    <a:pt x="4740" y="12193"/>
                    <a:pt x="4706" y="12221"/>
                    <a:pt x="4672" y="12249"/>
                  </a:cubicBezTo>
                  <a:cubicBezTo>
                    <a:pt x="4606" y="12302"/>
                    <a:pt x="4667" y="12405"/>
                    <a:pt x="4738" y="12405"/>
                  </a:cubicBezTo>
                  <a:cubicBezTo>
                    <a:pt x="4753" y="12405"/>
                    <a:pt x="4768" y="12400"/>
                    <a:pt x="4783" y="12390"/>
                  </a:cubicBezTo>
                  <a:cubicBezTo>
                    <a:pt x="4814" y="12369"/>
                    <a:pt x="4845" y="12347"/>
                    <a:pt x="4879" y="12329"/>
                  </a:cubicBezTo>
                  <a:cubicBezTo>
                    <a:pt x="6310" y="11375"/>
                    <a:pt x="7729" y="10414"/>
                    <a:pt x="9059" y="9328"/>
                  </a:cubicBezTo>
                  <a:cubicBezTo>
                    <a:pt x="9228" y="9189"/>
                    <a:pt x="9400" y="9054"/>
                    <a:pt x="9567" y="8912"/>
                  </a:cubicBezTo>
                  <a:lnTo>
                    <a:pt x="9567" y="8912"/>
                  </a:lnTo>
                  <a:cubicBezTo>
                    <a:pt x="9385" y="9069"/>
                    <a:pt x="9203" y="9229"/>
                    <a:pt x="9022" y="9389"/>
                  </a:cubicBezTo>
                  <a:cubicBezTo>
                    <a:pt x="7735" y="10507"/>
                    <a:pt x="6430" y="11676"/>
                    <a:pt x="5239" y="12892"/>
                  </a:cubicBezTo>
                  <a:cubicBezTo>
                    <a:pt x="5131" y="13003"/>
                    <a:pt x="5017" y="13108"/>
                    <a:pt x="4912" y="13218"/>
                  </a:cubicBezTo>
                  <a:cubicBezTo>
                    <a:pt x="4854" y="13280"/>
                    <a:pt x="4905" y="13373"/>
                    <a:pt x="4977" y="13373"/>
                  </a:cubicBezTo>
                  <a:cubicBezTo>
                    <a:pt x="4992" y="13373"/>
                    <a:pt x="5008" y="13369"/>
                    <a:pt x="5023" y="13360"/>
                  </a:cubicBezTo>
                  <a:cubicBezTo>
                    <a:pt x="5153" y="13292"/>
                    <a:pt x="5273" y="13215"/>
                    <a:pt x="5393" y="13138"/>
                  </a:cubicBezTo>
                  <a:cubicBezTo>
                    <a:pt x="6430" y="12467"/>
                    <a:pt x="7169" y="11445"/>
                    <a:pt x="8157" y="10697"/>
                  </a:cubicBezTo>
                  <a:cubicBezTo>
                    <a:pt x="8170" y="10689"/>
                    <a:pt x="8182" y="10679"/>
                    <a:pt x="8194" y="10670"/>
                  </a:cubicBezTo>
                  <a:lnTo>
                    <a:pt x="8194" y="10670"/>
                  </a:lnTo>
                  <a:cubicBezTo>
                    <a:pt x="8180" y="10682"/>
                    <a:pt x="8165" y="10695"/>
                    <a:pt x="8151" y="10707"/>
                  </a:cubicBezTo>
                  <a:cubicBezTo>
                    <a:pt x="7249" y="11415"/>
                    <a:pt x="6575" y="12714"/>
                    <a:pt x="5707" y="13625"/>
                  </a:cubicBezTo>
                  <a:cubicBezTo>
                    <a:pt x="5645" y="13692"/>
                    <a:pt x="5584" y="13763"/>
                    <a:pt x="5519" y="13822"/>
                  </a:cubicBezTo>
                  <a:cubicBezTo>
                    <a:pt x="5452" y="13886"/>
                    <a:pt x="5515" y="13977"/>
                    <a:pt x="5587" y="13977"/>
                  </a:cubicBezTo>
                  <a:cubicBezTo>
                    <a:pt x="5607" y="13977"/>
                    <a:pt x="5629" y="13969"/>
                    <a:pt x="5648" y="13951"/>
                  </a:cubicBezTo>
                  <a:cubicBezTo>
                    <a:pt x="5704" y="13899"/>
                    <a:pt x="5756" y="13840"/>
                    <a:pt x="5808" y="13788"/>
                  </a:cubicBezTo>
                  <a:cubicBezTo>
                    <a:pt x="6128" y="13462"/>
                    <a:pt x="6430" y="13117"/>
                    <a:pt x="6710" y="12754"/>
                  </a:cubicBezTo>
                  <a:cubicBezTo>
                    <a:pt x="7317" y="11978"/>
                    <a:pt x="7871" y="11159"/>
                    <a:pt x="8551" y="10442"/>
                  </a:cubicBezTo>
                  <a:cubicBezTo>
                    <a:pt x="8610" y="10380"/>
                    <a:pt x="8558" y="10285"/>
                    <a:pt x="8487" y="10285"/>
                  </a:cubicBezTo>
                  <a:cubicBezTo>
                    <a:pt x="8473" y="10285"/>
                    <a:pt x="8458" y="10289"/>
                    <a:pt x="8443" y="10297"/>
                  </a:cubicBezTo>
                  <a:cubicBezTo>
                    <a:pt x="8434" y="10303"/>
                    <a:pt x="8425" y="10310"/>
                    <a:pt x="8415" y="10316"/>
                  </a:cubicBezTo>
                  <a:cubicBezTo>
                    <a:pt x="8283" y="10396"/>
                    <a:pt x="8160" y="10482"/>
                    <a:pt x="8037" y="10571"/>
                  </a:cubicBezTo>
                  <a:cubicBezTo>
                    <a:pt x="8228" y="10396"/>
                    <a:pt x="8418" y="10217"/>
                    <a:pt x="8603" y="10039"/>
                  </a:cubicBezTo>
                  <a:cubicBezTo>
                    <a:pt x="9068" y="9592"/>
                    <a:pt x="9502" y="9115"/>
                    <a:pt x="9896" y="8607"/>
                  </a:cubicBezTo>
                  <a:cubicBezTo>
                    <a:pt x="9947" y="8542"/>
                    <a:pt x="9881" y="8474"/>
                    <a:pt x="9814" y="8474"/>
                  </a:cubicBezTo>
                  <a:cubicBezTo>
                    <a:pt x="9793" y="8474"/>
                    <a:pt x="9772" y="8481"/>
                    <a:pt x="9754" y="8497"/>
                  </a:cubicBezTo>
                  <a:cubicBezTo>
                    <a:pt x="9634" y="8607"/>
                    <a:pt x="9502" y="8706"/>
                    <a:pt x="9376" y="8814"/>
                  </a:cubicBezTo>
                  <a:cubicBezTo>
                    <a:pt x="8557" y="9522"/>
                    <a:pt x="7698" y="10190"/>
                    <a:pt x="6812" y="10811"/>
                  </a:cubicBezTo>
                  <a:cubicBezTo>
                    <a:pt x="6602" y="10956"/>
                    <a:pt x="6390" y="11095"/>
                    <a:pt x="6181" y="11236"/>
                  </a:cubicBezTo>
                  <a:cubicBezTo>
                    <a:pt x="6750" y="10762"/>
                    <a:pt x="7313" y="10279"/>
                    <a:pt x="7877" y="9799"/>
                  </a:cubicBezTo>
                  <a:cubicBezTo>
                    <a:pt x="8511" y="9325"/>
                    <a:pt x="9120" y="8820"/>
                    <a:pt x="9705" y="8284"/>
                  </a:cubicBezTo>
                  <a:cubicBezTo>
                    <a:pt x="9930" y="8078"/>
                    <a:pt x="10151" y="7872"/>
                    <a:pt x="10367" y="7656"/>
                  </a:cubicBezTo>
                  <a:cubicBezTo>
                    <a:pt x="10434" y="7592"/>
                    <a:pt x="10373" y="7505"/>
                    <a:pt x="10301" y="7505"/>
                  </a:cubicBezTo>
                  <a:cubicBezTo>
                    <a:pt x="10280" y="7505"/>
                    <a:pt x="10258" y="7513"/>
                    <a:pt x="10238" y="7530"/>
                  </a:cubicBezTo>
                  <a:cubicBezTo>
                    <a:pt x="10182" y="7579"/>
                    <a:pt x="10124" y="7629"/>
                    <a:pt x="10068" y="7678"/>
                  </a:cubicBezTo>
                  <a:lnTo>
                    <a:pt x="9951" y="7776"/>
                  </a:lnTo>
                  <a:cubicBezTo>
                    <a:pt x="9949" y="7776"/>
                    <a:pt x="9947" y="7776"/>
                    <a:pt x="9945" y="7776"/>
                  </a:cubicBezTo>
                  <a:cubicBezTo>
                    <a:pt x="9908" y="7776"/>
                    <a:pt x="9858" y="7822"/>
                    <a:pt x="9797" y="7909"/>
                  </a:cubicBezTo>
                  <a:cubicBezTo>
                    <a:pt x="9157" y="8463"/>
                    <a:pt x="8514" y="9017"/>
                    <a:pt x="7871" y="9568"/>
                  </a:cubicBezTo>
                  <a:cubicBezTo>
                    <a:pt x="7230" y="10045"/>
                    <a:pt x="6565" y="10491"/>
                    <a:pt x="5882" y="10904"/>
                  </a:cubicBezTo>
                  <a:cubicBezTo>
                    <a:pt x="5445" y="11162"/>
                    <a:pt x="4993" y="11396"/>
                    <a:pt x="4531" y="11609"/>
                  </a:cubicBezTo>
                  <a:cubicBezTo>
                    <a:pt x="4869" y="11452"/>
                    <a:pt x="5433" y="11070"/>
                    <a:pt x="5848" y="10777"/>
                  </a:cubicBezTo>
                  <a:cubicBezTo>
                    <a:pt x="7483" y="9614"/>
                    <a:pt x="9133" y="8453"/>
                    <a:pt x="10484" y="6961"/>
                  </a:cubicBezTo>
                  <a:cubicBezTo>
                    <a:pt x="10564" y="6868"/>
                    <a:pt x="10650" y="6782"/>
                    <a:pt x="10730" y="6690"/>
                  </a:cubicBezTo>
                  <a:cubicBezTo>
                    <a:pt x="10770" y="6653"/>
                    <a:pt x="10758" y="6585"/>
                    <a:pt x="10709" y="6557"/>
                  </a:cubicBezTo>
                  <a:cubicBezTo>
                    <a:pt x="10693" y="6547"/>
                    <a:pt x="10675" y="6542"/>
                    <a:pt x="10657" y="6542"/>
                  </a:cubicBezTo>
                  <a:cubicBezTo>
                    <a:pt x="10637" y="6542"/>
                    <a:pt x="10617" y="6549"/>
                    <a:pt x="10601" y="6564"/>
                  </a:cubicBezTo>
                  <a:cubicBezTo>
                    <a:pt x="9403" y="7490"/>
                    <a:pt x="8265" y="8490"/>
                    <a:pt x="7036" y="9377"/>
                  </a:cubicBezTo>
                  <a:cubicBezTo>
                    <a:pt x="6445" y="9802"/>
                    <a:pt x="5821" y="10174"/>
                    <a:pt x="5171" y="10494"/>
                  </a:cubicBezTo>
                  <a:cubicBezTo>
                    <a:pt x="5120" y="10506"/>
                    <a:pt x="4152" y="10935"/>
                    <a:pt x="4070" y="10935"/>
                  </a:cubicBezTo>
                  <a:cubicBezTo>
                    <a:pt x="4063" y="10935"/>
                    <a:pt x="4063" y="10932"/>
                    <a:pt x="4069" y="10925"/>
                  </a:cubicBezTo>
                  <a:cubicBezTo>
                    <a:pt x="4386" y="10605"/>
                    <a:pt x="4746" y="10325"/>
                    <a:pt x="5100" y="10051"/>
                  </a:cubicBezTo>
                  <a:cubicBezTo>
                    <a:pt x="6975" y="8607"/>
                    <a:pt x="9197" y="7681"/>
                    <a:pt x="10952" y="6102"/>
                  </a:cubicBezTo>
                  <a:cubicBezTo>
                    <a:pt x="11213" y="5868"/>
                    <a:pt x="11463" y="5619"/>
                    <a:pt x="11697" y="5357"/>
                  </a:cubicBezTo>
                  <a:cubicBezTo>
                    <a:pt x="11756" y="5291"/>
                    <a:pt x="11697" y="5200"/>
                    <a:pt x="11628" y="5200"/>
                  </a:cubicBezTo>
                  <a:cubicBezTo>
                    <a:pt x="11608" y="5200"/>
                    <a:pt x="11587" y="5208"/>
                    <a:pt x="11567" y="5228"/>
                  </a:cubicBezTo>
                  <a:cubicBezTo>
                    <a:pt x="11457" y="5345"/>
                    <a:pt x="11343" y="5455"/>
                    <a:pt x="11223" y="5563"/>
                  </a:cubicBezTo>
                  <a:cubicBezTo>
                    <a:pt x="10238" y="6471"/>
                    <a:pt x="9043" y="7111"/>
                    <a:pt x="7904" y="7804"/>
                  </a:cubicBezTo>
                  <a:cubicBezTo>
                    <a:pt x="7187" y="8238"/>
                    <a:pt x="6485" y="8700"/>
                    <a:pt x="5765" y="9131"/>
                  </a:cubicBezTo>
                  <a:cubicBezTo>
                    <a:pt x="5214" y="9460"/>
                    <a:pt x="4288" y="9811"/>
                    <a:pt x="3918" y="10143"/>
                  </a:cubicBezTo>
                  <a:cubicBezTo>
                    <a:pt x="5236" y="8958"/>
                    <a:pt x="6584" y="7841"/>
                    <a:pt x="8034" y="6822"/>
                  </a:cubicBezTo>
                  <a:cubicBezTo>
                    <a:pt x="9394" y="5865"/>
                    <a:pt x="10616" y="4723"/>
                    <a:pt x="11949" y="3722"/>
                  </a:cubicBezTo>
                  <a:cubicBezTo>
                    <a:pt x="12020" y="3670"/>
                    <a:pt x="12091" y="3612"/>
                    <a:pt x="12165" y="3556"/>
                  </a:cubicBezTo>
                  <a:cubicBezTo>
                    <a:pt x="12253" y="3504"/>
                    <a:pt x="12201" y="3385"/>
                    <a:pt x="12120" y="3385"/>
                  </a:cubicBezTo>
                  <a:cubicBezTo>
                    <a:pt x="12105" y="3385"/>
                    <a:pt x="12089" y="3389"/>
                    <a:pt x="12072" y="3399"/>
                  </a:cubicBezTo>
                  <a:cubicBezTo>
                    <a:pt x="12057" y="3408"/>
                    <a:pt x="12041" y="3418"/>
                    <a:pt x="12026" y="3424"/>
                  </a:cubicBezTo>
                  <a:cubicBezTo>
                    <a:pt x="10428" y="4190"/>
                    <a:pt x="9333" y="5646"/>
                    <a:pt x="7809" y="6533"/>
                  </a:cubicBezTo>
                  <a:cubicBezTo>
                    <a:pt x="6886" y="7071"/>
                    <a:pt x="5990" y="7653"/>
                    <a:pt x="5069" y="8198"/>
                  </a:cubicBezTo>
                  <a:cubicBezTo>
                    <a:pt x="4685" y="8426"/>
                    <a:pt x="4294" y="8635"/>
                    <a:pt x="3897" y="8841"/>
                  </a:cubicBezTo>
                  <a:cubicBezTo>
                    <a:pt x="3636" y="8978"/>
                    <a:pt x="3522" y="9029"/>
                    <a:pt x="3497" y="9029"/>
                  </a:cubicBezTo>
                  <a:cubicBezTo>
                    <a:pt x="3433" y="9029"/>
                    <a:pt x="3971" y="8682"/>
                    <a:pt x="4124" y="8555"/>
                  </a:cubicBezTo>
                  <a:cubicBezTo>
                    <a:pt x="5562" y="7373"/>
                    <a:pt x="7160" y="6468"/>
                    <a:pt x="8532" y="5203"/>
                  </a:cubicBezTo>
                  <a:cubicBezTo>
                    <a:pt x="8692" y="5052"/>
                    <a:pt x="8862" y="4911"/>
                    <a:pt x="9025" y="4763"/>
                  </a:cubicBezTo>
                  <a:cubicBezTo>
                    <a:pt x="9930" y="4079"/>
                    <a:pt x="10782" y="3322"/>
                    <a:pt x="11727" y="2694"/>
                  </a:cubicBezTo>
                  <a:cubicBezTo>
                    <a:pt x="11848" y="2667"/>
                    <a:pt x="11915" y="2623"/>
                    <a:pt x="11934" y="2565"/>
                  </a:cubicBezTo>
                  <a:cubicBezTo>
                    <a:pt x="12020" y="2510"/>
                    <a:pt x="12106" y="2454"/>
                    <a:pt x="12192" y="2402"/>
                  </a:cubicBezTo>
                  <a:cubicBezTo>
                    <a:pt x="12223" y="2383"/>
                    <a:pt x="12254" y="2365"/>
                    <a:pt x="12285" y="2346"/>
                  </a:cubicBezTo>
                  <a:cubicBezTo>
                    <a:pt x="12370" y="2296"/>
                    <a:pt x="12319" y="2181"/>
                    <a:pt x="12238" y="2181"/>
                  </a:cubicBezTo>
                  <a:cubicBezTo>
                    <a:pt x="12225" y="2181"/>
                    <a:pt x="12212" y="2183"/>
                    <a:pt x="12198" y="2189"/>
                  </a:cubicBezTo>
                  <a:lnTo>
                    <a:pt x="12192" y="2189"/>
                  </a:lnTo>
                  <a:cubicBezTo>
                    <a:pt x="11161" y="2737"/>
                    <a:pt x="10244" y="3442"/>
                    <a:pt x="9370" y="4203"/>
                  </a:cubicBezTo>
                  <a:cubicBezTo>
                    <a:pt x="8283" y="5009"/>
                    <a:pt x="7187" y="5751"/>
                    <a:pt x="5971" y="6425"/>
                  </a:cubicBezTo>
                  <a:cubicBezTo>
                    <a:pt x="5190" y="6856"/>
                    <a:pt x="4417" y="7302"/>
                    <a:pt x="3672" y="7792"/>
                  </a:cubicBezTo>
                  <a:cubicBezTo>
                    <a:pt x="3927" y="7542"/>
                    <a:pt x="4195" y="7305"/>
                    <a:pt x="4466" y="7074"/>
                  </a:cubicBezTo>
                  <a:cubicBezTo>
                    <a:pt x="6935" y="4969"/>
                    <a:pt x="9942" y="3541"/>
                    <a:pt x="11869" y="850"/>
                  </a:cubicBezTo>
                  <a:cubicBezTo>
                    <a:pt x="11897" y="814"/>
                    <a:pt x="11928" y="780"/>
                    <a:pt x="11955" y="740"/>
                  </a:cubicBezTo>
                  <a:cubicBezTo>
                    <a:pt x="12002" y="672"/>
                    <a:pt x="11939" y="608"/>
                    <a:pt x="11873" y="608"/>
                  </a:cubicBezTo>
                  <a:cubicBezTo>
                    <a:pt x="11852" y="608"/>
                    <a:pt x="11831" y="614"/>
                    <a:pt x="11814" y="629"/>
                  </a:cubicBezTo>
                  <a:cubicBezTo>
                    <a:pt x="11792" y="647"/>
                    <a:pt x="11771" y="666"/>
                    <a:pt x="11749" y="684"/>
                  </a:cubicBezTo>
                  <a:cubicBezTo>
                    <a:pt x="10096" y="2088"/>
                    <a:pt x="8508" y="3572"/>
                    <a:pt x="6833" y="4951"/>
                  </a:cubicBezTo>
                  <a:cubicBezTo>
                    <a:pt x="5894" y="5723"/>
                    <a:pt x="4906" y="6434"/>
                    <a:pt x="3875" y="7081"/>
                  </a:cubicBezTo>
                  <a:cubicBezTo>
                    <a:pt x="3429" y="7358"/>
                    <a:pt x="2967" y="7601"/>
                    <a:pt x="2499" y="7835"/>
                  </a:cubicBezTo>
                  <a:cubicBezTo>
                    <a:pt x="2789" y="7690"/>
                    <a:pt x="3152" y="7118"/>
                    <a:pt x="3404" y="6884"/>
                  </a:cubicBezTo>
                  <a:cubicBezTo>
                    <a:pt x="3435" y="6853"/>
                    <a:pt x="3472" y="6828"/>
                    <a:pt x="3503" y="6801"/>
                  </a:cubicBezTo>
                  <a:cubicBezTo>
                    <a:pt x="3949" y="6471"/>
                    <a:pt x="4377" y="6114"/>
                    <a:pt x="4783" y="5735"/>
                  </a:cubicBezTo>
                  <a:cubicBezTo>
                    <a:pt x="5901" y="4871"/>
                    <a:pt x="7104" y="4073"/>
                    <a:pt x="8234" y="3282"/>
                  </a:cubicBezTo>
                  <a:cubicBezTo>
                    <a:pt x="9410" y="2460"/>
                    <a:pt x="10619" y="1648"/>
                    <a:pt x="11210" y="293"/>
                  </a:cubicBezTo>
                  <a:cubicBezTo>
                    <a:pt x="11220" y="275"/>
                    <a:pt x="11229" y="256"/>
                    <a:pt x="11238" y="235"/>
                  </a:cubicBezTo>
                  <a:cubicBezTo>
                    <a:pt x="11247" y="204"/>
                    <a:pt x="11238" y="173"/>
                    <a:pt x="11216" y="152"/>
                  </a:cubicBezTo>
                  <a:cubicBezTo>
                    <a:pt x="11284" y="97"/>
                    <a:pt x="11219" y="0"/>
                    <a:pt x="11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6"/>
          <p:cNvGrpSpPr/>
          <p:nvPr/>
        </p:nvGrpSpPr>
        <p:grpSpPr>
          <a:xfrm rot="-1059350">
            <a:off x="8245776" y="390429"/>
            <a:ext cx="496077" cy="1164405"/>
            <a:chOff x="12409550" y="4084063"/>
            <a:chExt cx="496075" cy="1164400"/>
          </a:xfrm>
        </p:grpSpPr>
        <p:sp>
          <p:nvSpPr>
            <p:cNvPr id="188" name="Google Shape;188;p6"/>
            <p:cNvSpPr/>
            <p:nvPr/>
          </p:nvSpPr>
          <p:spPr>
            <a:xfrm>
              <a:off x="12409550" y="4150913"/>
              <a:ext cx="298300" cy="887000"/>
            </a:xfrm>
            <a:custGeom>
              <a:avLst/>
              <a:gdLst/>
              <a:ahLst/>
              <a:cxnLst/>
              <a:rect l="l" t="t" r="r" b="b"/>
              <a:pathLst>
                <a:path w="11932" h="35480" extrusionOk="0">
                  <a:moveTo>
                    <a:pt x="133" y="1"/>
                  </a:moveTo>
                  <a:cubicBezTo>
                    <a:pt x="35" y="87"/>
                    <a:pt x="1" y="225"/>
                    <a:pt x="47" y="349"/>
                  </a:cubicBezTo>
                  <a:cubicBezTo>
                    <a:pt x="1949" y="6237"/>
                    <a:pt x="3799" y="12135"/>
                    <a:pt x="5689" y="18026"/>
                  </a:cubicBezTo>
                  <a:cubicBezTo>
                    <a:pt x="6653" y="21024"/>
                    <a:pt x="7631" y="24016"/>
                    <a:pt x="8629" y="27005"/>
                  </a:cubicBezTo>
                  <a:cubicBezTo>
                    <a:pt x="9577" y="29840"/>
                    <a:pt x="10774" y="32580"/>
                    <a:pt x="11725" y="35412"/>
                  </a:cubicBezTo>
                  <a:cubicBezTo>
                    <a:pt x="11735" y="35436"/>
                    <a:pt x="11747" y="35458"/>
                    <a:pt x="11762" y="35479"/>
                  </a:cubicBezTo>
                  <a:cubicBezTo>
                    <a:pt x="11759" y="35390"/>
                    <a:pt x="11790" y="35301"/>
                    <a:pt x="11848" y="35233"/>
                  </a:cubicBezTo>
                  <a:cubicBezTo>
                    <a:pt x="11827" y="35196"/>
                    <a:pt x="11815" y="35156"/>
                    <a:pt x="11808" y="35113"/>
                  </a:cubicBezTo>
                  <a:cubicBezTo>
                    <a:pt x="11768" y="34734"/>
                    <a:pt x="11787" y="34239"/>
                    <a:pt x="11932" y="33836"/>
                  </a:cubicBezTo>
                  <a:cubicBezTo>
                    <a:pt x="11125" y="31629"/>
                    <a:pt x="10217" y="29458"/>
                    <a:pt x="9469" y="27227"/>
                  </a:cubicBezTo>
                  <a:cubicBezTo>
                    <a:pt x="8466" y="24244"/>
                    <a:pt x="7484" y="21252"/>
                    <a:pt x="6526" y="18254"/>
                  </a:cubicBezTo>
                  <a:cubicBezTo>
                    <a:pt x="4581" y="12215"/>
                    <a:pt x="2688" y="6160"/>
                    <a:pt x="736" y="124"/>
                  </a:cubicBezTo>
                  <a:cubicBezTo>
                    <a:pt x="736" y="124"/>
                    <a:pt x="736" y="124"/>
                    <a:pt x="736" y="121"/>
                  </a:cubicBezTo>
                  <a:cubicBezTo>
                    <a:pt x="706" y="145"/>
                    <a:pt x="675" y="161"/>
                    <a:pt x="647" y="182"/>
                  </a:cubicBezTo>
                  <a:cubicBezTo>
                    <a:pt x="579" y="239"/>
                    <a:pt x="510" y="263"/>
                    <a:pt x="445" y="263"/>
                  </a:cubicBezTo>
                  <a:cubicBezTo>
                    <a:pt x="303" y="263"/>
                    <a:pt x="182" y="147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2411400" y="4084063"/>
              <a:ext cx="174975" cy="73450"/>
            </a:xfrm>
            <a:custGeom>
              <a:avLst/>
              <a:gdLst/>
              <a:ahLst/>
              <a:cxnLst/>
              <a:rect l="l" t="t" r="r" b="b"/>
              <a:pathLst>
                <a:path w="6999" h="2938" extrusionOk="0">
                  <a:moveTo>
                    <a:pt x="6453" y="34"/>
                  </a:moveTo>
                  <a:cubicBezTo>
                    <a:pt x="6415" y="38"/>
                    <a:pt x="6379" y="49"/>
                    <a:pt x="6344" y="66"/>
                  </a:cubicBezTo>
                  <a:lnTo>
                    <a:pt x="6344" y="66"/>
                  </a:lnTo>
                  <a:cubicBezTo>
                    <a:pt x="6381" y="56"/>
                    <a:pt x="6417" y="45"/>
                    <a:pt x="6453" y="34"/>
                  </a:cubicBezTo>
                  <a:close/>
                  <a:moveTo>
                    <a:pt x="6619" y="1"/>
                  </a:moveTo>
                  <a:cubicBezTo>
                    <a:pt x="6583" y="1"/>
                    <a:pt x="6545" y="6"/>
                    <a:pt x="6505" y="18"/>
                  </a:cubicBezTo>
                  <a:cubicBezTo>
                    <a:pt x="6487" y="24"/>
                    <a:pt x="6470" y="29"/>
                    <a:pt x="6453" y="34"/>
                  </a:cubicBezTo>
                  <a:lnTo>
                    <a:pt x="6453" y="34"/>
                  </a:lnTo>
                  <a:cubicBezTo>
                    <a:pt x="6461" y="33"/>
                    <a:pt x="6470" y="33"/>
                    <a:pt x="6479" y="33"/>
                  </a:cubicBezTo>
                  <a:cubicBezTo>
                    <a:pt x="6555" y="33"/>
                    <a:pt x="6634" y="66"/>
                    <a:pt x="6705" y="144"/>
                  </a:cubicBezTo>
                  <a:cubicBezTo>
                    <a:pt x="6797" y="243"/>
                    <a:pt x="6880" y="345"/>
                    <a:pt x="6963" y="449"/>
                  </a:cubicBezTo>
                  <a:cubicBezTo>
                    <a:pt x="6998" y="243"/>
                    <a:pt x="6856" y="1"/>
                    <a:pt x="6619" y="1"/>
                  </a:cubicBezTo>
                  <a:close/>
                  <a:moveTo>
                    <a:pt x="6344" y="66"/>
                  </a:moveTo>
                  <a:lnTo>
                    <a:pt x="6344" y="66"/>
                  </a:lnTo>
                  <a:cubicBezTo>
                    <a:pt x="4275" y="672"/>
                    <a:pt x="1886" y="828"/>
                    <a:pt x="173" y="2250"/>
                  </a:cubicBezTo>
                  <a:cubicBezTo>
                    <a:pt x="47" y="2352"/>
                    <a:pt x="1" y="2524"/>
                    <a:pt x="56" y="2675"/>
                  </a:cubicBezTo>
                  <a:cubicBezTo>
                    <a:pt x="107" y="2821"/>
                    <a:pt x="229" y="2937"/>
                    <a:pt x="371" y="2937"/>
                  </a:cubicBezTo>
                  <a:cubicBezTo>
                    <a:pt x="436" y="2937"/>
                    <a:pt x="505" y="2913"/>
                    <a:pt x="573" y="2856"/>
                  </a:cubicBezTo>
                  <a:cubicBezTo>
                    <a:pt x="601" y="2835"/>
                    <a:pt x="632" y="2819"/>
                    <a:pt x="662" y="2795"/>
                  </a:cubicBezTo>
                  <a:cubicBezTo>
                    <a:pt x="1112" y="2444"/>
                    <a:pt x="1614" y="2158"/>
                    <a:pt x="2143" y="1945"/>
                  </a:cubicBezTo>
                  <a:cubicBezTo>
                    <a:pt x="2134" y="1868"/>
                    <a:pt x="2118" y="1797"/>
                    <a:pt x="2109" y="1720"/>
                  </a:cubicBezTo>
                  <a:cubicBezTo>
                    <a:pt x="2081" y="1481"/>
                    <a:pt x="2259" y="1357"/>
                    <a:pt x="2447" y="1357"/>
                  </a:cubicBezTo>
                  <a:cubicBezTo>
                    <a:pt x="2623" y="1357"/>
                    <a:pt x="2807" y="1466"/>
                    <a:pt x="2836" y="1690"/>
                  </a:cubicBezTo>
                  <a:cubicBezTo>
                    <a:pt x="2836" y="1690"/>
                    <a:pt x="2836" y="1690"/>
                    <a:pt x="2836" y="1693"/>
                  </a:cubicBezTo>
                  <a:cubicBezTo>
                    <a:pt x="3476" y="1487"/>
                    <a:pt x="4144" y="1333"/>
                    <a:pt x="4806" y="1185"/>
                  </a:cubicBezTo>
                  <a:lnTo>
                    <a:pt x="4787" y="1126"/>
                  </a:lnTo>
                  <a:cubicBezTo>
                    <a:pt x="4698" y="851"/>
                    <a:pt x="4926" y="661"/>
                    <a:pt x="5149" y="661"/>
                  </a:cubicBezTo>
                  <a:cubicBezTo>
                    <a:pt x="5287" y="661"/>
                    <a:pt x="5423" y="734"/>
                    <a:pt x="5480" y="905"/>
                  </a:cubicBezTo>
                  <a:cubicBezTo>
                    <a:pt x="5492" y="942"/>
                    <a:pt x="5504" y="985"/>
                    <a:pt x="5517" y="1025"/>
                  </a:cubicBezTo>
                  <a:cubicBezTo>
                    <a:pt x="5794" y="960"/>
                    <a:pt x="6065" y="892"/>
                    <a:pt x="6332" y="819"/>
                  </a:cubicBezTo>
                  <a:cubicBezTo>
                    <a:pt x="6295" y="776"/>
                    <a:pt x="6262" y="729"/>
                    <a:pt x="6222" y="686"/>
                  </a:cubicBezTo>
                  <a:cubicBezTo>
                    <a:pt x="6024" y="467"/>
                    <a:pt x="6148" y="166"/>
                    <a:pt x="63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2560900" y="4084863"/>
              <a:ext cx="328250" cy="880025"/>
            </a:xfrm>
            <a:custGeom>
              <a:avLst/>
              <a:gdLst/>
              <a:ahLst/>
              <a:cxnLst/>
              <a:rect l="l" t="t" r="r" b="b"/>
              <a:pathLst>
                <a:path w="13130" h="35201" extrusionOk="0">
                  <a:moveTo>
                    <a:pt x="499" y="1"/>
                  </a:moveTo>
                  <a:cubicBezTo>
                    <a:pt x="236" y="1"/>
                    <a:pt x="1" y="387"/>
                    <a:pt x="242" y="654"/>
                  </a:cubicBezTo>
                  <a:cubicBezTo>
                    <a:pt x="282" y="697"/>
                    <a:pt x="315" y="744"/>
                    <a:pt x="352" y="787"/>
                  </a:cubicBezTo>
                  <a:cubicBezTo>
                    <a:pt x="2104" y="2843"/>
                    <a:pt x="2427" y="6096"/>
                    <a:pt x="3283" y="8580"/>
                  </a:cubicBezTo>
                  <a:cubicBezTo>
                    <a:pt x="4305" y="11539"/>
                    <a:pt x="5305" y="14503"/>
                    <a:pt x="6361" y="17445"/>
                  </a:cubicBezTo>
                  <a:cubicBezTo>
                    <a:pt x="7454" y="20480"/>
                    <a:pt x="8654" y="23476"/>
                    <a:pt x="9722" y="26520"/>
                  </a:cubicBezTo>
                  <a:cubicBezTo>
                    <a:pt x="10646" y="29158"/>
                    <a:pt x="11357" y="31863"/>
                    <a:pt x="12179" y="34532"/>
                  </a:cubicBezTo>
                  <a:cubicBezTo>
                    <a:pt x="12548" y="34532"/>
                    <a:pt x="12899" y="34822"/>
                    <a:pt x="13130" y="35200"/>
                  </a:cubicBezTo>
                  <a:cubicBezTo>
                    <a:pt x="13130" y="35179"/>
                    <a:pt x="13127" y="35157"/>
                    <a:pt x="13123" y="35135"/>
                  </a:cubicBezTo>
                  <a:cubicBezTo>
                    <a:pt x="12138" y="32051"/>
                    <a:pt x="11332" y="28921"/>
                    <a:pt x="10261" y="25861"/>
                  </a:cubicBezTo>
                  <a:cubicBezTo>
                    <a:pt x="9143" y="22675"/>
                    <a:pt x="7875" y="19542"/>
                    <a:pt x="6746" y="16359"/>
                  </a:cubicBezTo>
                  <a:cubicBezTo>
                    <a:pt x="5659" y="13296"/>
                    <a:pt x="4591" y="10218"/>
                    <a:pt x="3560" y="7134"/>
                  </a:cubicBezTo>
                  <a:cubicBezTo>
                    <a:pt x="2806" y="4871"/>
                    <a:pt x="2504" y="2326"/>
                    <a:pt x="983" y="417"/>
                  </a:cubicBezTo>
                  <a:cubicBezTo>
                    <a:pt x="900" y="316"/>
                    <a:pt x="817" y="211"/>
                    <a:pt x="725" y="112"/>
                  </a:cubicBezTo>
                  <a:cubicBezTo>
                    <a:pt x="654" y="34"/>
                    <a:pt x="575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2703750" y="4978088"/>
              <a:ext cx="56500" cy="55825"/>
            </a:xfrm>
            <a:custGeom>
              <a:avLst/>
              <a:gdLst/>
              <a:ahLst/>
              <a:cxnLst/>
              <a:rect l="l" t="t" r="r" b="b"/>
              <a:pathLst>
                <a:path w="2260" h="2233" extrusionOk="0">
                  <a:moveTo>
                    <a:pt x="1098" y="1"/>
                  </a:moveTo>
                  <a:cubicBezTo>
                    <a:pt x="598" y="1"/>
                    <a:pt x="311" y="327"/>
                    <a:pt x="164" y="749"/>
                  </a:cubicBezTo>
                  <a:cubicBezTo>
                    <a:pt x="19" y="1155"/>
                    <a:pt x="0" y="1647"/>
                    <a:pt x="40" y="2026"/>
                  </a:cubicBezTo>
                  <a:cubicBezTo>
                    <a:pt x="47" y="2069"/>
                    <a:pt x="62" y="2109"/>
                    <a:pt x="80" y="2149"/>
                  </a:cubicBezTo>
                  <a:cubicBezTo>
                    <a:pt x="156" y="2060"/>
                    <a:pt x="270" y="2002"/>
                    <a:pt x="382" y="2002"/>
                  </a:cubicBezTo>
                  <a:cubicBezTo>
                    <a:pt x="485" y="2002"/>
                    <a:pt x="586" y="2050"/>
                    <a:pt x="656" y="2168"/>
                  </a:cubicBezTo>
                  <a:cubicBezTo>
                    <a:pt x="668" y="2189"/>
                    <a:pt x="687" y="2211"/>
                    <a:pt x="699" y="2232"/>
                  </a:cubicBezTo>
                  <a:cubicBezTo>
                    <a:pt x="755" y="2168"/>
                    <a:pt x="779" y="2078"/>
                    <a:pt x="770" y="1992"/>
                  </a:cubicBezTo>
                  <a:cubicBezTo>
                    <a:pt x="724" y="1724"/>
                    <a:pt x="718" y="1447"/>
                    <a:pt x="755" y="1176"/>
                  </a:cubicBezTo>
                  <a:cubicBezTo>
                    <a:pt x="800" y="778"/>
                    <a:pt x="945" y="636"/>
                    <a:pt x="1126" y="636"/>
                  </a:cubicBezTo>
                  <a:cubicBezTo>
                    <a:pt x="1541" y="636"/>
                    <a:pt x="2152" y="1382"/>
                    <a:pt x="2223" y="1500"/>
                  </a:cubicBezTo>
                  <a:cubicBezTo>
                    <a:pt x="2238" y="1524"/>
                    <a:pt x="2247" y="1552"/>
                    <a:pt x="2260" y="1577"/>
                  </a:cubicBezTo>
                  <a:cubicBezTo>
                    <a:pt x="2115" y="1115"/>
                    <a:pt x="1977" y="650"/>
                    <a:pt x="1841" y="185"/>
                  </a:cubicBezTo>
                  <a:cubicBezTo>
                    <a:pt x="1678" y="108"/>
                    <a:pt x="1506" y="56"/>
                    <a:pt x="1330" y="22"/>
                  </a:cubicBezTo>
                  <a:cubicBezTo>
                    <a:pt x="1248" y="8"/>
                    <a:pt x="1171" y="1"/>
                    <a:pt x="1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2764400" y="4948163"/>
              <a:ext cx="126050" cy="109200"/>
            </a:xfrm>
            <a:custGeom>
              <a:avLst/>
              <a:gdLst/>
              <a:ahLst/>
              <a:cxnLst/>
              <a:rect l="l" t="t" r="r" b="b"/>
              <a:pathLst>
                <a:path w="5042" h="4368" extrusionOk="0">
                  <a:moveTo>
                    <a:pt x="4039" y="0"/>
                  </a:moveTo>
                  <a:cubicBezTo>
                    <a:pt x="3820" y="0"/>
                    <a:pt x="3592" y="99"/>
                    <a:pt x="3386" y="345"/>
                  </a:cubicBezTo>
                  <a:cubicBezTo>
                    <a:pt x="3251" y="502"/>
                    <a:pt x="3137" y="674"/>
                    <a:pt x="3044" y="862"/>
                  </a:cubicBezTo>
                  <a:cubicBezTo>
                    <a:pt x="3130" y="1127"/>
                    <a:pt x="3217" y="1391"/>
                    <a:pt x="3291" y="1662"/>
                  </a:cubicBezTo>
                  <a:cubicBezTo>
                    <a:pt x="3365" y="1940"/>
                    <a:pt x="3131" y="2131"/>
                    <a:pt x="2912" y="2131"/>
                  </a:cubicBezTo>
                  <a:cubicBezTo>
                    <a:pt x="2775" y="2131"/>
                    <a:pt x="2645" y="2057"/>
                    <a:pt x="2598" y="1884"/>
                  </a:cubicBezTo>
                  <a:cubicBezTo>
                    <a:pt x="2490" y="1487"/>
                    <a:pt x="2367" y="1099"/>
                    <a:pt x="2232" y="711"/>
                  </a:cubicBezTo>
                  <a:cubicBezTo>
                    <a:pt x="1996" y="539"/>
                    <a:pt x="1727" y="432"/>
                    <a:pt x="1414" y="432"/>
                  </a:cubicBezTo>
                  <a:cubicBezTo>
                    <a:pt x="1269" y="432"/>
                    <a:pt x="1114" y="455"/>
                    <a:pt x="948" y="505"/>
                  </a:cubicBezTo>
                  <a:cubicBezTo>
                    <a:pt x="523" y="634"/>
                    <a:pt x="286" y="942"/>
                    <a:pt x="169" y="1330"/>
                  </a:cubicBezTo>
                  <a:cubicBezTo>
                    <a:pt x="302" y="1792"/>
                    <a:pt x="431" y="2250"/>
                    <a:pt x="576" y="2709"/>
                  </a:cubicBezTo>
                  <a:cubicBezTo>
                    <a:pt x="660" y="2983"/>
                    <a:pt x="435" y="3169"/>
                    <a:pt x="215" y="3169"/>
                  </a:cubicBezTo>
                  <a:cubicBezTo>
                    <a:pt x="138" y="3169"/>
                    <a:pt x="62" y="3146"/>
                    <a:pt x="0" y="3097"/>
                  </a:cubicBezTo>
                  <a:lnTo>
                    <a:pt x="0" y="3097"/>
                  </a:lnTo>
                  <a:cubicBezTo>
                    <a:pt x="151" y="3429"/>
                    <a:pt x="277" y="3774"/>
                    <a:pt x="431" y="4097"/>
                  </a:cubicBezTo>
                  <a:cubicBezTo>
                    <a:pt x="431" y="4100"/>
                    <a:pt x="434" y="4106"/>
                    <a:pt x="434" y="4109"/>
                  </a:cubicBezTo>
                  <a:cubicBezTo>
                    <a:pt x="449" y="4137"/>
                    <a:pt x="462" y="4168"/>
                    <a:pt x="477" y="4199"/>
                  </a:cubicBezTo>
                  <a:cubicBezTo>
                    <a:pt x="537" y="4318"/>
                    <a:pt x="637" y="4367"/>
                    <a:pt x="741" y="4367"/>
                  </a:cubicBezTo>
                  <a:cubicBezTo>
                    <a:pt x="962" y="4367"/>
                    <a:pt x="1203" y="4142"/>
                    <a:pt x="1124" y="3885"/>
                  </a:cubicBezTo>
                  <a:cubicBezTo>
                    <a:pt x="890" y="3128"/>
                    <a:pt x="625" y="2167"/>
                    <a:pt x="963" y="1404"/>
                  </a:cubicBezTo>
                  <a:cubicBezTo>
                    <a:pt x="1070" y="1164"/>
                    <a:pt x="1205" y="1070"/>
                    <a:pt x="1351" y="1070"/>
                  </a:cubicBezTo>
                  <a:cubicBezTo>
                    <a:pt x="1823" y="1070"/>
                    <a:pt x="2410" y="2058"/>
                    <a:pt x="2521" y="2253"/>
                  </a:cubicBezTo>
                  <a:cubicBezTo>
                    <a:pt x="2733" y="2629"/>
                    <a:pt x="2897" y="3032"/>
                    <a:pt x="3094" y="3417"/>
                  </a:cubicBezTo>
                  <a:cubicBezTo>
                    <a:pt x="3106" y="3445"/>
                    <a:pt x="3118" y="3475"/>
                    <a:pt x="3134" y="3506"/>
                  </a:cubicBezTo>
                  <a:cubicBezTo>
                    <a:pt x="3197" y="3625"/>
                    <a:pt x="3298" y="3674"/>
                    <a:pt x="3403" y="3674"/>
                  </a:cubicBezTo>
                  <a:cubicBezTo>
                    <a:pt x="3626" y="3674"/>
                    <a:pt x="3865" y="3452"/>
                    <a:pt x="3783" y="3192"/>
                  </a:cubicBezTo>
                  <a:cubicBezTo>
                    <a:pt x="3657" y="2820"/>
                    <a:pt x="3561" y="2438"/>
                    <a:pt x="3497" y="2050"/>
                  </a:cubicBezTo>
                  <a:cubicBezTo>
                    <a:pt x="3449" y="1746"/>
                    <a:pt x="3672" y="780"/>
                    <a:pt x="4033" y="780"/>
                  </a:cubicBezTo>
                  <a:cubicBezTo>
                    <a:pt x="4136" y="780"/>
                    <a:pt x="4249" y="857"/>
                    <a:pt x="4371" y="1050"/>
                  </a:cubicBezTo>
                  <a:cubicBezTo>
                    <a:pt x="4374" y="1016"/>
                    <a:pt x="4377" y="979"/>
                    <a:pt x="4380" y="945"/>
                  </a:cubicBezTo>
                  <a:cubicBezTo>
                    <a:pt x="4402" y="752"/>
                    <a:pt x="4536" y="667"/>
                    <a:pt x="4681" y="667"/>
                  </a:cubicBezTo>
                  <a:cubicBezTo>
                    <a:pt x="4818" y="667"/>
                    <a:pt x="4964" y="742"/>
                    <a:pt x="5039" y="871"/>
                  </a:cubicBezTo>
                  <a:cubicBezTo>
                    <a:pt x="5042" y="800"/>
                    <a:pt x="5027" y="730"/>
                    <a:pt x="4990" y="668"/>
                  </a:cubicBezTo>
                  <a:cubicBezTo>
                    <a:pt x="4759" y="290"/>
                    <a:pt x="4408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2703525" y="5028088"/>
              <a:ext cx="180000" cy="220375"/>
            </a:xfrm>
            <a:custGeom>
              <a:avLst/>
              <a:gdLst/>
              <a:ahLst/>
              <a:cxnLst/>
              <a:rect l="l" t="t" r="r" b="b"/>
              <a:pathLst>
                <a:path w="7200" h="8815" extrusionOk="0">
                  <a:moveTo>
                    <a:pt x="389" y="1"/>
                  </a:moveTo>
                  <a:cubicBezTo>
                    <a:pt x="277" y="1"/>
                    <a:pt x="165" y="58"/>
                    <a:pt x="89" y="146"/>
                  </a:cubicBezTo>
                  <a:cubicBezTo>
                    <a:pt x="31" y="217"/>
                    <a:pt x="0" y="303"/>
                    <a:pt x="6" y="392"/>
                  </a:cubicBezTo>
                  <a:cubicBezTo>
                    <a:pt x="9" y="454"/>
                    <a:pt x="25" y="515"/>
                    <a:pt x="59" y="565"/>
                  </a:cubicBezTo>
                  <a:cubicBezTo>
                    <a:pt x="924" y="1990"/>
                    <a:pt x="2275" y="2969"/>
                    <a:pt x="3291" y="4271"/>
                  </a:cubicBezTo>
                  <a:cubicBezTo>
                    <a:pt x="4433" y="5733"/>
                    <a:pt x="5350" y="7349"/>
                    <a:pt x="6630" y="8706"/>
                  </a:cubicBezTo>
                  <a:cubicBezTo>
                    <a:pt x="6702" y="8783"/>
                    <a:pt x="6781" y="8815"/>
                    <a:pt x="6857" y="8815"/>
                  </a:cubicBezTo>
                  <a:cubicBezTo>
                    <a:pt x="7014" y="8815"/>
                    <a:pt x="7158" y="8678"/>
                    <a:pt x="7200" y="8512"/>
                  </a:cubicBezTo>
                  <a:lnTo>
                    <a:pt x="7200" y="8512"/>
                  </a:lnTo>
                  <a:cubicBezTo>
                    <a:pt x="7137" y="8560"/>
                    <a:pt x="7060" y="8583"/>
                    <a:pt x="6982" y="8583"/>
                  </a:cubicBezTo>
                  <a:cubicBezTo>
                    <a:pt x="6774" y="8583"/>
                    <a:pt x="6563" y="8422"/>
                    <a:pt x="6621" y="8155"/>
                  </a:cubicBezTo>
                  <a:cubicBezTo>
                    <a:pt x="6655" y="8001"/>
                    <a:pt x="6680" y="7844"/>
                    <a:pt x="6711" y="7691"/>
                  </a:cubicBezTo>
                  <a:cubicBezTo>
                    <a:pt x="6209" y="7106"/>
                    <a:pt x="5750" y="6493"/>
                    <a:pt x="5310" y="5862"/>
                  </a:cubicBezTo>
                  <a:cubicBezTo>
                    <a:pt x="5208" y="5914"/>
                    <a:pt x="5104" y="5961"/>
                    <a:pt x="5002" y="6016"/>
                  </a:cubicBezTo>
                  <a:cubicBezTo>
                    <a:pt x="4940" y="6050"/>
                    <a:pt x="4879" y="6065"/>
                    <a:pt x="4820" y="6065"/>
                  </a:cubicBezTo>
                  <a:cubicBezTo>
                    <a:pt x="4493" y="6065"/>
                    <a:pt x="4258" y="5600"/>
                    <a:pt x="4605" y="5410"/>
                  </a:cubicBezTo>
                  <a:cubicBezTo>
                    <a:pt x="4701" y="5357"/>
                    <a:pt x="4796" y="5314"/>
                    <a:pt x="4898" y="5265"/>
                  </a:cubicBezTo>
                  <a:cubicBezTo>
                    <a:pt x="4571" y="4794"/>
                    <a:pt x="4242" y="4326"/>
                    <a:pt x="3897" y="3871"/>
                  </a:cubicBezTo>
                  <a:cubicBezTo>
                    <a:pt x="2915" y="2578"/>
                    <a:pt x="1576" y="1617"/>
                    <a:pt x="711" y="232"/>
                  </a:cubicBezTo>
                  <a:cubicBezTo>
                    <a:pt x="696" y="211"/>
                    <a:pt x="680" y="189"/>
                    <a:pt x="665" y="168"/>
                  </a:cubicBezTo>
                  <a:cubicBezTo>
                    <a:pt x="594" y="49"/>
                    <a:pt x="492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2867600" y="4964813"/>
              <a:ext cx="38025" cy="277850"/>
            </a:xfrm>
            <a:custGeom>
              <a:avLst/>
              <a:gdLst/>
              <a:ahLst/>
              <a:cxnLst/>
              <a:rect l="l" t="t" r="r" b="b"/>
              <a:pathLst>
                <a:path w="1521" h="11114" extrusionOk="0">
                  <a:moveTo>
                    <a:pt x="553" y="1"/>
                  </a:moveTo>
                  <a:cubicBezTo>
                    <a:pt x="408" y="1"/>
                    <a:pt x="274" y="86"/>
                    <a:pt x="252" y="279"/>
                  </a:cubicBezTo>
                  <a:cubicBezTo>
                    <a:pt x="249" y="313"/>
                    <a:pt x="246" y="350"/>
                    <a:pt x="243" y="384"/>
                  </a:cubicBezTo>
                  <a:cubicBezTo>
                    <a:pt x="9" y="2594"/>
                    <a:pt x="305" y="4822"/>
                    <a:pt x="351" y="7036"/>
                  </a:cubicBezTo>
                  <a:cubicBezTo>
                    <a:pt x="711" y="7042"/>
                    <a:pt x="855" y="7611"/>
                    <a:pt x="452" y="7741"/>
                  </a:cubicBezTo>
                  <a:lnTo>
                    <a:pt x="354" y="7774"/>
                  </a:lnTo>
                  <a:cubicBezTo>
                    <a:pt x="351" y="8593"/>
                    <a:pt x="283" y="9412"/>
                    <a:pt x="144" y="10222"/>
                  </a:cubicBezTo>
                  <a:cubicBezTo>
                    <a:pt x="117" y="10375"/>
                    <a:pt x="92" y="10532"/>
                    <a:pt x="58" y="10686"/>
                  </a:cubicBezTo>
                  <a:cubicBezTo>
                    <a:pt x="0" y="10953"/>
                    <a:pt x="211" y="11114"/>
                    <a:pt x="419" y="11114"/>
                  </a:cubicBezTo>
                  <a:cubicBezTo>
                    <a:pt x="497" y="11114"/>
                    <a:pt x="574" y="11091"/>
                    <a:pt x="637" y="11043"/>
                  </a:cubicBezTo>
                  <a:cubicBezTo>
                    <a:pt x="705" y="10994"/>
                    <a:pt x="751" y="10923"/>
                    <a:pt x="766" y="10843"/>
                  </a:cubicBezTo>
                  <a:cubicBezTo>
                    <a:pt x="1520" y="7396"/>
                    <a:pt x="566" y="3902"/>
                    <a:pt x="963" y="433"/>
                  </a:cubicBezTo>
                  <a:cubicBezTo>
                    <a:pt x="969" y="353"/>
                    <a:pt x="954" y="273"/>
                    <a:pt x="911" y="205"/>
                  </a:cubicBezTo>
                  <a:cubicBezTo>
                    <a:pt x="836" y="76"/>
                    <a:pt x="690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2809900" y="5140663"/>
              <a:ext cx="79025" cy="39075"/>
            </a:xfrm>
            <a:custGeom>
              <a:avLst/>
              <a:gdLst/>
              <a:ahLst/>
              <a:cxnLst/>
              <a:rect l="l" t="t" r="r" b="b"/>
              <a:pathLst>
                <a:path w="3161" h="1563" extrusionOk="0">
                  <a:moveTo>
                    <a:pt x="2636" y="1"/>
                  </a:moveTo>
                  <a:cubicBezTo>
                    <a:pt x="2601" y="1"/>
                    <a:pt x="2568" y="6"/>
                    <a:pt x="2536" y="14"/>
                  </a:cubicBezTo>
                  <a:cubicBezTo>
                    <a:pt x="1886" y="226"/>
                    <a:pt x="1252" y="457"/>
                    <a:pt x="639" y="762"/>
                  </a:cubicBezTo>
                  <a:cubicBezTo>
                    <a:pt x="544" y="808"/>
                    <a:pt x="446" y="854"/>
                    <a:pt x="350" y="907"/>
                  </a:cubicBezTo>
                  <a:cubicBezTo>
                    <a:pt x="0" y="1097"/>
                    <a:pt x="235" y="1562"/>
                    <a:pt x="564" y="1562"/>
                  </a:cubicBezTo>
                  <a:cubicBezTo>
                    <a:pt x="623" y="1562"/>
                    <a:pt x="685" y="1547"/>
                    <a:pt x="747" y="1513"/>
                  </a:cubicBezTo>
                  <a:cubicBezTo>
                    <a:pt x="849" y="1458"/>
                    <a:pt x="953" y="1411"/>
                    <a:pt x="1055" y="1359"/>
                  </a:cubicBezTo>
                  <a:cubicBezTo>
                    <a:pt x="1575" y="1110"/>
                    <a:pt x="2111" y="919"/>
                    <a:pt x="2662" y="740"/>
                  </a:cubicBezTo>
                  <a:lnTo>
                    <a:pt x="2760" y="707"/>
                  </a:lnTo>
                  <a:cubicBezTo>
                    <a:pt x="3160" y="574"/>
                    <a:pt x="3016" y="5"/>
                    <a:pt x="2659" y="2"/>
                  </a:cubicBezTo>
                  <a:cubicBezTo>
                    <a:pt x="2651" y="1"/>
                    <a:pt x="2644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2463325" y="4117988"/>
              <a:ext cx="317575" cy="909325"/>
            </a:xfrm>
            <a:custGeom>
              <a:avLst/>
              <a:gdLst/>
              <a:ahLst/>
              <a:cxnLst/>
              <a:rect l="l" t="t" r="r" b="b"/>
              <a:pathLst>
                <a:path w="12703" h="36373" extrusionOk="0">
                  <a:moveTo>
                    <a:pt x="367" y="0"/>
                  </a:moveTo>
                  <a:cubicBezTo>
                    <a:pt x="179" y="0"/>
                    <a:pt x="0" y="124"/>
                    <a:pt x="29" y="363"/>
                  </a:cubicBezTo>
                  <a:cubicBezTo>
                    <a:pt x="38" y="440"/>
                    <a:pt x="54" y="511"/>
                    <a:pt x="63" y="588"/>
                  </a:cubicBezTo>
                  <a:cubicBezTo>
                    <a:pt x="454" y="3435"/>
                    <a:pt x="1507" y="6098"/>
                    <a:pt x="2630" y="8730"/>
                  </a:cubicBezTo>
                  <a:cubicBezTo>
                    <a:pt x="3849" y="11577"/>
                    <a:pt x="4880" y="14440"/>
                    <a:pt x="5896" y="17358"/>
                  </a:cubicBezTo>
                  <a:cubicBezTo>
                    <a:pt x="6955" y="20393"/>
                    <a:pt x="8094" y="23403"/>
                    <a:pt x="9125" y="26451"/>
                  </a:cubicBezTo>
                  <a:cubicBezTo>
                    <a:pt x="10030" y="29129"/>
                    <a:pt x="10676" y="31877"/>
                    <a:pt x="11461" y="34586"/>
                  </a:cubicBezTo>
                  <a:cubicBezTo>
                    <a:pt x="11594" y="35051"/>
                    <a:pt x="11735" y="35516"/>
                    <a:pt x="11880" y="35981"/>
                  </a:cubicBezTo>
                  <a:cubicBezTo>
                    <a:pt x="11895" y="36033"/>
                    <a:pt x="11911" y="36085"/>
                    <a:pt x="11926" y="36134"/>
                  </a:cubicBezTo>
                  <a:cubicBezTo>
                    <a:pt x="11948" y="36202"/>
                    <a:pt x="11988" y="36261"/>
                    <a:pt x="12043" y="36301"/>
                  </a:cubicBezTo>
                  <a:cubicBezTo>
                    <a:pt x="12105" y="36350"/>
                    <a:pt x="12181" y="36373"/>
                    <a:pt x="12258" y="36373"/>
                  </a:cubicBezTo>
                  <a:cubicBezTo>
                    <a:pt x="12478" y="36373"/>
                    <a:pt x="12702" y="36187"/>
                    <a:pt x="12616" y="35913"/>
                  </a:cubicBezTo>
                  <a:cubicBezTo>
                    <a:pt x="12471" y="35454"/>
                    <a:pt x="12342" y="34992"/>
                    <a:pt x="12209" y="34534"/>
                  </a:cubicBezTo>
                  <a:cubicBezTo>
                    <a:pt x="11498" y="32077"/>
                    <a:pt x="10910" y="29587"/>
                    <a:pt x="10122" y="27156"/>
                  </a:cubicBezTo>
                  <a:cubicBezTo>
                    <a:pt x="10082" y="27146"/>
                    <a:pt x="10055" y="27112"/>
                    <a:pt x="10051" y="27072"/>
                  </a:cubicBezTo>
                  <a:cubicBezTo>
                    <a:pt x="10045" y="27020"/>
                    <a:pt x="10048" y="26971"/>
                    <a:pt x="10042" y="26919"/>
                  </a:cubicBezTo>
                  <a:cubicBezTo>
                    <a:pt x="9842" y="26300"/>
                    <a:pt x="9633" y="25681"/>
                    <a:pt x="9417" y="25066"/>
                  </a:cubicBezTo>
                  <a:cubicBezTo>
                    <a:pt x="9396" y="25044"/>
                    <a:pt x="9384" y="25010"/>
                    <a:pt x="9384" y="24979"/>
                  </a:cubicBezTo>
                  <a:cubicBezTo>
                    <a:pt x="9384" y="24973"/>
                    <a:pt x="9384" y="24970"/>
                    <a:pt x="9384" y="24967"/>
                  </a:cubicBezTo>
                  <a:cubicBezTo>
                    <a:pt x="8577" y="22634"/>
                    <a:pt x="7715" y="20322"/>
                    <a:pt x="6890" y="17998"/>
                  </a:cubicBezTo>
                  <a:cubicBezTo>
                    <a:pt x="5850" y="15080"/>
                    <a:pt x="4896" y="12165"/>
                    <a:pt x="3671" y="9318"/>
                  </a:cubicBezTo>
                  <a:cubicBezTo>
                    <a:pt x="2424" y="6421"/>
                    <a:pt x="1146" y="3491"/>
                    <a:pt x="756" y="333"/>
                  </a:cubicBezTo>
                  <a:cubicBezTo>
                    <a:pt x="727" y="109"/>
                    <a:pt x="543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2528875" y="4100563"/>
              <a:ext cx="319650" cy="900825"/>
            </a:xfrm>
            <a:custGeom>
              <a:avLst/>
              <a:gdLst/>
              <a:ahLst/>
              <a:cxnLst/>
              <a:rect l="l" t="t" r="r" b="b"/>
              <a:pathLst>
                <a:path w="12786" h="36033" extrusionOk="0">
                  <a:moveTo>
                    <a:pt x="452" y="1"/>
                  </a:moveTo>
                  <a:cubicBezTo>
                    <a:pt x="230" y="1"/>
                    <a:pt x="1" y="191"/>
                    <a:pt x="88" y="466"/>
                  </a:cubicBezTo>
                  <a:lnTo>
                    <a:pt x="110" y="528"/>
                  </a:lnTo>
                  <a:cubicBezTo>
                    <a:pt x="2046" y="6503"/>
                    <a:pt x="4154" y="12419"/>
                    <a:pt x="6109" y="18387"/>
                  </a:cubicBezTo>
                  <a:cubicBezTo>
                    <a:pt x="7097" y="21404"/>
                    <a:pt x="8033" y="24436"/>
                    <a:pt x="8895" y="27492"/>
                  </a:cubicBezTo>
                  <a:cubicBezTo>
                    <a:pt x="9590" y="29958"/>
                    <a:pt x="10828" y="32208"/>
                    <a:pt x="11653" y="34615"/>
                  </a:cubicBezTo>
                  <a:cubicBezTo>
                    <a:pt x="11788" y="35000"/>
                    <a:pt x="11911" y="35391"/>
                    <a:pt x="12019" y="35785"/>
                  </a:cubicBezTo>
                  <a:cubicBezTo>
                    <a:pt x="12066" y="35958"/>
                    <a:pt x="12196" y="36032"/>
                    <a:pt x="12333" y="36032"/>
                  </a:cubicBezTo>
                  <a:cubicBezTo>
                    <a:pt x="12552" y="36032"/>
                    <a:pt x="12786" y="35841"/>
                    <a:pt x="12712" y="35563"/>
                  </a:cubicBezTo>
                  <a:cubicBezTo>
                    <a:pt x="12638" y="35295"/>
                    <a:pt x="12551" y="35028"/>
                    <a:pt x="12465" y="34763"/>
                  </a:cubicBezTo>
                  <a:cubicBezTo>
                    <a:pt x="11643" y="32214"/>
                    <a:pt x="10311" y="29866"/>
                    <a:pt x="9587" y="27271"/>
                  </a:cubicBezTo>
                  <a:cubicBezTo>
                    <a:pt x="8735" y="24211"/>
                    <a:pt x="7783" y="21182"/>
                    <a:pt x="6802" y="18163"/>
                  </a:cubicBezTo>
                  <a:cubicBezTo>
                    <a:pt x="4859" y="12213"/>
                    <a:pt x="2754" y="6318"/>
                    <a:pt x="821" y="365"/>
                  </a:cubicBezTo>
                  <a:cubicBezTo>
                    <a:pt x="808" y="325"/>
                    <a:pt x="793" y="285"/>
                    <a:pt x="781" y="245"/>
                  </a:cubicBezTo>
                  <a:cubicBezTo>
                    <a:pt x="725" y="74"/>
                    <a:pt x="590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2484150" y="4124788"/>
              <a:ext cx="318850" cy="836425"/>
            </a:xfrm>
            <a:custGeom>
              <a:avLst/>
              <a:gdLst/>
              <a:ahLst/>
              <a:cxnLst/>
              <a:rect l="l" t="t" r="r" b="b"/>
              <a:pathLst>
                <a:path w="12754" h="33457" extrusionOk="0">
                  <a:moveTo>
                    <a:pt x="2625" y="5783"/>
                  </a:moveTo>
                  <a:cubicBezTo>
                    <a:pt x="2625" y="5783"/>
                    <a:pt x="2624" y="5784"/>
                    <a:pt x="2624" y="5784"/>
                  </a:cubicBezTo>
                  <a:lnTo>
                    <a:pt x="2624" y="5784"/>
                  </a:lnTo>
                  <a:cubicBezTo>
                    <a:pt x="2624" y="5784"/>
                    <a:pt x="2625" y="5783"/>
                    <a:pt x="2625" y="5783"/>
                  </a:cubicBezTo>
                  <a:close/>
                  <a:moveTo>
                    <a:pt x="1446" y="1"/>
                  </a:moveTo>
                  <a:cubicBezTo>
                    <a:pt x="1419" y="1"/>
                    <a:pt x="1392" y="10"/>
                    <a:pt x="1372" y="27"/>
                  </a:cubicBezTo>
                  <a:cubicBezTo>
                    <a:pt x="1216" y="164"/>
                    <a:pt x="799" y="828"/>
                    <a:pt x="635" y="828"/>
                  </a:cubicBezTo>
                  <a:cubicBezTo>
                    <a:pt x="590" y="828"/>
                    <a:pt x="564" y="776"/>
                    <a:pt x="569" y="649"/>
                  </a:cubicBezTo>
                  <a:cubicBezTo>
                    <a:pt x="566" y="601"/>
                    <a:pt x="529" y="562"/>
                    <a:pt x="479" y="562"/>
                  </a:cubicBezTo>
                  <a:cubicBezTo>
                    <a:pt x="477" y="562"/>
                    <a:pt x="475" y="562"/>
                    <a:pt x="473" y="562"/>
                  </a:cubicBezTo>
                  <a:cubicBezTo>
                    <a:pt x="230" y="578"/>
                    <a:pt x="289" y="559"/>
                    <a:pt x="83" y="689"/>
                  </a:cubicBezTo>
                  <a:cubicBezTo>
                    <a:pt x="0" y="740"/>
                    <a:pt x="56" y="854"/>
                    <a:pt x="133" y="854"/>
                  </a:cubicBezTo>
                  <a:cubicBezTo>
                    <a:pt x="149" y="854"/>
                    <a:pt x="165" y="850"/>
                    <a:pt x="181" y="839"/>
                  </a:cubicBezTo>
                  <a:cubicBezTo>
                    <a:pt x="240" y="852"/>
                    <a:pt x="298" y="864"/>
                    <a:pt x="357" y="879"/>
                  </a:cubicBezTo>
                  <a:cubicBezTo>
                    <a:pt x="327" y="943"/>
                    <a:pt x="380" y="1007"/>
                    <a:pt x="440" y="1007"/>
                  </a:cubicBezTo>
                  <a:cubicBezTo>
                    <a:pt x="455" y="1007"/>
                    <a:pt x="471" y="1003"/>
                    <a:pt x="486" y="993"/>
                  </a:cubicBezTo>
                  <a:cubicBezTo>
                    <a:pt x="831" y="803"/>
                    <a:pt x="707" y="883"/>
                    <a:pt x="1021" y="606"/>
                  </a:cubicBezTo>
                  <a:cubicBezTo>
                    <a:pt x="1151" y="490"/>
                    <a:pt x="1230" y="442"/>
                    <a:pt x="1273" y="442"/>
                  </a:cubicBezTo>
                  <a:cubicBezTo>
                    <a:pt x="1464" y="442"/>
                    <a:pt x="932" y="1393"/>
                    <a:pt x="849" y="1609"/>
                  </a:cubicBezTo>
                  <a:cubicBezTo>
                    <a:pt x="822" y="1672"/>
                    <a:pt x="879" y="1745"/>
                    <a:pt x="936" y="1745"/>
                  </a:cubicBezTo>
                  <a:cubicBezTo>
                    <a:pt x="958" y="1745"/>
                    <a:pt x="979" y="1735"/>
                    <a:pt x="997" y="1711"/>
                  </a:cubicBezTo>
                  <a:cubicBezTo>
                    <a:pt x="1040" y="1650"/>
                    <a:pt x="1666" y="1012"/>
                    <a:pt x="1731" y="1012"/>
                  </a:cubicBezTo>
                  <a:cubicBezTo>
                    <a:pt x="1735" y="1012"/>
                    <a:pt x="1737" y="1015"/>
                    <a:pt x="1736" y="1021"/>
                  </a:cubicBezTo>
                  <a:cubicBezTo>
                    <a:pt x="1637" y="1495"/>
                    <a:pt x="1428" y="1945"/>
                    <a:pt x="1225" y="2379"/>
                  </a:cubicBezTo>
                  <a:cubicBezTo>
                    <a:pt x="1190" y="2448"/>
                    <a:pt x="1245" y="2506"/>
                    <a:pt x="1309" y="2506"/>
                  </a:cubicBezTo>
                  <a:cubicBezTo>
                    <a:pt x="1324" y="2506"/>
                    <a:pt x="1339" y="2503"/>
                    <a:pt x="1354" y="2496"/>
                  </a:cubicBezTo>
                  <a:cubicBezTo>
                    <a:pt x="1534" y="2404"/>
                    <a:pt x="1741" y="2325"/>
                    <a:pt x="1864" y="2153"/>
                  </a:cubicBezTo>
                  <a:lnTo>
                    <a:pt x="1864" y="2153"/>
                  </a:lnTo>
                  <a:cubicBezTo>
                    <a:pt x="1658" y="2446"/>
                    <a:pt x="1571" y="2978"/>
                    <a:pt x="1406" y="3336"/>
                  </a:cubicBezTo>
                  <a:cubicBezTo>
                    <a:pt x="1383" y="3391"/>
                    <a:pt x="1421" y="3470"/>
                    <a:pt x="1483" y="3470"/>
                  </a:cubicBezTo>
                  <a:cubicBezTo>
                    <a:pt x="1493" y="3470"/>
                    <a:pt x="1505" y="3468"/>
                    <a:pt x="1517" y="3462"/>
                  </a:cubicBezTo>
                  <a:cubicBezTo>
                    <a:pt x="1757" y="3351"/>
                    <a:pt x="1929" y="3299"/>
                    <a:pt x="2111" y="3087"/>
                  </a:cubicBezTo>
                  <a:lnTo>
                    <a:pt x="2111" y="3087"/>
                  </a:lnTo>
                  <a:cubicBezTo>
                    <a:pt x="1948" y="3277"/>
                    <a:pt x="1868" y="3982"/>
                    <a:pt x="1812" y="4241"/>
                  </a:cubicBezTo>
                  <a:cubicBezTo>
                    <a:pt x="1801" y="4302"/>
                    <a:pt x="1849" y="4351"/>
                    <a:pt x="1902" y="4351"/>
                  </a:cubicBezTo>
                  <a:cubicBezTo>
                    <a:pt x="1918" y="4351"/>
                    <a:pt x="1935" y="4346"/>
                    <a:pt x="1951" y="4336"/>
                  </a:cubicBezTo>
                  <a:cubicBezTo>
                    <a:pt x="2181" y="4207"/>
                    <a:pt x="2403" y="3888"/>
                    <a:pt x="2491" y="3888"/>
                  </a:cubicBezTo>
                  <a:cubicBezTo>
                    <a:pt x="2537" y="3888"/>
                    <a:pt x="2546" y="3975"/>
                    <a:pt x="2502" y="4222"/>
                  </a:cubicBezTo>
                  <a:cubicBezTo>
                    <a:pt x="2385" y="4853"/>
                    <a:pt x="2123" y="5441"/>
                    <a:pt x="2025" y="6078"/>
                  </a:cubicBezTo>
                  <a:cubicBezTo>
                    <a:pt x="2013" y="6140"/>
                    <a:pt x="2061" y="6188"/>
                    <a:pt x="2114" y="6188"/>
                  </a:cubicBezTo>
                  <a:cubicBezTo>
                    <a:pt x="2131" y="6188"/>
                    <a:pt x="2148" y="6184"/>
                    <a:pt x="2163" y="6174"/>
                  </a:cubicBezTo>
                  <a:cubicBezTo>
                    <a:pt x="2486" y="5983"/>
                    <a:pt x="2373" y="6075"/>
                    <a:pt x="2624" y="5784"/>
                  </a:cubicBezTo>
                  <a:lnTo>
                    <a:pt x="2624" y="5784"/>
                  </a:lnTo>
                  <a:cubicBezTo>
                    <a:pt x="2622" y="5786"/>
                    <a:pt x="2621" y="5787"/>
                    <a:pt x="2621" y="5787"/>
                  </a:cubicBezTo>
                  <a:cubicBezTo>
                    <a:pt x="2607" y="5787"/>
                    <a:pt x="2910" y="5262"/>
                    <a:pt x="3033" y="5262"/>
                  </a:cubicBezTo>
                  <a:cubicBezTo>
                    <a:pt x="3073" y="5262"/>
                    <a:pt x="3094" y="5319"/>
                    <a:pt x="3078" y="5469"/>
                  </a:cubicBezTo>
                  <a:cubicBezTo>
                    <a:pt x="3010" y="6122"/>
                    <a:pt x="2514" y="6676"/>
                    <a:pt x="2434" y="7347"/>
                  </a:cubicBezTo>
                  <a:cubicBezTo>
                    <a:pt x="2422" y="7406"/>
                    <a:pt x="2472" y="7455"/>
                    <a:pt x="2526" y="7455"/>
                  </a:cubicBezTo>
                  <a:cubicBezTo>
                    <a:pt x="2542" y="7455"/>
                    <a:pt x="2558" y="7451"/>
                    <a:pt x="2573" y="7442"/>
                  </a:cubicBezTo>
                  <a:cubicBezTo>
                    <a:pt x="2825" y="7313"/>
                    <a:pt x="3539" y="6796"/>
                    <a:pt x="3564" y="6537"/>
                  </a:cubicBezTo>
                  <a:lnTo>
                    <a:pt x="3564" y="6537"/>
                  </a:lnTo>
                  <a:cubicBezTo>
                    <a:pt x="3499" y="7224"/>
                    <a:pt x="3161" y="7818"/>
                    <a:pt x="3188" y="8526"/>
                  </a:cubicBezTo>
                  <a:cubicBezTo>
                    <a:pt x="3191" y="8576"/>
                    <a:pt x="3233" y="8610"/>
                    <a:pt x="3279" y="8610"/>
                  </a:cubicBezTo>
                  <a:cubicBezTo>
                    <a:pt x="3295" y="8610"/>
                    <a:pt x="3312" y="8606"/>
                    <a:pt x="3327" y="8596"/>
                  </a:cubicBezTo>
                  <a:cubicBezTo>
                    <a:pt x="3715" y="8384"/>
                    <a:pt x="3918" y="8085"/>
                    <a:pt x="4176" y="7725"/>
                  </a:cubicBezTo>
                  <a:lnTo>
                    <a:pt x="4176" y="7725"/>
                  </a:lnTo>
                  <a:cubicBezTo>
                    <a:pt x="4170" y="8021"/>
                    <a:pt x="4121" y="8313"/>
                    <a:pt x="4032" y="8596"/>
                  </a:cubicBezTo>
                  <a:cubicBezTo>
                    <a:pt x="3936" y="8975"/>
                    <a:pt x="3813" y="9351"/>
                    <a:pt x="3715" y="9732"/>
                  </a:cubicBezTo>
                  <a:cubicBezTo>
                    <a:pt x="3698" y="9796"/>
                    <a:pt x="3749" y="9836"/>
                    <a:pt x="3803" y="9836"/>
                  </a:cubicBezTo>
                  <a:cubicBezTo>
                    <a:pt x="3827" y="9836"/>
                    <a:pt x="3852" y="9827"/>
                    <a:pt x="3872" y="9809"/>
                  </a:cubicBezTo>
                  <a:cubicBezTo>
                    <a:pt x="4001" y="9689"/>
                    <a:pt x="4506" y="9172"/>
                    <a:pt x="4509" y="9157"/>
                  </a:cubicBezTo>
                  <a:lnTo>
                    <a:pt x="4509" y="9157"/>
                  </a:lnTo>
                  <a:cubicBezTo>
                    <a:pt x="4407" y="9760"/>
                    <a:pt x="4075" y="10308"/>
                    <a:pt x="3970" y="10920"/>
                  </a:cubicBezTo>
                  <a:cubicBezTo>
                    <a:pt x="3958" y="10980"/>
                    <a:pt x="4007" y="11030"/>
                    <a:pt x="4061" y="11030"/>
                  </a:cubicBezTo>
                  <a:cubicBezTo>
                    <a:pt x="4077" y="11030"/>
                    <a:pt x="4093" y="11026"/>
                    <a:pt x="4109" y="11016"/>
                  </a:cubicBezTo>
                  <a:cubicBezTo>
                    <a:pt x="4435" y="10819"/>
                    <a:pt x="4318" y="10917"/>
                    <a:pt x="4570" y="10616"/>
                  </a:cubicBezTo>
                  <a:cubicBezTo>
                    <a:pt x="4699" y="10462"/>
                    <a:pt x="4801" y="10392"/>
                    <a:pt x="4870" y="10392"/>
                  </a:cubicBezTo>
                  <a:cubicBezTo>
                    <a:pt x="4975" y="10392"/>
                    <a:pt x="5004" y="10558"/>
                    <a:pt x="4937" y="10846"/>
                  </a:cubicBezTo>
                  <a:cubicBezTo>
                    <a:pt x="4798" y="11465"/>
                    <a:pt x="4586" y="11988"/>
                    <a:pt x="4644" y="12632"/>
                  </a:cubicBezTo>
                  <a:cubicBezTo>
                    <a:pt x="4648" y="12681"/>
                    <a:pt x="4695" y="12719"/>
                    <a:pt x="4741" y="12719"/>
                  </a:cubicBezTo>
                  <a:cubicBezTo>
                    <a:pt x="4764" y="12719"/>
                    <a:pt x="4787" y="12710"/>
                    <a:pt x="4804" y="12687"/>
                  </a:cubicBezTo>
                  <a:cubicBezTo>
                    <a:pt x="4952" y="12494"/>
                    <a:pt x="5315" y="11793"/>
                    <a:pt x="5462" y="11793"/>
                  </a:cubicBezTo>
                  <a:cubicBezTo>
                    <a:pt x="5524" y="11793"/>
                    <a:pt x="5549" y="11916"/>
                    <a:pt x="5503" y="12253"/>
                  </a:cubicBezTo>
                  <a:cubicBezTo>
                    <a:pt x="5423" y="12841"/>
                    <a:pt x="5208" y="13407"/>
                    <a:pt x="5094" y="13989"/>
                  </a:cubicBezTo>
                  <a:cubicBezTo>
                    <a:pt x="5082" y="14051"/>
                    <a:pt x="5130" y="14099"/>
                    <a:pt x="5183" y="14099"/>
                  </a:cubicBezTo>
                  <a:cubicBezTo>
                    <a:pt x="5200" y="14099"/>
                    <a:pt x="5216" y="14095"/>
                    <a:pt x="5232" y="14085"/>
                  </a:cubicBezTo>
                  <a:cubicBezTo>
                    <a:pt x="5509" y="13936"/>
                    <a:pt x="5853" y="13396"/>
                    <a:pt x="5989" y="13396"/>
                  </a:cubicBezTo>
                  <a:cubicBezTo>
                    <a:pt x="6041" y="13396"/>
                    <a:pt x="6062" y="13478"/>
                    <a:pt x="6036" y="13697"/>
                  </a:cubicBezTo>
                  <a:cubicBezTo>
                    <a:pt x="5949" y="14405"/>
                    <a:pt x="5608" y="15011"/>
                    <a:pt x="5651" y="15741"/>
                  </a:cubicBezTo>
                  <a:cubicBezTo>
                    <a:pt x="5655" y="15793"/>
                    <a:pt x="5698" y="15827"/>
                    <a:pt x="5744" y="15827"/>
                  </a:cubicBezTo>
                  <a:cubicBezTo>
                    <a:pt x="5767" y="15827"/>
                    <a:pt x="5792" y="15817"/>
                    <a:pt x="5811" y="15796"/>
                  </a:cubicBezTo>
                  <a:cubicBezTo>
                    <a:pt x="5813" y="15791"/>
                    <a:pt x="6298" y="15170"/>
                    <a:pt x="6470" y="15170"/>
                  </a:cubicBezTo>
                  <a:cubicBezTo>
                    <a:pt x="6513" y="15170"/>
                    <a:pt x="6537" y="15209"/>
                    <a:pt x="6528" y="15307"/>
                  </a:cubicBezTo>
                  <a:cubicBezTo>
                    <a:pt x="6479" y="15855"/>
                    <a:pt x="6331" y="16384"/>
                    <a:pt x="6291" y="16935"/>
                  </a:cubicBezTo>
                  <a:cubicBezTo>
                    <a:pt x="6287" y="16990"/>
                    <a:pt x="6332" y="17016"/>
                    <a:pt x="6377" y="17016"/>
                  </a:cubicBezTo>
                  <a:cubicBezTo>
                    <a:pt x="6404" y="17016"/>
                    <a:pt x="6430" y="17007"/>
                    <a:pt x="6448" y="16990"/>
                  </a:cubicBezTo>
                  <a:cubicBezTo>
                    <a:pt x="6679" y="16774"/>
                    <a:pt x="6867" y="16551"/>
                    <a:pt x="6953" y="16551"/>
                  </a:cubicBezTo>
                  <a:cubicBezTo>
                    <a:pt x="7020" y="16551"/>
                    <a:pt x="7026" y="16685"/>
                    <a:pt x="6944" y="17058"/>
                  </a:cubicBezTo>
                  <a:cubicBezTo>
                    <a:pt x="6839" y="17538"/>
                    <a:pt x="6741" y="17942"/>
                    <a:pt x="6774" y="18431"/>
                  </a:cubicBezTo>
                  <a:cubicBezTo>
                    <a:pt x="6779" y="18479"/>
                    <a:pt x="6827" y="18518"/>
                    <a:pt x="6874" y="18518"/>
                  </a:cubicBezTo>
                  <a:cubicBezTo>
                    <a:pt x="6896" y="18518"/>
                    <a:pt x="6918" y="18509"/>
                    <a:pt x="6934" y="18486"/>
                  </a:cubicBezTo>
                  <a:cubicBezTo>
                    <a:pt x="7110" y="18245"/>
                    <a:pt x="7369" y="17729"/>
                    <a:pt x="7460" y="17729"/>
                  </a:cubicBezTo>
                  <a:cubicBezTo>
                    <a:pt x="7504" y="17729"/>
                    <a:pt x="7508" y="17852"/>
                    <a:pt x="7442" y="18191"/>
                  </a:cubicBezTo>
                  <a:cubicBezTo>
                    <a:pt x="7338" y="18733"/>
                    <a:pt x="7252" y="19262"/>
                    <a:pt x="7221" y="19813"/>
                  </a:cubicBezTo>
                  <a:cubicBezTo>
                    <a:pt x="7225" y="19865"/>
                    <a:pt x="7268" y="19898"/>
                    <a:pt x="7313" y="19898"/>
                  </a:cubicBezTo>
                  <a:cubicBezTo>
                    <a:pt x="7329" y="19898"/>
                    <a:pt x="7347" y="19894"/>
                    <a:pt x="7362" y="19884"/>
                  </a:cubicBezTo>
                  <a:cubicBezTo>
                    <a:pt x="7659" y="19633"/>
                    <a:pt x="7847" y="19439"/>
                    <a:pt x="7967" y="19043"/>
                  </a:cubicBezTo>
                  <a:lnTo>
                    <a:pt x="7967" y="19043"/>
                  </a:lnTo>
                  <a:cubicBezTo>
                    <a:pt x="7777" y="19674"/>
                    <a:pt x="7661" y="20640"/>
                    <a:pt x="7707" y="21312"/>
                  </a:cubicBezTo>
                  <a:cubicBezTo>
                    <a:pt x="7711" y="21364"/>
                    <a:pt x="7755" y="21397"/>
                    <a:pt x="7799" y="21397"/>
                  </a:cubicBezTo>
                  <a:cubicBezTo>
                    <a:pt x="7822" y="21397"/>
                    <a:pt x="7846" y="21388"/>
                    <a:pt x="7864" y="21368"/>
                  </a:cubicBezTo>
                  <a:cubicBezTo>
                    <a:pt x="8027" y="21232"/>
                    <a:pt x="8169" y="21075"/>
                    <a:pt x="8286" y="20897"/>
                  </a:cubicBezTo>
                  <a:cubicBezTo>
                    <a:pt x="8410" y="20736"/>
                    <a:pt x="8481" y="20672"/>
                    <a:pt x="8517" y="20672"/>
                  </a:cubicBezTo>
                  <a:cubicBezTo>
                    <a:pt x="8629" y="20672"/>
                    <a:pt x="8416" y="21261"/>
                    <a:pt x="8381" y="21451"/>
                  </a:cubicBezTo>
                  <a:cubicBezTo>
                    <a:pt x="8277" y="21999"/>
                    <a:pt x="8169" y="22519"/>
                    <a:pt x="8150" y="23076"/>
                  </a:cubicBezTo>
                  <a:cubicBezTo>
                    <a:pt x="8148" y="23128"/>
                    <a:pt x="8195" y="23161"/>
                    <a:pt x="8241" y="23161"/>
                  </a:cubicBezTo>
                  <a:cubicBezTo>
                    <a:pt x="8266" y="23161"/>
                    <a:pt x="8290" y="23152"/>
                    <a:pt x="8307" y="23131"/>
                  </a:cubicBezTo>
                  <a:cubicBezTo>
                    <a:pt x="8526" y="22876"/>
                    <a:pt x="9021" y="22229"/>
                    <a:pt x="9003" y="22029"/>
                  </a:cubicBezTo>
                  <a:lnTo>
                    <a:pt x="9003" y="22029"/>
                  </a:lnTo>
                  <a:cubicBezTo>
                    <a:pt x="9089" y="22885"/>
                    <a:pt x="8646" y="23836"/>
                    <a:pt x="8560" y="24692"/>
                  </a:cubicBezTo>
                  <a:cubicBezTo>
                    <a:pt x="8560" y="24695"/>
                    <a:pt x="8560" y="24698"/>
                    <a:pt x="8560" y="24701"/>
                  </a:cubicBezTo>
                  <a:cubicBezTo>
                    <a:pt x="8557" y="24735"/>
                    <a:pt x="8569" y="24766"/>
                    <a:pt x="8594" y="24790"/>
                  </a:cubicBezTo>
                  <a:cubicBezTo>
                    <a:pt x="8609" y="24807"/>
                    <a:pt x="8629" y="24816"/>
                    <a:pt x="8649" y="24816"/>
                  </a:cubicBezTo>
                  <a:cubicBezTo>
                    <a:pt x="8667" y="24816"/>
                    <a:pt x="8684" y="24809"/>
                    <a:pt x="8698" y="24797"/>
                  </a:cubicBezTo>
                  <a:cubicBezTo>
                    <a:pt x="9073" y="24495"/>
                    <a:pt x="9350" y="24061"/>
                    <a:pt x="9456" y="24061"/>
                  </a:cubicBezTo>
                  <a:cubicBezTo>
                    <a:pt x="9528" y="24061"/>
                    <a:pt x="9521" y="24263"/>
                    <a:pt x="9412" y="24846"/>
                  </a:cubicBezTo>
                  <a:cubicBezTo>
                    <a:pt x="9295" y="25465"/>
                    <a:pt x="9169" y="26025"/>
                    <a:pt x="9218" y="26643"/>
                  </a:cubicBezTo>
                  <a:cubicBezTo>
                    <a:pt x="9225" y="26696"/>
                    <a:pt x="9218" y="26745"/>
                    <a:pt x="9228" y="26797"/>
                  </a:cubicBezTo>
                  <a:cubicBezTo>
                    <a:pt x="9231" y="26837"/>
                    <a:pt x="9258" y="26868"/>
                    <a:pt x="9295" y="26877"/>
                  </a:cubicBezTo>
                  <a:cubicBezTo>
                    <a:pt x="9302" y="26878"/>
                    <a:pt x="9308" y="26879"/>
                    <a:pt x="9314" y="26879"/>
                  </a:cubicBezTo>
                  <a:cubicBezTo>
                    <a:pt x="9344" y="26879"/>
                    <a:pt x="9373" y="26866"/>
                    <a:pt x="9391" y="26840"/>
                  </a:cubicBezTo>
                  <a:cubicBezTo>
                    <a:pt x="9594" y="26530"/>
                    <a:pt x="9763" y="26206"/>
                    <a:pt x="9939" y="25877"/>
                  </a:cubicBezTo>
                  <a:cubicBezTo>
                    <a:pt x="10176" y="26092"/>
                    <a:pt x="10268" y="26345"/>
                    <a:pt x="10216" y="26640"/>
                  </a:cubicBezTo>
                  <a:cubicBezTo>
                    <a:pt x="10191" y="26948"/>
                    <a:pt x="10151" y="27256"/>
                    <a:pt x="10099" y="27561"/>
                  </a:cubicBezTo>
                  <a:cubicBezTo>
                    <a:pt x="10019" y="28087"/>
                    <a:pt x="9966" y="28570"/>
                    <a:pt x="10083" y="29094"/>
                  </a:cubicBezTo>
                  <a:cubicBezTo>
                    <a:pt x="10096" y="29133"/>
                    <a:pt x="10133" y="29155"/>
                    <a:pt x="10170" y="29155"/>
                  </a:cubicBezTo>
                  <a:cubicBezTo>
                    <a:pt x="10194" y="29155"/>
                    <a:pt x="10219" y="29145"/>
                    <a:pt x="10237" y="29124"/>
                  </a:cubicBezTo>
                  <a:cubicBezTo>
                    <a:pt x="10373" y="28943"/>
                    <a:pt x="10505" y="28758"/>
                    <a:pt x="10631" y="28570"/>
                  </a:cubicBezTo>
                  <a:cubicBezTo>
                    <a:pt x="10748" y="28401"/>
                    <a:pt x="10816" y="28335"/>
                    <a:pt x="10853" y="28335"/>
                  </a:cubicBezTo>
                  <a:cubicBezTo>
                    <a:pt x="10957" y="28335"/>
                    <a:pt x="10803" y="28871"/>
                    <a:pt x="10773" y="29026"/>
                  </a:cubicBezTo>
                  <a:cubicBezTo>
                    <a:pt x="10653" y="29638"/>
                    <a:pt x="10521" y="30208"/>
                    <a:pt x="10524" y="30836"/>
                  </a:cubicBezTo>
                  <a:cubicBezTo>
                    <a:pt x="10524" y="30891"/>
                    <a:pt x="10565" y="30918"/>
                    <a:pt x="10609" y="30918"/>
                  </a:cubicBezTo>
                  <a:cubicBezTo>
                    <a:pt x="10634" y="30918"/>
                    <a:pt x="10660" y="30909"/>
                    <a:pt x="10681" y="30891"/>
                  </a:cubicBezTo>
                  <a:cubicBezTo>
                    <a:pt x="10847" y="30744"/>
                    <a:pt x="10955" y="30660"/>
                    <a:pt x="11062" y="30451"/>
                  </a:cubicBezTo>
                  <a:cubicBezTo>
                    <a:pt x="11140" y="30300"/>
                    <a:pt x="11340" y="29630"/>
                    <a:pt x="11455" y="29630"/>
                  </a:cubicBezTo>
                  <a:cubicBezTo>
                    <a:pt x="11489" y="29630"/>
                    <a:pt x="11517" y="29692"/>
                    <a:pt x="11530" y="29848"/>
                  </a:cubicBezTo>
                  <a:cubicBezTo>
                    <a:pt x="11598" y="30673"/>
                    <a:pt x="11053" y="31501"/>
                    <a:pt x="11007" y="32332"/>
                  </a:cubicBezTo>
                  <a:cubicBezTo>
                    <a:pt x="11005" y="32386"/>
                    <a:pt x="11050" y="32417"/>
                    <a:pt x="11096" y="32417"/>
                  </a:cubicBezTo>
                  <a:cubicBezTo>
                    <a:pt x="11121" y="32417"/>
                    <a:pt x="11146" y="32408"/>
                    <a:pt x="11164" y="32387"/>
                  </a:cubicBezTo>
                  <a:cubicBezTo>
                    <a:pt x="11352" y="32199"/>
                    <a:pt x="11521" y="31990"/>
                    <a:pt x="11666" y="31765"/>
                  </a:cubicBezTo>
                  <a:cubicBezTo>
                    <a:pt x="11754" y="31641"/>
                    <a:pt x="11871" y="31400"/>
                    <a:pt x="11911" y="31400"/>
                  </a:cubicBezTo>
                  <a:cubicBezTo>
                    <a:pt x="11933" y="31400"/>
                    <a:pt x="11931" y="31476"/>
                    <a:pt x="11887" y="31692"/>
                  </a:cubicBezTo>
                  <a:cubicBezTo>
                    <a:pt x="11773" y="32255"/>
                    <a:pt x="11472" y="32778"/>
                    <a:pt x="11345" y="33345"/>
                  </a:cubicBezTo>
                  <a:cubicBezTo>
                    <a:pt x="11334" y="33403"/>
                    <a:pt x="11383" y="33457"/>
                    <a:pt x="11436" y="33457"/>
                  </a:cubicBezTo>
                  <a:cubicBezTo>
                    <a:pt x="11452" y="33457"/>
                    <a:pt x="11469" y="33452"/>
                    <a:pt x="11484" y="33440"/>
                  </a:cubicBezTo>
                  <a:cubicBezTo>
                    <a:pt x="11687" y="33289"/>
                    <a:pt x="11807" y="33218"/>
                    <a:pt x="11949" y="33003"/>
                  </a:cubicBezTo>
                  <a:cubicBezTo>
                    <a:pt x="12143" y="32707"/>
                    <a:pt x="12240" y="32536"/>
                    <a:pt x="12241" y="32536"/>
                  </a:cubicBezTo>
                  <a:lnTo>
                    <a:pt x="12241" y="32536"/>
                  </a:lnTo>
                  <a:cubicBezTo>
                    <a:pt x="12241" y="32536"/>
                    <a:pt x="12163" y="32675"/>
                    <a:pt x="12007" y="32984"/>
                  </a:cubicBezTo>
                  <a:cubicBezTo>
                    <a:pt x="11978" y="33043"/>
                    <a:pt x="12025" y="33119"/>
                    <a:pt x="12087" y="33119"/>
                  </a:cubicBezTo>
                  <a:cubicBezTo>
                    <a:pt x="12096" y="33119"/>
                    <a:pt x="12106" y="33117"/>
                    <a:pt x="12115" y="33114"/>
                  </a:cubicBezTo>
                  <a:cubicBezTo>
                    <a:pt x="12487" y="32972"/>
                    <a:pt x="12352" y="33049"/>
                    <a:pt x="12675" y="32800"/>
                  </a:cubicBezTo>
                  <a:cubicBezTo>
                    <a:pt x="12753" y="32744"/>
                    <a:pt x="12699" y="32631"/>
                    <a:pt x="12626" y="32631"/>
                  </a:cubicBezTo>
                  <a:cubicBezTo>
                    <a:pt x="12610" y="32631"/>
                    <a:pt x="12593" y="32636"/>
                    <a:pt x="12577" y="32649"/>
                  </a:cubicBezTo>
                  <a:cubicBezTo>
                    <a:pt x="12460" y="32738"/>
                    <a:pt x="12390" y="32774"/>
                    <a:pt x="12352" y="32774"/>
                  </a:cubicBezTo>
                  <a:cubicBezTo>
                    <a:pt x="12209" y="32774"/>
                    <a:pt x="12546" y="32237"/>
                    <a:pt x="12607" y="32015"/>
                  </a:cubicBezTo>
                  <a:cubicBezTo>
                    <a:pt x="12618" y="31953"/>
                    <a:pt x="12569" y="31908"/>
                    <a:pt x="12517" y="31908"/>
                  </a:cubicBezTo>
                  <a:cubicBezTo>
                    <a:pt x="12493" y="31908"/>
                    <a:pt x="12470" y="31917"/>
                    <a:pt x="12450" y="31938"/>
                  </a:cubicBezTo>
                  <a:cubicBezTo>
                    <a:pt x="12253" y="32174"/>
                    <a:pt x="11754" y="33023"/>
                    <a:pt x="11659" y="33023"/>
                  </a:cubicBezTo>
                  <a:cubicBezTo>
                    <a:pt x="11618" y="33023"/>
                    <a:pt x="11653" y="32861"/>
                    <a:pt x="11826" y="32415"/>
                  </a:cubicBezTo>
                  <a:cubicBezTo>
                    <a:pt x="12007" y="31941"/>
                    <a:pt x="12133" y="31501"/>
                    <a:pt x="12158" y="30993"/>
                  </a:cubicBezTo>
                  <a:cubicBezTo>
                    <a:pt x="12161" y="30936"/>
                    <a:pt x="12122" y="30911"/>
                    <a:pt x="12079" y="30911"/>
                  </a:cubicBezTo>
                  <a:cubicBezTo>
                    <a:pt x="12045" y="30911"/>
                    <a:pt x="12008" y="30927"/>
                    <a:pt x="11989" y="30956"/>
                  </a:cubicBezTo>
                  <a:cubicBezTo>
                    <a:pt x="11927" y="31047"/>
                    <a:pt x="11411" y="31971"/>
                    <a:pt x="11276" y="31971"/>
                  </a:cubicBezTo>
                  <a:cubicBezTo>
                    <a:pt x="11243" y="31971"/>
                    <a:pt x="11233" y="31915"/>
                    <a:pt x="11259" y="31775"/>
                  </a:cubicBezTo>
                  <a:cubicBezTo>
                    <a:pt x="11318" y="31452"/>
                    <a:pt x="11441" y="31131"/>
                    <a:pt x="11536" y="30817"/>
                  </a:cubicBezTo>
                  <a:cubicBezTo>
                    <a:pt x="11699" y="30279"/>
                    <a:pt x="11767" y="29783"/>
                    <a:pt x="11595" y="29241"/>
                  </a:cubicBezTo>
                  <a:cubicBezTo>
                    <a:pt x="11582" y="29201"/>
                    <a:pt x="11546" y="29180"/>
                    <a:pt x="11510" y="29180"/>
                  </a:cubicBezTo>
                  <a:cubicBezTo>
                    <a:pt x="11478" y="29180"/>
                    <a:pt x="11446" y="29196"/>
                    <a:pt x="11429" y="29229"/>
                  </a:cubicBezTo>
                  <a:cubicBezTo>
                    <a:pt x="11299" y="29509"/>
                    <a:pt x="11179" y="29795"/>
                    <a:pt x="11053" y="30082"/>
                  </a:cubicBezTo>
                  <a:cubicBezTo>
                    <a:pt x="10881" y="30471"/>
                    <a:pt x="10787" y="30611"/>
                    <a:pt x="10741" y="30611"/>
                  </a:cubicBezTo>
                  <a:cubicBezTo>
                    <a:pt x="10644" y="30611"/>
                    <a:pt x="10759" y="29989"/>
                    <a:pt x="10801" y="29762"/>
                  </a:cubicBezTo>
                  <a:cubicBezTo>
                    <a:pt x="10899" y="29177"/>
                    <a:pt x="11059" y="28629"/>
                    <a:pt x="11075" y="28035"/>
                  </a:cubicBezTo>
                  <a:cubicBezTo>
                    <a:pt x="11077" y="27980"/>
                    <a:pt x="11034" y="27953"/>
                    <a:pt x="10989" y="27953"/>
                  </a:cubicBezTo>
                  <a:cubicBezTo>
                    <a:pt x="10963" y="27953"/>
                    <a:pt x="10937" y="27961"/>
                    <a:pt x="10918" y="27979"/>
                  </a:cubicBezTo>
                  <a:cubicBezTo>
                    <a:pt x="10803" y="28090"/>
                    <a:pt x="10444" y="28673"/>
                    <a:pt x="10274" y="28673"/>
                  </a:cubicBezTo>
                  <a:cubicBezTo>
                    <a:pt x="10226" y="28673"/>
                    <a:pt x="10193" y="28625"/>
                    <a:pt x="10185" y="28506"/>
                  </a:cubicBezTo>
                  <a:cubicBezTo>
                    <a:pt x="10154" y="28010"/>
                    <a:pt x="10308" y="27459"/>
                    <a:pt x="10373" y="26967"/>
                  </a:cubicBezTo>
                  <a:cubicBezTo>
                    <a:pt x="10450" y="26422"/>
                    <a:pt x="10394" y="25966"/>
                    <a:pt x="10127" y="25492"/>
                  </a:cubicBezTo>
                  <a:cubicBezTo>
                    <a:pt x="10110" y="25464"/>
                    <a:pt x="10085" y="25452"/>
                    <a:pt x="10059" y="25452"/>
                  </a:cubicBezTo>
                  <a:cubicBezTo>
                    <a:pt x="10024" y="25452"/>
                    <a:pt x="9989" y="25472"/>
                    <a:pt x="9970" y="25501"/>
                  </a:cubicBezTo>
                  <a:cubicBezTo>
                    <a:pt x="9686" y="25937"/>
                    <a:pt x="9472" y="26368"/>
                    <a:pt x="9392" y="26368"/>
                  </a:cubicBezTo>
                  <a:cubicBezTo>
                    <a:pt x="9333" y="26368"/>
                    <a:pt x="9345" y="26142"/>
                    <a:pt x="9449" y="25526"/>
                  </a:cubicBezTo>
                  <a:cubicBezTo>
                    <a:pt x="9560" y="24886"/>
                    <a:pt x="9733" y="24313"/>
                    <a:pt x="9662" y="23658"/>
                  </a:cubicBezTo>
                  <a:cubicBezTo>
                    <a:pt x="9656" y="23610"/>
                    <a:pt x="9609" y="23569"/>
                    <a:pt x="9564" y="23569"/>
                  </a:cubicBezTo>
                  <a:cubicBezTo>
                    <a:pt x="9542" y="23569"/>
                    <a:pt x="9521" y="23579"/>
                    <a:pt x="9505" y="23602"/>
                  </a:cubicBezTo>
                  <a:cubicBezTo>
                    <a:pt x="9366" y="23787"/>
                    <a:pt x="9231" y="23975"/>
                    <a:pt x="9095" y="24162"/>
                  </a:cubicBezTo>
                  <a:cubicBezTo>
                    <a:pt x="8966" y="24343"/>
                    <a:pt x="8886" y="24413"/>
                    <a:pt x="8841" y="24413"/>
                  </a:cubicBezTo>
                  <a:cubicBezTo>
                    <a:pt x="8691" y="24413"/>
                    <a:pt x="8913" y="23653"/>
                    <a:pt x="8929" y="23578"/>
                  </a:cubicBezTo>
                  <a:cubicBezTo>
                    <a:pt x="9080" y="22919"/>
                    <a:pt x="9212" y="22337"/>
                    <a:pt x="9145" y="21663"/>
                  </a:cubicBezTo>
                  <a:cubicBezTo>
                    <a:pt x="9139" y="21611"/>
                    <a:pt x="9092" y="21577"/>
                    <a:pt x="9047" y="21577"/>
                  </a:cubicBezTo>
                  <a:cubicBezTo>
                    <a:pt x="9017" y="21577"/>
                    <a:pt x="8988" y="21592"/>
                    <a:pt x="8972" y="21626"/>
                  </a:cubicBezTo>
                  <a:cubicBezTo>
                    <a:pt x="8842" y="21895"/>
                    <a:pt x="8569" y="22425"/>
                    <a:pt x="8461" y="22425"/>
                  </a:cubicBezTo>
                  <a:cubicBezTo>
                    <a:pt x="8406" y="22425"/>
                    <a:pt x="8394" y="22286"/>
                    <a:pt x="8467" y="21903"/>
                  </a:cubicBezTo>
                  <a:cubicBezTo>
                    <a:pt x="8569" y="21358"/>
                    <a:pt x="8677" y="20838"/>
                    <a:pt x="8695" y="20281"/>
                  </a:cubicBezTo>
                  <a:cubicBezTo>
                    <a:pt x="8697" y="20229"/>
                    <a:pt x="8647" y="20193"/>
                    <a:pt x="8600" y="20193"/>
                  </a:cubicBezTo>
                  <a:cubicBezTo>
                    <a:pt x="8576" y="20193"/>
                    <a:pt x="8553" y="20202"/>
                    <a:pt x="8538" y="20222"/>
                  </a:cubicBezTo>
                  <a:cubicBezTo>
                    <a:pt x="8338" y="20496"/>
                    <a:pt x="8150" y="20773"/>
                    <a:pt x="7944" y="21041"/>
                  </a:cubicBezTo>
                  <a:cubicBezTo>
                    <a:pt x="7953" y="21029"/>
                    <a:pt x="8003" y="20167"/>
                    <a:pt x="8027" y="20059"/>
                  </a:cubicBezTo>
                  <a:cubicBezTo>
                    <a:pt x="8141" y="19567"/>
                    <a:pt x="8160" y="19170"/>
                    <a:pt x="8055" y="18680"/>
                  </a:cubicBezTo>
                  <a:cubicBezTo>
                    <a:pt x="8045" y="18638"/>
                    <a:pt x="8014" y="18620"/>
                    <a:pt x="7980" y="18620"/>
                  </a:cubicBezTo>
                  <a:cubicBezTo>
                    <a:pt x="7939" y="18620"/>
                    <a:pt x="7893" y="18647"/>
                    <a:pt x="7879" y="18690"/>
                  </a:cubicBezTo>
                  <a:cubicBezTo>
                    <a:pt x="7755" y="19105"/>
                    <a:pt x="7661" y="19256"/>
                    <a:pt x="7600" y="19256"/>
                  </a:cubicBezTo>
                  <a:cubicBezTo>
                    <a:pt x="7510" y="19256"/>
                    <a:pt x="7488" y="18932"/>
                    <a:pt x="7538" y="18643"/>
                  </a:cubicBezTo>
                  <a:cubicBezTo>
                    <a:pt x="7606" y="18237"/>
                    <a:pt x="7695" y="17831"/>
                    <a:pt x="7763" y="17424"/>
                  </a:cubicBezTo>
                  <a:cubicBezTo>
                    <a:pt x="7775" y="17362"/>
                    <a:pt x="7725" y="17316"/>
                    <a:pt x="7673" y="17316"/>
                  </a:cubicBezTo>
                  <a:cubicBezTo>
                    <a:pt x="7650" y="17316"/>
                    <a:pt x="7627" y="17325"/>
                    <a:pt x="7609" y="17344"/>
                  </a:cubicBezTo>
                  <a:cubicBezTo>
                    <a:pt x="7445" y="17480"/>
                    <a:pt x="7301" y="17637"/>
                    <a:pt x="7187" y="17815"/>
                  </a:cubicBezTo>
                  <a:cubicBezTo>
                    <a:pt x="7060" y="17980"/>
                    <a:pt x="6988" y="18044"/>
                    <a:pt x="6951" y="18044"/>
                  </a:cubicBezTo>
                  <a:cubicBezTo>
                    <a:pt x="6856" y="18044"/>
                    <a:pt x="6989" y="17632"/>
                    <a:pt x="7033" y="17431"/>
                  </a:cubicBezTo>
                  <a:cubicBezTo>
                    <a:pt x="7138" y="16950"/>
                    <a:pt x="7236" y="16547"/>
                    <a:pt x="7202" y="16058"/>
                  </a:cubicBezTo>
                  <a:cubicBezTo>
                    <a:pt x="7198" y="16008"/>
                    <a:pt x="7151" y="15968"/>
                    <a:pt x="7105" y="15968"/>
                  </a:cubicBezTo>
                  <a:cubicBezTo>
                    <a:pt x="7083" y="15968"/>
                    <a:pt x="7061" y="15977"/>
                    <a:pt x="7045" y="15999"/>
                  </a:cubicBezTo>
                  <a:cubicBezTo>
                    <a:pt x="6891" y="16212"/>
                    <a:pt x="6737" y="16418"/>
                    <a:pt x="6574" y="16624"/>
                  </a:cubicBezTo>
                  <a:cubicBezTo>
                    <a:pt x="6528" y="16332"/>
                    <a:pt x="6550" y="16036"/>
                    <a:pt x="6633" y="15756"/>
                  </a:cubicBezTo>
                  <a:cubicBezTo>
                    <a:pt x="6710" y="15362"/>
                    <a:pt x="6741" y="14962"/>
                    <a:pt x="6719" y="14562"/>
                  </a:cubicBezTo>
                  <a:cubicBezTo>
                    <a:pt x="6715" y="14509"/>
                    <a:pt x="6670" y="14475"/>
                    <a:pt x="6625" y="14475"/>
                  </a:cubicBezTo>
                  <a:cubicBezTo>
                    <a:pt x="6601" y="14475"/>
                    <a:pt x="6578" y="14484"/>
                    <a:pt x="6559" y="14503"/>
                  </a:cubicBezTo>
                  <a:cubicBezTo>
                    <a:pt x="6432" y="14652"/>
                    <a:pt x="6082" y="15139"/>
                    <a:pt x="5944" y="15139"/>
                  </a:cubicBezTo>
                  <a:cubicBezTo>
                    <a:pt x="5883" y="15139"/>
                    <a:pt x="5864" y="15040"/>
                    <a:pt x="5928" y="14768"/>
                  </a:cubicBezTo>
                  <a:cubicBezTo>
                    <a:pt x="6066" y="14180"/>
                    <a:pt x="6267" y="13672"/>
                    <a:pt x="6233" y="13063"/>
                  </a:cubicBezTo>
                  <a:cubicBezTo>
                    <a:pt x="6231" y="13010"/>
                    <a:pt x="6188" y="12978"/>
                    <a:pt x="6143" y="12978"/>
                  </a:cubicBezTo>
                  <a:cubicBezTo>
                    <a:pt x="6119" y="12978"/>
                    <a:pt x="6095" y="12987"/>
                    <a:pt x="6076" y="13007"/>
                  </a:cubicBezTo>
                  <a:cubicBezTo>
                    <a:pt x="5882" y="13198"/>
                    <a:pt x="5728" y="13407"/>
                    <a:pt x="5559" y="13623"/>
                  </a:cubicBezTo>
                  <a:cubicBezTo>
                    <a:pt x="5478" y="13728"/>
                    <a:pt x="5426" y="13771"/>
                    <a:pt x="5395" y="13771"/>
                  </a:cubicBezTo>
                  <a:cubicBezTo>
                    <a:pt x="5267" y="13771"/>
                    <a:pt x="5504" y="13030"/>
                    <a:pt x="5506" y="13020"/>
                  </a:cubicBezTo>
                  <a:cubicBezTo>
                    <a:pt x="5660" y="12438"/>
                    <a:pt x="5780" y="11905"/>
                    <a:pt x="5669" y="11311"/>
                  </a:cubicBezTo>
                  <a:cubicBezTo>
                    <a:pt x="5662" y="11269"/>
                    <a:pt x="5628" y="11251"/>
                    <a:pt x="5592" y="11251"/>
                  </a:cubicBezTo>
                  <a:cubicBezTo>
                    <a:pt x="5557" y="11251"/>
                    <a:pt x="5520" y="11269"/>
                    <a:pt x="5503" y="11299"/>
                  </a:cubicBezTo>
                  <a:cubicBezTo>
                    <a:pt x="5380" y="11517"/>
                    <a:pt x="4792" y="12292"/>
                    <a:pt x="4795" y="12342"/>
                  </a:cubicBezTo>
                  <a:lnTo>
                    <a:pt x="4795" y="12342"/>
                  </a:lnTo>
                  <a:cubicBezTo>
                    <a:pt x="4761" y="11979"/>
                    <a:pt x="4928" y="11536"/>
                    <a:pt x="5029" y="11188"/>
                  </a:cubicBezTo>
                  <a:cubicBezTo>
                    <a:pt x="5180" y="10668"/>
                    <a:pt x="5260" y="10228"/>
                    <a:pt x="5149" y="9698"/>
                  </a:cubicBezTo>
                  <a:cubicBezTo>
                    <a:pt x="5142" y="9658"/>
                    <a:pt x="5103" y="9638"/>
                    <a:pt x="5065" y="9638"/>
                  </a:cubicBezTo>
                  <a:cubicBezTo>
                    <a:pt x="5038" y="9638"/>
                    <a:pt x="5012" y="9647"/>
                    <a:pt x="4995" y="9668"/>
                  </a:cubicBezTo>
                  <a:cubicBezTo>
                    <a:pt x="4845" y="9852"/>
                    <a:pt x="4224" y="10510"/>
                    <a:pt x="4204" y="10628"/>
                  </a:cubicBezTo>
                  <a:lnTo>
                    <a:pt x="4204" y="10628"/>
                  </a:lnTo>
                  <a:cubicBezTo>
                    <a:pt x="4303" y="10021"/>
                    <a:pt x="4638" y="9477"/>
                    <a:pt x="4740" y="8864"/>
                  </a:cubicBezTo>
                  <a:cubicBezTo>
                    <a:pt x="4751" y="8802"/>
                    <a:pt x="4701" y="8755"/>
                    <a:pt x="4649" y="8755"/>
                  </a:cubicBezTo>
                  <a:cubicBezTo>
                    <a:pt x="4626" y="8755"/>
                    <a:pt x="4602" y="8764"/>
                    <a:pt x="4583" y="8784"/>
                  </a:cubicBezTo>
                  <a:cubicBezTo>
                    <a:pt x="4375" y="8977"/>
                    <a:pt x="4102" y="9444"/>
                    <a:pt x="4029" y="9444"/>
                  </a:cubicBezTo>
                  <a:cubicBezTo>
                    <a:pt x="3994" y="9444"/>
                    <a:pt x="4005" y="9335"/>
                    <a:pt x="4093" y="9033"/>
                  </a:cubicBezTo>
                  <a:cubicBezTo>
                    <a:pt x="4247" y="8495"/>
                    <a:pt x="4367" y="7978"/>
                    <a:pt x="4410" y="7421"/>
                  </a:cubicBezTo>
                  <a:cubicBezTo>
                    <a:pt x="4414" y="7368"/>
                    <a:pt x="4366" y="7337"/>
                    <a:pt x="4318" y="7337"/>
                  </a:cubicBezTo>
                  <a:cubicBezTo>
                    <a:pt x="4293" y="7337"/>
                    <a:pt x="4267" y="7346"/>
                    <a:pt x="4250" y="7365"/>
                  </a:cubicBezTo>
                  <a:cubicBezTo>
                    <a:pt x="4234" y="7384"/>
                    <a:pt x="3666" y="8107"/>
                    <a:pt x="3461" y="8107"/>
                  </a:cubicBezTo>
                  <a:cubicBezTo>
                    <a:pt x="3404" y="8107"/>
                    <a:pt x="3375" y="8051"/>
                    <a:pt x="3395" y="7907"/>
                  </a:cubicBezTo>
                  <a:cubicBezTo>
                    <a:pt x="3472" y="7340"/>
                    <a:pt x="3715" y="6826"/>
                    <a:pt x="3767" y="6251"/>
                  </a:cubicBezTo>
                  <a:cubicBezTo>
                    <a:pt x="3772" y="6199"/>
                    <a:pt x="3728" y="6136"/>
                    <a:pt x="3676" y="6136"/>
                  </a:cubicBezTo>
                  <a:cubicBezTo>
                    <a:pt x="3661" y="6136"/>
                    <a:pt x="3644" y="6142"/>
                    <a:pt x="3629" y="6155"/>
                  </a:cubicBezTo>
                  <a:cubicBezTo>
                    <a:pt x="3413" y="6338"/>
                    <a:pt x="2858" y="7088"/>
                    <a:pt x="2721" y="7088"/>
                  </a:cubicBezTo>
                  <a:cubicBezTo>
                    <a:pt x="2665" y="7088"/>
                    <a:pt x="2680" y="6960"/>
                    <a:pt x="2819" y="6611"/>
                  </a:cubicBezTo>
                  <a:cubicBezTo>
                    <a:pt x="3035" y="6063"/>
                    <a:pt x="3339" y="5604"/>
                    <a:pt x="3244" y="4998"/>
                  </a:cubicBezTo>
                  <a:cubicBezTo>
                    <a:pt x="3240" y="4946"/>
                    <a:pt x="3198" y="4913"/>
                    <a:pt x="3154" y="4913"/>
                  </a:cubicBezTo>
                  <a:cubicBezTo>
                    <a:pt x="3130" y="4913"/>
                    <a:pt x="3106" y="4922"/>
                    <a:pt x="3087" y="4943"/>
                  </a:cubicBezTo>
                  <a:cubicBezTo>
                    <a:pt x="2929" y="5080"/>
                    <a:pt x="2499" y="5706"/>
                    <a:pt x="2357" y="5706"/>
                  </a:cubicBezTo>
                  <a:cubicBezTo>
                    <a:pt x="2303" y="5706"/>
                    <a:pt x="2291" y="5613"/>
                    <a:pt x="2354" y="5361"/>
                  </a:cubicBezTo>
                  <a:cubicBezTo>
                    <a:pt x="2514" y="4727"/>
                    <a:pt x="2733" y="4158"/>
                    <a:pt x="2761" y="3502"/>
                  </a:cubicBezTo>
                  <a:cubicBezTo>
                    <a:pt x="2764" y="3444"/>
                    <a:pt x="2723" y="3417"/>
                    <a:pt x="2679" y="3417"/>
                  </a:cubicBezTo>
                  <a:cubicBezTo>
                    <a:pt x="2645" y="3417"/>
                    <a:pt x="2610" y="3433"/>
                    <a:pt x="2591" y="3462"/>
                  </a:cubicBezTo>
                  <a:cubicBezTo>
                    <a:pt x="2364" y="3824"/>
                    <a:pt x="2240" y="3959"/>
                    <a:pt x="2181" y="3959"/>
                  </a:cubicBezTo>
                  <a:cubicBezTo>
                    <a:pt x="2019" y="3959"/>
                    <a:pt x="2342" y="2948"/>
                    <a:pt x="2385" y="2754"/>
                  </a:cubicBezTo>
                  <a:cubicBezTo>
                    <a:pt x="2396" y="2692"/>
                    <a:pt x="2345" y="2646"/>
                    <a:pt x="2292" y="2646"/>
                  </a:cubicBezTo>
                  <a:cubicBezTo>
                    <a:pt x="2270" y="2646"/>
                    <a:pt x="2247" y="2655"/>
                    <a:pt x="2228" y="2674"/>
                  </a:cubicBezTo>
                  <a:cubicBezTo>
                    <a:pt x="2010" y="2926"/>
                    <a:pt x="1887" y="3025"/>
                    <a:pt x="1826" y="3025"/>
                  </a:cubicBezTo>
                  <a:cubicBezTo>
                    <a:pt x="1642" y="3025"/>
                    <a:pt x="2029" y="2121"/>
                    <a:pt x="2086" y="1834"/>
                  </a:cubicBezTo>
                  <a:cubicBezTo>
                    <a:pt x="2097" y="1775"/>
                    <a:pt x="2043" y="1721"/>
                    <a:pt x="1990" y="1721"/>
                  </a:cubicBezTo>
                  <a:cubicBezTo>
                    <a:pt x="1968" y="1721"/>
                    <a:pt x="1946" y="1731"/>
                    <a:pt x="1929" y="1754"/>
                  </a:cubicBezTo>
                  <a:cubicBezTo>
                    <a:pt x="1726" y="2038"/>
                    <a:pt x="1618" y="2149"/>
                    <a:pt x="1573" y="2149"/>
                  </a:cubicBezTo>
                  <a:cubicBezTo>
                    <a:pt x="1430" y="2149"/>
                    <a:pt x="1919" y="1027"/>
                    <a:pt x="1982" y="723"/>
                  </a:cubicBezTo>
                  <a:cubicBezTo>
                    <a:pt x="1993" y="663"/>
                    <a:pt x="1946" y="612"/>
                    <a:pt x="1888" y="612"/>
                  </a:cubicBezTo>
                  <a:cubicBezTo>
                    <a:pt x="1880" y="612"/>
                    <a:pt x="1873" y="613"/>
                    <a:pt x="1865" y="615"/>
                  </a:cubicBezTo>
                  <a:cubicBezTo>
                    <a:pt x="1452" y="738"/>
                    <a:pt x="1274" y="1015"/>
                    <a:pt x="1028" y="1360"/>
                  </a:cubicBezTo>
                  <a:cubicBezTo>
                    <a:pt x="1289" y="993"/>
                    <a:pt x="1492" y="615"/>
                    <a:pt x="1529" y="82"/>
                  </a:cubicBezTo>
                  <a:cubicBezTo>
                    <a:pt x="1533" y="26"/>
                    <a:pt x="1491" y="1"/>
                    <a:pt x="1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745" name="Google Shape;745;p20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746" name="Google Shape;746;p20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1" name="Google Shape;761;p20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20"/>
          <p:cNvSpPr txBox="1">
            <a:spLocks noGrp="1"/>
          </p:cNvSpPr>
          <p:nvPr>
            <p:ph type="subTitle" idx="1"/>
          </p:nvPr>
        </p:nvSpPr>
        <p:spPr>
          <a:xfrm>
            <a:off x="5015876" y="2847875"/>
            <a:ext cx="3177000" cy="12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0"/>
          <p:cNvSpPr txBox="1">
            <a:spLocks noGrp="1"/>
          </p:cNvSpPr>
          <p:nvPr>
            <p:ph type="title"/>
          </p:nvPr>
        </p:nvSpPr>
        <p:spPr>
          <a:xfrm>
            <a:off x="5015875" y="1042500"/>
            <a:ext cx="3177000" cy="18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0"/>
          <p:cNvSpPr>
            <a:spLocks noGrp="1"/>
          </p:cNvSpPr>
          <p:nvPr>
            <p:ph type="pic" idx="2"/>
          </p:nvPr>
        </p:nvSpPr>
        <p:spPr>
          <a:xfrm>
            <a:off x="1156300" y="1073688"/>
            <a:ext cx="2996100" cy="2996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765" name="Google Shape;765;p20"/>
          <p:cNvGrpSpPr/>
          <p:nvPr/>
        </p:nvGrpSpPr>
        <p:grpSpPr>
          <a:xfrm>
            <a:off x="7753025" y="3794475"/>
            <a:ext cx="979025" cy="997950"/>
            <a:chOff x="12512525" y="649688"/>
            <a:chExt cx="979025" cy="997950"/>
          </a:xfrm>
        </p:grpSpPr>
        <p:sp>
          <p:nvSpPr>
            <p:cNvPr id="766" name="Google Shape;766;p20"/>
            <p:cNvSpPr/>
            <p:nvPr/>
          </p:nvSpPr>
          <p:spPr>
            <a:xfrm>
              <a:off x="12512525" y="649688"/>
              <a:ext cx="979025" cy="997950"/>
            </a:xfrm>
            <a:custGeom>
              <a:avLst/>
              <a:gdLst/>
              <a:ahLst/>
              <a:cxnLst/>
              <a:rect l="l" t="t" r="r" b="b"/>
              <a:pathLst>
                <a:path w="39161" h="39918" extrusionOk="0">
                  <a:moveTo>
                    <a:pt x="35048" y="786"/>
                  </a:moveTo>
                  <a:cubicBezTo>
                    <a:pt x="36562" y="786"/>
                    <a:pt x="37859" y="1501"/>
                    <a:pt x="38108" y="3553"/>
                  </a:cubicBezTo>
                  <a:cubicBezTo>
                    <a:pt x="38431" y="6200"/>
                    <a:pt x="36042" y="8730"/>
                    <a:pt x="34272" y="10377"/>
                  </a:cubicBezTo>
                  <a:cubicBezTo>
                    <a:pt x="33069" y="11492"/>
                    <a:pt x="31708" y="12353"/>
                    <a:pt x="30381" y="13301"/>
                  </a:cubicBezTo>
                  <a:cubicBezTo>
                    <a:pt x="27614" y="15281"/>
                    <a:pt x="24915" y="17355"/>
                    <a:pt x="22240" y="19464"/>
                  </a:cubicBezTo>
                  <a:cubicBezTo>
                    <a:pt x="21618" y="17275"/>
                    <a:pt x="19980" y="15250"/>
                    <a:pt x="17826" y="14450"/>
                  </a:cubicBezTo>
                  <a:cubicBezTo>
                    <a:pt x="20768" y="11104"/>
                    <a:pt x="23868" y="7872"/>
                    <a:pt x="27226" y="4947"/>
                  </a:cubicBezTo>
                  <a:cubicBezTo>
                    <a:pt x="28605" y="3744"/>
                    <a:pt x="30058" y="2550"/>
                    <a:pt x="31690" y="1700"/>
                  </a:cubicBezTo>
                  <a:cubicBezTo>
                    <a:pt x="32705" y="1173"/>
                    <a:pt x="33935" y="786"/>
                    <a:pt x="35048" y="786"/>
                  </a:cubicBezTo>
                  <a:close/>
                  <a:moveTo>
                    <a:pt x="17312" y="15041"/>
                  </a:moveTo>
                  <a:cubicBezTo>
                    <a:pt x="19457" y="15742"/>
                    <a:pt x="21135" y="17768"/>
                    <a:pt x="21624" y="19953"/>
                  </a:cubicBezTo>
                  <a:cubicBezTo>
                    <a:pt x="21396" y="20132"/>
                    <a:pt x="21169" y="20310"/>
                    <a:pt x="20941" y="20492"/>
                  </a:cubicBezTo>
                  <a:cubicBezTo>
                    <a:pt x="20695" y="18211"/>
                    <a:pt x="18663" y="16724"/>
                    <a:pt x="16678" y="15773"/>
                  </a:cubicBezTo>
                  <a:cubicBezTo>
                    <a:pt x="16887" y="15530"/>
                    <a:pt x="17096" y="15284"/>
                    <a:pt x="17312" y="15041"/>
                  </a:cubicBezTo>
                  <a:close/>
                  <a:moveTo>
                    <a:pt x="16185" y="16346"/>
                  </a:moveTo>
                  <a:cubicBezTo>
                    <a:pt x="18146" y="17251"/>
                    <a:pt x="20245" y="18673"/>
                    <a:pt x="20242" y="21046"/>
                  </a:cubicBezTo>
                  <a:cubicBezTo>
                    <a:pt x="19611" y="21551"/>
                    <a:pt x="18977" y="22056"/>
                    <a:pt x="18346" y="22560"/>
                  </a:cubicBezTo>
                  <a:cubicBezTo>
                    <a:pt x="14880" y="25334"/>
                    <a:pt x="11328" y="28089"/>
                    <a:pt x="8108" y="31152"/>
                  </a:cubicBezTo>
                  <a:lnTo>
                    <a:pt x="8105" y="31152"/>
                  </a:lnTo>
                  <a:cubicBezTo>
                    <a:pt x="7511" y="30622"/>
                    <a:pt x="6831" y="30219"/>
                    <a:pt x="6160" y="29791"/>
                  </a:cubicBezTo>
                  <a:cubicBezTo>
                    <a:pt x="9013" y="25134"/>
                    <a:pt x="12399" y="20806"/>
                    <a:pt x="15930" y="16647"/>
                  </a:cubicBezTo>
                  <a:cubicBezTo>
                    <a:pt x="16013" y="16546"/>
                    <a:pt x="16099" y="16447"/>
                    <a:pt x="16185" y="16346"/>
                  </a:cubicBezTo>
                  <a:close/>
                  <a:moveTo>
                    <a:pt x="5716" y="30364"/>
                  </a:moveTo>
                  <a:cubicBezTo>
                    <a:pt x="6350" y="30770"/>
                    <a:pt x="6994" y="31155"/>
                    <a:pt x="7566" y="31644"/>
                  </a:cubicBezTo>
                  <a:cubicBezTo>
                    <a:pt x="6400" y="33556"/>
                    <a:pt x="5756" y="35763"/>
                    <a:pt x="4577" y="37665"/>
                  </a:cubicBezTo>
                  <a:lnTo>
                    <a:pt x="4574" y="37665"/>
                  </a:lnTo>
                  <a:cubicBezTo>
                    <a:pt x="4277" y="37549"/>
                    <a:pt x="3980" y="37498"/>
                    <a:pt x="3685" y="37498"/>
                  </a:cubicBezTo>
                  <a:cubicBezTo>
                    <a:pt x="2929" y="37498"/>
                    <a:pt x="2192" y="37836"/>
                    <a:pt x="1527" y="38290"/>
                  </a:cubicBezTo>
                  <a:cubicBezTo>
                    <a:pt x="1616" y="37883"/>
                    <a:pt x="1662" y="37468"/>
                    <a:pt x="1659" y="37055"/>
                  </a:cubicBezTo>
                  <a:cubicBezTo>
                    <a:pt x="1662" y="36030"/>
                    <a:pt x="1259" y="35316"/>
                    <a:pt x="868" y="34433"/>
                  </a:cubicBezTo>
                  <a:cubicBezTo>
                    <a:pt x="2444" y="33051"/>
                    <a:pt x="3986" y="31555"/>
                    <a:pt x="5716" y="30364"/>
                  </a:cubicBezTo>
                  <a:close/>
                  <a:moveTo>
                    <a:pt x="34987" y="0"/>
                  </a:moveTo>
                  <a:cubicBezTo>
                    <a:pt x="34819" y="0"/>
                    <a:pt x="34650" y="9"/>
                    <a:pt x="34478" y="25"/>
                  </a:cubicBezTo>
                  <a:cubicBezTo>
                    <a:pt x="31847" y="287"/>
                    <a:pt x="29526" y="2082"/>
                    <a:pt x="27559" y="3707"/>
                  </a:cubicBezTo>
                  <a:cubicBezTo>
                    <a:pt x="24952" y="5868"/>
                    <a:pt x="22554" y="8293"/>
                    <a:pt x="20230" y="10753"/>
                  </a:cubicBezTo>
                  <a:cubicBezTo>
                    <a:pt x="14769" y="16530"/>
                    <a:pt x="9567" y="22779"/>
                    <a:pt x="5436" y="29588"/>
                  </a:cubicBezTo>
                  <a:cubicBezTo>
                    <a:pt x="5415" y="29625"/>
                    <a:pt x="5399" y="29662"/>
                    <a:pt x="5390" y="29705"/>
                  </a:cubicBezTo>
                  <a:cubicBezTo>
                    <a:pt x="3583" y="30927"/>
                    <a:pt x="1986" y="32497"/>
                    <a:pt x="342" y="33931"/>
                  </a:cubicBezTo>
                  <a:cubicBezTo>
                    <a:pt x="317" y="33953"/>
                    <a:pt x="296" y="33977"/>
                    <a:pt x="277" y="34002"/>
                  </a:cubicBezTo>
                  <a:cubicBezTo>
                    <a:pt x="114" y="34073"/>
                    <a:pt x="0" y="34239"/>
                    <a:pt x="86" y="34451"/>
                  </a:cubicBezTo>
                  <a:cubicBezTo>
                    <a:pt x="388" y="35178"/>
                    <a:pt x="853" y="35824"/>
                    <a:pt x="933" y="36624"/>
                  </a:cubicBezTo>
                  <a:cubicBezTo>
                    <a:pt x="1019" y="37499"/>
                    <a:pt x="871" y="38518"/>
                    <a:pt x="293" y="39198"/>
                  </a:cubicBezTo>
                  <a:cubicBezTo>
                    <a:pt x="213" y="39278"/>
                    <a:pt x="185" y="39398"/>
                    <a:pt x="222" y="39506"/>
                  </a:cubicBezTo>
                  <a:cubicBezTo>
                    <a:pt x="213" y="39715"/>
                    <a:pt x="375" y="39918"/>
                    <a:pt x="564" y="39918"/>
                  </a:cubicBezTo>
                  <a:cubicBezTo>
                    <a:pt x="633" y="39918"/>
                    <a:pt x="706" y="39890"/>
                    <a:pt x="776" y="39826"/>
                  </a:cubicBezTo>
                  <a:cubicBezTo>
                    <a:pt x="1550" y="39109"/>
                    <a:pt x="2576" y="38228"/>
                    <a:pt x="3654" y="38228"/>
                  </a:cubicBezTo>
                  <a:cubicBezTo>
                    <a:pt x="3969" y="38228"/>
                    <a:pt x="4289" y="38304"/>
                    <a:pt x="4608" y="38481"/>
                  </a:cubicBezTo>
                  <a:cubicBezTo>
                    <a:pt x="4665" y="38512"/>
                    <a:pt x="4720" y="38526"/>
                    <a:pt x="4771" y="38526"/>
                  </a:cubicBezTo>
                  <a:cubicBezTo>
                    <a:pt x="4938" y="38526"/>
                    <a:pt x="5062" y="38374"/>
                    <a:pt x="5085" y="38204"/>
                  </a:cubicBezTo>
                  <a:cubicBezTo>
                    <a:pt x="6317" y="36258"/>
                    <a:pt x="6963" y="33977"/>
                    <a:pt x="8176" y="32023"/>
                  </a:cubicBezTo>
                  <a:cubicBezTo>
                    <a:pt x="8228" y="32007"/>
                    <a:pt x="8274" y="31980"/>
                    <a:pt x="8314" y="31940"/>
                  </a:cubicBezTo>
                  <a:cubicBezTo>
                    <a:pt x="11026" y="29332"/>
                    <a:pt x="14012" y="26987"/>
                    <a:pt x="16933" y="24620"/>
                  </a:cubicBezTo>
                  <a:cubicBezTo>
                    <a:pt x="20636" y="21631"/>
                    <a:pt x="24379" y="18685"/>
                    <a:pt x="28177" y="15826"/>
                  </a:cubicBezTo>
                  <a:cubicBezTo>
                    <a:pt x="31108" y="13625"/>
                    <a:pt x="34300" y="11750"/>
                    <a:pt x="36667" y="8903"/>
                  </a:cubicBezTo>
                  <a:cubicBezTo>
                    <a:pt x="38034" y="7259"/>
                    <a:pt x="39160" y="5144"/>
                    <a:pt x="38751" y="2950"/>
                  </a:cubicBezTo>
                  <a:cubicBezTo>
                    <a:pt x="38385" y="991"/>
                    <a:pt x="36806" y="0"/>
                    <a:pt x="34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2585975" y="1500713"/>
              <a:ext cx="48950" cy="51725"/>
            </a:xfrm>
            <a:custGeom>
              <a:avLst/>
              <a:gdLst/>
              <a:ahLst/>
              <a:cxnLst/>
              <a:rect l="l" t="t" r="r" b="b"/>
              <a:pathLst>
                <a:path w="1958" h="2069" extrusionOk="0">
                  <a:moveTo>
                    <a:pt x="1439" y="0"/>
                  </a:moveTo>
                  <a:cubicBezTo>
                    <a:pt x="1344" y="0"/>
                    <a:pt x="1248" y="40"/>
                    <a:pt x="1172" y="136"/>
                  </a:cubicBezTo>
                  <a:cubicBezTo>
                    <a:pt x="799" y="607"/>
                    <a:pt x="341" y="995"/>
                    <a:pt x="113" y="1565"/>
                  </a:cubicBezTo>
                  <a:cubicBezTo>
                    <a:pt x="0" y="1847"/>
                    <a:pt x="243" y="2069"/>
                    <a:pt x="475" y="2069"/>
                  </a:cubicBezTo>
                  <a:cubicBezTo>
                    <a:pt x="599" y="2069"/>
                    <a:pt x="720" y="2005"/>
                    <a:pt x="781" y="1854"/>
                  </a:cubicBezTo>
                  <a:cubicBezTo>
                    <a:pt x="981" y="1349"/>
                    <a:pt x="1412" y="1001"/>
                    <a:pt x="1744" y="586"/>
                  </a:cubicBezTo>
                  <a:cubicBezTo>
                    <a:pt x="1958" y="316"/>
                    <a:pt x="1704" y="0"/>
                    <a:pt x="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8070925" y="1323375"/>
            <a:ext cx="523075" cy="603225"/>
            <a:chOff x="-880400" y="451800"/>
            <a:chExt cx="523075" cy="603225"/>
          </a:xfrm>
        </p:grpSpPr>
        <p:sp>
          <p:nvSpPr>
            <p:cNvPr id="769" name="Google Shape;769;p20"/>
            <p:cNvSpPr/>
            <p:nvPr/>
          </p:nvSpPr>
          <p:spPr>
            <a:xfrm>
              <a:off x="-677325" y="457225"/>
              <a:ext cx="30725" cy="161775"/>
            </a:xfrm>
            <a:custGeom>
              <a:avLst/>
              <a:gdLst/>
              <a:ahLst/>
              <a:cxnLst/>
              <a:rect l="l" t="t" r="r" b="b"/>
              <a:pathLst>
                <a:path w="1229" h="6471" extrusionOk="0">
                  <a:moveTo>
                    <a:pt x="323" y="0"/>
                  </a:moveTo>
                  <a:cubicBezTo>
                    <a:pt x="200" y="52"/>
                    <a:pt x="117" y="173"/>
                    <a:pt x="114" y="308"/>
                  </a:cubicBezTo>
                  <a:cubicBezTo>
                    <a:pt x="0" y="2133"/>
                    <a:pt x="471" y="3940"/>
                    <a:pt x="166" y="5753"/>
                  </a:cubicBezTo>
                  <a:cubicBezTo>
                    <a:pt x="177" y="5754"/>
                    <a:pt x="187" y="5754"/>
                    <a:pt x="198" y="5754"/>
                  </a:cubicBezTo>
                  <a:cubicBezTo>
                    <a:pt x="226" y="5754"/>
                    <a:pt x="255" y="5752"/>
                    <a:pt x="283" y="5752"/>
                  </a:cubicBezTo>
                  <a:cubicBezTo>
                    <a:pt x="293" y="5752"/>
                    <a:pt x="304" y="5753"/>
                    <a:pt x="314" y="5753"/>
                  </a:cubicBezTo>
                  <a:cubicBezTo>
                    <a:pt x="730" y="5787"/>
                    <a:pt x="773" y="6369"/>
                    <a:pt x="447" y="6464"/>
                  </a:cubicBezTo>
                  <a:cubicBezTo>
                    <a:pt x="470" y="6468"/>
                    <a:pt x="494" y="6470"/>
                    <a:pt x="517" y="6470"/>
                  </a:cubicBezTo>
                  <a:cubicBezTo>
                    <a:pt x="657" y="6470"/>
                    <a:pt x="788" y="6397"/>
                    <a:pt x="825" y="6215"/>
                  </a:cubicBezTo>
                  <a:cubicBezTo>
                    <a:pt x="1228" y="4322"/>
                    <a:pt x="767" y="2453"/>
                    <a:pt x="834" y="554"/>
                  </a:cubicBezTo>
                  <a:cubicBezTo>
                    <a:pt x="736" y="536"/>
                    <a:pt x="637" y="520"/>
                    <a:pt x="542" y="496"/>
                  </a:cubicBezTo>
                  <a:cubicBezTo>
                    <a:pt x="286" y="431"/>
                    <a:pt x="240" y="185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-671325" y="451800"/>
              <a:ext cx="102450" cy="21225"/>
            </a:xfrm>
            <a:custGeom>
              <a:avLst/>
              <a:gdLst/>
              <a:ahLst/>
              <a:cxnLst/>
              <a:rect l="l" t="t" r="r" b="b"/>
              <a:pathLst>
                <a:path w="4098" h="849" extrusionOk="0">
                  <a:moveTo>
                    <a:pt x="398" y="1"/>
                  </a:moveTo>
                  <a:cubicBezTo>
                    <a:pt x="248" y="1"/>
                    <a:pt x="140" y="97"/>
                    <a:pt x="86" y="217"/>
                  </a:cubicBezTo>
                  <a:cubicBezTo>
                    <a:pt x="0" y="402"/>
                    <a:pt x="46" y="648"/>
                    <a:pt x="302" y="713"/>
                  </a:cubicBezTo>
                  <a:cubicBezTo>
                    <a:pt x="400" y="737"/>
                    <a:pt x="496" y="753"/>
                    <a:pt x="594" y="771"/>
                  </a:cubicBezTo>
                  <a:cubicBezTo>
                    <a:pt x="916" y="828"/>
                    <a:pt x="1237" y="849"/>
                    <a:pt x="1558" y="849"/>
                  </a:cubicBezTo>
                  <a:cubicBezTo>
                    <a:pt x="2242" y="849"/>
                    <a:pt x="2927" y="756"/>
                    <a:pt x="3620" y="731"/>
                  </a:cubicBezTo>
                  <a:cubicBezTo>
                    <a:pt x="3611" y="694"/>
                    <a:pt x="3608" y="657"/>
                    <a:pt x="3599" y="620"/>
                  </a:cubicBezTo>
                  <a:cubicBezTo>
                    <a:pt x="3535" y="348"/>
                    <a:pt x="3756" y="172"/>
                    <a:pt x="3968" y="172"/>
                  </a:cubicBezTo>
                  <a:cubicBezTo>
                    <a:pt x="4013" y="172"/>
                    <a:pt x="4056" y="180"/>
                    <a:pt x="4097" y="196"/>
                  </a:cubicBezTo>
                  <a:cubicBezTo>
                    <a:pt x="4048" y="76"/>
                    <a:pt x="3935" y="1"/>
                    <a:pt x="3808" y="1"/>
                  </a:cubicBezTo>
                  <a:cubicBezTo>
                    <a:pt x="3801" y="1"/>
                    <a:pt x="3794" y="1"/>
                    <a:pt x="3786" y="2"/>
                  </a:cubicBezTo>
                  <a:cubicBezTo>
                    <a:pt x="3053" y="12"/>
                    <a:pt x="2316" y="135"/>
                    <a:pt x="1584" y="135"/>
                  </a:cubicBezTo>
                  <a:cubicBezTo>
                    <a:pt x="1220" y="135"/>
                    <a:pt x="856" y="104"/>
                    <a:pt x="496" y="14"/>
                  </a:cubicBezTo>
                  <a:cubicBezTo>
                    <a:pt x="461" y="5"/>
                    <a:pt x="429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-582975" y="456100"/>
              <a:ext cx="30025" cy="159125"/>
            </a:xfrm>
            <a:custGeom>
              <a:avLst/>
              <a:gdLst/>
              <a:ahLst/>
              <a:cxnLst/>
              <a:rect l="l" t="t" r="r" b="b"/>
              <a:pathLst>
                <a:path w="1201" h="6365" extrusionOk="0">
                  <a:moveTo>
                    <a:pt x="437" y="0"/>
                  </a:moveTo>
                  <a:cubicBezTo>
                    <a:pt x="223" y="0"/>
                    <a:pt x="1" y="178"/>
                    <a:pt x="65" y="448"/>
                  </a:cubicBezTo>
                  <a:cubicBezTo>
                    <a:pt x="74" y="488"/>
                    <a:pt x="77" y="522"/>
                    <a:pt x="86" y="559"/>
                  </a:cubicBezTo>
                  <a:cubicBezTo>
                    <a:pt x="496" y="2403"/>
                    <a:pt x="234" y="4293"/>
                    <a:pt x="212" y="6161"/>
                  </a:cubicBezTo>
                  <a:cubicBezTo>
                    <a:pt x="212" y="6235"/>
                    <a:pt x="234" y="6306"/>
                    <a:pt x="280" y="6365"/>
                  </a:cubicBezTo>
                  <a:cubicBezTo>
                    <a:pt x="160" y="6155"/>
                    <a:pt x="255" y="5814"/>
                    <a:pt x="576" y="5798"/>
                  </a:cubicBezTo>
                  <a:cubicBezTo>
                    <a:pt x="601" y="5797"/>
                    <a:pt x="626" y="5796"/>
                    <a:pt x="651" y="5796"/>
                  </a:cubicBezTo>
                  <a:cubicBezTo>
                    <a:pt x="750" y="5796"/>
                    <a:pt x="847" y="5804"/>
                    <a:pt x="948" y="5804"/>
                  </a:cubicBezTo>
                  <a:cubicBezTo>
                    <a:pt x="991" y="3948"/>
                    <a:pt x="1200" y="2083"/>
                    <a:pt x="763" y="254"/>
                  </a:cubicBezTo>
                  <a:cubicBezTo>
                    <a:pt x="742" y="150"/>
                    <a:pt x="668" y="61"/>
                    <a:pt x="566" y="24"/>
                  </a:cubicBezTo>
                  <a:cubicBezTo>
                    <a:pt x="525" y="8"/>
                    <a:pt x="482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-879250" y="600775"/>
              <a:ext cx="221250" cy="203300"/>
            </a:xfrm>
            <a:custGeom>
              <a:avLst/>
              <a:gdLst/>
              <a:ahLst/>
              <a:cxnLst/>
              <a:rect l="l" t="t" r="r" b="b"/>
              <a:pathLst>
                <a:path w="8850" h="8132" extrusionOk="0">
                  <a:moveTo>
                    <a:pt x="7887" y="1"/>
                  </a:moveTo>
                  <a:cubicBezTo>
                    <a:pt x="3784" y="1"/>
                    <a:pt x="377" y="4188"/>
                    <a:pt x="0" y="8131"/>
                  </a:cubicBezTo>
                  <a:lnTo>
                    <a:pt x="0" y="8131"/>
                  </a:lnTo>
                  <a:cubicBezTo>
                    <a:pt x="16" y="8091"/>
                    <a:pt x="37" y="8057"/>
                    <a:pt x="68" y="8027"/>
                  </a:cubicBezTo>
                  <a:cubicBezTo>
                    <a:pt x="290" y="7805"/>
                    <a:pt x="548" y="7623"/>
                    <a:pt x="828" y="7482"/>
                  </a:cubicBezTo>
                  <a:cubicBezTo>
                    <a:pt x="1477" y="4076"/>
                    <a:pt x="4444" y="719"/>
                    <a:pt x="7940" y="719"/>
                  </a:cubicBezTo>
                  <a:cubicBezTo>
                    <a:pt x="8091" y="719"/>
                    <a:pt x="8242" y="725"/>
                    <a:pt x="8394" y="738"/>
                  </a:cubicBezTo>
                  <a:cubicBezTo>
                    <a:pt x="8402" y="738"/>
                    <a:pt x="8409" y="738"/>
                    <a:pt x="8416" y="738"/>
                  </a:cubicBezTo>
                  <a:cubicBezTo>
                    <a:pt x="8452" y="738"/>
                    <a:pt x="8488" y="732"/>
                    <a:pt x="8524" y="722"/>
                  </a:cubicBezTo>
                  <a:cubicBezTo>
                    <a:pt x="8850" y="627"/>
                    <a:pt x="8807" y="45"/>
                    <a:pt x="8394" y="11"/>
                  </a:cubicBezTo>
                  <a:cubicBezTo>
                    <a:pt x="8377" y="10"/>
                    <a:pt x="8360" y="10"/>
                    <a:pt x="8344" y="10"/>
                  </a:cubicBezTo>
                  <a:cubicBezTo>
                    <a:pt x="8310" y="10"/>
                    <a:pt x="8278" y="11"/>
                    <a:pt x="8243" y="11"/>
                  </a:cubicBezTo>
                  <a:cubicBezTo>
                    <a:pt x="8124" y="4"/>
                    <a:pt x="8005" y="1"/>
                    <a:pt x="7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-411000" y="904750"/>
              <a:ext cx="10450" cy="11750"/>
            </a:xfrm>
            <a:custGeom>
              <a:avLst/>
              <a:gdLst/>
              <a:ahLst/>
              <a:cxnLst/>
              <a:rect l="l" t="t" r="r" b="b"/>
              <a:pathLst>
                <a:path w="418" h="470" extrusionOk="0">
                  <a:moveTo>
                    <a:pt x="397" y="0"/>
                  </a:moveTo>
                  <a:cubicBezTo>
                    <a:pt x="373" y="0"/>
                    <a:pt x="259" y="94"/>
                    <a:pt x="114" y="220"/>
                  </a:cubicBezTo>
                  <a:cubicBezTo>
                    <a:pt x="78" y="303"/>
                    <a:pt x="44" y="389"/>
                    <a:pt x="1" y="469"/>
                  </a:cubicBezTo>
                  <a:cubicBezTo>
                    <a:pt x="71" y="399"/>
                    <a:pt x="145" y="331"/>
                    <a:pt x="213" y="254"/>
                  </a:cubicBezTo>
                  <a:cubicBezTo>
                    <a:pt x="369" y="72"/>
                    <a:pt x="417" y="0"/>
                    <a:pt x="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-880175" y="601075"/>
              <a:ext cx="522850" cy="453950"/>
            </a:xfrm>
            <a:custGeom>
              <a:avLst/>
              <a:gdLst/>
              <a:ahLst/>
              <a:cxnLst/>
              <a:rect l="l" t="t" r="r" b="b"/>
              <a:pathLst>
                <a:path w="20914" h="18158" extrusionOk="0">
                  <a:moveTo>
                    <a:pt x="12542" y="1"/>
                  </a:moveTo>
                  <a:cubicBezTo>
                    <a:pt x="12517" y="1"/>
                    <a:pt x="12492" y="1"/>
                    <a:pt x="12467" y="2"/>
                  </a:cubicBezTo>
                  <a:cubicBezTo>
                    <a:pt x="12143" y="15"/>
                    <a:pt x="12048" y="356"/>
                    <a:pt x="12168" y="566"/>
                  </a:cubicBezTo>
                  <a:cubicBezTo>
                    <a:pt x="12222" y="665"/>
                    <a:pt x="12325" y="727"/>
                    <a:pt x="12434" y="727"/>
                  </a:cubicBezTo>
                  <a:cubicBezTo>
                    <a:pt x="12444" y="727"/>
                    <a:pt x="12454" y="727"/>
                    <a:pt x="12464" y="726"/>
                  </a:cubicBezTo>
                  <a:cubicBezTo>
                    <a:pt x="12573" y="721"/>
                    <a:pt x="12681" y="718"/>
                    <a:pt x="12788" y="718"/>
                  </a:cubicBezTo>
                  <a:cubicBezTo>
                    <a:pt x="16846" y="718"/>
                    <a:pt x="19309" y="4145"/>
                    <a:pt x="19629" y="7879"/>
                  </a:cubicBezTo>
                  <a:cubicBezTo>
                    <a:pt x="19694" y="7895"/>
                    <a:pt x="19756" y="7901"/>
                    <a:pt x="19823" y="7919"/>
                  </a:cubicBezTo>
                  <a:cubicBezTo>
                    <a:pt x="20229" y="8044"/>
                    <a:pt x="20106" y="8631"/>
                    <a:pt x="19741" y="8631"/>
                  </a:cubicBezTo>
                  <a:cubicBezTo>
                    <a:pt x="19718" y="8631"/>
                    <a:pt x="19694" y="8629"/>
                    <a:pt x="19669" y="8624"/>
                  </a:cubicBezTo>
                  <a:lnTo>
                    <a:pt x="19669" y="8624"/>
                  </a:lnTo>
                  <a:cubicBezTo>
                    <a:pt x="19673" y="8889"/>
                    <a:pt x="19663" y="9157"/>
                    <a:pt x="19645" y="9424"/>
                  </a:cubicBezTo>
                  <a:cubicBezTo>
                    <a:pt x="19577" y="10360"/>
                    <a:pt x="19356" y="11277"/>
                    <a:pt x="18986" y="12139"/>
                  </a:cubicBezTo>
                  <a:cubicBezTo>
                    <a:pt x="19137" y="12029"/>
                    <a:pt x="19285" y="11915"/>
                    <a:pt x="19439" y="11810"/>
                  </a:cubicBezTo>
                  <a:cubicBezTo>
                    <a:pt x="19453" y="11800"/>
                    <a:pt x="19468" y="11796"/>
                    <a:pt x="19483" y="11796"/>
                  </a:cubicBezTo>
                  <a:cubicBezTo>
                    <a:pt x="19546" y="11796"/>
                    <a:pt x="19605" y="11873"/>
                    <a:pt x="19565" y="11933"/>
                  </a:cubicBezTo>
                  <a:cubicBezTo>
                    <a:pt x="19279" y="12358"/>
                    <a:pt x="18918" y="12690"/>
                    <a:pt x="18546" y="13014"/>
                  </a:cubicBezTo>
                  <a:cubicBezTo>
                    <a:pt x="17878" y="14156"/>
                    <a:pt x="16952" y="15097"/>
                    <a:pt x="15840" y="15815"/>
                  </a:cubicBezTo>
                  <a:cubicBezTo>
                    <a:pt x="15668" y="15984"/>
                    <a:pt x="15492" y="16147"/>
                    <a:pt x="15314" y="16310"/>
                  </a:cubicBezTo>
                  <a:cubicBezTo>
                    <a:pt x="15295" y="16326"/>
                    <a:pt x="15275" y="16332"/>
                    <a:pt x="15255" y="16332"/>
                  </a:cubicBezTo>
                  <a:cubicBezTo>
                    <a:pt x="15195" y="16332"/>
                    <a:pt x="15142" y="16272"/>
                    <a:pt x="15172" y="16206"/>
                  </a:cubicBezTo>
                  <a:lnTo>
                    <a:pt x="15172" y="16206"/>
                  </a:lnTo>
                  <a:cubicBezTo>
                    <a:pt x="13803" y="16938"/>
                    <a:pt x="12217" y="17360"/>
                    <a:pt x="10546" y="17428"/>
                  </a:cubicBezTo>
                  <a:cubicBezTo>
                    <a:pt x="10385" y="17433"/>
                    <a:pt x="10224" y="17436"/>
                    <a:pt x="10064" y="17436"/>
                  </a:cubicBezTo>
                  <a:cubicBezTo>
                    <a:pt x="9114" y="17436"/>
                    <a:pt x="8166" y="17335"/>
                    <a:pt x="7237" y="17135"/>
                  </a:cubicBezTo>
                  <a:cubicBezTo>
                    <a:pt x="7222" y="17144"/>
                    <a:pt x="7203" y="17160"/>
                    <a:pt x="7185" y="17169"/>
                  </a:cubicBezTo>
                  <a:cubicBezTo>
                    <a:pt x="7168" y="17179"/>
                    <a:pt x="7153" y="17184"/>
                    <a:pt x="7138" y="17184"/>
                  </a:cubicBezTo>
                  <a:cubicBezTo>
                    <a:pt x="7093" y="17184"/>
                    <a:pt x="7060" y="17139"/>
                    <a:pt x="7055" y="17092"/>
                  </a:cubicBezTo>
                  <a:cubicBezTo>
                    <a:pt x="6609" y="16994"/>
                    <a:pt x="6169" y="16864"/>
                    <a:pt x="5738" y="16707"/>
                  </a:cubicBezTo>
                  <a:cubicBezTo>
                    <a:pt x="5704" y="16738"/>
                    <a:pt x="5667" y="16766"/>
                    <a:pt x="5630" y="16793"/>
                  </a:cubicBezTo>
                  <a:cubicBezTo>
                    <a:pt x="5612" y="16808"/>
                    <a:pt x="5591" y="16815"/>
                    <a:pt x="5570" y="16815"/>
                  </a:cubicBezTo>
                  <a:cubicBezTo>
                    <a:pt x="5503" y="16815"/>
                    <a:pt x="5437" y="16750"/>
                    <a:pt x="5489" y="16683"/>
                  </a:cubicBezTo>
                  <a:cubicBezTo>
                    <a:pt x="5504" y="16661"/>
                    <a:pt x="5525" y="16646"/>
                    <a:pt x="5541" y="16624"/>
                  </a:cubicBezTo>
                  <a:cubicBezTo>
                    <a:pt x="5067" y="16439"/>
                    <a:pt x="4611" y="16212"/>
                    <a:pt x="4180" y="15947"/>
                  </a:cubicBezTo>
                  <a:cubicBezTo>
                    <a:pt x="4163" y="15964"/>
                    <a:pt x="4142" y="15971"/>
                    <a:pt x="4122" y="15971"/>
                  </a:cubicBezTo>
                  <a:cubicBezTo>
                    <a:pt x="4064" y="15971"/>
                    <a:pt x="4007" y="15912"/>
                    <a:pt x="4033" y="15855"/>
                  </a:cubicBezTo>
                  <a:cubicBezTo>
                    <a:pt x="3863" y="15744"/>
                    <a:pt x="3709" y="15618"/>
                    <a:pt x="3552" y="15495"/>
                  </a:cubicBezTo>
                  <a:cubicBezTo>
                    <a:pt x="3519" y="15525"/>
                    <a:pt x="3488" y="15553"/>
                    <a:pt x="3454" y="15584"/>
                  </a:cubicBezTo>
                  <a:cubicBezTo>
                    <a:pt x="3434" y="15604"/>
                    <a:pt x="3412" y="15612"/>
                    <a:pt x="3390" y="15612"/>
                  </a:cubicBezTo>
                  <a:cubicBezTo>
                    <a:pt x="3319" y="15612"/>
                    <a:pt x="3258" y="15521"/>
                    <a:pt x="3325" y="15454"/>
                  </a:cubicBezTo>
                  <a:cubicBezTo>
                    <a:pt x="3346" y="15427"/>
                    <a:pt x="3371" y="15402"/>
                    <a:pt x="3395" y="15374"/>
                  </a:cubicBezTo>
                  <a:cubicBezTo>
                    <a:pt x="3374" y="15356"/>
                    <a:pt x="3346" y="15344"/>
                    <a:pt x="3328" y="15325"/>
                  </a:cubicBezTo>
                  <a:cubicBezTo>
                    <a:pt x="3085" y="15107"/>
                    <a:pt x="2857" y="14873"/>
                    <a:pt x="2654" y="14623"/>
                  </a:cubicBezTo>
                  <a:cubicBezTo>
                    <a:pt x="2589" y="14663"/>
                    <a:pt x="2530" y="14710"/>
                    <a:pt x="2466" y="14750"/>
                  </a:cubicBezTo>
                  <a:cubicBezTo>
                    <a:pt x="2451" y="14759"/>
                    <a:pt x="2435" y="14763"/>
                    <a:pt x="2420" y="14763"/>
                  </a:cubicBezTo>
                  <a:cubicBezTo>
                    <a:pt x="2358" y="14763"/>
                    <a:pt x="2308" y="14689"/>
                    <a:pt x="2343" y="14626"/>
                  </a:cubicBezTo>
                  <a:cubicBezTo>
                    <a:pt x="2383" y="14550"/>
                    <a:pt x="2435" y="14473"/>
                    <a:pt x="2481" y="14396"/>
                  </a:cubicBezTo>
                  <a:cubicBezTo>
                    <a:pt x="2287" y="14143"/>
                    <a:pt x="2115" y="13878"/>
                    <a:pt x="1958" y="13605"/>
                  </a:cubicBezTo>
                  <a:cubicBezTo>
                    <a:pt x="1924" y="13623"/>
                    <a:pt x="1893" y="13645"/>
                    <a:pt x="1859" y="13663"/>
                  </a:cubicBezTo>
                  <a:cubicBezTo>
                    <a:pt x="1846" y="13669"/>
                    <a:pt x="1832" y="13672"/>
                    <a:pt x="1819" y="13672"/>
                  </a:cubicBezTo>
                  <a:cubicBezTo>
                    <a:pt x="1753" y="13672"/>
                    <a:pt x="1693" y="13606"/>
                    <a:pt x="1736" y="13537"/>
                  </a:cubicBezTo>
                  <a:cubicBezTo>
                    <a:pt x="1770" y="13491"/>
                    <a:pt x="1810" y="13454"/>
                    <a:pt x="1844" y="13408"/>
                  </a:cubicBezTo>
                  <a:cubicBezTo>
                    <a:pt x="1767" y="13260"/>
                    <a:pt x="1699" y="13106"/>
                    <a:pt x="1632" y="12955"/>
                  </a:cubicBezTo>
                  <a:cubicBezTo>
                    <a:pt x="1552" y="13023"/>
                    <a:pt x="1478" y="13097"/>
                    <a:pt x="1395" y="13164"/>
                  </a:cubicBezTo>
                  <a:cubicBezTo>
                    <a:pt x="1377" y="13179"/>
                    <a:pt x="1355" y="13186"/>
                    <a:pt x="1334" y="13186"/>
                  </a:cubicBezTo>
                  <a:cubicBezTo>
                    <a:pt x="1270" y="13186"/>
                    <a:pt x="1209" y="13123"/>
                    <a:pt x="1253" y="13054"/>
                  </a:cubicBezTo>
                  <a:cubicBezTo>
                    <a:pt x="1333" y="12927"/>
                    <a:pt x="1425" y="12810"/>
                    <a:pt x="1512" y="12690"/>
                  </a:cubicBezTo>
                  <a:cubicBezTo>
                    <a:pt x="1284" y="12130"/>
                    <a:pt x="1105" y="11548"/>
                    <a:pt x="979" y="10954"/>
                  </a:cubicBezTo>
                  <a:cubicBezTo>
                    <a:pt x="911" y="11010"/>
                    <a:pt x="844" y="11068"/>
                    <a:pt x="773" y="11120"/>
                  </a:cubicBezTo>
                  <a:cubicBezTo>
                    <a:pt x="759" y="11131"/>
                    <a:pt x="744" y="11136"/>
                    <a:pt x="728" y="11136"/>
                  </a:cubicBezTo>
                  <a:cubicBezTo>
                    <a:pt x="673" y="11136"/>
                    <a:pt x="618" y="11074"/>
                    <a:pt x="637" y="11019"/>
                  </a:cubicBezTo>
                  <a:cubicBezTo>
                    <a:pt x="705" y="10831"/>
                    <a:pt x="794" y="10650"/>
                    <a:pt x="896" y="10480"/>
                  </a:cubicBezTo>
                  <a:cubicBezTo>
                    <a:pt x="868" y="10320"/>
                    <a:pt x="841" y="10160"/>
                    <a:pt x="819" y="10000"/>
                  </a:cubicBezTo>
                  <a:cubicBezTo>
                    <a:pt x="730" y="10086"/>
                    <a:pt x="641" y="10176"/>
                    <a:pt x="548" y="10262"/>
                  </a:cubicBezTo>
                  <a:cubicBezTo>
                    <a:pt x="530" y="10278"/>
                    <a:pt x="508" y="10286"/>
                    <a:pt x="487" y="10286"/>
                  </a:cubicBezTo>
                  <a:cubicBezTo>
                    <a:pt x="422" y="10286"/>
                    <a:pt x="359" y="10218"/>
                    <a:pt x="403" y="10151"/>
                  </a:cubicBezTo>
                  <a:cubicBezTo>
                    <a:pt x="524" y="9975"/>
                    <a:pt x="656" y="9815"/>
                    <a:pt x="782" y="9652"/>
                  </a:cubicBezTo>
                  <a:cubicBezTo>
                    <a:pt x="770" y="9526"/>
                    <a:pt x="754" y="9400"/>
                    <a:pt x="745" y="9277"/>
                  </a:cubicBezTo>
                  <a:cubicBezTo>
                    <a:pt x="727" y="8990"/>
                    <a:pt x="727" y="8704"/>
                    <a:pt x="745" y="8421"/>
                  </a:cubicBezTo>
                  <a:lnTo>
                    <a:pt x="745" y="8421"/>
                  </a:lnTo>
                  <a:cubicBezTo>
                    <a:pt x="702" y="8458"/>
                    <a:pt x="659" y="8489"/>
                    <a:pt x="619" y="8529"/>
                  </a:cubicBezTo>
                  <a:cubicBezTo>
                    <a:pt x="544" y="8605"/>
                    <a:pt x="460" y="8636"/>
                    <a:pt x="379" y="8636"/>
                  </a:cubicBezTo>
                  <a:cubicBezTo>
                    <a:pt x="226" y="8636"/>
                    <a:pt x="82" y="8524"/>
                    <a:pt x="28" y="8381"/>
                  </a:cubicBezTo>
                  <a:cubicBezTo>
                    <a:pt x="16" y="8566"/>
                    <a:pt x="0" y="8753"/>
                    <a:pt x="3" y="8935"/>
                  </a:cubicBezTo>
                  <a:cubicBezTo>
                    <a:pt x="40" y="11376"/>
                    <a:pt x="890" y="13829"/>
                    <a:pt x="2577" y="15615"/>
                  </a:cubicBezTo>
                  <a:cubicBezTo>
                    <a:pt x="4478" y="17624"/>
                    <a:pt x="7727" y="18158"/>
                    <a:pt x="10386" y="18158"/>
                  </a:cubicBezTo>
                  <a:cubicBezTo>
                    <a:pt x="10440" y="18158"/>
                    <a:pt x="10493" y="18158"/>
                    <a:pt x="10546" y="18157"/>
                  </a:cubicBezTo>
                  <a:cubicBezTo>
                    <a:pt x="13132" y="18139"/>
                    <a:pt x="15745" y="17083"/>
                    <a:pt x="17696" y="15399"/>
                  </a:cubicBezTo>
                  <a:cubicBezTo>
                    <a:pt x="19356" y="13965"/>
                    <a:pt x="20082" y="11872"/>
                    <a:pt x="20341" y="9754"/>
                  </a:cubicBezTo>
                  <a:cubicBezTo>
                    <a:pt x="20913" y="5020"/>
                    <a:pt x="17884" y="30"/>
                    <a:pt x="12836" y="8"/>
                  </a:cubicBezTo>
                  <a:cubicBezTo>
                    <a:pt x="12738" y="8"/>
                    <a:pt x="12641" y="1"/>
                    <a:pt x="1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-453775" y="819525"/>
              <a:ext cx="16875" cy="11775"/>
            </a:xfrm>
            <a:custGeom>
              <a:avLst/>
              <a:gdLst/>
              <a:ahLst/>
              <a:cxnLst/>
              <a:rect l="l" t="t" r="r" b="b"/>
              <a:pathLst>
                <a:path w="675" h="471" extrusionOk="0">
                  <a:moveTo>
                    <a:pt x="674" y="0"/>
                  </a:moveTo>
                  <a:cubicBezTo>
                    <a:pt x="673" y="1"/>
                    <a:pt x="672" y="3"/>
                    <a:pt x="671" y="4"/>
                  </a:cubicBezTo>
                  <a:lnTo>
                    <a:pt x="671" y="4"/>
                  </a:lnTo>
                  <a:cubicBezTo>
                    <a:pt x="672" y="3"/>
                    <a:pt x="673" y="1"/>
                    <a:pt x="674" y="0"/>
                  </a:cubicBezTo>
                  <a:close/>
                  <a:moveTo>
                    <a:pt x="671" y="4"/>
                  </a:moveTo>
                  <a:cubicBezTo>
                    <a:pt x="561" y="145"/>
                    <a:pt x="278" y="312"/>
                    <a:pt x="0" y="471"/>
                  </a:cubicBezTo>
                  <a:cubicBezTo>
                    <a:pt x="126" y="434"/>
                    <a:pt x="253" y="394"/>
                    <a:pt x="379" y="348"/>
                  </a:cubicBezTo>
                  <a:cubicBezTo>
                    <a:pt x="473" y="232"/>
                    <a:pt x="580" y="123"/>
                    <a:pt x="671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-827225" y="789425"/>
              <a:ext cx="7550" cy="6575"/>
            </a:xfrm>
            <a:custGeom>
              <a:avLst/>
              <a:gdLst/>
              <a:ahLst/>
              <a:cxnLst/>
              <a:rect l="l" t="t" r="r" b="b"/>
              <a:pathLst>
                <a:path w="302" h="263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00" y="87"/>
                    <a:pt x="102" y="173"/>
                    <a:pt x="0" y="262"/>
                  </a:cubicBezTo>
                  <a:cubicBezTo>
                    <a:pt x="49" y="253"/>
                    <a:pt x="95" y="241"/>
                    <a:pt x="142" y="234"/>
                  </a:cubicBezTo>
                  <a:cubicBezTo>
                    <a:pt x="197" y="157"/>
                    <a:pt x="252" y="8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-678575" y="809450"/>
              <a:ext cx="15950" cy="11400"/>
            </a:xfrm>
            <a:custGeom>
              <a:avLst/>
              <a:gdLst/>
              <a:ahLst/>
              <a:cxnLst/>
              <a:rect l="l" t="t" r="r" b="b"/>
              <a:pathLst>
                <a:path w="638" h="456" extrusionOk="0">
                  <a:moveTo>
                    <a:pt x="604" y="1"/>
                  </a:moveTo>
                  <a:cubicBezTo>
                    <a:pt x="550" y="1"/>
                    <a:pt x="215" y="299"/>
                    <a:pt x="1" y="455"/>
                  </a:cubicBezTo>
                  <a:cubicBezTo>
                    <a:pt x="99" y="455"/>
                    <a:pt x="195" y="449"/>
                    <a:pt x="293" y="440"/>
                  </a:cubicBezTo>
                  <a:cubicBezTo>
                    <a:pt x="565" y="113"/>
                    <a:pt x="638" y="1"/>
                    <a:pt x="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-880400" y="776425"/>
              <a:ext cx="505950" cy="57050"/>
            </a:xfrm>
            <a:custGeom>
              <a:avLst/>
              <a:gdLst/>
              <a:ahLst/>
              <a:cxnLst/>
              <a:rect l="l" t="t" r="r" b="b"/>
              <a:pathLst>
                <a:path w="20238" h="2282" extrusionOk="0">
                  <a:moveTo>
                    <a:pt x="3066" y="1"/>
                  </a:moveTo>
                  <a:cubicBezTo>
                    <a:pt x="2307" y="1"/>
                    <a:pt x="1533" y="119"/>
                    <a:pt x="874" y="456"/>
                  </a:cubicBezTo>
                  <a:cubicBezTo>
                    <a:pt x="594" y="597"/>
                    <a:pt x="336" y="779"/>
                    <a:pt x="111" y="1001"/>
                  </a:cubicBezTo>
                  <a:cubicBezTo>
                    <a:pt x="83" y="1031"/>
                    <a:pt x="62" y="1065"/>
                    <a:pt x="43" y="1102"/>
                  </a:cubicBezTo>
                  <a:cubicBezTo>
                    <a:pt x="3" y="1185"/>
                    <a:pt x="0" y="1281"/>
                    <a:pt x="34" y="1364"/>
                  </a:cubicBezTo>
                  <a:cubicBezTo>
                    <a:pt x="90" y="1507"/>
                    <a:pt x="233" y="1619"/>
                    <a:pt x="386" y="1619"/>
                  </a:cubicBezTo>
                  <a:cubicBezTo>
                    <a:pt x="467" y="1619"/>
                    <a:pt x="550" y="1587"/>
                    <a:pt x="625" y="1512"/>
                  </a:cubicBezTo>
                  <a:cubicBezTo>
                    <a:pt x="665" y="1475"/>
                    <a:pt x="711" y="1441"/>
                    <a:pt x="751" y="1404"/>
                  </a:cubicBezTo>
                  <a:cubicBezTo>
                    <a:pt x="1053" y="1145"/>
                    <a:pt x="1407" y="961"/>
                    <a:pt x="1791" y="859"/>
                  </a:cubicBezTo>
                  <a:cubicBezTo>
                    <a:pt x="2059" y="628"/>
                    <a:pt x="2330" y="403"/>
                    <a:pt x="2623" y="197"/>
                  </a:cubicBezTo>
                  <a:cubicBezTo>
                    <a:pt x="2638" y="186"/>
                    <a:pt x="2653" y="182"/>
                    <a:pt x="2668" y="182"/>
                  </a:cubicBezTo>
                  <a:cubicBezTo>
                    <a:pt x="2729" y="182"/>
                    <a:pt x="2781" y="262"/>
                    <a:pt x="2749" y="323"/>
                  </a:cubicBezTo>
                  <a:cubicBezTo>
                    <a:pt x="2666" y="465"/>
                    <a:pt x="2573" y="597"/>
                    <a:pt x="2481" y="733"/>
                  </a:cubicBezTo>
                  <a:cubicBezTo>
                    <a:pt x="2664" y="714"/>
                    <a:pt x="2848" y="705"/>
                    <a:pt x="3032" y="705"/>
                  </a:cubicBezTo>
                  <a:cubicBezTo>
                    <a:pt x="3121" y="705"/>
                    <a:pt x="3209" y="707"/>
                    <a:pt x="3297" y="711"/>
                  </a:cubicBezTo>
                  <a:cubicBezTo>
                    <a:pt x="3315" y="702"/>
                    <a:pt x="3331" y="690"/>
                    <a:pt x="3349" y="681"/>
                  </a:cubicBezTo>
                  <a:cubicBezTo>
                    <a:pt x="3362" y="675"/>
                    <a:pt x="3375" y="673"/>
                    <a:pt x="3389" y="673"/>
                  </a:cubicBezTo>
                  <a:cubicBezTo>
                    <a:pt x="3423" y="673"/>
                    <a:pt x="3455" y="690"/>
                    <a:pt x="3475" y="721"/>
                  </a:cubicBezTo>
                  <a:cubicBezTo>
                    <a:pt x="4168" y="767"/>
                    <a:pt x="4854" y="902"/>
                    <a:pt x="5433" y="1028"/>
                  </a:cubicBezTo>
                  <a:cubicBezTo>
                    <a:pt x="5461" y="1035"/>
                    <a:pt x="5488" y="1047"/>
                    <a:pt x="5516" y="1053"/>
                  </a:cubicBezTo>
                  <a:lnTo>
                    <a:pt x="5528" y="1041"/>
                  </a:lnTo>
                  <a:cubicBezTo>
                    <a:pt x="5543" y="1030"/>
                    <a:pt x="5558" y="1026"/>
                    <a:pt x="5572" y="1026"/>
                  </a:cubicBezTo>
                  <a:cubicBezTo>
                    <a:pt x="5609" y="1026"/>
                    <a:pt x="5641" y="1055"/>
                    <a:pt x="5655" y="1093"/>
                  </a:cubicBezTo>
                  <a:cubicBezTo>
                    <a:pt x="5956" y="1179"/>
                    <a:pt x="6249" y="1287"/>
                    <a:pt x="6538" y="1398"/>
                  </a:cubicBezTo>
                  <a:cubicBezTo>
                    <a:pt x="6541" y="1397"/>
                    <a:pt x="6544" y="1397"/>
                    <a:pt x="6547" y="1397"/>
                  </a:cubicBezTo>
                  <a:cubicBezTo>
                    <a:pt x="6569" y="1397"/>
                    <a:pt x="6593" y="1406"/>
                    <a:pt x="6609" y="1422"/>
                  </a:cubicBezTo>
                  <a:cubicBezTo>
                    <a:pt x="6947" y="1555"/>
                    <a:pt x="7289" y="1678"/>
                    <a:pt x="7655" y="1742"/>
                  </a:cubicBezTo>
                  <a:cubicBezTo>
                    <a:pt x="7708" y="1752"/>
                    <a:pt x="7763" y="1755"/>
                    <a:pt x="7818" y="1761"/>
                  </a:cubicBezTo>
                  <a:cubicBezTo>
                    <a:pt x="8172" y="1502"/>
                    <a:pt x="8539" y="1262"/>
                    <a:pt x="8917" y="1041"/>
                  </a:cubicBezTo>
                  <a:cubicBezTo>
                    <a:pt x="8931" y="1033"/>
                    <a:pt x="8945" y="1030"/>
                    <a:pt x="8959" y="1030"/>
                  </a:cubicBezTo>
                  <a:cubicBezTo>
                    <a:pt x="9025" y="1030"/>
                    <a:pt x="9086" y="1103"/>
                    <a:pt x="9040" y="1167"/>
                  </a:cubicBezTo>
                  <a:cubicBezTo>
                    <a:pt x="8908" y="1358"/>
                    <a:pt x="8763" y="1542"/>
                    <a:pt x="8619" y="1721"/>
                  </a:cubicBezTo>
                  <a:cubicBezTo>
                    <a:pt x="9028" y="1644"/>
                    <a:pt x="9431" y="1499"/>
                    <a:pt x="9828" y="1358"/>
                  </a:cubicBezTo>
                  <a:cubicBezTo>
                    <a:pt x="10679" y="1056"/>
                    <a:pt x="11575" y="841"/>
                    <a:pt x="12478" y="841"/>
                  </a:cubicBezTo>
                  <a:cubicBezTo>
                    <a:pt x="12559" y="841"/>
                    <a:pt x="12641" y="843"/>
                    <a:pt x="12722" y="847"/>
                  </a:cubicBezTo>
                  <a:cubicBezTo>
                    <a:pt x="12747" y="831"/>
                    <a:pt x="12768" y="816"/>
                    <a:pt x="12793" y="801"/>
                  </a:cubicBezTo>
                  <a:cubicBezTo>
                    <a:pt x="12809" y="790"/>
                    <a:pt x="12825" y="785"/>
                    <a:pt x="12840" y="785"/>
                  </a:cubicBezTo>
                  <a:cubicBezTo>
                    <a:pt x="12878" y="785"/>
                    <a:pt x="12907" y="819"/>
                    <a:pt x="12916" y="859"/>
                  </a:cubicBezTo>
                  <a:cubicBezTo>
                    <a:pt x="13017" y="865"/>
                    <a:pt x="13116" y="874"/>
                    <a:pt x="13217" y="887"/>
                  </a:cubicBezTo>
                  <a:cubicBezTo>
                    <a:pt x="13338" y="902"/>
                    <a:pt x="13455" y="930"/>
                    <a:pt x="13568" y="964"/>
                  </a:cubicBezTo>
                  <a:cubicBezTo>
                    <a:pt x="13593" y="951"/>
                    <a:pt x="13615" y="936"/>
                    <a:pt x="13639" y="921"/>
                  </a:cubicBezTo>
                  <a:cubicBezTo>
                    <a:pt x="13653" y="914"/>
                    <a:pt x="13667" y="911"/>
                    <a:pt x="13681" y="911"/>
                  </a:cubicBezTo>
                  <a:cubicBezTo>
                    <a:pt x="13739" y="911"/>
                    <a:pt x="13788" y="969"/>
                    <a:pt x="13765" y="1031"/>
                  </a:cubicBezTo>
                  <a:cubicBezTo>
                    <a:pt x="14446" y="1287"/>
                    <a:pt x="15024" y="1779"/>
                    <a:pt x="15677" y="2096"/>
                  </a:cubicBezTo>
                  <a:cubicBezTo>
                    <a:pt x="15843" y="1983"/>
                    <a:pt x="16009" y="1875"/>
                    <a:pt x="16182" y="1770"/>
                  </a:cubicBezTo>
                  <a:cubicBezTo>
                    <a:pt x="16195" y="1762"/>
                    <a:pt x="16210" y="1758"/>
                    <a:pt x="16225" y="1758"/>
                  </a:cubicBezTo>
                  <a:cubicBezTo>
                    <a:pt x="16288" y="1758"/>
                    <a:pt x="16347" y="1831"/>
                    <a:pt x="16305" y="1893"/>
                  </a:cubicBezTo>
                  <a:cubicBezTo>
                    <a:pt x="16222" y="2007"/>
                    <a:pt x="16136" y="2115"/>
                    <a:pt x="16049" y="2226"/>
                  </a:cubicBezTo>
                  <a:cubicBezTo>
                    <a:pt x="16197" y="2263"/>
                    <a:pt x="16351" y="2281"/>
                    <a:pt x="16502" y="2281"/>
                  </a:cubicBezTo>
                  <a:cubicBezTo>
                    <a:pt x="16973" y="1924"/>
                    <a:pt x="17468" y="1610"/>
                    <a:pt x="18019" y="1395"/>
                  </a:cubicBezTo>
                  <a:cubicBezTo>
                    <a:pt x="18031" y="1390"/>
                    <a:pt x="18041" y="1388"/>
                    <a:pt x="18051" y="1388"/>
                  </a:cubicBezTo>
                  <a:cubicBezTo>
                    <a:pt x="18121" y="1388"/>
                    <a:pt x="18149" y="1494"/>
                    <a:pt x="18106" y="1549"/>
                  </a:cubicBezTo>
                  <a:cubicBezTo>
                    <a:pt x="18004" y="1681"/>
                    <a:pt x="17896" y="1804"/>
                    <a:pt x="17792" y="1930"/>
                  </a:cubicBezTo>
                  <a:cubicBezTo>
                    <a:pt x="18251" y="1737"/>
                    <a:pt x="18704" y="1536"/>
                    <a:pt x="19178" y="1536"/>
                  </a:cubicBezTo>
                  <a:cubicBezTo>
                    <a:pt x="19329" y="1536"/>
                    <a:pt x="19482" y="1556"/>
                    <a:pt x="19638" y="1604"/>
                  </a:cubicBezTo>
                  <a:cubicBezTo>
                    <a:pt x="19651" y="1607"/>
                    <a:pt x="19663" y="1610"/>
                    <a:pt x="19675" y="1610"/>
                  </a:cubicBezTo>
                  <a:cubicBezTo>
                    <a:pt x="19700" y="1615"/>
                    <a:pt x="19724" y="1617"/>
                    <a:pt x="19747" y="1617"/>
                  </a:cubicBezTo>
                  <a:cubicBezTo>
                    <a:pt x="20112" y="1617"/>
                    <a:pt x="20238" y="1030"/>
                    <a:pt x="19829" y="905"/>
                  </a:cubicBezTo>
                  <a:cubicBezTo>
                    <a:pt x="19762" y="884"/>
                    <a:pt x="19703" y="881"/>
                    <a:pt x="19638" y="865"/>
                  </a:cubicBezTo>
                  <a:cubicBezTo>
                    <a:pt x="19476" y="830"/>
                    <a:pt x="19321" y="812"/>
                    <a:pt x="19171" y="812"/>
                  </a:cubicBezTo>
                  <a:cubicBezTo>
                    <a:pt x="18814" y="812"/>
                    <a:pt x="18478" y="909"/>
                    <a:pt x="18099" y="1084"/>
                  </a:cubicBezTo>
                  <a:cubicBezTo>
                    <a:pt x="17550" y="1338"/>
                    <a:pt x="17104" y="1463"/>
                    <a:pt x="16683" y="1463"/>
                  </a:cubicBezTo>
                  <a:cubicBezTo>
                    <a:pt x="16124" y="1463"/>
                    <a:pt x="15606" y="1244"/>
                    <a:pt x="14941" y="816"/>
                  </a:cubicBezTo>
                  <a:cubicBezTo>
                    <a:pt x="14164" y="314"/>
                    <a:pt x="13320" y="122"/>
                    <a:pt x="12461" y="122"/>
                  </a:cubicBezTo>
                  <a:cubicBezTo>
                    <a:pt x="11513" y="122"/>
                    <a:pt x="10547" y="355"/>
                    <a:pt x="9631" y="662"/>
                  </a:cubicBezTo>
                  <a:cubicBezTo>
                    <a:pt x="9050" y="857"/>
                    <a:pt x="8554" y="952"/>
                    <a:pt x="8070" y="952"/>
                  </a:cubicBezTo>
                  <a:cubicBezTo>
                    <a:pt x="7484" y="952"/>
                    <a:pt x="6916" y="812"/>
                    <a:pt x="6239" y="542"/>
                  </a:cubicBezTo>
                  <a:cubicBezTo>
                    <a:pt x="5541" y="262"/>
                    <a:pt x="4799" y="151"/>
                    <a:pt x="4057" y="62"/>
                  </a:cubicBezTo>
                  <a:cubicBezTo>
                    <a:pt x="3737" y="24"/>
                    <a:pt x="3403" y="1"/>
                    <a:pt x="3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-871250" y="780950"/>
              <a:ext cx="481350" cy="255800"/>
            </a:xfrm>
            <a:custGeom>
              <a:avLst/>
              <a:gdLst/>
              <a:ahLst/>
              <a:cxnLst/>
              <a:rect l="l" t="t" r="r" b="b"/>
              <a:pathLst>
                <a:path w="19254" h="10232" extrusionOk="0">
                  <a:moveTo>
                    <a:pt x="2302" y="1"/>
                  </a:moveTo>
                  <a:cubicBezTo>
                    <a:pt x="2287" y="1"/>
                    <a:pt x="2272" y="5"/>
                    <a:pt x="2257" y="16"/>
                  </a:cubicBezTo>
                  <a:cubicBezTo>
                    <a:pt x="1964" y="222"/>
                    <a:pt x="1690" y="447"/>
                    <a:pt x="1422" y="678"/>
                  </a:cubicBezTo>
                  <a:cubicBezTo>
                    <a:pt x="1081" y="974"/>
                    <a:pt x="748" y="1281"/>
                    <a:pt x="422" y="1605"/>
                  </a:cubicBezTo>
                  <a:cubicBezTo>
                    <a:pt x="360" y="1669"/>
                    <a:pt x="422" y="1759"/>
                    <a:pt x="492" y="1759"/>
                  </a:cubicBezTo>
                  <a:cubicBezTo>
                    <a:pt x="512" y="1759"/>
                    <a:pt x="533" y="1752"/>
                    <a:pt x="551" y="1734"/>
                  </a:cubicBezTo>
                  <a:cubicBezTo>
                    <a:pt x="834" y="1451"/>
                    <a:pt x="1121" y="1171"/>
                    <a:pt x="1413" y="900"/>
                  </a:cubicBezTo>
                  <a:cubicBezTo>
                    <a:pt x="1530" y="801"/>
                    <a:pt x="1644" y="700"/>
                    <a:pt x="1761" y="601"/>
                  </a:cubicBezTo>
                  <a:cubicBezTo>
                    <a:pt x="1860" y="512"/>
                    <a:pt x="1961" y="426"/>
                    <a:pt x="2063" y="339"/>
                  </a:cubicBezTo>
                  <a:lnTo>
                    <a:pt x="2063" y="339"/>
                  </a:lnTo>
                  <a:cubicBezTo>
                    <a:pt x="2010" y="419"/>
                    <a:pt x="1955" y="496"/>
                    <a:pt x="1903" y="573"/>
                  </a:cubicBezTo>
                  <a:cubicBezTo>
                    <a:pt x="1758" y="789"/>
                    <a:pt x="1601" y="995"/>
                    <a:pt x="1438" y="1192"/>
                  </a:cubicBezTo>
                  <a:cubicBezTo>
                    <a:pt x="1099" y="1617"/>
                    <a:pt x="754" y="2026"/>
                    <a:pt x="425" y="2454"/>
                  </a:cubicBezTo>
                  <a:cubicBezTo>
                    <a:pt x="296" y="2620"/>
                    <a:pt x="163" y="2780"/>
                    <a:pt x="46" y="2953"/>
                  </a:cubicBezTo>
                  <a:cubicBezTo>
                    <a:pt x="0" y="3020"/>
                    <a:pt x="62" y="3087"/>
                    <a:pt x="127" y="3087"/>
                  </a:cubicBezTo>
                  <a:cubicBezTo>
                    <a:pt x="148" y="3087"/>
                    <a:pt x="170" y="3080"/>
                    <a:pt x="188" y="3064"/>
                  </a:cubicBezTo>
                  <a:cubicBezTo>
                    <a:pt x="280" y="2977"/>
                    <a:pt x="370" y="2888"/>
                    <a:pt x="459" y="2802"/>
                  </a:cubicBezTo>
                  <a:cubicBezTo>
                    <a:pt x="788" y="2485"/>
                    <a:pt x="1105" y="2162"/>
                    <a:pt x="1425" y="1839"/>
                  </a:cubicBezTo>
                  <a:cubicBezTo>
                    <a:pt x="1743" y="1518"/>
                    <a:pt x="2087" y="1232"/>
                    <a:pt x="2457" y="977"/>
                  </a:cubicBezTo>
                  <a:cubicBezTo>
                    <a:pt x="2638" y="851"/>
                    <a:pt x="2726" y="803"/>
                    <a:pt x="2755" y="803"/>
                  </a:cubicBezTo>
                  <a:cubicBezTo>
                    <a:pt x="2840" y="803"/>
                    <a:pt x="2421" y="1213"/>
                    <a:pt x="2352" y="1291"/>
                  </a:cubicBezTo>
                  <a:cubicBezTo>
                    <a:pt x="1724" y="1974"/>
                    <a:pt x="995" y="2503"/>
                    <a:pt x="536" y="3282"/>
                  </a:cubicBezTo>
                  <a:cubicBezTo>
                    <a:pt x="434" y="3455"/>
                    <a:pt x="345" y="3633"/>
                    <a:pt x="277" y="3821"/>
                  </a:cubicBezTo>
                  <a:cubicBezTo>
                    <a:pt x="258" y="3879"/>
                    <a:pt x="313" y="3939"/>
                    <a:pt x="369" y="3939"/>
                  </a:cubicBezTo>
                  <a:cubicBezTo>
                    <a:pt x="384" y="3939"/>
                    <a:pt x="399" y="3935"/>
                    <a:pt x="413" y="3925"/>
                  </a:cubicBezTo>
                  <a:cubicBezTo>
                    <a:pt x="484" y="3870"/>
                    <a:pt x="551" y="3815"/>
                    <a:pt x="619" y="3759"/>
                  </a:cubicBezTo>
                  <a:cubicBezTo>
                    <a:pt x="1724" y="2879"/>
                    <a:pt x="2620" y="1752"/>
                    <a:pt x="3857" y="1041"/>
                  </a:cubicBezTo>
                  <a:lnTo>
                    <a:pt x="3857" y="1041"/>
                  </a:lnTo>
                  <a:cubicBezTo>
                    <a:pt x="3728" y="1118"/>
                    <a:pt x="3251" y="1857"/>
                    <a:pt x="3045" y="2036"/>
                  </a:cubicBezTo>
                  <a:cubicBezTo>
                    <a:pt x="2724" y="2319"/>
                    <a:pt x="2435" y="2611"/>
                    <a:pt x="2146" y="2922"/>
                  </a:cubicBezTo>
                  <a:cubicBezTo>
                    <a:pt x="1663" y="3439"/>
                    <a:pt x="1262" y="4052"/>
                    <a:pt x="893" y="4649"/>
                  </a:cubicBezTo>
                  <a:cubicBezTo>
                    <a:pt x="856" y="4711"/>
                    <a:pt x="908" y="4787"/>
                    <a:pt x="970" y="4787"/>
                  </a:cubicBezTo>
                  <a:cubicBezTo>
                    <a:pt x="985" y="4787"/>
                    <a:pt x="1001" y="4782"/>
                    <a:pt x="1016" y="4772"/>
                  </a:cubicBezTo>
                  <a:cubicBezTo>
                    <a:pt x="1758" y="4286"/>
                    <a:pt x="2395" y="3695"/>
                    <a:pt x="3020" y="3064"/>
                  </a:cubicBezTo>
                  <a:cubicBezTo>
                    <a:pt x="3377" y="2703"/>
                    <a:pt x="3731" y="2337"/>
                    <a:pt x="4097" y="1983"/>
                  </a:cubicBezTo>
                  <a:cubicBezTo>
                    <a:pt x="4207" y="1876"/>
                    <a:pt x="4797" y="1239"/>
                    <a:pt x="4875" y="1239"/>
                  </a:cubicBezTo>
                  <a:cubicBezTo>
                    <a:pt x="4903" y="1239"/>
                    <a:pt x="4869" y="1316"/>
                    <a:pt x="4731" y="1518"/>
                  </a:cubicBezTo>
                  <a:cubicBezTo>
                    <a:pt x="3725" y="3002"/>
                    <a:pt x="2207" y="4049"/>
                    <a:pt x="1152" y="5495"/>
                  </a:cubicBezTo>
                  <a:cubicBezTo>
                    <a:pt x="1062" y="5615"/>
                    <a:pt x="973" y="5732"/>
                    <a:pt x="893" y="5859"/>
                  </a:cubicBezTo>
                  <a:cubicBezTo>
                    <a:pt x="846" y="5928"/>
                    <a:pt x="907" y="5991"/>
                    <a:pt x="973" y="5991"/>
                  </a:cubicBezTo>
                  <a:cubicBezTo>
                    <a:pt x="994" y="5991"/>
                    <a:pt x="1016" y="5984"/>
                    <a:pt x="1035" y="5969"/>
                  </a:cubicBezTo>
                  <a:cubicBezTo>
                    <a:pt x="1115" y="5902"/>
                    <a:pt x="1188" y="5828"/>
                    <a:pt x="1269" y="5760"/>
                  </a:cubicBezTo>
                  <a:cubicBezTo>
                    <a:pt x="2026" y="5114"/>
                    <a:pt x="2737" y="4424"/>
                    <a:pt x="3445" y="3722"/>
                  </a:cubicBezTo>
                  <a:cubicBezTo>
                    <a:pt x="3833" y="3338"/>
                    <a:pt x="4230" y="2962"/>
                    <a:pt x="4633" y="2596"/>
                  </a:cubicBezTo>
                  <a:cubicBezTo>
                    <a:pt x="4918" y="2338"/>
                    <a:pt x="5684" y="1572"/>
                    <a:pt x="5786" y="1572"/>
                  </a:cubicBezTo>
                  <a:cubicBezTo>
                    <a:pt x="5834" y="1572"/>
                    <a:pt x="5730" y="1747"/>
                    <a:pt x="5347" y="2239"/>
                  </a:cubicBezTo>
                  <a:cubicBezTo>
                    <a:pt x="4710" y="3057"/>
                    <a:pt x="4027" y="3864"/>
                    <a:pt x="3263" y="4572"/>
                  </a:cubicBezTo>
                  <a:cubicBezTo>
                    <a:pt x="2660" y="5129"/>
                    <a:pt x="1976" y="5554"/>
                    <a:pt x="1484" y="6213"/>
                  </a:cubicBezTo>
                  <a:cubicBezTo>
                    <a:pt x="1450" y="6259"/>
                    <a:pt x="1407" y="6296"/>
                    <a:pt x="1376" y="6342"/>
                  </a:cubicBezTo>
                  <a:cubicBezTo>
                    <a:pt x="1331" y="6410"/>
                    <a:pt x="1393" y="6478"/>
                    <a:pt x="1458" y="6478"/>
                  </a:cubicBezTo>
                  <a:cubicBezTo>
                    <a:pt x="1472" y="6478"/>
                    <a:pt x="1486" y="6475"/>
                    <a:pt x="1499" y="6468"/>
                  </a:cubicBezTo>
                  <a:cubicBezTo>
                    <a:pt x="1533" y="6450"/>
                    <a:pt x="1564" y="6428"/>
                    <a:pt x="1598" y="6410"/>
                  </a:cubicBezTo>
                  <a:cubicBezTo>
                    <a:pt x="2786" y="5766"/>
                    <a:pt x="3805" y="4926"/>
                    <a:pt x="4808" y="4030"/>
                  </a:cubicBezTo>
                  <a:cubicBezTo>
                    <a:pt x="5372" y="3525"/>
                    <a:pt x="5929" y="3014"/>
                    <a:pt x="6504" y="2525"/>
                  </a:cubicBezTo>
                  <a:cubicBezTo>
                    <a:pt x="6880" y="2202"/>
                    <a:pt x="7277" y="1906"/>
                    <a:pt x="7680" y="1617"/>
                  </a:cubicBezTo>
                  <a:cubicBezTo>
                    <a:pt x="7686" y="1611"/>
                    <a:pt x="7699" y="1605"/>
                    <a:pt x="7708" y="1595"/>
                  </a:cubicBezTo>
                  <a:cubicBezTo>
                    <a:pt x="7920" y="1439"/>
                    <a:pt x="8255" y="1141"/>
                    <a:pt x="8310" y="1141"/>
                  </a:cubicBezTo>
                  <a:cubicBezTo>
                    <a:pt x="8343" y="1141"/>
                    <a:pt x="8270" y="1253"/>
                    <a:pt x="7997" y="1580"/>
                  </a:cubicBezTo>
                  <a:lnTo>
                    <a:pt x="7960" y="1626"/>
                  </a:lnTo>
                  <a:cubicBezTo>
                    <a:pt x="6212" y="3704"/>
                    <a:pt x="3531" y="4821"/>
                    <a:pt x="2118" y="7201"/>
                  </a:cubicBezTo>
                  <a:cubicBezTo>
                    <a:pt x="2072" y="7278"/>
                    <a:pt x="2023" y="7355"/>
                    <a:pt x="1980" y="7431"/>
                  </a:cubicBezTo>
                  <a:cubicBezTo>
                    <a:pt x="1945" y="7494"/>
                    <a:pt x="1996" y="7568"/>
                    <a:pt x="2060" y="7568"/>
                  </a:cubicBezTo>
                  <a:cubicBezTo>
                    <a:pt x="2075" y="7568"/>
                    <a:pt x="2090" y="7564"/>
                    <a:pt x="2106" y="7555"/>
                  </a:cubicBezTo>
                  <a:cubicBezTo>
                    <a:pt x="2170" y="7518"/>
                    <a:pt x="2229" y="7468"/>
                    <a:pt x="2290" y="7428"/>
                  </a:cubicBezTo>
                  <a:cubicBezTo>
                    <a:pt x="4916" y="5720"/>
                    <a:pt x="6806" y="3091"/>
                    <a:pt x="9558" y="1558"/>
                  </a:cubicBezTo>
                  <a:cubicBezTo>
                    <a:pt x="9636" y="1515"/>
                    <a:pt x="10364" y="1083"/>
                    <a:pt x="10436" y="1083"/>
                  </a:cubicBezTo>
                  <a:cubicBezTo>
                    <a:pt x="10451" y="1083"/>
                    <a:pt x="10436" y="1103"/>
                    <a:pt x="10377" y="1152"/>
                  </a:cubicBezTo>
                  <a:cubicBezTo>
                    <a:pt x="10044" y="1429"/>
                    <a:pt x="9712" y="1706"/>
                    <a:pt x="9382" y="1983"/>
                  </a:cubicBezTo>
                  <a:cubicBezTo>
                    <a:pt x="8619" y="2627"/>
                    <a:pt x="7865" y="3282"/>
                    <a:pt x="7126" y="3953"/>
                  </a:cubicBezTo>
                  <a:cubicBezTo>
                    <a:pt x="5667" y="5268"/>
                    <a:pt x="4300" y="6680"/>
                    <a:pt x="3035" y="8179"/>
                  </a:cubicBezTo>
                  <a:cubicBezTo>
                    <a:pt x="3011" y="8207"/>
                    <a:pt x="2986" y="8235"/>
                    <a:pt x="2965" y="8259"/>
                  </a:cubicBezTo>
                  <a:cubicBezTo>
                    <a:pt x="2898" y="8326"/>
                    <a:pt x="2959" y="8417"/>
                    <a:pt x="3030" y="8417"/>
                  </a:cubicBezTo>
                  <a:cubicBezTo>
                    <a:pt x="3051" y="8417"/>
                    <a:pt x="3074" y="8409"/>
                    <a:pt x="3094" y="8389"/>
                  </a:cubicBezTo>
                  <a:cubicBezTo>
                    <a:pt x="3128" y="8361"/>
                    <a:pt x="3162" y="8330"/>
                    <a:pt x="3195" y="8300"/>
                  </a:cubicBezTo>
                  <a:cubicBezTo>
                    <a:pt x="4704" y="7016"/>
                    <a:pt x="6172" y="5683"/>
                    <a:pt x="7677" y="4396"/>
                  </a:cubicBezTo>
                  <a:cubicBezTo>
                    <a:pt x="8545" y="3652"/>
                    <a:pt x="9435" y="2940"/>
                    <a:pt x="10349" y="2254"/>
                  </a:cubicBezTo>
                  <a:cubicBezTo>
                    <a:pt x="10814" y="1909"/>
                    <a:pt x="11291" y="1577"/>
                    <a:pt x="11774" y="1254"/>
                  </a:cubicBezTo>
                  <a:cubicBezTo>
                    <a:pt x="12061" y="1061"/>
                    <a:pt x="12175" y="989"/>
                    <a:pt x="12185" y="989"/>
                  </a:cubicBezTo>
                  <a:lnTo>
                    <a:pt x="12185" y="989"/>
                  </a:lnTo>
                  <a:cubicBezTo>
                    <a:pt x="12213" y="989"/>
                    <a:pt x="11554" y="1467"/>
                    <a:pt x="11392" y="1589"/>
                  </a:cubicBezTo>
                  <a:cubicBezTo>
                    <a:pt x="10075" y="2577"/>
                    <a:pt x="8819" y="3645"/>
                    <a:pt x="7637" y="4794"/>
                  </a:cubicBezTo>
                  <a:cubicBezTo>
                    <a:pt x="6304" y="6092"/>
                    <a:pt x="4818" y="7148"/>
                    <a:pt x="3676" y="8644"/>
                  </a:cubicBezTo>
                  <a:cubicBezTo>
                    <a:pt x="3673" y="8650"/>
                    <a:pt x="3676" y="8653"/>
                    <a:pt x="3673" y="8660"/>
                  </a:cubicBezTo>
                  <a:cubicBezTo>
                    <a:pt x="3647" y="8717"/>
                    <a:pt x="3705" y="8777"/>
                    <a:pt x="3763" y="8777"/>
                  </a:cubicBezTo>
                  <a:cubicBezTo>
                    <a:pt x="3783" y="8777"/>
                    <a:pt x="3803" y="8770"/>
                    <a:pt x="3820" y="8752"/>
                  </a:cubicBezTo>
                  <a:cubicBezTo>
                    <a:pt x="5245" y="7330"/>
                    <a:pt x="6689" y="5923"/>
                    <a:pt x="8210" y="4597"/>
                  </a:cubicBezTo>
                  <a:cubicBezTo>
                    <a:pt x="9065" y="3849"/>
                    <a:pt x="9961" y="3144"/>
                    <a:pt x="10881" y="2476"/>
                  </a:cubicBezTo>
                  <a:cubicBezTo>
                    <a:pt x="11505" y="2024"/>
                    <a:pt x="12517" y="1432"/>
                    <a:pt x="12910" y="1072"/>
                  </a:cubicBezTo>
                  <a:lnTo>
                    <a:pt x="12910" y="1072"/>
                  </a:lnTo>
                  <a:cubicBezTo>
                    <a:pt x="11310" y="2542"/>
                    <a:pt x="9628" y="3926"/>
                    <a:pt x="8003" y="5372"/>
                  </a:cubicBezTo>
                  <a:cubicBezTo>
                    <a:pt x="6717" y="6514"/>
                    <a:pt x="5295" y="7468"/>
                    <a:pt x="4285" y="8884"/>
                  </a:cubicBezTo>
                  <a:cubicBezTo>
                    <a:pt x="4243" y="8944"/>
                    <a:pt x="4302" y="9021"/>
                    <a:pt x="4365" y="9021"/>
                  </a:cubicBezTo>
                  <a:cubicBezTo>
                    <a:pt x="4380" y="9021"/>
                    <a:pt x="4394" y="9017"/>
                    <a:pt x="4408" y="9007"/>
                  </a:cubicBezTo>
                  <a:cubicBezTo>
                    <a:pt x="5990" y="7942"/>
                    <a:pt x="7499" y="6776"/>
                    <a:pt x="9004" y="5606"/>
                  </a:cubicBezTo>
                  <a:cubicBezTo>
                    <a:pt x="10615" y="4347"/>
                    <a:pt x="12284" y="2796"/>
                    <a:pt x="14075" y="1804"/>
                  </a:cubicBezTo>
                  <a:lnTo>
                    <a:pt x="14075" y="1804"/>
                  </a:lnTo>
                  <a:cubicBezTo>
                    <a:pt x="13330" y="2219"/>
                    <a:pt x="12603" y="2947"/>
                    <a:pt x="11916" y="3516"/>
                  </a:cubicBezTo>
                  <a:cubicBezTo>
                    <a:pt x="10986" y="4286"/>
                    <a:pt x="10060" y="5055"/>
                    <a:pt x="9139" y="5840"/>
                  </a:cubicBezTo>
                  <a:cubicBezTo>
                    <a:pt x="8284" y="6570"/>
                    <a:pt x="7616" y="7533"/>
                    <a:pt x="6708" y="8204"/>
                  </a:cubicBezTo>
                  <a:cubicBezTo>
                    <a:pt x="6163" y="8607"/>
                    <a:pt x="5609" y="8897"/>
                    <a:pt x="5184" y="9429"/>
                  </a:cubicBezTo>
                  <a:cubicBezTo>
                    <a:pt x="5168" y="9451"/>
                    <a:pt x="5147" y="9469"/>
                    <a:pt x="5132" y="9488"/>
                  </a:cubicBezTo>
                  <a:cubicBezTo>
                    <a:pt x="5080" y="9555"/>
                    <a:pt x="5148" y="9620"/>
                    <a:pt x="5214" y="9620"/>
                  </a:cubicBezTo>
                  <a:cubicBezTo>
                    <a:pt x="5235" y="9620"/>
                    <a:pt x="5256" y="9613"/>
                    <a:pt x="5273" y="9598"/>
                  </a:cubicBezTo>
                  <a:cubicBezTo>
                    <a:pt x="5310" y="9571"/>
                    <a:pt x="5347" y="9543"/>
                    <a:pt x="5381" y="9512"/>
                  </a:cubicBezTo>
                  <a:cubicBezTo>
                    <a:pt x="7234" y="8013"/>
                    <a:pt x="9182" y="6647"/>
                    <a:pt x="11146" y="5295"/>
                  </a:cubicBezTo>
                  <a:cubicBezTo>
                    <a:pt x="11870" y="4800"/>
                    <a:pt x="12556" y="4286"/>
                    <a:pt x="13236" y="3732"/>
                  </a:cubicBezTo>
                  <a:cubicBezTo>
                    <a:pt x="13769" y="3294"/>
                    <a:pt x="14301" y="2854"/>
                    <a:pt x="14855" y="2439"/>
                  </a:cubicBezTo>
                  <a:cubicBezTo>
                    <a:pt x="15138" y="2227"/>
                    <a:pt x="15393" y="2023"/>
                    <a:pt x="15443" y="2023"/>
                  </a:cubicBezTo>
                  <a:cubicBezTo>
                    <a:pt x="15481" y="2023"/>
                    <a:pt x="15406" y="2135"/>
                    <a:pt x="15148" y="2439"/>
                  </a:cubicBezTo>
                  <a:cubicBezTo>
                    <a:pt x="13935" y="3864"/>
                    <a:pt x="12304" y="4917"/>
                    <a:pt x="10863" y="6092"/>
                  </a:cubicBezTo>
                  <a:cubicBezTo>
                    <a:pt x="10032" y="6776"/>
                    <a:pt x="9318" y="7598"/>
                    <a:pt x="8558" y="8355"/>
                  </a:cubicBezTo>
                  <a:cubicBezTo>
                    <a:pt x="8154" y="8755"/>
                    <a:pt x="7723" y="9124"/>
                    <a:pt x="7265" y="9457"/>
                  </a:cubicBezTo>
                  <a:cubicBezTo>
                    <a:pt x="7089" y="9580"/>
                    <a:pt x="6917" y="9703"/>
                    <a:pt x="6738" y="9817"/>
                  </a:cubicBezTo>
                  <a:cubicBezTo>
                    <a:pt x="6711" y="9836"/>
                    <a:pt x="6695" y="9866"/>
                    <a:pt x="6698" y="9900"/>
                  </a:cubicBezTo>
                  <a:cubicBezTo>
                    <a:pt x="6703" y="9945"/>
                    <a:pt x="6737" y="9990"/>
                    <a:pt x="6783" y="9990"/>
                  </a:cubicBezTo>
                  <a:cubicBezTo>
                    <a:pt x="6797" y="9990"/>
                    <a:pt x="6812" y="9986"/>
                    <a:pt x="6828" y="9977"/>
                  </a:cubicBezTo>
                  <a:cubicBezTo>
                    <a:pt x="6846" y="9965"/>
                    <a:pt x="6861" y="9949"/>
                    <a:pt x="6880" y="9940"/>
                  </a:cubicBezTo>
                  <a:cubicBezTo>
                    <a:pt x="6978" y="9879"/>
                    <a:pt x="7071" y="9808"/>
                    <a:pt x="7163" y="9743"/>
                  </a:cubicBezTo>
                  <a:cubicBezTo>
                    <a:pt x="7185" y="9758"/>
                    <a:pt x="7209" y="9765"/>
                    <a:pt x="7233" y="9765"/>
                  </a:cubicBezTo>
                  <a:cubicBezTo>
                    <a:pt x="7313" y="9765"/>
                    <a:pt x="7405" y="9687"/>
                    <a:pt x="7511" y="9522"/>
                  </a:cubicBezTo>
                  <a:cubicBezTo>
                    <a:pt x="7736" y="9365"/>
                    <a:pt x="7960" y="9204"/>
                    <a:pt x="8182" y="9038"/>
                  </a:cubicBezTo>
                  <a:cubicBezTo>
                    <a:pt x="9767" y="7875"/>
                    <a:pt x="11211" y="6523"/>
                    <a:pt x="12731" y="5277"/>
                  </a:cubicBezTo>
                  <a:cubicBezTo>
                    <a:pt x="13489" y="4652"/>
                    <a:pt x="14243" y="4055"/>
                    <a:pt x="14963" y="3387"/>
                  </a:cubicBezTo>
                  <a:cubicBezTo>
                    <a:pt x="15326" y="3051"/>
                    <a:pt x="15693" y="2719"/>
                    <a:pt x="16074" y="2399"/>
                  </a:cubicBezTo>
                  <a:cubicBezTo>
                    <a:pt x="16194" y="2294"/>
                    <a:pt x="16447" y="2159"/>
                    <a:pt x="16699" y="2014"/>
                  </a:cubicBezTo>
                  <a:cubicBezTo>
                    <a:pt x="16978" y="1856"/>
                    <a:pt x="17258" y="1689"/>
                    <a:pt x="17372" y="1549"/>
                  </a:cubicBezTo>
                  <a:lnTo>
                    <a:pt x="17372" y="1549"/>
                  </a:lnTo>
                  <a:cubicBezTo>
                    <a:pt x="17278" y="1667"/>
                    <a:pt x="17175" y="1776"/>
                    <a:pt x="17078" y="1888"/>
                  </a:cubicBezTo>
                  <a:cubicBezTo>
                    <a:pt x="14526" y="4975"/>
                    <a:pt x="10906" y="7071"/>
                    <a:pt x="8170" y="9956"/>
                  </a:cubicBezTo>
                  <a:cubicBezTo>
                    <a:pt x="8114" y="10014"/>
                    <a:pt x="8166" y="10113"/>
                    <a:pt x="8234" y="10113"/>
                  </a:cubicBezTo>
                  <a:cubicBezTo>
                    <a:pt x="8249" y="10113"/>
                    <a:pt x="8265" y="10108"/>
                    <a:pt x="8280" y="10097"/>
                  </a:cubicBezTo>
                  <a:cubicBezTo>
                    <a:pt x="11392" y="7835"/>
                    <a:pt x="14406" y="5440"/>
                    <a:pt x="17284" y="2888"/>
                  </a:cubicBezTo>
                  <a:lnTo>
                    <a:pt x="17284" y="2888"/>
                  </a:lnTo>
                  <a:cubicBezTo>
                    <a:pt x="17013" y="3162"/>
                    <a:pt x="16733" y="3427"/>
                    <a:pt x="16453" y="3692"/>
                  </a:cubicBezTo>
                  <a:cubicBezTo>
                    <a:pt x="15643" y="4449"/>
                    <a:pt x="14809" y="5166"/>
                    <a:pt x="14006" y="5926"/>
                  </a:cubicBezTo>
                  <a:cubicBezTo>
                    <a:pt x="12525" y="7327"/>
                    <a:pt x="10965" y="8657"/>
                    <a:pt x="9502" y="10076"/>
                  </a:cubicBezTo>
                  <a:cubicBezTo>
                    <a:pt x="9442" y="10134"/>
                    <a:pt x="9496" y="10232"/>
                    <a:pt x="9565" y="10232"/>
                  </a:cubicBezTo>
                  <a:cubicBezTo>
                    <a:pt x="9580" y="10232"/>
                    <a:pt x="9595" y="10227"/>
                    <a:pt x="9610" y="10217"/>
                  </a:cubicBezTo>
                  <a:cubicBezTo>
                    <a:pt x="12547" y="8195"/>
                    <a:pt x="15154" y="5763"/>
                    <a:pt x="17860" y="3451"/>
                  </a:cubicBezTo>
                  <a:lnTo>
                    <a:pt x="17860" y="3451"/>
                  </a:lnTo>
                  <a:lnTo>
                    <a:pt x="17792" y="3522"/>
                  </a:lnTo>
                  <a:cubicBezTo>
                    <a:pt x="17056" y="4273"/>
                    <a:pt x="16308" y="5015"/>
                    <a:pt x="15557" y="5754"/>
                  </a:cubicBezTo>
                  <a:cubicBezTo>
                    <a:pt x="14157" y="7127"/>
                    <a:pt x="12735" y="8478"/>
                    <a:pt x="11316" y="9832"/>
                  </a:cubicBezTo>
                  <a:cubicBezTo>
                    <a:pt x="11254" y="9891"/>
                    <a:pt x="11312" y="9991"/>
                    <a:pt x="11383" y="9991"/>
                  </a:cubicBezTo>
                  <a:cubicBezTo>
                    <a:pt x="11397" y="9991"/>
                    <a:pt x="11412" y="9986"/>
                    <a:pt x="11426" y="9977"/>
                  </a:cubicBezTo>
                  <a:cubicBezTo>
                    <a:pt x="13892" y="8386"/>
                    <a:pt x="15853" y="6074"/>
                    <a:pt x="18146" y="4246"/>
                  </a:cubicBezTo>
                  <a:cubicBezTo>
                    <a:pt x="18348" y="4084"/>
                    <a:pt x="18545" y="3916"/>
                    <a:pt x="18735" y="3743"/>
                  </a:cubicBezTo>
                  <a:lnTo>
                    <a:pt x="18735" y="3743"/>
                  </a:lnTo>
                  <a:cubicBezTo>
                    <a:pt x="18498" y="3970"/>
                    <a:pt x="18328" y="4313"/>
                    <a:pt x="18097" y="4553"/>
                  </a:cubicBezTo>
                  <a:cubicBezTo>
                    <a:pt x="17644" y="5021"/>
                    <a:pt x="17096" y="5400"/>
                    <a:pt x="16595" y="5812"/>
                  </a:cubicBezTo>
                  <a:cubicBezTo>
                    <a:pt x="15372" y="6810"/>
                    <a:pt x="14200" y="8066"/>
                    <a:pt x="13132" y="9229"/>
                  </a:cubicBezTo>
                  <a:cubicBezTo>
                    <a:pt x="13073" y="9291"/>
                    <a:pt x="13125" y="9382"/>
                    <a:pt x="13198" y="9382"/>
                  </a:cubicBezTo>
                  <a:cubicBezTo>
                    <a:pt x="13212" y="9382"/>
                    <a:pt x="13227" y="9379"/>
                    <a:pt x="13242" y="9371"/>
                  </a:cubicBezTo>
                  <a:cubicBezTo>
                    <a:pt x="15025" y="8561"/>
                    <a:pt x="16345" y="7127"/>
                    <a:pt x="17786" y="5843"/>
                  </a:cubicBezTo>
                  <a:cubicBezTo>
                    <a:pt x="17869" y="5769"/>
                    <a:pt x="18251" y="5409"/>
                    <a:pt x="18524" y="5172"/>
                  </a:cubicBezTo>
                  <a:cubicBezTo>
                    <a:pt x="18672" y="5044"/>
                    <a:pt x="18785" y="4951"/>
                    <a:pt x="18808" y="4951"/>
                  </a:cubicBezTo>
                  <a:lnTo>
                    <a:pt x="18808" y="4951"/>
                  </a:lnTo>
                  <a:cubicBezTo>
                    <a:pt x="18828" y="4951"/>
                    <a:pt x="18778" y="5023"/>
                    <a:pt x="18620" y="5206"/>
                  </a:cubicBezTo>
                  <a:cubicBezTo>
                    <a:pt x="18555" y="5283"/>
                    <a:pt x="18481" y="5351"/>
                    <a:pt x="18411" y="5421"/>
                  </a:cubicBezTo>
                  <a:cubicBezTo>
                    <a:pt x="18047" y="5779"/>
                    <a:pt x="17616" y="6083"/>
                    <a:pt x="17247" y="6425"/>
                  </a:cubicBezTo>
                  <a:cubicBezTo>
                    <a:pt x="16385" y="7222"/>
                    <a:pt x="15711" y="8201"/>
                    <a:pt x="14825" y="8986"/>
                  </a:cubicBezTo>
                  <a:cubicBezTo>
                    <a:pt x="14815" y="8995"/>
                    <a:pt x="14818" y="9004"/>
                    <a:pt x="14812" y="9014"/>
                  </a:cubicBezTo>
                  <a:cubicBezTo>
                    <a:pt x="14785" y="9078"/>
                    <a:pt x="14838" y="9139"/>
                    <a:pt x="14896" y="9139"/>
                  </a:cubicBezTo>
                  <a:cubicBezTo>
                    <a:pt x="14915" y="9139"/>
                    <a:pt x="14936" y="9132"/>
                    <a:pt x="14954" y="9115"/>
                  </a:cubicBezTo>
                  <a:cubicBezTo>
                    <a:pt x="15135" y="8955"/>
                    <a:pt x="15311" y="8789"/>
                    <a:pt x="15480" y="8620"/>
                  </a:cubicBezTo>
                  <a:cubicBezTo>
                    <a:pt x="16062" y="8050"/>
                    <a:pt x="16601" y="7438"/>
                    <a:pt x="17133" y="6816"/>
                  </a:cubicBezTo>
                  <a:cubicBezTo>
                    <a:pt x="17450" y="6443"/>
                    <a:pt x="17823" y="6136"/>
                    <a:pt x="18186" y="5822"/>
                  </a:cubicBezTo>
                  <a:cubicBezTo>
                    <a:pt x="18558" y="5495"/>
                    <a:pt x="18922" y="5163"/>
                    <a:pt x="19205" y="4741"/>
                  </a:cubicBezTo>
                  <a:cubicBezTo>
                    <a:pt x="19245" y="4679"/>
                    <a:pt x="19187" y="4602"/>
                    <a:pt x="19124" y="4602"/>
                  </a:cubicBezTo>
                  <a:cubicBezTo>
                    <a:pt x="19110" y="4602"/>
                    <a:pt x="19095" y="4606"/>
                    <a:pt x="19082" y="4615"/>
                  </a:cubicBezTo>
                  <a:cubicBezTo>
                    <a:pt x="18928" y="4720"/>
                    <a:pt x="18777" y="4834"/>
                    <a:pt x="18629" y="4947"/>
                  </a:cubicBezTo>
                  <a:cubicBezTo>
                    <a:pt x="17813" y="5554"/>
                    <a:pt x="17069" y="6246"/>
                    <a:pt x="16321" y="6942"/>
                  </a:cubicBezTo>
                  <a:cubicBezTo>
                    <a:pt x="15800" y="7431"/>
                    <a:pt x="15256" y="7893"/>
                    <a:pt x="14686" y="8327"/>
                  </a:cubicBezTo>
                  <a:cubicBezTo>
                    <a:pt x="14494" y="8471"/>
                    <a:pt x="13706" y="9071"/>
                    <a:pt x="13593" y="9071"/>
                  </a:cubicBezTo>
                  <a:cubicBezTo>
                    <a:pt x="13549" y="9071"/>
                    <a:pt x="13609" y="8978"/>
                    <a:pt x="13852" y="8727"/>
                  </a:cubicBezTo>
                  <a:cubicBezTo>
                    <a:pt x="14840" y="7715"/>
                    <a:pt x="15868" y="6634"/>
                    <a:pt x="16964" y="5742"/>
                  </a:cubicBezTo>
                  <a:cubicBezTo>
                    <a:pt x="17804" y="5055"/>
                    <a:pt x="18694" y="4433"/>
                    <a:pt x="19094" y="3387"/>
                  </a:cubicBezTo>
                  <a:cubicBezTo>
                    <a:pt x="19118" y="3322"/>
                    <a:pt x="19059" y="3274"/>
                    <a:pt x="19002" y="3274"/>
                  </a:cubicBezTo>
                  <a:cubicBezTo>
                    <a:pt x="18979" y="3274"/>
                    <a:pt x="18957" y="3281"/>
                    <a:pt x="18940" y="3298"/>
                  </a:cubicBezTo>
                  <a:cubicBezTo>
                    <a:pt x="17844" y="4347"/>
                    <a:pt x="16598" y="5218"/>
                    <a:pt x="15483" y="6249"/>
                  </a:cubicBezTo>
                  <a:cubicBezTo>
                    <a:pt x="14852" y="6837"/>
                    <a:pt x="14237" y="7447"/>
                    <a:pt x="13599" y="8035"/>
                  </a:cubicBezTo>
                  <a:cubicBezTo>
                    <a:pt x="13072" y="8526"/>
                    <a:pt x="12093" y="9347"/>
                    <a:pt x="11785" y="9640"/>
                  </a:cubicBezTo>
                  <a:lnTo>
                    <a:pt x="11785" y="9640"/>
                  </a:lnTo>
                  <a:cubicBezTo>
                    <a:pt x="14128" y="7402"/>
                    <a:pt x="16462" y="5154"/>
                    <a:pt x="18715" y="2824"/>
                  </a:cubicBezTo>
                  <a:cubicBezTo>
                    <a:pt x="18798" y="2780"/>
                    <a:pt x="18835" y="2737"/>
                    <a:pt x="18845" y="2694"/>
                  </a:cubicBezTo>
                  <a:cubicBezTo>
                    <a:pt x="18959" y="2574"/>
                    <a:pt x="19075" y="2457"/>
                    <a:pt x="19189" y="2337"/>
                  </a:cubicBezTo>
                  <a:cubicBezTo>
                    <a:pt x="19254" y="2273"/>
                    <a:pt x="19196" y="2188"/>
                    <a:pt x="19125" y="2188"/>
                  </a:cubicBezTo>
                  <a:cubicBezTo>
                    <a:pt x="19104" y="2188"/>
                    <a:pt x="19083" y="2195"/>
                    <a:pt x="19063" y="2211"/>
                  </a:cubicBezTo>
                  <a:cubicBezTo>
                    <a:pt x="17453" y="3531"/>
                    <a:pt x="15899" y="4917"/>
                    <a:pt x="14326" y="6280"/>
                  </a:cubicBezTo>
                  <a:cubicBezTo>
                    <a:pt x="13550" y="6951"/>
                    <a:pt x="12762" y="7610"/>
                    <a:pt x="11965" y="8253"/>
                  </a:cubicBezTo>
                  <a:cubicBezTo>
                    <a:pt x="11531" y="8598"/>
                    <a:pt x="11091" y="8934"/>
                    <a:pt x="10644" y="9266"/>
                  </a:cubicBezTo>
                  <a:cubicBezTo>
                    <a:pt x="11916" y="8106"/>
                    <a:pt x="13181" y="6957"/>
                    <a:pt x="14434" y="5772"/>
                  </a:cubicBezTo>
                  <a:cubicBezTo>
                    <a:pt x="15840" y="4440"/>
                    <a:pt x="17336" y="3224"/>
                    <a:pt x="18586" y="1731"/>
                  </a:cubicBezTo>
                  <a:cubicBezTo>
                    <a:pt x="18650" y="1665"/>
                    <a:pt x="18591" y="1576"/>
                    <a:pt x="18521" y="1576"/>
                  </a:cubicBezTo>
                  <a:cubicBezTo>
                    <a:pt x="18500" y="1576"/>
                    <a:pt x="18477" y="1584"/>
                    <a:pt x="18457" y="1605"/>
                  </a:cubicBezTo>
                  <a:cubicBezTo>
                    <a:pt x="16890" y="3042"/>
                    <a:pt x="15277" y="4427"/>
                    <a:pt x="13627" y="5769"/>
                  </a:cubicBezTo>
                  <a:cubicBezTo>
                    <a:pt x="12679" y="6542"/>
                    <a:pt x="11713" y="7296"/>
                    <a:pt x="10743" y="8041"/>
                  </a:cubicBezTo>
                  <a:cubicBezTo>
                    <a:pt x="10260" y="8410"/>
                    <a:pt x="9770" y="8777"/>
                    <a:pt x="9281" y="9140"/>
                  </a:cubicBezTo>
                  <a:cubicBezTo>
                    <a:pt x="9164" y="9226"/>
                    <a:pt x="8841" y="9531"/>
                    <a:pt x="8684" y="9682"/>
                  </a:cubicBezTo>
                  <a:lnTo>
                    <a:pt x="8881" y="9491"/>
                  </a:lnTo>
                  <a:cubicBezTo>
                    <a:pt x="10343" y="8062"/>
                    <a:pt x="12039" y="6865"/>
                    <a:pt x="13538" y="5465"/>
                  </a:cubicBezTo>
                  <a:cubicBezTo>
                    <a:pt x="14852" y="4236"/>
                    <a:pt x="16262" y="3125"/>
                    <a:pt x="17423" y="1749"/>
                  </a:cubicBezTo>
                  <a:cubicBezTo>
                    <a:pt x="17530" y="1623"/>
                    <a:pt x="17635" y="1497"/>
                    <a:pt x="17736" y="1368"/>
                  </a:cubicBezTo>
                  <a:cubicBezTo>
                    <a:pt x="17780" y="1313"/>
                    <a:pt x="17754" y="1207"/>
                    <a:pt x="17683" y="1207"/>
                  </a:cubicBezTo>
                  <a:cubicBezTo>
                    <a:pt x="17673" y="1207"/>
                    <a:pt x="17662" y="1209"/>
                    <a:pt x="17650" y="1214"/>
                  </a:cubicBezTo>
                  <a:cubicBezTo>
                    <a:pt x="17099" y="1429"/>
                    <a:pt x="16604" y="1743"/>
                    <a:pt x="16136" y="2097"/>
                  </a:cubicBezTo>
                  <a:cubicBezTo>
                    <a:pt x="15120" y="2867"/>
                    <a:pt x="14234" y="3855"/>
                    <a:pt x="13252" y="4627"/>
                  </a:cubicBezTo>
                  <a:cubicBezTo>
                    <a:pt x="11845" y="5735"/>
                    <a:pt x="10515" y="6939"/>
                    <a:pt x="9124" y="8062"/>
                  </a:cubicBezTo>
                  <a:cubicBezTo>
                    <a:pt x="9918" y="7278"/>
                    <a:pt x="10688" y="6456"/>
                    <a:pt x="11559" y="5760"/>
                  </a:cubicBezTo>
                  <a:cubicBezTo>
                    <a:pt x="13008" y="4603"/>
                    <a:pt x="14538" y="3516"/>
                    <a:pt x="15680" y="2045"/>
                  </a:cubicBezTo>
                  <a:cubicBezTo>
                    <a:pt x="15766" y="1934"/>
                    <a:pt x="15856" y="1826"/>
                    <a:pt x="15936" y="1709"/>
                  </a:cubicBezTo>
                  <a:cubicBezTo>
                    <a:pt x="15981" y="1647"/>
                    <a:pt x="15920" y="1574"/>
                    <a:pt x="15856" y="1574"/>
                  </a:cubicBezTo>
                  <a:cubicBezTo>
                    <a:pt x="15841" y="1574"/>
                    <a:pt x="15826" y="1578"/>
                    <a:pt x="15813" y="1586"/>
                  </a:cubicBezTo>
                  <a:cubicBezTo>
                    <a:pt x="15640" y="1691"/>
                    <a:pt x="15474" y="1802"/>
                    <a:pt x="15308" y="1912"/>
                  </a:cubicBezTo>
                  <a:cubicBezTo>
                    <a:pt x="13830" y="2904"/>
                    <a:pt x="12522" y="4129"/>
                    <a:pt x="11051" y="5138"/>
                  </a:cubicBezTo>
                  <a:cubicBezTo>
                    <a:pt x="9961" y="5886"/>
                    <a:pt x="8875" y="6643"/>
                    <a:pt x="7806" y="7422"/>
                  </a:cubicBezTo>
                  <a:lnTo>
                    <a:pt x="9265" y="5966"/>
                  </a:lnTo>
                  <a:cubicBezTo>
                    <a:pt x="10848" y="4381"/>
                    <a:pt x="12768" y="3061"/>
                    <a:pt x="14471" y="1608"/>
                  </a:cubicBezTo>
                  <a:cubicBezTo>
                    <a:pt x="14542" y="1547"/>
                    <a:pt x="14473" y="1458"/>
                    <a:pt x="14398" y="1458"/>
                  </a:cubicBezTo>
                  <a:cubicBezTo>
                    <a:pt x="14385" y="1458"/>
                    <a:pt x="14372" y="1460"/>
                    <a:pt x="14360" y="1466"/>
                  </a:cubicBezTo>
                  <a:cubicBezTo>
                    <a:pt x="12851" y="2162"/>
                    <a:pt x="11553" y="3399"/>
                    <a:pt x="10247" y="4406"/>
                  </a:cubicBezTo>
                  <a:cubicBezTo>
                    <a:pt x="8521" y="5739"/>
                    <a:pt x="6818" y="7099"/>
                    <a:pt x="5036" y="8355"/>
                  </a:cubicBezTo>
                  <a:cubicBezTo>
                    <a:pt x="4790" y="8528"/>
                    <a:pt x="4684" y="8592"/>
                    <a:pt x="4661" y="8592"/>
                  </a:cubicBezTo>
                  <a:cubicBezTo>
                    <a:pt x="4604" y="8592"/>
                    <a:pt x="5041" y="8210"/>
                    <a:pt x="5135" y="8103"/>
                  </a:cubicBezTo>
                  <a:cubicBezTo>
                    <a:pt x="5486" y="7712"/>
                    <a:pt x="5889" y="7367"/>
                    <a:pt x="6286" y="7025"/>
                  </a:cubicBezTo>
                  <a:cubicBezTo>
                    <a:pt x="6988" y="6419"/>
                    <a:pt x="7723" y="5855"/>
                    <a:pt x="8419" y="5240"/>
                  </a:cubicBezTo>
                  <a:cubicBezTo>
                    <a:pt x="10066" y="3778"/>
                    <a:pt x="11759" y="2371"/>
                    <a:pt x="13381" y="884"/>
                  </a:cubicBezTo>
                  <a:cubicBezTo>
                    <a:pt x="13393" y="875"/>
                    <a:pt x="13393" y="863"/>
                    <a:pt x="13396" y="850"/>
                  </a:cubicBezTo>
                  <a:cubicBezTo>
                    <a:pt x="13421" y="788"/>
                    <a:pt x="13371" y="730"/>
                    <a:pt x="13314" y="730"/>
                  </a:cubicBezTo>
                  <a:cubicBezTo>
                    <a:pt x="13300" y="730"/>
                    <a:pt x="13287" y="733"/>
                    <a:pt x="13273" y="740"/>
                  </a:cubicBezTo>
                  <a:cubicBezTo>
                    <a:pt x="13249" y="755"/>
                    <a:pt x="13227" y="770"/>
                    <a:pt x="13202" y="783"/>
                  </a:cubicBezTo>
                  <a:cubicBezTo>
                    <a:pt x="11934" y="1512"/>
                    <a:pt x="10718" y="2334"/>
                    <a:pt x="9570" y="3245"/>
                  </a:cubicBezTo>
                  <a:cubicBezTo>
                    <a:pt x="9884" y="2934"/>
                    <a:pt x="10217" y="2645"/>
                    <a:pt x="10568" y="2380"/>
                  </a:cubicBezTo>
                  <a:cubicBezTo>
                    <a:pt x="11272" y="1866"/>
                    <a:pt x="11980" y="1448"/>
                    <a:pt x="12534" y="764"/>
                  </a:cubicBezTo>
                  <a:cubicBezTo>
                    <a:pt x="12553" y="740"/>
                    <a:pt x="12559" y="709"/>
                    <a:pt x="12550" y="681"/>
                  </a:cubicBezTo>
                  <a:cubicBezTo>
                    <a:pt x="12541" y="641"/>
                    <a:pt x="12511" y="607"/>
                    <a:pt x="12471" y="607"/>
                  </a:cubicBezTo>
                  <a:cubicBezTo>
                    <a:pt x="12456" y="607"/>
                    <a:pt x="12440" y="612"/>
                    <a:pt x="12424" y="623"/>
                  </a:cubicBezTo>
                  <a:cubicBezTo>
                    <a:pt x="12402" y="635"/>
                    <a:pt x="12381" y="650"/>
                    <a:pt x="12356" y="666"/>
                  </a:cubicBezTo>
                  <a:cubicBezTo>
                    <a:pt x="9312" y="2599"/>
                    <a:pt x="6674" y="5040"/>
                    <a:pt x="3965" y="7401"/>
                  </a:cubicBezTo>
                  <a:cubicBezTo>
                    <a:pt x="3928" y="7435"/>
                    <a:pt x="3870" y="7493"/>
                    <a:pt x="3805" y="7561"/>
                  </a:cubicBezTo>
                  <a:cubicBezTo>
                    <a:pt x="3946" y="7404"/>
                    <a:pt x="4085" y="7244"/>
                    <a:pt x="4227" y="7087"/>
                  </a:cubicBezTo>
                  <a:cubicBezTo>
                    <a:pt x="4895" y="6345"/>
                    <a:pt x="5603" y="5643"/>
                    <a:pt x="6320" y="4954"/>
                  </a:cubicBezTo>
                  <a:cubicBezTo>
                    <a:pt x="7763" y="3568"/>
                    <a:pt x="9299" y="2279"/>
                    <a:pt x="10841" y="1004"/>
                  </a:cubicBezTo>
                  <a:cubicBezTo>
                    <a:pt x="10903" y="952"/>
                    <a:pt x="10849" y="846"/>
                    <a:pt x="10776" y="846"/>
                  </a:cubicBezTo>
                  <a:cubicBezTo>
                    <a:pt x="10769" y="846"/>
                    <a:pt x="10760" y="848"/>
                    <a:pt x="10752" y="850"/>
                  </a:cubicBezTo>
                  <a:cubicBezTo>
                    <a:pt x="7551" y="1968"/>
                    <a:pt x="5504" y="4846"/>
                    <a:pt x="2875" y="6822"/>
                  </a:cubicBezTo>
                  <a:cubicBezTo>
                    <a:pt x="2805" y="6877"/>
                    <a:pt x="2334" y="7161"/>
                    <a:pt x="2291" y="7240"/>
                  </a:cubicBezTo>
                  <a:lnTo>
                    <a:pt x="2291" y="7240"/>
                  </a:lnTo>
                  <a:cubicBezTo>
                    <a:pt x="2543" y="6769"/>
                    <a:pt x="2900" y="6363"/>
                    <a:pt x="3257" y="5972"/>
                  </a:cubicBezTo>
                  <a:cubicBezTo>
                    <a:pt x="3863" y="5301"/>
                    <a:pt x="4596" y="4741"/>
                    <a:pt x="5304" y="4181"/>
                  </a:cubicBezTo>
                  <a:cubicBezTo>
                    <a:pt x="6344" y="3359"/>
                    <a:pt x="7406" y="2559"/>
                    <a:pt x="8250" y="1540"/>
                  </a:cubicBezTo>
                  <a:cubicBezTo>
                    <a:pt x="8401" y="1361"/>
                    <a:pt x="8542" y="1177"/>
                    <a:pt x="8674" y="986"/>
                  </a:cubicBezTo>
                  <a:cubicBezTo>
                    <a:pt x="8718" y="922"/>
                    <a:pt x="8656" y="849"/>
                    <a:pt x="8592" y="849"/>
                  </a:cubicBezTo>
                  <a:cubicBezTo>
                    <a:pt x="8578" y="849"/>
                    <a:pt x="8564" y="852"/>
                    <a:pt x="8551" y="860"/>
                  </a:cubicBezTo>
                  <a:cubicBezTo>
                    <a:pt x="8173" y="1081"/>
                    <a:pt x="7803" y="1321"/>
                    <a:pt x="7452" y="1580"/>
                  </a:cubicBezTo>
                  <a:cubicBezTo>
                    <a:pt x="5673" y="2860"/>
                    <a:pt x="4193" y="4513"/>
                    <a:pt x="2374" y="5751"/>
                  </a:cubicBezTo>
                  <a:cubicBezTo>
                    <a:pt x="2167" y="5886"/>
                    <a:pt x="1955" y="6016"/>
                    <a:pt x="1739" y="6136"/>
                  </a:cubicBezTo>
                  <a:cubicBezTo>
                    <a:pt x="1952" y="6012"/>
                    <a:pt x="2177" y="5692"/>
                    <a:pt x="2364" y="5526"/>
                  </a:cubicBezTo>
                  <a:cubicBezTo>
                    <a:pt x="2777" y="5169"/>
                    <a:pt x="3220" y="4858"/>
                    <a:pt x="3620" y="4489"/>
                  </a:cubicBezTo>
                  <a:cubicBezTo>
                    <a:pt x="4618" y="3565"/>
                    <a:pt x="5439" y="2430"/>
                    <a:pt x="6255" y="1349"/>
                  </a:cubicBezTo>
                  <a:cubicBezTo>
                    <a:pt x="6280" y="1318"/>
                    <a:pt x="6274" y="1269"/>
                    <a:pt x="6243" y="1244"/>
                  </a:cubicBezTo>
                  <a:cubicBezTo>
                    <a:pt x="6224" y="1226"/>
                    <a:pt x="6197" y="1217"/>
                    <a:pt x="6172" y="1217"/>
                  </a:cubicBezTo>
                  <a:cubicBezTo>
                    <a:pt x="6157" y="1217"/>
                    <a:pt x="6144" y="1220"/>
                    <a:pt x="6132" y="1226"/>
                  </a:cubicBezTo>
                  <a:cubicBezTo>
                    <a:pt x="4294" y="2432"/>
                    <a:pt x="2887" y="4130"/>
                    <a:pt x="1241" y="5565"/>
                  </a:cubicBezTo>
                  <a:lnTo>
                    <a:pt x="1241" y="5565"/>
                  </a:lnTo>
                  <a:cubicBezTo>
                    <a:pt x="1861" y="5022"/>
                    <a:pt x="2694" y="3987"/>
                    <a:pt x="3417" y="3273"/>
                  </a:cubicBezTo>
                  <a:cubicBezTo>
                    <a:pt x="4128" y="2574"/>
                    <a:pt x="4774" y="1845"/>
                    <a:pt x="5289" y="986"/>
                  </a:cubicBezTo>
                  <a:cubicBezTo>
                    <a:pt x="5301" y="964"/>
                    <a:pt x="5301" y="937"/>
                    <a:pt x="5289" y="915"/>
                  </a:cubicBezTo>
                  <a:cubicBezTo>
                    <a:pt x="5275" y="877"/>
                    <a:pt x="5243" y="848"/>
                    <a:pt x="5206" y="848"/>
                  </a:cubicBezTo>
                  <a:cubicBezTo>
                    <a:pt x="5192" y="848"/>
                    <a:pt x="5177" y="852"/>
                    <a:pt x="5162" y="863"/>
                  </a:cubicBezTo>
                  <a:lnTo>
                    <a:pt x="5150" y="872"/>
                  </a:lnTo>
                  <a:cubicBezTo>
                    <a:pt x="4528" y="1331"/>
                    <a:pt x="3971" y="1845"/>
                    <a:pt x="3426" y="2389"/>
                  </a:cubicBezTo>
                  <a:cubicBezTo>
                    <a:pt x="3069" y="2747"/>
                    <a:pt x="2718" y="3113"/>
                    <a:pt x="2355" y="3467"/>
                  </a:cubicBezTo>
                  <a:cubicBezTo>
                    <a:pt x="2045" y="3774"/>
                    <a:pt x="1430" y="4129"/>
                    <a:pt x="1221" y="4464"/>
                  </a:cubicBezTo>
                  <a:lnTo>
                    <a:pt x="1221" y="4464"/>
                  </a:lnTo>
                  <a:cubicBezTo>
                    <a:pt x="1695" y="3699"/>
                    <a:pt x="2267" y="2998"/>
                    <a:pt x="2925" y="2383"/>
                  </a:cubicBezTo>
                  <a:cubicBezTo>
                    <a:pt x="3448" y="1894"/>
                    <a:pt x="3931" y="1521"/>
                    <a:pt x="4205" y="844"/>
                  </a:cubicBezTo>
                  <a:cubicBezTo>
                    <a:pt x="4232" y="780"/>
                    <a:pt x="4172" y="734"/>
                    <a:pt x="4114" y="734"/>
                  </a:cubicBezTo>
                  <a:cubicBezTo>
                    <a:pt x="4100" y="734"/>
                    <a:pt x="4085" y="737"/>
                    <a:pt x="4073" y="743"/>
                  </a:cubicBezTo>
                  <a:cubicBezTo>
                    <a:pt x="2881" y="1303"/>
                    <a:pt x="2016" y="2269"/>
                    <a:pt x="1068" y="3153"/>
                  </a:cubicBezTo>
                  <a:cubicBezTo>
                    <a:pt x="909" y="3302"/>
                    <a:pt x="812" y="3366"/>
                    <a:pt x="769" y="3366"/>
                  </a:cubicBezTo>
                  <a:cubicBezTo>
                    <a:pt x="687" y="3366"/>
                    <a:pt x="801" y="3134"/>
                    <a:pt x="1050" y="2820"/>
                  </a:cubicBezTo>
                  <a:cubicBezTo>
                    <a:pt x="1256" y="2565"/>
                    <a:pt x="1512" y="2340"/>
                    <a:pt x="1749" y="2116"/>
                  </a:cubicBezTo>
                  <a:cubicBezTo>
                    <a:pt x="2247" y="1648"/>
                    <a:pt x="2724" y="1192"/>
                    <a:pt x="3109" y="623"/>
                  </a:cubicBezTo>
                  <a:cubicBezTo>
                    <a:pt x="3125" y="598"/>
                    <a:pt x="3125" y="564"/>
                    <a:pt x="3109" y="540"/>
                  </a:cubicBezTo>
                  <a:cubicBezTo>
                    <a:pt x="3090" y="511"/>
                    <a:pt x="3057" y="494"/>
                    <a:pt x="3024" y="494"/>
                  </a:cubicBezTo>
                  <a:cubicBezTo>
                    <a:pt x="3010" y="494"/>
                    <a:pt x="2996" y="496"/>
                    <a:pt x="2983" y="503"/>
                  </a:cubicBezTo>
                  <a:cubicBezTo>
                    <a:pt x="2965" y="512"/>
                    <a:pt x="2949" y="524"/>
                    <a:pt x="2931" y="530"/>
                  </a:cubicBezTo>
                  <a:cubicBezTo>
                    <a:pt x="2097" y="930"/>
                    <a:pt x="1466" y="1540"/>
                    <a:pt x="831" y="2189"/>
                  </a:cubicBezTo>
                  <a:cubicBezTo>
                    <a:pt x="995" y="1995"/>
                    <a:pt x="1161" y="1805"/>
                    <a:pt x="1324" y="1611"/>
                  </a:cubicBezTo>
                  <a:cubicBezTo>
                    <a:pt x="1610" y="1275"/>
                    <a:pt x="1872" y="921"/>
                    <a:pt x="2115" y="552"/>
                  </a:cubicBezTo>
                  <a:cubicBezTo>
                    <a:pt x="2204" y="416"/>
                    <a:pt x="2300" y="284"/>
                    <a:pt x="2380" y="142"/>
                  </a:cubicBezTo>
                  <a:cubicBezTo>
                    <a:pt x="2414" y="81"/>
                    <a:pt x="2363" y="1"/>
                    <a:pt x="2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 rot="-2065837">
            <a:off x="7994497" y="275707"/>
            <a:ext cx="496068" cy="1164384"/>
            <a:chOff x="12409550" y="4084063"/>
            <a:chExt cx="496075" cy="1164400"/>
          </a:xfrm>
        </p:grpSpPr>
        <p:sp>
          <p:nvSpPr>
            <p:cNvPr id="781" name="Google Shape;781;p20"/>
            <p:cNvSpPr/>
            <p:nvPr/>
          </p:nvSpPr>
          <p:spPr>
            <a:xfrm>
              <a:off x="12409550" y="4150913"/>
              <a:ext cx="298300" cy="887000"/>
            </a:xfrm>
            <a:custGeom>
              <a:avLst/>
              <a:gdLst/>
              <a:ahLst/>
              <a:cxnLst/>
              <a:rect l="l" t="t" r="r" b="b"/>
              <a:pathLst>
                <a:path w="11932" h="35480" extrusionOk="0">
                  <a:moveTo>
                    <a:pt x="133" y="1"/>
                  </a:moveTo>
                  <a:cubicBezTo>
                    <a:pt x="35" y="87"/>
                    <a:pt x="1" y="225"/>
                    <a:pt x="47" y="349"/>
                  </a:cubicBezTo>
                  <a:cubicBezTo>
                    <a:pt x="1949" y="6237"/>
                    <a:pt x="3799" y="12135"/>
                    <a:pt x="5689" y="18026"/>
                  </a:cubicBezTo>
                  <a:cubicBezTo>
                    <a:pt x="6653" y="21024"/>
                    <a:pt x="7631" y="24016"/>
                    <a:pt x="8629" y="27005"/>
                  </a:cubicBezTo>
                  <a:cubicBezTo>
                    <a:pt x="9577" y="29840"/>
                    <a:pt x="10774" y="32580"/>
                    <a:pt x="11725" y="35412"/>
                  </a:cubicBezTo>
                  <a:cubicBezTo>
                    <a:pt x="11735" y="35436"/>
                    <a:pt x="11747" y="35458"/>
                    <a:pt x="11762" y="35479"/>
                  </a:cubicBezTo>
                  <a:cubicBezTo>
                    <a:pt x="11759" y="35390"/>
                    <a:pt x="11790" y="35301"/>
                    <a:pt x="11848" y="35233"/>
                  </a:cubicBezTo>
                  <a:cubicBezTo>
                    <a:pt x="11827" y="35196"/>
                    <a:pt x="11815" y="35156"/>
                    <a:pt x="11808" y="35113"/>
                  </a:cubicBezTo>
                  <a:cubicBezTo>
                    <a:pt x="11768" y="34734"/>
                    <a:pt x="11787" y="34239"/>
                    <a:pt x="11932" y="33836"/>
                  </a:cubicBezTo>
                  <a:cubicBezTo>
                    <a:pt x="11125" y="31629"/>
                    <a:pt x="10217" y="29458"/>
                    <a:pt x="9469" y="27227"/>
                  </a:cubicBezTo>
                  <a:cubicBezTo>
                    <a:pt x="8466" y="24244"/>
                    <a:pt x="7484" y="21252"/>
                    <a:pt x="6526" y="18254"/>
                  </a:cubicBezTo>
                  <a:cubicBezTo>
                    <a:pt x="4581" y="12215"/>
                    <a:pt x="2688" y="6160"/>
                    <a:pt x="736" y="124"/>
                  </a:cubicBezTo>
                  <a:cubicBezTo>
                    <a:pt x="736" y="124"/>
                    <a:pt x="736" y="124"/>
                    <a:pt x="736" y="121"/>
                  </a:cubicBezTo>
                  <a:cubicBezTo>
                    <a:pt x="706" y="145"/>
                    <a:pt x="675" y="161"/>
                    <a:pt x="647" y="182"/>
                  </a:cubicBezTo>
                  <a:cubicBezTo>
                    <a:pt x="579" y="239"/>
                    <a:pt x="510" y="263"/>
                    <a:pt x="445" y="263"/>
                  </a:cubicBezTo>
                  <a:cubicBezTo>
                    <a:pt x="303" y="263"/>
                    <a:pt x="182" y="147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12411400" y="4084063"/>
              <a:ext cx="174975" cy="73450"/>
            </a:xfrm>
            <a:custGeom>
              <a:avLst/>
              <a:gdLst/>
              <a:ahLst/>
              <a:cxnLst/>
              <a:rect l="l" t="t" r="r" b="b"/>
              <a:pathLst>
                <a:path w="6999" h="2938" extrusionOk="0">
                  <a:moveTo>
                    <a:pt x="6453" y="34"/>
                  </a:moveTo>
                  <a:cubicBezTo>
                    <a:pt x="6415" y="38"/>
                    <a:pt x="6379" y="49"/>
                    <a:pt x="6344" y="66"/>
                  </a:cubicBezTo>
                  <a:lnTo>
                    <a:pt x="6344" y="66"/>
                  </a:lnTo>
                  <a:cubicBezTo>
                    <a:pt x="6381" y="56"/>
                    <a:pt x="6417" y="45"/>
                    <a:pt x="6453" y="34"/>
                  </a:cubicBezTo>
                  <a:close/>
                  <a:moveTo>
                    <a:pt x="6619" y="1"/>
                  </a:moveTo>
                  <a:cubicBezTo>
                    <a:pt x="6583" y="1"/>
                    <a:pt x="6545" y="6"/>
                    <a:pt x="6505" y="18"/>
                  </a:cubicBezTo>
                  <a:cubicBezTo>
                    <a:pt x="6487" y="24"/>
                    <a:pt x="6470" y="29"/>
                    <a:pt x="6453" y="34"/>
                  </a:cubicBezTo>
                  <a:lnTo>
                    <a:pt x="6453" y="34"/>
                  </a:lnTo>
                  <a:cubicBezTo>
                    <a:pt x="6461" y="33"/>
                    <a:pt x="6470" y="33"/>
                    <a:pt x="6479" y="33"/>
                  </a:cubicBezTo>
                  <a:cubicBezTo>
                    <a:pt x="6555" y="33"/>
                    <a:pt x="6634" y="66"/>
                    <a:pt x="6705" y="144"/>
                  </a:cubicBezTo>
                  <a:cubicBezTo>
                    <a:pt x="6797" y="243"/>
                    <a:pt x="6880" y="345"/>
                    <a:pt x="6963" y="449"/>
                  </a:cubicBezTo>
                  <a:cubicBezTo>
                    <a:pt x="6998" y="243"/>
                    <a:pt x="6856" y="1"/>
                    <a:pt x="6619" y="1"/>
                  </a:cubicBezTo>
                  <a:close/>
                  <a:moveTo>
                    <a:pt x="6344" y="66"/>
                  </a:moveTo>
                  <a:lnTo>
                    <a:pt x="6344" y="66"/>
                  </a:lnTo>
                  <a:cubicBezTo>
                    <a:pt x="4275" y="672"/>
                    <a:pt x="1886" y="828"/>
                    <a:pt x="173" y="2250"/>
                  </a:cubicBezTo>
                  <a:cubicBezTo>
                    <a:pt x="47" y="2352"/>
                    <a:pt x="1" y="2524"/>
                    <a:pt x="56" y="2675"/>
                  </a:cubicBezTo>
                  <a:cubicBezTo>
                    <a:pt x="107" y="2821"/>
                    <a:pt x="229" y="2937"/>
                    <a:pt x="371" y="2937"/>
                  </a:cubicBezTo>
                  <a:cubicBezTo>
                    <a:pt x="436" y="2937"/>
                    <a:pt x="505" y="2913"/>
                    <a:pt x="573" y="2856"/>
                  </a:cubicBezTo>
                  <a:cubicBezTo>
                    <a:pt x="601" y="2835"/>
                    <a:pt x="632" y="2819"/>
                    <a:pt x="662" y="2795"/>
                  </a:cubicBezTo>
                  <a:cubicBezTo>
                    <a:pt x="1112" y="2444"/>
                    <a:pt x="1614" y="2158"/>
                    <a:pt x="2143" y="1945"/>
                  </a:cubicBezTo>
                  <a:cubicBezTo>
                    <a:pt x="2134" y="1868"/>
                    <a:pt x="2118" y="1797"/>
                    <a:pt x="2109" y="1720"/>
                  </a:cubicBezTo>
                  <a:cubicBezTo>
                    <a:pt x="2081" y="1481"/>
                    <a:pt x="2259" y="1357"/>
                    <a:pt x="2447" y="1357"/>
                  </a:cubicBezTo>
                  <a:cubicBezTo>
                    <a:pt x="2623" y="1357"/>
                    <a:pt x="2807" y="1466"/>
                    <a:pt x="2836" y="1690"/>
                  </a:cubicBezTo>
                  <a:cubicBezTo>
                    <a:pt x="2836" y="1690"/>
                    <a:pt x="2836" y="1690"/>
                    <a:pt x="2836" y="1693"/>
                  </a:cubicBezTo>
                  <a:cubicBezTo>
                    <a:pt x="3476" y="1487"/>
                    <a:pt x="4144" y="1333"/>
                    <a:pt x="4806" y="1185"/>
                  </a:cubicBezTo>
                  <a:lnTo>
                    <a:pt x="4787" y="1126"/>
                  </a:lnTo>
                  <a:cubicBezTo>
                    <a:pt x="4698" y="851"/>
                    <a:pt x="4926" y="661"/>
                    <a:pt x="5149" y="661"/>
                  </a:cubicBezTo>
                  <a:cubicBezTo>
                    <a:pt x="5287" y="661"/>
                    <a:pt x="5423" y="734"/>
                    <a:pt x="5480" y="905"/>
                  </a:cubicBezTo>
                  <a:cubicBezTo>
                    <a:pt x="5492" y="942"/>
                    <a:pt x="5504" y="985"/>
                    <a:pt x="5517" y="1025"/>
                  </a:cubicBezTo>
                  <a:cubicBezTo>
                    <a:pt x="5794" y="960"/>
                    <a:pt x="6065" y="892"/>
                    <a:pt x="6332" y="819"/>
                  </a:cubicBezTo>
                  <a:cubicBezTo>
                    <a:pt x="6295" y="776"/>
                    <a:pt x="6262" y="729"/>
                    <a:pt x="6222" y="686"/>
                  </a:cubicBezTo>
                  <a:cubicBezTo>
                    <a:pt x="6024" y="467"/>
                    <a:pt x="6148" y="166"/>
                    <a:pt x="63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12560900" y="4084863"/>
              <a:ext cx="328250" cy="880025"/>
            </a:xfrm>
            <a:custGeom>
              <a:avLst/>
              <a:gdLst/>
              <a:ahLst/>
              <a:cxnLst/>
              <a:rect l="l" t="t" r="r" b="b"/>
              <a:pathLst>
                <a:path w="13130" h="35201" extrusionOk="0">
                  <a:moveTo>
                    <a:pt x="499" y="1"/>
                  </a:moveTo>
                  <a:cubicBezTo>
                    <a:pt x="236" y="1"/>
                    <a:pt x="1" y="387"/>
                    <a:pt x="242" y="654"/>
                  </a:cubicBezTo>
                  <a:cubicBezTo>
                    <a:pt x="282" y="697"/>
                    <a:pt x="315" y="744"/>
                    <a:pt x="352" y="787"/>
                  </a:cubicBezTo>
                  <a:cubicBezTo>
                    <a:pt x="2104" y="2843"/>
                    <a:pt x="2427" y="6096"/>
                    <a:pt x="3283" y="8580"/>
                  </a:cubicBezTo>
                  <a:cubicBezTo>
                    <a:pt x="4305" y="11539"/>
                    <a:pt x="5305" y="14503"/>
                    <a:pt x="6361" y="17445"/>
                  </a:cubicBezTo>
                  <a:cubicBezTo>
                    <a:pt x="7454" y="20480"/>
                    <a:pt x="8654" y="23476"/>
                    <a:pt x="9722" y="26520"/>
                  </a:cubicBezTo>
                  <a:cubicBezTo>
                    <a:pt x="10646" y="29158"/>
                    <a:pt x="11357" y="31863"/>
                    <a:pt x="12179" y="34532"/>
                  </a:cubicBezTo>
                  <a:cubicBezTo>
                    <a:pt x="12548" y="34532"/>
                    <a:pt x="12899" y="34822"/>
                    <a:pt x="13130" y="35200"/>
                  </a:cubicBezTo>
                  <a:cubicBezTo>
                    <a:pt x="13130" y="35179"/>
                    <a:pt x="13127" y="35157"/>
                    <a:pt x="13123" y="35135"/>
                  </a:cubicBezTo>
                  <a:cubicBezTo>
                    <a:pt x="12138" y="32051"/>
                    <a:pt x="11332" y="28921"/>
                    <a:pt x="10261" y="25861"/>
                  </a:cubicBezTo>
                  <a:cubicBezTo>
                    <a:pt x="9143" y="22675"/>
                    <a:pt x="7875" y="19542"/>
                    <a:pt x="6746" y="16359"/>
                  </a:cubicBezTo>
                  <a:cubicBezTo>
                    <a:pt x="5659" y="13296"/>
                    <a:pt x="4591" y="10218"/>
                    <a:pt x="3560" y="7134"/>
                  </a:cubicBezTo>
                  <a:cubicBezTo>
                    <a:pt x="2806" y="4871"/>
                    <a:pt x="2504" y="2326"/>
                    <a:pt x="983" y="417"/>
                  </a:cubicBezTo>
                  <a:cubicBezTo>
                    <a:pt x="900" y="316"/>
                    <a:pt x="817" y="211"/>
                    <a:pt x="725" y="112"/>
                  </a:cubicBezTo>
                  <a:cubicBezTo>
                    <a:pt x="654" y="34"/>
                    <a:pt x="575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12703750" y="4978088"/>
              <a:ext cx="56500" cy="55825"/>
            </a:xfrm>
            <a:custGeom>
              <a:avLst/>
              <a:gdLst/>
              <a:ahLst/>
              <a:cxnLst/>
              <a:rect l="l" t="t" r="r" b="b"/>
              <a:pathLst>
                <a:path w="2260" h="2233" extrusionOk="0">
                  <a:moveTo>
                    <a:pt x="1098" y="1"/>
                  </a:moveTo>
                  <a:cubicBezTo>
                    <a:pt x="598" y="1"/>
                    <a:pt x="311" y="327"/>
                    <a:pt x="164" y="749"/>
                  </a:cubicBezTo>
                  <a:cubicBezTo>
                    <a:pt x="19" y="1155"/>
                    <a:pt x="0" y="1647"/>
                    <a:pt x="40" y="2026"/>
                  </a:cubicBezTo>
                  <a:cubicBezTo>
                    <a:pt x="47" y="2069"/>
                    <a:pt x="62" y="2109"/>
                    <a:pt x="80" y="2149"/>
                  </a:cubicBezTo>
                  <a:cubicBezTo>
                    <a:pt x="156" y="2060"/>
                    <a:pt x="270" y="2002"/>
                    <a:pt x="382" y="2002"/>
                  </a:cubicBezTo>
                  <a:cubicBezTo>
                    <a:pt x="485" y="2002"/>
                    <a:pt x="586" y="2050"/>
                    <a:pt x="656" y="2168"/>
                  </a:cubicBezTo>
                  <a:cubicBezTo>
                    <a:pt x="668" y="2189"/>
                    <a:pt x="687" y="2211"/>
                    <a:pt x="699" y="2232"/>
                  </a:cubicBezTo>
                  <a:cubicBezTo>
                    <a:pt x="755" y="2168"/>
                    <a:pt x="779" y="2078"/>
                    <a:pt x="770" y="1992"/>
                  </a:cubicBezTo>
                  <a:cubicBezTo>
                    <a:pt x="724" y="1724"/>
                    <a:pt x="718" y="1447"/>
                    <a:pt x="755" y="1176"/>
                  </a:cubicBezTo>
                  <a:cubicBezTo>
                    <a:pt x="800" y="778"/>
                    <a:pt x="945" y="636"/>
                    <a:pt x="1126" y="636"/>
                  </a:cubicBezTo>
                  <a:cubicBezTo>
                    <a:pt x="1541" y="636"/>
                    <a:pt x="2152" y="1382"/>
                    <a:pt x="2223" y="1500"/>
                  </a:cubicBezTo>
                  <a:cubicBezTo>
                    <a:pt x="2238" y="1524"/>
                    <a:pt x="2247" y="1552"/>
                    <a:pt x="2260" y="1577"/>
                  </a:cubicBezTo>
                  <a:cubicBezTo>
                    <a:pt x="2115" y="1115"/>
                    <a:pt x="1977" y="650"/>
                    <a:pt x="1841" y="185"/>
                  </a:cubicBezTo>
                  <a:cubicBezTo>
                    <a:pt x="1678" y="108"/>
                    <a:pt x="1506" y="56"/>
                    <a:pt x="1330" y="22"/>
                  </a:cubicBezTo>
                  <a:cubicBezTo>
                    <a:pt x="1248" y="8"/>
                    <a:pt x="1171" y="1"/>
                    <a:pt x="1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2764400" y="4948163"/>
              <a:ext cx="126050" cy="109200"/>
            </a:xfrm>
            <a:custGeom>
              <a:avLst/>
              <a:gdLst/>
              <a:ahLst/>
              <a:cxnLst/>
              <a:rect l="l" t="t" r="r" b="b"/>
              <a:pathLst>
                <a:path w="5042" h="4368" extrusionOk="0">
                  <a:moveTo>
                    <a:pt x="4039" y="0"/>
                  </a:moveTo>
                  <a:cubicBezTo>
                    <a:pt x="3820" y="0"/>
                    <a:pt x="3592" y="99"/>
                    <a:pt x="3386" y="345"/>
                  </a:cubicBezTo>
                  <a:cubicBezTo>
                    <a:pt x="3251" y="502"/>
                    <a:pt x="3137" y="674"/>
                    <a:pt x="3044" y="862"/>
                  </a:cubicBezTo>
                  <a:cubicBezTo>
                    <a:pt x="3130" y="1127"/>
                    <a:pt x="3217" y="1391"/>
                    <a:pt x="3291" y="1662"/>
                  </a:cubicBezTo>
                  <a:cubicBezTo>
                    <a:pt x="3365" y="1940"/>
                    <a:pt x="3131" y="2131"/>
                    <a:pt x="2912" y="2131"/>
                  </a:cubicBezTo>
                  <a:cubicBezTo>
                    <a:pt x="2775" y="2131"/>
                    <a:pt x="2645" y="2057"/>
                    <a:pt x="2598" y="1884"/>
                  </a:cubicBezTo>
                  <a:cubicBezTo>
                    <a:pt x="2490" y="1487"/>
                    <a:pt x="2367" y="1099"/>
                    <a:pt x="2232" y="711"/>
                  </a:cubicBezTo>
                  <a:cubicBezTo>
                    <a:pt x="1996" y="539"/>
                    <a:pt x="1727" y="432"/>
                    <a:pt x="1414" y="432"/>
                  </a:cubicBezTo>
                  <a:cubicBezTo>
                    <a:pt x="1269" y="432"/>
                    <a:pt x="1114" y="455"/>
                    <a:pt x="948" y="505"/>
                  </a:cubicBezTo>
                  <a:cubicBezTo>
                    <a:pt x="523" y="634"/>
                    <a:pt x="286" y="942"/>
                    <a:pt x="169" y="1330"/>
                  </a:cubicBezTo>
                  <a:cubicBezTo>
                    <a:pt x="302" y="1792"/>
                    <a:pt x="431" y="2250"/>
                    <a:pt x="576" y="2709"/>
                  </a:cubicBezTo>
                  <a:cubicBezTo>
                    <a:pt x="660" y="2983"/>
                    <a:pt x="435" y="3169"/>
                    <a:pt x="215" y="3169"/>
                  </a:cubicBezTo>
                  <a:cubicBezTo>
                    <a:pt x="138" y="3169"/>
                    <a:pt x="62" y="3146"/>
                    <a:pt x="0" y="3097"/>
                  </a:cubicBezTo>
                  <a:lnTo>
                    <a:pt x="0" y="3097"/>
                  </a:lnTo>
                  <a:cubicBezTo>
                    <a:pt x="151" y="3429"/>
                    <a:pt x="277" y="3774"/>
                    <a:pt x="431" y="4097"/>
                  </a:cubicBezTo>
                  <a:cubicBezTo>
                    <a:pt x="431" y="4100"/>
                    <a:pt x="434" y="4106"/>
                    <a:pt x="434" y="4109"/>
                  </a:cubicBezTo>
                  <a:cubicBezTo>
                    <a:pt x="449" y="4137"/>
                    <a:pt x="462" y="4168"/>
                    <a:pt x="477" y="4199"/>
                  </a:cubicBezTo>
                  <a:cubicBezTo>
                    <a:pt x="537" y="4318"/>
                    <a:pt x="637" y="4367"/>
                    <a:pt x="741" y="4367"/>
                  </a:cubicBezTo>
                  <a:cubicBezTo>
                    <a:pt x="962" y="4367"/>
                    <a:pt x="1203" y="4142"/>
                    <a:pt x="1124" y="3885"/>
                  </a:cubicBezTo>
                  <a:cubicBezTo>
                    <a:pt x="890" y="3128"/>
                    <a:pt x="625" y="2167"/>
                    <a:pt x="963" y="1404"/>
                  </a:cubicBezTo>
                  <a:cubicBezTo>
                    <a:pt x="1070" y="1164"/>
                    <a:pt x="1205" y="1070"/>
                    <a:pt x="1351" y="1070"/>
                  </a:cubicBezTo>
                  <a:cubicBezTo>
                    <a:pt x="1823" y="1070"/>
                    <a:pt x="2410" y="2058"/>
                    <a:pt x="2521" y="2253"/>
                  </a:cubicBezTo>
                  <a:cubicBezTo>
                    <a:pt x="2733" y="2629"/>
                    <a:pt x="2897" y="3032"/>
                    <a:pt x="3094" y="3417"/>
                  </a:cubicBezTo>
                  <a:cubicBezTo>
                    <a:pt x="3106" y="3445"/>
                    <a:pt x="3118" y="3475"/>
                    <a:pt x="3134" y="3506"/>
                  </a:cubicBezTo>
                  <a:cubicBezTo>
                    <a:pt x="3197" y="3625"/>
                    <a:pt x="3298" y="3674"/>
                    <a:pt x="3403" y="3674"/>
                  </a:cubicBezTo>
                  <a:cubicBezTo>
                    <a:pt x="3626" y="3674"/>
                    <a:pt x="3865" y="3452"/>
                    <a:pt x="3783" y="3192"/>
                  </a:cubicBezTo>
                  <a:cubicBezTo>
                    <a:pt x="3657" y="2820"/>
                    <a:pt x="3561" y="2438"/>
                    <a:pt x="3497" y="2050"/>
                  </a:cubicBezTo>
                  <a:cubicBezTo>
                    <a:pt x="3449" y="1746"/>
                    <a:pt x="3672" y="780"/>
                    <a:pt x="4033" y="780"/>
                  </a:cubicBezTo>
                  <a:cubicBezTo>
                    <a:pt x="4136" y="780"/>
                    <a:pt x="4249" y="857"/>
                    <a:pt x="4371" y="1050"/>
                  </a:cubicBezTo>
                  <a:cubicBezTo>
                    <a:pt x="4374" y="1016"/>
                    <a:pt x="4377" y="979"/>
                    <a:pt x="4380" y="945"/>
                  </a:cubicBezTo>
                  <a:cubicBezTo>
                    <a:pt x="4402" y="752"/>
                    <a:pt x="4536" y="667"/>
                    <a:pt x="4681" y="667"/>
                  </a:cubicBezTo>
                  <a:cubicBezTo>
                    <a:pt x="4818" y="667"/>
                    <a:pt x="4964" y="742"/>
                    <a:pt x="5039" y="871"/>
                  </a:cubicBezTo>
                  <a:cubicBezTo>
                    <a:pt x="5042" y="800"/>
                    <a:pt x="5027" y="730"/>
                    <a:pt x="4990" y="668"/>
                  </a:cubicBezTo>
                  <a:cubicBezTo>
                    <a:pt x="4759" y="290"/>
                    <a:pt x="4408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2703525" y="5028088"/>
              <a:ext cx="180000" cy="220375"/>
            </a:xfrm>
            <a:custGeom>
              <a:avLst/>
              <a:gdLst/>
              <a:ahLst/>
              <a:cxnLst/>
              <a:rect l="l" t="t" r="r" b="b"/>
              <a:pathLst>
                <a:path w="7200" h="8815" extrusionOk="0">
                  <a:moveTo>
                    <a:pt x="389" y="1"/>
                  </a:moveTo>
                  <a:cubicBezTo>
                    <a:pt x="277" y="1"/>
                    <a:pt x="165" y="58"/>
                    <a:pt x="89" y="146"/>
                  </a:cubicBezTo>
                  <a:cubicBezTo>
                    <a:pt x="31" y="217"/>
                    <a:pt x="0" y="303"/>
                    <a:pt x="6" y="392"/>
                  </a:cubicBezTo>
                  <a:cubicBezTo>
                    <a:pt x="9" y="454"/>
                    <a:pt x="25" y="515"/>
                    <a:pt x="59" y="565"/>
                  </a:cubicBezTo>
                  <a:cubicBezTo>
                    <a:pt x="924" y="1990"/>
                    <a:pt x="2275" y="2969"/>
                    <a:pt x="3291" y="4271"/>
                  </a:cubicBezTo>
                  <a:cubicBezTo>
                    <a:pt x="4433" y="5733"/>
                    <a:pt x="5350" y="7349"/>
                    <a:pt x="6630" y="8706"/>
                  </a:cubicBezTo>
                  <a:cubicBezTo>
                    <a:pt x="6702" y="8783"/>
                    <a:pt x="6781" y="8815"/>
                    <a:pt x="6857" y="8815"/>
                  </a:cubicBezTo>
                  <a:cubicBezTo>
                    <a:pt x="7014" y="8815"/>
                    <a:pt x="7158" y="8678"/>
                    <a:pt x="7200" y="8512"/>
                  </a:cubicBezTo>
                  <a:lnTo>
                    <a:pt x="7200" y="8512"/>
                  </a:lnTo>
                  <a:cubicBezTo>
                    <a:pt x="7137" y="8560"/>
                    <a:pt x="7060" y="8583"/>
                    <a:pt x="6982" y="8583"/>
                  </a:cubicBezTo>
                  <a:cubicBezTo>
                    <a:pt x="6774" y="8583"/>
                    <a:pt x="6563" y="8422"/>
                    <a:pt x="6621" y="8155"/>
                  </a:cubicBezTo>
                  <a:cubicBezTo>
                    <a:pt x="6655" y="8001"/>
                    <a:pt x="6680" y="7844"/>
                    <a:pt x="6711" y="7691"/>
                  </a:cubicBezTo>
                  <a:cubicBezTo>
                    <a:pt x="6209" y="7106"/>
                    <a:pt x="5750" y="6493"/>
                    <a:pt x="5310" y="5862"/>
                  </a:cubicBezTo>
                  <a:cubicBezTo>
                    <a:pt x="5208" y="5914"/>
                    <a:pt x="5104" y="5961"/>
                    <a:pt x="5002" y="6016"/>
                  </a:cubicBezTo>
                  <a:cubicBezTo>
                    <a:pt x="4940" y="6050"/>
                    <a:pt x="4879" y="6065"/>
                    <a:pt x="4820" y="6065"/>
                  </a:cubicBezTo>
                  <a:cubicBezTo>
                    <a:pt x="4493" y="6065"/>
                    <a:pt x="4258" y="5600"/>
                    <a:pt x="4605" y="5410"/>
                  </a:cubicBezTo>
                  <a:cubicBezTo>
                    <a:pt x="4701" y="5357"/>
                    <a:pt x="4796" y="5314"/>
                    <a:pt x="4898" y="5265"/>
                  </a:cubicBezTo>
                  <a:cubicBezTo>
                    <a:pt x="4571" y="4794"/>
                    <a:pt x="4242" y="4326"/>
                    <a:pt x="3897" y="3871"/>
                  </a:cubicBezTo>
                  <a:cubicBezTo>
                    <a:pt x="2915" y="2578"/>
                    <a:pt x="1576" y="1617"/>
                    <a:pt x="711" y="232"/>
                  </a:cubicBezTo>
                  <a:cubicBezTo>
                    <a:pt x="696" y="211"/>
                    <a:pt x="680" y="189"/>
                    <a:pt x="665" y="168"/>
                  </a:cubicBezTo>
                  <a:cubicBezTo>
                    <a:pt x="594" y="49"/>
                    <a:pt x="492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12867600" y="4964813"/>
              <a:ext cx="38025" cy="277850"/>
            </a:xfrm>
            <a:custGeom>
              <a:avLst/>
              <a:gdLst/>
              <a:ahLst/>
              <a:cxnLst/>
              <a:rect l="l" t="t" r="r" b="b"/>
              <a:pathLst>
                <a:path w="1521" h="11114" extrusionOk="0">
                  <a:moveTo>
                    <a:pt x="553" y="1"/>
                  </a:moveTo>
                  <a:cubicBezTo>
                    <a:pt x="408" y="1"/>
                    <a:pt x="274" y="86"/>
                    <a:pt x="252" y="279"/>
                  </a:cubicBezTo>
                  <a:cubicBezTo>
                    <a:pt x="249" y="313"/>
                    <a:pt x="246" y="350"/>
                    <a:pt x="243" y="384"/>
                  </a:cubicBezTo>
                  <a:cubicBezTo>
                    <a:pt x="9" y="2594"/>
                    <a:pt x="305" y="4822"/>
                    <a:pt x="351" y="7036"/>
                  </a:cubicBezTo>
                  <a:cubicBezTo>
                    <a:pt x="711" y="7042"/>
                    <a:pt x="855" y="7611"/>
                    <a:pt x="452" y="7741"/>
                  </a:cubicBezTo>
                  <a:lnTo>
                    <a:pt x="354" y="7774"/>
                  </a:lnTo>
                  <a:cubicBezTo>
                    <a:pt x="351" y="8593"/>
                    <a:pt x="283" y="9412"/>
                    <a:pt x="144" y="10222"/>
                  </a:cubicBezTo>
                  <a:cubicBezTo>
                    <a:pt x="117" y="10375"/>
                    <a:pt x="92" y="10532"/>
                    <a:pt x="58" y="10686"/>
                  </a:cubicBezTo>
                  <a:cubicBezTo>
                    <a:pt x="0" y="10953"/>
                    <a:pt x="211" y="11114"/>
                    <a:pt x="419" y="11114"/>
                  </a:cubicBezTo>
                  <a:cubicBezTo>
                    <a:pt x="497" y="11114"/>
                    <a:pt x="574" y="11091"/>
                    <a:pt x="637" y="11043"/>
                  </a:cubicBezTo>
                  <a:cubicBezTo>
                    <a:pt x="705" y="10994"/>
                    <a:pt x="751" y="10923"/>
                    <a:pt x="766" y="10843"/>
                  </a:cubicBezTo>
                  <a:cubicBezTo>
                    <a:pt x="1520" y="7396"/>
                    <a:pt x="566" y="3902"/>
                    <a:pt x="963" y="433"/>
                  </a:cubicBezTo>
                  <a:cubicBezTo>
                    <a:pt x="969" y="353"/>
                    <a:pt x="954" y="273"/>
                    <a:pt x="911" y="205"/>
                  </a:cubicBezTo>
                  <a:cubicBezTo>
                    <a:pt x="836" y="76"/>
                    <a:pt x="690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12809900" y="5140663"/>
              <a:ext cx="79025" cy="39075"/>
            </a:xfrm>
            <a:custGeom>
              <a:avLst/>
              <a:gdLst/>
              <a:ahLst/>
              <a:cxnLst/>
              <a:rect l="l" t="t" r="r" b="b"/>
              <a:pathLst>
                <a:path w="3161" h="1563" extrusionOk="0">
                  <a:moveTo>
                    <a:pt x="2636" y="1"/>
                  </a:moveTo>
                  <a:cubicBezTo>
                    <a:pt x="2601" y="1"/>
                    <a:pt x="2568" y="6"/>
                    <a:pt x="2536" y="14"/>
                  </a:cubicBezTo>
                  <a:cubicBezTo>
                    <a:pt x="1886" y="226"/>
                    <a:pt x="1252" y="457"/>
                    <a:pt x="639" y="762"/>
                  </a:cubicBezTo>
                  <a:cubicBezTo>
                    <a:pt x="544" y="808"/>
                    <a:pt x="446" y="854"/>
                    <a:pt x="350" y="907"/>
                  </a:cubicBezTo>
                  <a:cubicBezTo>
                    <a:pt x="0" y="1097"/>
                    <a:pt x="235" y="1562"/>
                    <a:pt x="564" y="1562"/>
                  </a:cubicBezTo>
                  <a:cubicBezTo>
                    <a:pt x="623" y="1562"/>
                    <a:pt x="685" y="1547"/>
                    <a:pt x="747" y="1513"/>
                  </a:cubicBezTo>
                  <a:cubicBezTo>
                    <a:pt x="849" y="1458"/>
                    <a:pt x="953" y="1411"/>
                    <a:pt x="1055" y="1359"/>
                  </a:cubicBezTo>
                  <a:cubicBezTo>
                    <a:pt x="1575" y="1110"/>
                    <a:pt x="2111" y="919"/>
                    <a:pt x="2662" y="740"/>
                  </a:cubicBezTo>
                  <a:lnTo>
                    <a:pt x="2760" y="707"/>
                  </a:lnTo>
                  <a:cubicBezTo>
                    <a:pt x="3160" y="574"/>
                    <a:pt x="3016" y="5"/>
                    <a:pt x="2659" y="2"/>
                  </a:cubicBezTo>
                  <a:cubicBezTo>
                    <a:pt x="2651" y="1"/>
                    <a:pt x="2644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12463325" y="4117988"/>
              <a:ext cx="317575" cy="909325"/>
            </a:xfrm>
            <a:custGeom>
              <a:avLst/>
              <a:gdLst/>
              <a:ahLst/>
              <a:cxnLst/>
              <a:rect l="l" t="t" r="r" b="b"/>
              <a:pathLst>
                <a:path w="12703" h="36373" extrusionOk="0">
                  <a:moveTo>
                    <a:pt x="367" y="0"/>
                  </a:moveTo>
                  <a:cubicBezTo>
                    <a:pt x="179" y="0"/>
                    <a:pt x="0" y="124"/>
                    <a:pt x="29" y="363"/>
                  </a:cubicBezTo>
                  <a:cubicBezTo>
                    <a:pt x="38" y="440"/>
                    <a:pt x="54" y="511"/>
                    <a:pt x="63" y="588"/>
                  </a:cubicBezTo>
                  <a:cubicBezTo>
                    <a:pt x="454" y="3435"/>
                    <a:pt x="1507" y="6098"/>
                    <a:pt x="2630" y="8730"/>
                  </a:cubicBezTo>
                  <a:cubicBezTo>
                    <a:pt x="3849" y="11577"/>
                    <a:pt x="4880" y="14440"/>
                    <a:pt x="5896" y="17358"/>
                  </a:cubicBezTo>
                  <a:cubicBezTo>
                    <a:pt x="6955" y="20393"/>
                    <a:pt x="8094" y="23403"/>
                    <a:pt x="9125" y="26451"/>
                  </a:cubicBezTo>
                  <a:cubicBezTo>
                    <a:pt x="10030" y="29129"/>
                    <a:pt x="10676" y="31877"/>
                    <a:pt x="11461" y="34586"/>
                  </a:cubicBezTo>
                  <a:cubicBezTo>
                    <a:pt x="11594" y="35051"/>
                    <a:pt x="11735" y="35516"/>
                    <a:pt x="11880" y="35981"/>
                  </a:cubicBezTo>
                  <a:cubicBezTo>
                    <a:pt x="11895" y="36033"/>
                    <a:pt x="11911" y="36085"/>
                    <a:pt x="11926" y="36134"/>
                  </a:cubicBezTo>
                  <a:cubicBezTo>
                    <a:pt x="11948" y="36202"/>
                    <a:pt x="11988" y="36261"/>
                    <a:pt x="12043" y="36301"/>
                  </a:cubicBezTo>
                  <a:cubicBezTo>
                    <a:pt x="12105" y="36350"/>
                    <a:pt x="12181" y="36373"/>
                    <a:pt x="12258" y="36373"/>
                  </a:cubicBezTo>
                  <a:cubicBezTo>
                    <a:pt x="12478" y="36373"/>
                    <a:pt x="12702" y="36187"/>
                    <a:pt x="12616" y="35913"/>
                  </a:cubicBezTo>
                  <a:cubicBezTo>
                    <a:pt x="12471" y="35454"/>
                    <a:pt x="12342" y="34992"/>
                    <a:pt x="12209" y="34534"/>
                  </a:cubicBezTo>
                  <a:cubicBezTo>
                    <a:pt x="11498" y="32077"/>
                    <a:pt x="10910" y="29587"/>
                    <a:pt x="10122" y="27156"/>
                  </a:cubicBezTo>
                  <a:cubicBezTo>
                    <a:pt x="10082" y="27146"/>
                    <a:pt x="10055" y="27112"/>
                    <a:pt x="10051" y="27072"/>
                  </a:cubicBezTo>
                  <a:cubicBezTo>
                    <a:pt x="10045" y="27020"/>
                    <a:pt x="10048" y="26971"/>
                    <a:pt x="10042" y="26919"/>
                  </a:cubicBezTo>
                  <a:cubicBezTo>
                    <a:pt x="9842" y="26300"/>
                    <a:pt x="9633" y="25681"/>
                    <a:pt x="9417" y="25066"/>
                  </a:cubicBezTo>
                  <a:cubicBezTo>
                    <a:pt x="9396" y="25044"/>
                    <a:pt x="9384" y="25010"/>
                    <a:pt x="9384" y="24979"/>
                  </a:cubicBezTo>
                  <a:cubicBezTo>
                    <a:pt x="9384" y="24973"/>
                    <a:pt x="9384" y="24970"/>
                    <a:pt x="9384" y="24967"/>
                  </a:cubicBezTo>
                  <a:cubicBezTo>
                    <a:pt x="8577" y="22634"/>
                    <a:pt x="7715" y="20322"/>
                    <a:pt x="6890" y="17998"/>
                  </a:cubicBezTo>
                  <a:cubicBezTo>
                    <a:pt x="5850" y="15080"/>
                    <a:pt x="4896" y="12165"/>
                    <a:pt x="3671" y="9318"/>
                  </a:cubicBezTo>
                  <a:cubicBezTo>
                    <a:pt x="2424" y="6421"/>
                    <a:pt x="1146" y="3491"/>
                    <a:pt x="756" y="333"/>
                  </a:cubicBezTo>
                  <a:cubicBezTo>
                    <a:pt x="727" y="109"/>
                    <a:pt x="543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12528875" y="4100563"/>
              <a:ext cx="319650" cy="900825"/>
            </a:xfrm>
            <a:custGeom>
              <a:avLst/>
              <a:gdLst/>
              <a:ahLst/>
              <a:cxnLst/>
              <a:rect l="l" t="t" r="r" b="b"/>
              <a:pathLst>
                <a:path w="12786" h="36033" extrusionOk="0">
                  <a:moveTo>
                    <a:pt x="452" y="1"/>
                  </a:moveTo>
                  <a:cubicBezTo>
                    <a:pt x="230" y="1"/>
                    <a:pt x="1" y="191"/>
                    <a:pt x="88" y="466"/>
                  </a:cubicBezTo>
                  <a:lnTo>
                    <a:pt x="110" y="528"/>
                  </a:lnTo>
                  <a:cubicBezTo>
                    <a:pt x="2046" y="6503"/>
                    <a:pt x="4154" y="12419"/>
                    <a:pt x="6109" y="18387"/>
                  </a:cubicBezTo>
                  <a:cubicBezTo>
                    <a:pt x="7097" y="21404"/>
                    <a:pt x="8033" y="24436"/>
                    <a:pt x="8895" y="27492"/>
                  </a:cubicBezTo>
                  <a:cubicBezTo>
                    <a:pt x="9590" y="29958"/>
                    <a:pt x="10828" y="32208"/>
                    <a:pt x="11653" y="34615"/>
                  </a:cubicBezTo>
                  <a:cubicBezTo>
                    <a:pt x="11788" y="35000"/>
                    <a:pt x="11911" y="35391"/>
                    <a:pt x="12019" y="35785"/>
                  </a:cubicBezTo>
                  <a:cubicBezTo>
                    <a:pt x="12066" y="35958"/>
                    <a:pt x="12196" y="36032"/>
                    <a:pt x="12333" y="36032"/>
                  </a:cubicBezTo>
                  <a:cubicBezTo>
                    <a:pt x="12552" y="36032"/>
                    <a:pt x="12786" y="35841"/>
                    <a:pt x="12712" y="35563"/>
                  </a:cubicBezTo>
                  <a:cubicBezTo>
                    <a:pt x="12638" y="35295"/>
                    <a:pt x="12551" y="35028"/>
                    <a:pt x="12465" y="34763"/>
                  </a:cubicBezTo>
                  <a:cubicBezTo>
                    <a:pt x="11643" y="32214"/>
                    <a:pt x="10311" y="29866"/>
                    <a:pt x="9587" y="27271"/>
                  </a:cubicBezTo>
                  <a:cubicBezTo>
                    <a:pt x="8735" y="24211"/>
                    <a:pt x="7783" y="21182"/>
                    <a:pt x="6802" y="18163"/>
                  </a:cubicBezTo>
                  <a:cubicBezTo>
                    <a:pt x="4859" y="12213"/>
                    <a:pt x="2754" y="6318"/>
                    <a:pt x="821" y="365"/>
                  </a:cubicBezTo>
                  <a:cubicBezTo>
                    <a:pt x="808" y="325"/>
                    <a:pt x="793" y="285"/>
                    <a:pt x="781" y="245"/>
                  </a:cubicBezTo>
                  <a:cubicBezTo>
                    <a:pt x="725" y="74"/>
                    <a:pt x="590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12484150" y="4124788"/>
              <a:ext cx="318850" cy="836425"/>
            </a:xfrm>
            <a:custGeom>
              <a:avLst/>
              <a:gdLst/>
              <a:ahLst/>
              <a:cxnLst/>
              <a:rect l="l" t="t" r="r" b="b"/>
              <a:pathLst>
                <a:path w="12754" h="33457" extrusionOk="0">
                  <a:moveTo>
                    <a:pt x="2625" y="5783"/>
                  </a:moveTo>
                  <a:cubicBezTo>
                    <a:pt x="2625" y="5783"/>
                    <a:pt x="2624" y="5784"/>
                    <a:pt x="2624" y="5784"/>
                  </a:cubicBezTo>
                  <a:lnTo>
                    <a:pt x="2624" y="5784"/>
                  </a:lnTo>
                  <a:cubicBezTo>
                    <a:pt x="2624" y="5784"/>
                    <a:pt x="2625" y="5783"/>
                    <a:pt x="2625" y="5783"/>
                  </a:cubicBezTo>
                  <a:close/>
                  <a:moveTo>
                    <a:pt x="1446" y="1"/>
                  </a:moveTo>
                  <a:cubicBezTo>
                    <a:pt x="1419" y="1"/>
                    <a:pt x="1392" y="10"/>
                    <a:pt x="1372" y="27"/>
                  </a:cubicBezTo>
                  <a:cubicBezTo>
                    <a:pt x="1216" y="164"/>
                    <a:pt x="799" y="828"/>
                    <a:pt x="635" y="828"/>
                  </a:cubicBezTo>
                  <a:cubicBezTo>
                    <a:pt x="590" y="828"/>
                    <a:pt x="564" y="776"/>
                    <a:pt x="569" y="649"/>
                  </a:cubicBezTo>
                  <a:cubicBezTo>
                    <a:pt x="566" y="601"/>
                    <a:pt x="529" y="562"/>
                    <a:pt x="479" y="562"/>
                  </a:cubicBezTo>
                  <a:cubicBezTo>
                    <a:pt x="477" y="562"/>
                    <a:pt x="475" y="562"/>
                    <a:pt x="473" y="562"/>
                  </a:cubicBezTo>
                  <a:cubicBezTo>
                    <a:pt x="230" y="578"/>
                    <a:pt x="289" y="559"/>
                    <a:pt x="83" y="689"/>
                  </a:cubicBezTo>
                  <a:cubicBezTo>
                    <a:pt x="0" y="740"/>
                    <a:pt x="56" y="854"/>
                    <a:pt x="133" y="854"/>
                  </a:cubicBezTo>
                  <a:cubicBezTo>
                    <a:pt x="149" y="854"/>
                    <a:pt x="165" y="850"/>
                    <a:pt x="181" y="839"/>
                  </a:cubicBezTo>
                  <a:cubicBezTo>
                    <a:pt x="240" y="852"/>
                    <a:pt x="298" y="864"/>
                    <a:pt x="357" y="879"/>
                  </a:cubicBezTo>
                  <a:cubicBezTo>
                    <a:pt x="327" y="943"/>
                    <a:pt x="380" y="1007"/>
                    <a:pt x="440" y="1007"/>
                  </a:cubicBezTo>
                  <a:cubicBezTo>
                    <a:pt x="455" y="1007"/>
                    <a:pt x="471" y="1003"/>
                    <a:pt x="486" y="993"/>
                  </a:cubicBezTo>
                  <a:cubicBezTo>
                    <a:pt x="831" y="803"/>
                    <a:pt x="707" y="883"/>
                    <a:pt x="1021" y="606"/>
                  </a:cubicBezTo>
                  <a:cubicBezTo>
                    <a:pt x="1151" y="490"/>
                    <a:pt x="1230" y="442"/>
                    <a:pt x="1273" y="442"/>
                  </a:cubicBezTo>
                  <a:cubicBezTo>
                    <a:pt x="1464" y="442"/>
                    <a:pt x="932" y="1393"/>
                    <a:pt x="849" y="1609"/>
                  </a:cubicBezTo>
                  <a:cubicBezTo>
                    <a:pt x="822" y="1672"/>
                    <a:pt x="879" y="1745"/>
                    <a:pt x="936" y="1745"/>
                  </a:cubicBezTo>
                  <a:cubicBezTo>
                    <a:pt x="958" y="1745"/>
                    <a:pt x="979" y="1735"/>
                    <a:pt x="997" y="1711"/>
                  </a:cubicBezTo>
                  <a:cubicBezTo>
                    <a:pt x="1040" y="1650"/>
                    <a:pt x="1666" y="1012"/>
                    <a:pt x="1731" y="1012"/>
                  </a:cubicBezTo>
                  <a:cubicBezTo>
                    <a:pt x="1735" y="1012"/>
                    <a:pt x="1737" y="1015"/>
                    <a:pt x="1736" y="1021"/>
                  </a:cubicBezTo>
                  <a:cubicBezTo>
                    <a:pt x="1637" y="1495"/>
                    <a:pt x="1428" y="1945"/>
                    <a:pt x="1225" y="2379"/>
                  </a:cubicBezTo>
                  <a:cubicBezTo>
                    <a:pt x="1190" y="2448"/>
                    <a:pt x="1245" y="2506"/>
                    <a:pt x="1309" y="2506"/>
                  </a:cubicBezTo>
                  <a:cubicBezTo>
                    <a:pt x="1324" y="2506"/>
                    <a:pt x="1339" y="2503"/>
                    <a:pt x="1354" y="2496"/>
                  </a:cubicBezTo>
                  <a:cubicBezTo>
                    <a:pt x="1534" y="2404"/>
                    <a:pt x="1741" y="2325"/>
                    <a:pt x="1864" y="2153"/>
                  </a:cubicBezTo>
                  <a:lnTo>
                    <a:pt x="1864" y="2153"/>
                  </a:lnTo>
                  <a:cubicBezTo>
                    <a:pt x="1658" y="2446"/>
                    <a:pt x="1571" y="2978"/>
                    <a:pt x="1406" y="3336"/>
                  </a:cubicBezTo>
                  <a:cubicBezTo>
                    <a:pt x="1383" y="3391"/>
                    <a:pt x="1421" y="3470"/>
                    <a:pt x="1483" y="3470"/>
                  </a:cubicBezTo>
                  <a:cubicBezTo>
                    <a:pt x="1493" y="3470"/>
                    <a:pt x="1505" y="3468"/>
                    <a:pt x="1517" y="3462"/>
                  </a:cubicBezTo>
                  <a:cubicBezTo>
                    <a:pt x="1757" y="3351"/>
                    <a:pt x="1929" y="3299"/>
                    <a:pt x="2111" y="3087"/>
                  </a:cubicBezTo>
                  <a:lnTo>
                    <a:pt x="2111" y="3087"/>
                  </a:lnTo>
                  <a:cubicBezTo>
                    <a:pt x="1948" y="3277"/>
                    <a:pt x="1868" y="3982"/>
                    <a:pt x="1812" y="4241"/>
                  </a:cubicBezTo>
                  <a:cubicBezTo>
                    <a:pt x="1801" y="4302"/>
                    <a:pt x="1849" y="4351"/>
                    <a:pt x="1902" y="4351"/>
                  </a:cubicBezTo>
                  <a:cubicBezTo>
                    <a:pt x="1918" y="4351"/>
                    <a:pt x="1935" y="4346"/>
                    <a:pt x="1951" y="4336"/>
                  </a:cubicBezTo>
                  <a:cubicBezTo>
                    <a:pt x="2181" y="4207"/>
                    <a:pt x="2403" y="3888"/>
                    <a:pt x="2491" y="3888"/>
                  </a:cubicBezTo>
                  <a:cubicBezTo>
                    <a:pt x="2537" y="3888"/>
                    <a:pt x="2546" y="3975"/>
                    <a:pt x="2502" y="4222"/>
                  </a:cubicBezTo>
                  <a:cubicBezTo>
                    <a:pt x="2385" y="4853"/>
                    <a:pt x="2123" y="5441"/>
                    <a:pt x="2025" y="6078"/>
                  </a:cubicBezTo>
                  <a:cubicBezTo>
                    <a:pt x="2013" y="6140"/>
                    <a:pt x="2061" y="6188"/>
                    <a:pt x="2114" y="6188"/>
                  </a:cubicBezTo>
                  <a:cubicBezTo>
                    <a:pt x="2131" y="6188"/>
                    <a:pt x="2148" y="6184"/>
                    <a:pt x="2163" y="6174"/>
                  </a:cubicBezTo>
                  <a:cubicBezTo>
                    <a:pt x="2486" y="5983"/>
                    <a:pt x="2373" y="6075"/>
                    <a:pt x="2624" y="5784"/>
                  </a:cubicBezTo>
                  <a:lnTo>
                    <a:pt x="2624" y="5784"/>
                  </a:lnTo>
                  <a:cubicBezTo>
                    <a:pt x="2622" y="5786"/>
                    <a:pt x="2621" y="5787"/>
                    <a:pt x="2621" y="5787"/>
                  </a:cubicBezTo>
                  <a:cubicBezTo>
                    <a:pt x="2607" y="5787"/>
                    <a:pt x="2910" y="5262"/>
                    <a:pt x="3033" y="5262"/>
                  </a:cubicBezTo>
                  <a:cubicBezTo>
                    <a:pt x="3073" y="5262"/>
                    <a:pt x="3094" y="5319"/>
                    <a:pt x="3078" y="5469"/>
                  </a:cubicBezTo>
                  <a:cubicBezTo>
                    <a:pt x="3010" y="6122"/>
                    <a:pt x="2514" y="6676"/>
                    <a:pt x="2434" y="7347"/>
                  </a:cubicBezTo>
                  <a:cubicBezTo>
                    <a:pt x="2422" y="7406"/>
                    <a:pt x="2472" y="7455"/>
                    <a:pt x="2526" y="7455"/>
                  </a:cubicBezTo>
                  <a:cubicBezTo>
                    <a:pt x="2542" y="7455"/>
                    <a:pt x="2558" y="7451"/>
                    <a:pt x="2573" y="7442"/>
                  </a:cubicBezTo>
                  <a:cubicBezTo>
                    <a:pt x="2825" y="7313"/>
                    <a:pt x="3539" y="6796"/>
                    <a:pt x="3564" y="6537"/>
                  </a:cubicBezTo>
                  <a:lnTo>
                    <a:pt x="3564" y="6537"/>
                  </a:lnTo>
                  <a:cubicBezTo>
                    <a:pt x="3499" y="7224"/>
                    <a:pt x="3161" y="7818"/>
                    <a:pt x="3188" y="8526"/>
                  </a:cubicBezTo>
                  <a:cubicBezTo>
                    <a:pt x="3191" y="8576"/>
                    <a:pt x="3233" y="8610"/>
                    <a:pt x="3279" y="8610"/>
                  </a:cubicBezTo>
                  <a:cubicBezTo>
                    <a:pt x="3295" y="8610"/>
                    <a:pt x="3312" y="8606"/>
                    <a:pt x="3327" y="8596"/>
                  </a:cubicBezTo>
                  <a:cubicBezTo>
                    <a:pt x="3715" y="8384"/>
                    <a:pt x="3918" y="8085"/>
                    <a:pt x="4176" y="7725"/>
                  </a:cubicBezTo>
                  <a:lnTo>
                    <a:pt x="4176" y="7725"/>
                  </a:lnTo>
                  <a:cubicBezTo>
                    <a:pt x="4170" y="8021"/>
                    <a:pt x="4121" y="8313"/>
                    <a:pt x="4032" y="8596"/>
                  </a:cubicBezTo>
                  <a:cubicBezTo>
                    <a:pt x="3936" y="8975"/>
                    <a:pt x="3813" y="9351"/>
                    <a:pt x="3715" y="9732"/>
                  </a:cubicBezTo>
                  <a:cubicBezTo>
                    <a:pt x="3698" y="9796"/>
                    <a:pt x="3749" y="9836"/>
                    <a:pt x="3803" y="9836"/>
                  </a:cubicBezTo>
                  <a:cubicBezTo>
                    <a:pt x="3827" y="9836"/>
                    <a:pt x="3852" y="9827"/>
                    <a:pt x="3872" y="9809"/>
                  </a:cubicBezTo>
                  <a:cubicBezTo>
                    <a:pt x="4001" y="9689"/>
                    <a:pt x="4506" y="9172"/>
                    <a:pt x="4509" y="9157"/>
                  </a:cubicBezTo>
                  <a:lnTo>
                    <a:pt x="4509" y="9157"/>
                  </a:lnTo>
                  <a:cubicBezTo>
                    <a:pt x="4407" y="9760"/>
                    <a:pt x="4075" y="10308"/>
                    <a:pt x="3970" y="10920"/>
                  </a:cubicBezTo>
                  <a:cubicBezTo>
                    <a:pt x="3958" y="10980"/>
                    <a:pt x="4007" y="11030"/>
                    <a:pt x="4061" y="11030"/>
                  </a:cubicBezTo>
                  <a:cubicBezTo>
                    <a:pt x="4077" y="11030"/>
                    <a:pt x="4093" y="11026"/>
                    <a:pt x="4109" y="11016"/>
                  </a:cubicBezTo>
                  <a:cubicBezTo>
                    <a:pt x="4435" y="10819"/>
                    <a:pt x="4318" y="10917"/>
                    <a:pt x="4570" y="10616"/>
                  </a:cubicBezTo>
                  <a:cubicBezTo>
                    <a:pt x="4699" y="10462"/>
                    <a:pt x="4801" y="10392"/>
                    <a:pt x="4870" y="10392"/>
                  </a:cubicBezTo>
                  <a:cubicBezTo>
                    <a:pt x="4975" y="10392"/>
                    <a:pt x="5004" y="10558"/>
                    <a:pt x="4937" y="10846"/>
                  </a:cubicBezTo>
                  <a:cubicBezTo>
                    <a:pt x="4798" y="11465"/>
                    <a:pt x="4586" y="11988"/>
                    <a:pt x="4644" y="12632"/>
                  </a:cubicBezTo>
                  <a:cubicBezTo>
                    <a:pt x="4648" y="12681"/>
                    <a:pt x="4695" y="12719"/>
                    <a:pt x="4741" y="12719"/>
                  </a:cubicBezTo>
                  <a:cubicBezTo>
                    <a:pt x="4764" y="12719"/>
                    <a:pt x="4787" y="12710"/>
                    <a:pt x="4804" y="12687"/>
                  </a:cubicBezTo>
                  <a:cubicBezTo>
                    <a:pt x="4952" y="12494"/>
                    <a:pt x="5315" y="11793"/>
                    <a:pt x="5462" y="11793"/>
                  </a:cubicBezTo>
                  <a:cubicBezTo>
                    <a:pt x="5524" y="11793"/>
                    <a:pt x="5549" y="11916"/>
                    <a:pt x="5503" y="12253"/>
                  </a:cubicBezTo>
                  <a:cubicBezTo>
                    <a:pt x="5423" y="12841"/>
                    <a:pt x="5208" y="13407"/>
                    <a:pt x="5094" y="13989"/>
                  </a:cubicBezTo>
                  <a:cubicBezTo>
                    <a:pt x="5082" y="14051"/>
                    <a:pt x="5130" y="14099"/>
                    <a:pt x="5183" y="14099"/>
                  </a:cubicBezTo>
                  <a:cubicBezTo>
                    <a:pt x="5200" y="14099"/>
                    <a:pt x="5216" y="14095"/>
                    <a:pt x="5232" y="14085"/>
                  </a:cubicBezTo>
                  <a:cubicBezTo>
                    <a:pt x="5509" y="13936"/>
                    <a:pt x="5853" y="13396"/>
                    <a:pt x="5989" y="13396"/>
                  </a:cubicBezTo>
                  <a:cubicBezTo>
                    <a:pt x="6041" y="13396"/>
                    <a:pt x="6062" y="13478"/>
                    <a:pt x="6036" y="13697"/>
                  </a:cubicBezTo>
                  <a:cubicBezTo>
                    <a:pt x="5949" y="14405"/>
                    <a:pt x="5608" y="15011"/>
                    <a:pt x="5651" y="15741"/>
                  </a:cubicBezTo>
                  <a:cubicBezTo>
                    <a:pt x="5655" y="15793"/>
                    <a:pt x="5698" y="15827"/>
                    <a:pt x="5744" y="15827"/>
                  </a:cubicBezTo>
                  <a:cubicBezTo>
                    <a:pt x="5767" y="15827"/>
                    <a:pt x="5792" y="15817"/>
                    <a:pt x="5811" y="15796"/>
                  </a:cubicBezTo>
                  <a:cubicBezTo>
                    <a:pt x="5813" y="15791"/>
                    <a:pt x="6298" y="15170"/>
                    <a:pt x="6470" y="15170"/>
                  </a:cubicBezTo>
                  <a:cubicBezTo>
                    <a:pt x="6513" y="15170"/>
                    <a:pt x="6537" y="15209"/>
                    <a:pt x="6528" y="15307"/>
                  </a:cubicBezTo>
                  <a:cubicBezTo>
                    <a:pt x="6479" y="15855"/>
                    <a:pt x="6331" y="16384"/>
                    <a:pt x="6291" y="16935"/>
                  </a:cubicBezTo>
                  <a:cubicBezTo>
                    <a:pt x="6287" y="16990"/>
                    <a:pt x="6332" y="17016"/>
                    <a:pt x="6377" y="17016"/>
                  </a:cubicBezTo>
                  <a:cubicBezTo>
                    <a:pt x="6404" y="17016"/>
                    <a:pt x="6430" y="17007"/>
                    <a:pt x="6448" y="16990"/>
                  </a:cubicBezTo>
                  <a:cubicBezTo>
                    <a:pt x="6679" y="16774"/>
                    <a:pt x="6867" y="16551"/>
                    <a:pt x="6953" y="16551"/>
                  </a:cubicBezTo>
                  <a:cubicBezTo>
                    <a:pt x="7020" y="16551"/>
                    <a:pt x="7026" y="16685"/>
                    <a:pt x="6944" y="17058"/>
                  </a:cubicBezTo>
                  <a:cubicBezTo>
                    <a:pt x="6839" y="17538"/>
                    <a:pt x="6741" y="17942"/>
                    <a:pt x="6774" y="18431"/>
                  </a:cubicBezTo>
                  <a:cubicBezTo>
                    <a:pt x="6779" y="18479"/>
                    <a:pt x="6827" y="18518"/>
                    <a:pt x="6874" y="18518"/>
                  </a:cubicBezTo>
                  <a:cubicBezTo>
                    <a:pt x="6896" y="18518"/>
                    <a:pt x="6918" y="18509"/>
                    <a:pt x="6934" y="18486"/>
                  </a:cubicBezTo>
                  <a:cubicBezTo>
                    <a:pt x="7110" y="18245"/>
                    <a:pt x="7369" y="17729"/>
                    <a:pt x="7460" y="17729"/>
                  </a:cubicBezTo>
                  <a:cubicBezTo>
                    <a:pt x="7504" y="17729"/>
                    <a:pt x="7508" y="17852"/>
                    <a:pt x="7442" y="18191"/>
                  </a:cubicBezTo>
                  <a:cubicBezTo>
                    <a:pt x="7338" y="18733"/>
                    <a:pt x="7252" y="19262"/>
                    <a:pt x="7221" y="19813"/>
                  </a:cubicBezTo>
                  <a:cubicBezTo>
                    <a:pt x="7225" y="19865"/>
                    <a:pt x="7268" y="19898"/>
                    <a:pt x="7313" y="19898"/>
                  </a:cubicBezTo>
                  <a:cubicBezTo>
                    <a:pt x="7329" y="19898"/>
                    <a:pt x="7347" y="19894"/>
                    <a:pt x="7362" y="19884"/>
                  </a:cubicBezTo>
                  <a:cubicBezTo>
                    <a:pt x="7659" y="19633"/>
                    <a:pt x="7847" y="19439"/>
                    <a:pt x="7967" y="19043"/>
                  </a:cubicBezTo>
                  <a:lnTo>
                    <a:pt x="7967" y="19043"/>
                  </a:lnTo>
                  <a:cubicBezTo>
                    <a:pt x="7777" y="19674"/>
                    <a:pt x="7661" y="20640"/>
                    <a:pt x="7707" y="21312"/>
                  </a:cubicBezTo>
                  <a:cubicBezTo>
                    <a:pt x="7711" y="21364"/>
                    <a:pt x="7755" y="21397"/>
                    <a:pt x="7799" y="21397"/>
                  </a:cubicBezTo>
                  <a:cubicBezTo>
                    <a:pt x="7822" y="21397"/>
                    <a:pt x="7846" y="21388"/>
                    <a:pt x="7864" y="21368"/>
                  </a:cubicBezTo>
                  <a:cubicBezTo>
                    <a:pt x="8027" y="21232"/>
                    <a:pt x="8169" y="21075"/>
                    <a:pt x="8286" y="20897"/>
                  </a:cubicBezTo>
                  <a:cubicBezTo>
                    <a:pt x="8410" y="20736"/>
                    <a:pt x="8481" y="20672"/>
                    <a:pt x="8517" y="20672"/>
                  </a:cubicBezTo>
                  <a:cubicBezTo>
                    <a:pt x="8629" y="20672"/>
                    <a:pt x="8416" y="21261"/>
                    <a:pt x="8381" y="21451"/>
                  </a:cubicBezTo>
                  <a:cubicBezTo>
                    <a:pt x="8277" y="21999"/>
                    <a:pt x="8169" y="22519"/>
                    <a:pt x="8150" y="23076"/>
                  </a:cubicBezTo>
                  <a:cubicBezTo>
                    <a:pt x="8148" y="23128"/>
                    <a:pt x="8195" y="23161"/>
                    <a:pt x="8241" y="23161"/>
                  </a:cubicBezTo>
                  <a:cubicBezTo>
                    <a:pt x="8266" y="23161"/>
                    <a:pt x="8290" y="23152"/>
                    <a:pt x="8307" y="23131"/>
                  </a:cubicBezTo>
                  <a:cubicBezTo>
                    <a:pt x="8526" y="22876"/>
                    <a:pt x="9021" y="22229"/>
                    <a:pt x="9003" y="22029"/>
                  </a:cubicBezTo>
                  <a:lnTo>
                    <a:pt x="9003" y="22029"/>
                  </a:lnTo>
                  <a:cubicBezTo>
                    <a:pt x="9089" y="22885"/>
                    <a:pt x="8646" y="23836"/>
                    <a:pt x="8560" y="24692"/>
                  </a:cubicBezTo>
                  <a:cubicBezTo>
                    <a:pt x="8560" y="24695"/>
                    <a:pt x="8560" y="24698"/>
                    <a:pt x="8560" y="24701"/>
                  </a:cubicBezTo>
                  <a:cubicBezTo>
                    <a:pt x="8557" y="24735"/>
                    <a:pt x="8569" y="24766"/>
                    <a:pt x="8594" y="24790"/>
                  </a:cubicBezTo>
                  <a:cubicBezTo>
                    <a:pt x="8609" y="24807"/>
                    <a:pt x="8629" y="24816"/>
                    <a:pt x="8649" y="24816"/>
                  </a:cubicBezTo>
                  <a:cubicBezTo>
                    <a:pt x="8667" y="24816"/>
                    <a:pt x="8684" y="24809"/>
                    <a:pt x="8698" y="24797"/>
                  </a:cubicBezTo>
                  <a:cubicBezTo>
                    <a:pt x="9073" y="24495"/>
                    <a:pt x="9350" y="24061"/>
                    <a:pt x="9456" y="24061"/>
                  </a:cubicBezTo>
                  <a:cubicBezTo>
                    <a:pt x="9528" y="24061"/>
                    <a:pt x="9521" y="24263"/>
                    <a:pt x="9412" y="24846"/>
                  </a:cubicBezTo>
                  <a:cubicBezTo>
                    <a:pt x="9295" y="25465"/>
                    <a:pt x="9169" y="26025"/>
                    <a:pt x="9218" y="26643"/>
                  </a:cubicBezTo>
                  <a:cubicBezTo>
                    <a:pt x="9225" y="26696"/>
                    <a:pt x="9218" y="26745"/>
                    <a:pt x="9228" y="26797"/>
                  </a:cubicBezTo>
                  <a:cubicBezTo>
                    <a:pt x="9231" y="26837"/>
                    <a:pt x="9258" y="26868"/>
                    <a:pt x="9295" y="26877"/>
                  </a:cubicBezTo>
                  <a:cubicBezTo>
                    <a:pt x="9302" y="26878"/>
                    <a:pt x="9308" y="26879"/>
                    <a:pt x="9314" y="26879"/>
                  </a:cubicBezTo>
                  <a:cubicBezTo>
                    <a:pt x="9344" y="26879"/>
                    <a:pt x="9373" y="26866"/>
                    <a:pt x="9391" y="26840"/>
                  </a:cubicBezTo>
                  <a:cubicBezTo>
                    <a:pt x="9594" y="26530"/>
                    <a:pt x="9763" y="26206"/>
                    <a:pt x="9939" y="25877"/>
                  </a:cubicBezTo>
                  <a:cubicBezTo>
                    <a:pt x="10176" y="26092"/>
                    <a:pt x="10268" y="26345"/>
                    <a:pt x="10216" y="26640"/>
                  </a:cubicBezTo>
                  <a:cubicBezTo>
                    <a:pt x="10191" y="26948"/>
                    <a:pt x="10151" y="27256"/>
                    <a:pt x="10099" y="27561"/>
                  </a:cubicBezTo>
                  <a:cubicBezTo>
                    <a:pt x="10019" y="28087"/>
                    <a:pt x="9966" y="28570"/>
                    <a:pt x="10083" y="29094"/>
                  </a:cubicBezTo>
                  <a:cubicBezTo>
                    <a:pt x="10096" y="29133"/>
                    <a:pt x="10133" y="29155"/>
                    <a:pt x="10170" y="29155"/>
                  </a:cubicBezTo>
                  <a:cubicBezTo>
                    <a:pt x="10194" y="29155"/>
                    <a:pt x="10219" y="29145"/>
                    <a:pt x="10237" y="29124"/>
                  </a:cubicBezTo>
                  <a:cubicBezTo>
                    <a:pt x="10373" y="28943"/>
                    <a:pt x="10505" y="28758"/>
                    <a:pt x="10631" y="28570"/>
                  </a:cubicBezTo>
                  <a:cubicBezTo>
                    <a:pt x="10748" y="28401"/>
                    <a:pt x="10816" y="28335"/>
                    <a:pt x="10853" y="28335"/>
                  </a:cubicBezTo>
                  <a:cubicBezTo>
                    <a:pt x="10957" y="28335"/>
                    <a:pt x="10803" y="28871"/>
                    <a:pt x="10773" y="29026"/>
                  </a:cubicBezTo>
                  <a:cubicBezTo>
                    <a:pt x="10653" y="29638"/>
                    <a:pt x="10521" y="30208"/>
                    <a:pt x="10524" y="30836"/>
                  </a:cubicBezTo>
                  <a:cubicBezTo>
                    <a:pt x="10524" y="30891"/>
                    <a:pt x="10565" y="30918"/>
                    <a:pt x="10609" y="30918"/>
                  </a:cubicBezTo>
                  <a:cubicBezTo>
                    <a:pt x="10634" y="30918"/>
                    <a:pt x="10660" y="30909"/>
                    <a:pt x="10681" y="30891"/>
                  </a:cubicBezTo>
                  <a:cubicBezTo>
                    <a:pt x="10847" y="30744"/>
                    <a:pt x="10955" y="30660"/>
                    <a:pt x="11062" y="30451"/>
                  </a:cubicBezTo>
                  <a:cubicBezTo>
                    <a:pt x="11140" y="30300"/>
                    <a:pt x="11340" y="29630"/>
                    <a:pt x="11455" y="29630"/>
                  </a:cubicBezTo>
                  <a:cubicBezTo>
                    <a:pt x="11489" y="29630"/>
                    <a:pt x="11517" y="29692"/>
                    <a:pt x="11530" y="29848"/>
                  </a:cubicBezTo>
                  <a:cubicBezTo>
                    <a:pt x="11598" y="30673"/>
                    <a:pt x="11053" y="31501"/>
                    <a:pt x="11007" y="32332"/>
                  </a:cubicBezTo>
                  <a:cubicBezTo>
                    <a:pt x="11005" y="32386"/>
                    <a:pt x="11050" y="32417"/>
                    <a:pt x="11096" y="32417"/>
                  </a:cubicBezTo>
                  <a:cubicBezTo>
                    <a:pt x="11121" y="32417"/>
                    <a:pt x="11146" y="32408"/>
                    <a:pt x="11164" y="32387"/>
                  </a:cubicBezTo>
                  <a:cubicBezTo>
                    <a:pt x="11352" y="32199"/>
                    <a:pt x="11521" y="31990"/>
                    <a:pt x="11666" y="31765"/>
                  </a:cubicBezTo>
                  <a:cubicBezTo>
                    <a:pt x="11754" y="31641"/>
                    <a:pt x="11871" y="31400"/>
                    <a:pt x="11911" y="31400"/>
                  </a:cubicBezTo>
                  <a:cubicBezTo>
                    <a:pt x="11933" y="31400"/>
                    <a:pt x="11931" y="31476"/>
                    <a:pt x="11887" y="31692"/>
                  </a:cubicBezTo>
                  <a:cubicBezTo>
                    <a:pt x="11773" y="32255"/>
                    <a:pt x="11472" y="32778"/>
                    <a:pt x="11345" y="33345"/>
                  </a:cubicBezTo>
                  <a:cubicBezTo>
                    <a:pt x="11334" y="33403"/>
                    <a:pt x="11383" y="33457"/>
                    <a:pt x="11436" y="33457"/>
                  </a:cubicBezTo>
                  <a:cubicBezTo>
                    <a:pt x="11452" y="33457"/>
                    <a:pt x="11469" y="33452"/>
                    <a:pt x="11484" y="33440"/>
                  </a:cubicBezTo>
                  <a:cubicBezTo>
                    <a:pt x="11687" y="33289"/>
                    <a:pt x="11807" y="33218"/>
                    <a:pt x="11949" y="33003"/>
                  </a:cubicBezTo>
                  <a:cubicBezTo>
                    <a:pt x="12143" y="32707"/>
                    <a:pt x="12240" y="32536"/>
                    <a:pt x="12241" y="32536"/>
                  </a:cubicBezTo>
                  <a:lnTo>
                    <a:pt x="12241" y="32536"/>
                  </a:lnTo>
                  <a:cubicBezTo>
                    <a:pt x="12241" y="32536"/>
                    <a:pt x="12163" y="32675"/>
                    <a:pt x="12007" y="32984"/>
                  </a:cubicBezTo>
                  <a:cubicBezTo>
                    <a:pt x="11978" y="33043"/>
                    <a:pt x="12025" y="33119"/>
                    <a:pt x="12087" y="33119"/>
                  </a:cubicBezTo>
                  <a:cubicBezTo>
                    <a:pt x="12096" y="33119"/>
                    <a:pt x="12106" y="33117"/>
                    <a:pt x="12115" y="33114"/>
                  </a:cubicBezTo>
                  <a:cubicBezTo>
                    <a:pt x="12487" y="32972"/>
                    <a:pt x="12352" y="33049"/>
                    <a:pt x="12675" y="32800"/>
                  </a:cubicBezTo>
                  <a:cubicBezTo>
                    <a:pt x="12753" y="32744"/>
                    <a:pt x="12699" y="32631"/>
                    <a:pt x="12626" y="32631"/>
                  </a:cubicBezTo>
                  <a:cubicBezTo>
                    <a:pt x="12610" y="32631"/>
                    <a:pt x="12593" y="32636"/>
                    <a:pt x="12577" y="32649"/>
                  </a:cubicBezTo>
                  <a:cubicBezTo>
                    <a:pt x="12460" y="32738"/>
                    <a:pt x="12390" y="32774"/>
                    <a:pt x="12352" y="32774"/>
                  </a:cubicBezTo>
                  <a:cubicBezTo>
                    <a:pt x="12209" y="32774"/>
                    <a:pt x="12546" y="32237"/>
                    <a:pt x="12607" y="32015"/>
                  </a:cubicBezTo>
                  <a:cubicBezTo>
                    <a:pt x="12618" y="31953"/>
                    <a:pt x="12569" y="31908"/>
                    <a:pt x="12517" y="31908"/>
                  </a:cubicBezTo>
                  <a:cubicBezTo>
                    <a:pt x="12493" y="31908"/>
                    <a:pt x="12470" y="31917"/>
                    <a:pt x="12450" y="31938"/>
                  </a:cubicBezTo>
                  <a:cubicBezTo>
                    <a:pt x="12253" y="32174"/>
                    <a:pt x="11754" y="33023"/>
                    <a:pt x="11659" y="33023"/>
                  </a:cubicBezTo>
                  <a:cubicBezTo>
                    <a:pt x="11618" y="33023"/>
                    <a:pt x="11653" y="32861"/>
                    <a:pt x="11826" y="32415"/>
                  </a:cubicBezTo>
                  <a:cubicBezTo>
                    <a:pt x="12007" y="31941"/>
                    <a:pt x="12133" y="31501"/>
                    <a:pt x="12158" y="30993"/>
                  </a:cubicBezTo>
                  <a:cubicBezTo>
                    <a:pt x="12161" y="30936"/>
                    <a:pt x="12122" y="30911"/>
                    <a:pt x="12079" y="30911"/>
                  </a:cubicBezTo>
                  <a:cubicBezTo>
                    <a:pt x="12045" y="30911"/>
                    <a:pt x="12008" y="30927"/>
                    <a:pt x="11989" y="30956"/>
                  </a:cubicBezTo>
                  <a:cubicBezTo>
                    <a:pt x="11927" y="31047"/>
                    <a:pt x="11411" y="31971"/>
                    <a:pt x="11276" y="31971"/>
                  </a:cubicBezTo>
                  <a:cubicBezTo>
                    <a:pt x="11243" y="31971"/>
                    <a:pt x="11233" y="31915"/>
                    <a:pt x="11259" y="31775"/>
                  </a:cubicBezTo>
                  <a:cubicBezTo>
                    <a:pt x="11318" y="31452"/>
                    <a:pt x="11441" y="31131"/>
                    <a:pt x="11536" y="30817"/>
                  </a:cubicBezTo>
                  <a:cubicBezTo>
                    <a:pt x="11699" y="30279"/>
                    <a:pt x="11767" y="29783"/>
                    <a:pt x="11595" y="29241"/>
                  </a:cubicBezTo>
                  <a:cubicBezTo>
                    <a:pt x="11582" y="29201"/>
                    <a:pt x="11546" y="29180"/>
                    <a:pt x="11510" y="29180"/>
                  </a:cubicBezTo>
                  <a:cubicBezTo>
                    <a:pt x="11478" y="29180"/>
                    <a:pt x="11446" y="29196"/>
                    <a:pt x="11429" y="29229"/>
                  </a:cubicBezTo>
                  <a:cubicBezTo>
                    <a:pt x="11299" y="29509"/>
                    <a:pt x="11179" y="29795"/>
                    <a:pt x="11053" y="30082"/>
                  </a:cubicBezTo>
                  <a:cubicBezTo>
                    <a:pt x="10881" y="30471"/>
                    <a:pt x="10787" y="30611"/>
                    <a:pt x="10741" y="30611"/>
                  </a:cubicBezTo>
                  <a:cubicBezTo>
                    <a:pt x="10644" y="30611"/>
                    <a:pt x="10759" y="29989"/>
                    <a:pt x="10801" y="29762"/>
                  </a:cubicBezTo>
                  <a:cubicBezTo>
                    <a:pt x="10899" y="29177"/>
                    <a:pt x="11059" y="28629"/>
                    <a:pt x="11075" y="28035"/>
                  </a:cubicBezTo>
                  <a:cubicBezTo>
                    <a:pt x="11077" y="27980"/>
                    <a:pt x="11034" y="27953"/>
                    <a:pt x="10989" y="27953"/>
                  </a:cubicBezTo>
                  <a:cubicBezTo>
                    <a:pt x="10963" y="27953"/>
                    <a:pt x="10937" y="27961"/>
                    <a:pt x="10918" y="27979"/>
                  </a:cubicBezTo>
                  <a:cubicBezTo>
                    <a:pt x="10803" y="28090"/>
                    <a:pt x="10444" y="28673"/>
                    <a:pt x="10274" y="28673"/>
                  </a:cubicBezTo>
                  <a:cubicBezTo>
                    <a:pt x="10226" y="28673"/>
                    <a:pt x="10193" y="28625"/>
                    <a:pt x="10185" y="28506"/>
                  </a:cubicBezTo>
                  <a:cubicBezTo>
                    <a:pt x="10154" y="28010"/>
                    <a:pt x="10308" y="27459"/>
                    <a:pt x="10373" y="26967"/>
                  </a:cubicBezTo>
                  <a:cubicBezTo>
                    <a:pt x="10450" y="26422"/>
                    <a:pt x="10394" y="25966"/>
                    <a:pt x="10127" y="25492"/>
                  </a:cubicBezTo>
                  <a:cubicBezTo>
                    <a:pt x="10110" y="25464"/>
                    <a:pt x="10085" y="25452"/>
                    <a:pt x="10059" y="25452"/>
                  </a:cubicBezTo>
                  <a:cubicBezTo>
                    <a:pt x="10024" y="25452"/>
                    <a:pt x="9989" y="25472"/>
                    <a:pt x="9970" y="25501"/>
                  </a:cubicBezTo>
                  <a:cubicBezTo>
                    <a:pt x="9686" y="25937"/>
                    <a:pt x="9472" y="26368"/>
                    <a:pt x="9392" y="26368"/>
                  </a:cubicBezTo>
                  <a:cubicBezTo>
                    <a:pt x="9333" y="26368"/>
                    <a:pt x="9345" y="26142"/>
                    <a:pt x="9449" y="25526"/>
                  </a:cubicBezTo>
                  <a:cubicBezTo>
                    <a:pt x="9560" y="24886"/>
                    <a:pt x="9733" y="24313"/>
                    <a:pt x="9662" y="23658"/>
                  </a:cubicBezTo>
                  <a:cubicBezTo>
                    <a:pt x="9656" y="23610"/>
                    <a:pt x="9609" y="23569"/>
                    <a:pt x="9564" y="23569"/>
                  </a:cubicBezTo>
                  <a:cubicBezTo>
                    <a:pt x="9542" y="23569"/>
                    <a:pt x="9521" y="23579"/>
                    <a:pt x="9505" y="23602"/>
                  </a:cubicBezTo>
                  <a:cubicBezTo>
                    <a:pt x="9366" y="23787"/>
                    <a:pt x="9231" y="23975"/>
                    <a:pt x="9095" y="24162"/>
                  </a:cubicBezTo>
                  <a:cubicBezTo>
                    <a:pt x="8966" y="24343"/>
                    <a:pt x="8886" y="24413"/>
                    <a:pt x="8841" y="24413"/>
                  </a:cubicBezTo>
                  <a:cubicBezTo>
                    <a:pt x="8691" y="24413"/>
                    <a:pt x="8913" y="23653"/>
                    <a:pt x="8929" y="23578"/>
                  </a:cubicBezTo>
                  <a:cubicBezTo>
                    <a:pt x="9080" y="22919"/>
                    <a:pt x="9212" y="22337"/>
                    <a:pt x="9145" y="21663"/>
                  </a:cubicBezTo>
                  <a:cubicBezTo>
                    <a:pt x="9139" y="21611"/>
                    <a:pt x="9092" y="21577"/>
                    <a:pt x="9047" y="21577"/>
                  </a:cubicBezTo>
                  <a:cubicBezTo>
                    <a:pt x="9017" y="21577"/>
                    <a:pt x="8988" y="21592"/>
                    <a:pt x="8972" y="21626"/>
                  </a:cubicBezTo>
                  <a:cubicBezTo>
                    <a:pt x="8842" y="21895"/>
                    <a:pt x="8569" y="22425"/>
                    <a:pt x="8461" y="22425"/>
                  </a:cubicBezTo>
                  <a:cubicBezTo>
                    <a:pt x="8406" y="22425"/>
                    <a:pt x="8394" y="22286"/>
                    <a:pt x="8467" y="21903"/>
                  </a:cubicBezTo>
                  <a:cubicBezTo>
                    <a:pt x="8569" y="21358"/>
                    <a:pt x="8677" y="20838"/>
                    <a:pt x="8695" y="20281"/>
                  </a:cubicBezTo>
                  <a:cubicBezTo>
                    <a:pt x="8697" y="20229"/>
                    <a:pt x="8647" y="20193"/>
                    <a:pt x="8600" y="20193"/>
                  </a:cubicBezTo>
                  <a:cubicBezTo>
                    <a:pt x="8576" y="20193"/>
                    <a:pt x="8553" y="20202"/>
                    <a:pt x="8538" y="20222"/>
                  </a:cubicBezTo>
                  <a:cubicBezTo>
                    <a:pt x="8338" y="20496"/>
                    <a:pt x="8150" y="20773"/>
                    <a:pt x="7944" y="21041"/>
                  </a:cubicBezTo>
                  <a:cubicBezTo>
                    <a:pt x="7953" y="21029"/>
                    <a:pt x="8003" y="20167"/>
                    <a:pt x="8027" y="20059"/>
                  </a:cubicBezTo>
                  <a:cubicBezTo>
                    <a:pt x="8141" y="19567"/>
                    <a:pt x="8160" y="19170"/>
                    <a:pt x="8055" y="18680"/>
                  </a:cubicBezTo>
                  <a:cubicBezTo>
                    <a:pt x="8045" y="18638"/>
                    <a:pt x="8014" y="18620"/>
                    <a:pt x="7980" y="18620"/>
                  </a:cubicBezTo>
                  <a:cubicBezTo>
                    <a:pt x="7939" y="18620"/>
                    <a:pt x="7893" y="18647"/>
                    <a:pt x="7879" y="18690"/>
                  </a:cubicBezTo>
                  <a:cubicBezTo>
                    <a:pt x="7755" y="19105"/>
                    <a:pt x="7661" y="19256"/>
                    <a:pt x="7600" y="19256"/>
                  </a:cubicBezTo>
                  <a:cubicBezTo>
                    <a:pt x="7510" y="19256"/>
                    <a:pt x="7488" y="18932"/>
                    <a:pt x="7538" y="18643"/>
                  </a:cubicBezTo>
                  <a:cubicBezTo>
                    <a:pt x="7606" y="18237"/>
                    <a:pt x="7695" y="17831"/>
                    <a:pt x="7763" y="17424"/>
                  </a:cubicBezTo>
                  <a:cubicBezTo>
                    <a:pt x="7775" y="17362"/>
                    <a:pt x="7725" y="17316"/>
                    <a:pt x="7673" y="17316"/>
                  </a:cubicBezTo>
                  <a:cubicBezTo>
                    <a:pt x="7650" y="17316"/>
                    <a:pt x="7627" y="17325"/>
                    <a:pt x="7609" y="17344"/>
                  </a:cubicBezTo>
                  <a:cubicBezTo>
                    <a:pt x="7445" y="17480"/>
                    <a:pt x="7301" y="17637"/>
                    <a:pt x="7187" y="17815"/>
                  </a:cubicBezTo>
                  <a:cubicBezTo>
                    <a:pt x="7060" y="17980"/>
                    <a:pt x="6988" y="18044"/>
                    <a:pt x="6951" y="18044"/>
                  </a:cubicBezTo>
                  <a:cubicBezTo>
                    <a:pt x="6856" y="18044"/>
                    <a:pt x="6989" y="17632"/>
                    <a:pt x="7033" y="17431"/>
                  </a:cubicBezTo>
                  <a:cubicBezTo>
                    <a:pt x="7138" y="16950"/>
                    <a:pt x="7236" y="16547"/>
                    <a:pt x="7202" y="16058"/>
                  </a:cubicBezTo>
                  <a:cubicBezTo>
                    <a:pt x="7198" y="16008"/>
                    <a:pt x="7151" y="15968"/>
                    <a:pt x="7105" y="15968"/>
                  </a:cubicBezTo>
                  <a:cubicBezTo>
                    <a:pt x="7083" y="15968"/>
                    <a:pt x="7061" y="15977"/>
                    <a:pt x="7045" y="15999"/>
                  </a:cubicBezTo>
                  <a:cubicBezTo>
                    <a:pt x="6891" y="16212"/>
                    <a:pt x="6737" y="16418"/>
                    <a:pt x="6574" y="16624"/>
                  </a:cubicBezTo>
                  <a:cubicBezTo>
                    <a:pt x="6528" y="16332"/>
                    <a:pt x="6550" y="16036"/>
                    <a:pt x="6633" y="15756"/>
                  </a:cubicBezTo>
                  <a:cubicBezTo>
                    <a:pt x="6710" y="15362"/>
                    <a:pt x="6741" y="14962"/>
                    <a:pt x="6719" y="14562"/>
                  </a:cubicBezTo>
                  <a:cubicBezTo>
                    <a:pt x="6715" y="14509"/>
                    <a:pt x="6670" y="14475"/>
                    <a:pt x="6625" y="14475"/>
                  </a:cubicBezTo>
                  <a:cubicBezTo>
                    <a:pt x="6601" y="14475"/>
                    <a:pt x="6578" y="14484"/>
                    <a:pt x="6559" y="14503"/>
                  </a:cubicBezTo>
                  <a:cubicBezTo>
                    <a:pt x="6432" y="14652"/>
                    <a:pt x="6082" y="15139"/>
                    <a:pt x="5944" y="15139"/>
                  </a:cubicBezTo>
                  <a:cubicBezTo>
                    <a:pt x="5883" y="15139"/>
                    <a:pt x="5864" y="15040"/>
                    <a:pt x="5928" y="14768"/>
                  </a:cubicBezTo>
                  <a:cubicBezTo>
                    <a:pt x="6066" y="14180"/>
                    <a:pt x="6267" y="13672"/>
                    <a:pt x="6233" y="13063"/>
                  </a:cubicBezTo>
                  <a:cubicBezTo>
                    <a:pt x="6231" y="13010"/>
                    <a:pt x="6188" y="12978"/>
                    <a:pt x="6143" y="12978"/>
                  </a:cubicBezTo>
                  <a:cubicBezTo>
                    <a:pt x="6119" y="12978"/>
                    <a:pt x="6095" y="12987"/>
                    <a:pt x="6076" y="13007"/>
                  </a:cubicBezTo>
                  <a:cubicBezTo>
                    <a:pt x="5882" y="13198"/>
                    <a:pt x="5728" y="13407"/>
                    <a:pt x="5559" y="13623"/>
                  </a:cubicBezTo>
                  <a:cubicBezTo>
                    <a:pt x="5478" y="13728"/>
                    <a:pt x="5426" y="13771"/>
                    <a:pt x="5395" y="13771"/>
                  </a:cubicBezTo>
                  <a:cubicBezTo>
                    <a:pt x="5267" y="13771"/>
                    <a:pt x="5504" y="13030"/>
                    <a:pt x="5506" y="13020"/>
                  </a:cubicBezTo>
                  <a:cubicBezTo>
                    <a:pt x="5660" y="12438"/>
                    <a:pt x="5780" y="11905"/>
                    <a:pt x="5669" y="11311"/>
                  </a:cubicBezTo>
                  <a:cubicBezTo>
                    <a:pt x="5662" y="11269"/>
                    <a:pt x="5628" y="11251"/>
                    <a:pt x="5592" y="11251"/>
                  </a:cubicBezTo>
                  <a:cubicBezTo>
                    <a:pt x="5557" y="11251"/>
                    <a:pt x="5520" y="11269"/>
                    <a:pt x="5503" y="11299"/>
                  </a:cubicBezTo>
                  <a:cubicBezTo>
                    <a:pt x="5380" y="11517"/>
                    <a:pt x="4792" y="12292"/>
                    <a:pt x="4795" y="12342"/>
                  </a:cubicBezTo>
                  <a:lnTo>
                    <a:pt x="4795" y="12342"/>
                  </a:lnTo>
                  <a:cubicBezTo>
                    <a:pt x="4761" y="11979"/>
                    <a:pt x="4928" y="11536"/>
                    <a:pt x="5029" y="11188"/>
                  </a:cubicBezTo>
                  <a:cubicBezTo>
                    <a:pt x="5180" y="10668"/>
                    <a:pt x="5260" y="10228"/>
                    <a:pt x="5149" y="9698"/>
                  </a:cubicBezTo>
                  <a:cubicBezTo>
                    <a:pt x="5142" y="9658"/>
                    <a:pt x="5103" y="9638"/>
                    <a:pt x="5065" y="9638"/>
                  </a:cubicBezTo>
                  <a:cubicBezTo>
                    <a:pt x="5038" y="9638"/>
                    <a:pt x="5012" y="9647"/>
                    <a:pt x="4995" y="9668"/>
                  </a:cubicBezTo>
                  <a:cubicBezTo>
                    <a:pt x="4845" y="9852"/>
                    <a:pt x="4224" y="10510"/>
                    <a:pt x="4204" y="10628"/>
                  </a:cubicBezTo>
                  <a:lnTo>
                    <a:pt x="4204" y="10628"/>
                  </a:lnTo>
                  <a:cubicBezTo>
                    <a:pt x="4303" y="10021"/>
                    <a:pt x="4638" y="9477"/>
                    <a:pt x="4740" y="8864"/>
                  </a:cubicBezTo>
                  <a:cubicBezTo>
                    <a:pt x="4751" y="8802"/>
                    <a:pt x="4701" y="8755"/>
                    <a:pt x="4649" y="8755"/>
                  </a:cubicBezTo>
                  <a:cubicBezTo>
                    <a:pt x="4626" y="8755"/>
                    <a:pt x="4602" y="8764"/>
                    <a:pt x="4583" y="8784"/>
                  </a:cubicBezTo>
                  <a:cubicBezTo>
                    <a:pt x="4375" y="8977"/>
                    <a:pt x="4102" y="9444"/>
                    <a:pt x="4029" y="9444"/>
                  </a:cubicBezTo>
                  <a:cubicBezTo>
                    <a:pt x="3994" y="9444"/>
                    <a:pt x="4005" y="9335"/>
                    <a:pt x="4093" y="9033"/>
                  </a:cubicBezTo>
                  <a:cubicBezTo>
                    <a:pt x="4247" y="8495"/>
                    <a:pt x="4367" y="7978"/>
                    <a:pt x="4410" y="7421"/>
                  </a:cubicBezTo>
                  <a:cubicBezTo>
                    <a:pt x="4414" y="7368"/>
                    <a:pt x="4366" y="7337"/>
                    <a:pt x="4318" y="7337"/>
                  </a:cubicBezTo>
                  <a:cubicBezTo>
                    <a:pt x="4293" y="7337"/>
                    <a:pt x="4267" y="7346"/>
                    <a:pt x="4250" y="7365"/>
                  </a:cubicBezTo>
                  <a:cubicBezTo>
                    <a:pt x="4234" y="7384"/>
                    <a:pt x="3666" y="8107"/>
                    <a:pt x="3461" y="8107"/>
                  </a:cubicBezTo>
                  <a:cubicBezTo>
                    <a:pt x="3404" y="8107"/>
                    <a:pt x="3375" y="8051"/>
                    <a:pt x="3395" y="7907"/>
                  </a:cubicBezTo>
                  <a:cubicBezTo>
                    <a:pt x="3472" y="7340"/>
                    <a:pt x="3715" y="6826"/>
                    <a:pt x="3767" y="6251"/>
                  </a:cubicBezTo>
                  <a:cubicBezTo>
                    <a:pt x="3772" y="6199"/>
                    <a:pt x="3728" y="6136"/>
                    <a:pt x="3676" y="6136"/>
                  </a:cubicBezTo>
                  <a:cubicBezTo>
                    <a:pt x="3661" y="6136"/>
                    <a:pt x="3644" y="6142"/>
                    <a:pt x="3629" y="6155"/>
                  </a:cubicBezTo>
                  <a:cubicBezTo>
                    <a:pt x="3413" y="6338"/>
                    <a:pt x="2858" y="7088"/>
                    <a:pt x="2721" y="7088"/>
                  </a:cubicBezTo>
                  <a:cubicBezTo>
                    <a:pt x="2665" y="7088"/>
                    <a:pt x="2680" y="6960"/>
                    <a:pt x="2819" y="6611"/>
                  </a:cubicBezTo>
                  <a:cubicBezTo>
                    <a:pt x="3035" y="6063"/>
                    <a:pt x="3339" y="5604"/>
                    <a:pt x="3244" y="4998"/>
                  </a:cubicBezTo>
                  <a:cubicBezTo>
                    <a:pt x="3240" y="4946"/>
                    <a:pt x="3198" y="4913"/>
                    <a:pt x="3154" y="4913"/>
                  </a:cubicBezTo>
                  <a:cubicBezTo>
                    <a:pt x="3130" y="4913"/>
                    <a:pt x="3106" y="4922"/>
                    <a:pt x="3087" y="4943"/>
                  </a:cubicBezTo>
                  <a:cubicBezTo>
                    <a:pt x="2929" y="5080"/>
                    <a:pt x="2499" y="5706"/>
                    <a:pt x="2357" y="5706"/>
                  </a:cubicBezTo>
                  <a:cubicBezTo>
                    <a:pt x="2303" y="5706"/>
                    <a:pt x="2291" y="5613"/>
                    <a:pt x="2354" y="5361"/>
                  </a:cubicBezTo>
                  <a:cubicBezTo>
                    <a:pt x="2514" y="4727"/>
                    <a:pt x="2733" y="4158"/>
                    <a:pt x="2761" y="3502"/>
                  </a:cubicBezTo>
                  <a:cubicBezTo>
                    <a:pt x="2764" y="3444"/>
                    <a:pt x="2723" y="3417"/>
                    <a:pt x="2679" y="3417"/>
                  </a:cubicBezTo>
                  <a:cubicBezTo>
                    <a:pt x="2645" y="3417"/>
                    <a:pt x="2610" y="3433"/>
                    <a:pt x="2591" y="3462"/>
                  </a:cubicBezTo>
                  <a:cubicBezTo>
                    <a:pt x="2364" y="3824"/>
                    <a:pt x="2240" y="3959"/>
                    <a:pt x="2181" y="3959"/>
                  </a:cubicBezTo>
                  <a:cubicBezTo>
                    <a:pt x="2019" y="3959"/>
                    <a:pt x="2342" y="2948"/>
                    <a:pt x="2385" y="2754"/>
                  </a:cubicBezTo>
                  <a:cubicBezTo>
                    <a:pt x="2396" y="2692"/>
                    <a:pt x="2345" y="2646"/>
                    <a:pt x="2292" y="2646"/>
                  </a:cubicBezTo>
                  <a:cubicBezTo>
                    <a:pt x="2270" y="2646"/>
                    <a:pt x="2247" y="2655"/>
                    <a:pt x="2228" y="2674"/>
                  </a:cubicBezTo>
                  <a:cubicBezTo>
                    <a:pt x="2010" y="2926"/>
                    <a:pt x="1887" y="3025"/>
                    <a:pt x="1826" y="3025"/>
                  </a:cubicBezTo>
                  <a:cubicBezTo>
                    <a:pt x="1642" y="3025"/>
                    <a:pt x="2029" y="2121"/>
                    <a:pt x="2086" y="1834"/>
                  </a:cubicBezTo>
                  <a:cubicBezTo>
                    <a:pt x="2097" y="1775"/>
                    <a:pt x="2043" y="1721"/>
                    <a:pt x="1990" y="1721"/>
                  </a:cubicBezTo>
                  <a:cubicBezTo>
                    <a:pt x="1968" y="1721"/>
                    <a:pt x="1946" y="1731"/>
                    <a:pt x="1929" y="1754"/>
                  </a:cubicBezTo>
                  <a:cubicBezTo>
                    <a:pt x="1726" y="2038"/>
                    <a:pt x="1618" y="2149"/>
                    <a:pt x="1573" y="2149"/>
                  </a:cubicBezTo>
                  <a:cubicBezTo>
                    <a:pt x="1430" y="2149"/>
                    <a:pt x="1919" y="1027"/>
                    <a:pt x="1982" y="723"/>
                  </a:cubicBezTo>
                  <a:cubicBezTo>
                    <a:pt x="1993" y="663"/>
                    <a:pt x="1946" y="612"/>
                    <a:pt x="1888" y="612"/>
                  </a:cubicBezTo>
                  <a:cubicBezTo>
                    <a:pt x="1880" y="612"/>
                    <a:pt x="1873" y="613"/>
                    <a:pt x="1865" y="615"/>
                  </a:cubicBezTo>
                  <a:cubicBezTo>
                    <a:pt x="1452" y="738"/>
                    <a:pt x="1274" y="1015"/>
                    <a:pt x="1028" y="1360"/>
                  </a:cubicBezTo>
                  <a:cubicBezTo>
                    <a:pt x="1289" y="993"/>
                    <a:pt x="1492" y="615"/>
                    <a:pt x="1529" y="82"/>
                  </a:cubicBezTo>
                  <a:cubicBezTo>
                    <a:pt x="1533" y="26"/>
                    <a:pt x="1491" y="1"/>
                    <a:pt x="1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20"/>
          <p:cNvGrpSpPr/>
          <p:nvPr/>
        </p:nvGrpSpPr>
        <p:grpSpPr>
          <a:xfrm>
            <a:off x="7493875" y="1001275"/>
            <a:ext cx="272900" cy="294800"/>
            <a:chOff x="9241400" y="3183738"/>
            <a:chExt cx="272900" cy="294800"/>
          </a:xfrm>
        </p:grpSpPr>
        <p:sp>
          <p:nvSpPr>
            <p:cNvPr id="793" name="Google Shape;793;p20"/>
            <p:cNvSpPr/>
            <p:nvPr/>
          </p:nvSpPr>
          <p:spPr>
            <a:xfrm>
              <a:off x="9503950" y="3384763"/>
              <a:ext cx="650" cy="175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25" y="1"/>
                  </a:moveTo>
                  <a:cubicBezTo>
                    <a:pt x="16" y="4"/>
                    <a:pt x="7" y="4"/>
                    <a:pt x="1" y="7"/>
                  </a:cubicBezTo>
                  <a:cubicBezTo>
                    <a:pt x="10" y="4"/>
                    <a:pt x="16" y="4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9492425" y="3299313"/>
              <a:ext cx="21800" cy="85025"/>
            </a:xfrm>
            <a:custGeom>
              <a:avLst/>
              <a:gdLst/>
              <a:ahLst/>
              <a:cxnLst/>
              <a:rect l="l" t="t" r="r" b="b"/>
              <a:pathLst>
                <a:path w="872" h="3401" extrusionOk="0">
                  <a:moveTo>
                    <a:pt x="509" y="0"/>
                  </a:moveTo>
                  <a:cubicBezTo>
                    <a:pt x="330" y="0"/>
                    <a:pt x="149" y="117"/>
                    <a:pt x="148" y="350"/>
                  </a:cubicBezTo>
                  <a:cubicBezTo>
                    <a:pt x="148" y="452"/>
                    <a:pt x="139" y="556"/>
                    <a:pt x="136" y="658"/>
                  </a:cubicBezTo>
                  <a:cubicBezTo>
                    <a:pt x="120" y="1064"/>
                    <a:pt x="89" y="1473"/>
                    <a:pt x="55" y="1880"/>
                  </a:cubicBezTo>
                  <a:cubicBezTo>
                    <a:pt x="80" y="1901"/>
                    <a:pt x="92" y="1938"/>
                    <a:pt x="83" y="1969"/>
                  </a:cubicBezTo>
                  <a:cubicBezTo>
                    <a:pt x="68" y="2037"/>
                    <a:pt x="49" y="2104"/>
                    <a:pt x="34" y="2172"/>
                  </a:cubicBezTo>
                  <a:cubicBezTo>
                    <a:pt x="19" y="2366"/>
                    <a:pt x="9" y="2554"/>
                    <a:pt x="0" y="2745"/>
                  </a:cubicBezTo>
                  <a:cubicBezTo>
                    <a:pt x="117" y="2739"/>
                    <a:pt x="231" y="2739"/>
                    <a:pt x="351" y="2729"/>
                  </a:cubicBezTo>
                  <a:cubicBezTo>
                    <a:pt x="362" y="2728"/>
                    <a:pt x="373" y="2728"/>
                    <a:pt x="384" y="2728"/>
                  </a:cubicBezTo>
                  <a:cubicBezTo>
                    <a:pt x="754" y="2728"/>
                    <a:pt x="795" y="3230"/>
                    <a:pt x="517" y="3400"/>
                  </a:cubicBezTo>
                  <a:cubicBezTo>
                    <a:pt x="637" y="3345"/>
                    <a:pt x="714" y="3222"/>
                    <a:pt x="711" y="3093"/>
                  </a:cubicBezTo>
                  <a:cubicBezTo>
                    <a:pt x="723" y="2175"/>
                    <a:pt x="865" y="1267"/>
                    <a:pt x="871" y="347"/>
                  </a:cubicBezTo>
                  <a:cubicBezTo>
                    <a:pt x="871" y="335"/>
                    <a:pt x="868" y="319"/>
                    <a:pt x="865" y="307"/>
                  </a:cubicBezTo>
                  <a:cubicBezTo>
                    <a:pt x="846" y="103"/>
                    <a:pt x="678" y="0"/>
                    <a:pt x="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9355675" y="3297038"/>
              <a:ext cx="4625" cy="9575"/>
            </a:xfrm>
            <a:custGeom>
              <a:avLst/>
              <a:gdLst/>
              <a:ahLst/>
              <a:cxnLst/>
              <a:rect l="l" t="t" r="r" b="b"/>
              <a:pathLst>
                <a:path w="185" h="383" extrusionOk="0">
                  <a:moveTo>
                    <a:pt x="170" y="1"/>
                  </a:moveTo>
                  <a:lnTo>
                    <a:pt x="148" y="7"/>
                  </a:lnTo>
                  <a:cubicBezTo>
                    <a:pt x="179" y="149"/>
                    <a:pt x="120" y="299"/>
                    <a:pt x="0" y="382"/>
                  </a:cubicBezTo>
                  <a:cubicBezTo>
                    <a:pt x="117" y="327"/>
                    <a:pt x="185" y="204"/>
                    <a:pt x="173" y="78"/>
                  </a:cubicBezTo>
                  <a:cubicBezTo>
                    <a:pt x="173" y="53"/>
                    <a:pt x="170" y="25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9339425" y="3187088"/>
              <a:ext cx="20725" cy="104900"/>
            </a:xfrm>
            <a:custGeom>
              <a:avLst/>
              <a:gdLst/>
              <a:ahLst/>
              <a:cxnLst/>
              <a:rect l="l" t="t" r="r" b="b"/>
              <a:pathLst>
                <a:path w="829" h="4196" extrusionOk="0">
                  <a:moveTo>
                    <a:pt x="302" y="0"/>
                  </a:moveTo>
                  <a:cubicBezTo>
                    <a:pt x="204" y="59"/>
                    <a:pt x="139" y="163"/>
                    <a:pt x="127" y="277"/>
                  </a:cubicBezTo>
                  <a:cubicBezTo>
                    <a:pt x="1" y="1533"/>
                    <a:pt x="22" y="2838"/>
                    <a:pt x="81" y="4103"/>
                  </a:cubicBezTo>
                  <a:cubicBezTo>
                    <a:pt x="207" y="4106"/>
                    <a:pt x="333" y="4112"/>
                    <a:pt x="459" y="4112"/>
                  </a:cubicBezTo>
                  <a:cubicBezTo>
                    <a:pt x="539" y="4112"/>
                    <a:pt x="619" y="4143"/>
                    <a:pt x="681" y="4196"/>
                  </a:cubicBezTo>
                  <a:lnTo>
                    <a:pt x="807" y="4122"/>
                  </a:lnTo>
                  <a:cubicBezTo>
                    <a:pt x="798" y="3943"/>
                    <a:pt x="792" y="3765"/>
                    <a:pt x="786" y="3586"/>
                  </a:cubicBezTo>
                  <a:cubicBezTo>
                    <a:pt x="675" y="3642"/>
                    <a:pt x="567" y="3694"/>
                    <a:pt x="453" y="3740"/>
                  </a:cubicBezTo>
                  <a:cubicBezTo>
                    <a:pt x="443" y="3744"/>
                    <a:pt x="433" y="3746"/>
                    <a:pt x="423" y="3746"/>
                  </a:cubicBezTo>
                  <a:cubicBezTo>
                    <a:pt x="350" y="3746"/>
                    <a:pt x="315" y="3641"/>
                    <a:pt x="364" y="3586"/>
                  </a:cubicBezTo>
                  <a:cubicBezTo>
                    <a:pt x="493" y="3445"/>
                    <a:pt x="635" y="3318"/>
                    <a:pt x="773" y="3186"/>
                  </a:cubicBezTo>
                  <a:cubicBezTo>
                    <a:pt x="767" y="2983"/>
                    <a:pt x="764" y="2780"/>
                    <a:pt x="764" y="2573"/>
                  </a:cubicBezTo>
                  <a:cubicBezTo>
                    <a:pt x="589" y="2660"/>
                    <a:pt x="401" y="2727"/>
                    <a:pt x="210" y="2770"/>
                  </a:cubicBezTo>
                  <a:cubicBezTo>
                    <a:pt x="204" y="2772"/>
                    <a:pt x="198" y="2772"/>
                    <a:pt x="193" y="2772"/>
                  </a:cubicBezTo>
                  <a:cubicBezTo>
                    <a:pt x="129" y="2772"/>
                    <a:pt x="61" y="2700"/>
                    <a:pt x="108" y="2638"/>
                  </a:cubicBezTo>
                  <a:cubicBezTo>
                    <a:pt x="312" y="2380"/>
                    <a:pt x="530" y="2133"/>
                    <a:pt x="770" y="1905"/>
                  </a:cubicBezTo>
                  <a:cubicBezTo>
                    <a:pt x="770" y="1758"/>
                    <a:pt x="773" y="1610"/>
                    <a:pt x="780" y="1462"/>
                  </a:cubicBezTo>
                  <a:lnTo>
                    <a:pt x="780" y="1462"/>
                  </a:lnTo>
                  <a:cubicBezTo>
                    <a:pt x="718" y="1493"/>
                    <a:pt x="659" y="1524"/>
                    <a:pt x="595" y="1551"/>
                  </a:cubicBezTo>
                  <a:cubicBezTo>
                    <a:pt x="581" y="1558"/>
                    <a:pt x="567" y="1561"/>
                    <a:pt x="554" y="1561"/>
                  </a:cubicBezTo>
                  <a:cubicBezTo>
                    <a:pt x="469" y="1561"/>
                    <a:pt x="412" y="1438"/>
                    <a:pt x="502" y="1398"/>
                  </a:cubicBezTo>
                  <a:cubicBezTo>
                    <a:pt x="604" y="1351"/>
                    <a:pt x="690" y="1293"/>
                    <a:pt x="786" y="1244"/>
                  </a:cubicBezTo>
                  <a:cubicBezTo>
                    <a:pt x="795" y="1034"/>
                    <a:pt x="813" y="828"/>
                    <a:pt x="829" y="619"/>
                  </a:cubicBezTo>
                  <a:lnTo>
                    <a:pt x="829" y="619"/>
                  </a:lnTo>
                  <a:cubicBezTo>
                    <a:pt x="718" y="628"/>
                    <a:pt x="604" y="628"/>
                    <a:pt x="490" y="640"/>
                  </a:cubicBezTo>
                  <a:cubicBezTo>
                    <a:pt x="472" y="643"/>
                    <a:pt x="454" y="644"/>
                    <a:pt x="438" y="644"/>
                  </a:cubicBezTo>
                  <a:cubicBezTo>
                    <a:pt x="101" y="644"/>
                    <a:pt x="62" y="19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9350600" y="3244013"/>
              <a:ext cx="7875" cy="6425"/>
            </a:xfrm>
            <a:custGeom>
              <a:avLst/>
              <a:gdLst/>
              <a:ahLst/>
              <a:cxnLst/>
              <a:rect l="l" t="t" r="r" b="b"/>
              <a:pathLst>
                <a:path w="315" h="257" extrusionOk="0">
                  <a:moveTo>
                    <a:pt x="314" y="1"/>
                  </a:moveTo>
                  <a:cubicBezTo>
                    <a:pt x="203" y="118"/>
                    <a:pt x="95" y="214"/>
                    <a:pt x="7" y="253"/>
                  </a:cubicBezTo>
                  <a:lnTo>
                    <a:pt x="7" y="253"/>
                  </a:lnTo>
                  <a:cubicBezTo>
                    <a:pt x="113" y="208"/>
                    <a:pt x="215" y="160"/>
                    <a:pt x="314" y="103"/>
                  </a:cubicBezTo>
                  <a:cubicBezTo>
                    <a:pt x="314" y="69"/>
                    <a:pt x="314" y="35"/>
                    <a:pt x="314" y="1"/>
                  </a:cubicBezTo>
                  <a:close/>
                  <a:moveTo>
                    <a:pt x="7" y="253"/>
                  </a:moveTo>
                  <a:cubicBezTo>
                    <a:pt x="5" y="254"/>
                    <a:pt x="3" y="255"/>
                    <a:pt x="0" y="256"/>
                  </a:cubicBezTo>
                  <a:cubicBezTo>
                    <a:pt x="2" y="255"/>
                    <a:pt x="5" y="254"/>
                    <a:pt x="7" y="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9429700" y="3191613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0"/>
                    <a:pt x="3" y="22"/>
                    <a:pt x="7" y="31"/>
                  </a:cubicBezTo>
                  <a:cubicBezTo>
                    <a:pt x="7" y="19"/>
                    <a:pt x="3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9340950" y="3183738"/>
              <a:ext cx="88300" cy="19975"/>
            </a:xfrm>
            <a:custGeom>
              <a:avLst/>
              <a:gdLst/>
              <a:ahLst/>
              <a:cxnLst/>
              <a:rect l="l" t="t" r="r" b="b"/>
              <a:pathLst>
                <a:path w="3532" h="799" extrusionOk="0">
                  <a:moveTo>
                    <a:pt x="1203" y="1"/>
                  </a:moveTo>
                  <a:cubicBezTo>
                    <a:pt x="945" y="1"/>
                    <a:pt x="687" y="12"/>
                    <a:pt x="429" y="45"/>
                  </a:cubicBezTo>
                  <a:cubicBezTo>
                    <a:pt x="358" y="54"/>
                    <a:pt x="294" y="85"/>
                    <a:pt x="241" y="131"/>
                  </a:cubicBezTo>
                  <a:cubicBezTo>
                    <a:pt x="1" y="325"/>
                    <a:pt x="40" y="778"/>
                    <a:pt x="377" y="778"/>
                  </a:cubicBezTo>
                  <a:cubicBezTo>
                    <a:pt x="393" y="778"/>
                    <a:pt x="411" y="777"/>
                    <a:pt x="429" y="774"/>
                  </a:cubicBezTo>
                  <a:cubicBezTo>
                    <a:pt x="543" y="759"/>
                    <a:pt x="657" y="759"/>
                    <a:pt x="768" y="753"/>
                  </a:cubicBezTo>
                  <a:cubicBezTo>
                    <a:pt x="945" y="741"/>
                    <a:pt x="1122" y="736"/>
                    <a:pt x="1300" y="736"/>
                  </a:cubicBezTo>
                  <a:cubicBezTo>
                    <a:pt x="1450" y="736"/>
                    <a:pt x="1600" y="740"/>
                    <a:pt x="1750" y="747"/>
                  </a:cubicBezTo>
                  <a:cubicBezTo>
                    <a:pt x="1839" y="682"/>
                    <a:pt x="1928" y="627"/>
                    <a:pt x="2018" y="562"/>
                  </a:cubicBezTo>
                  <a:cubicBezTo>
                    <a:pt x="2032" y="551"/>
                    <a:pt x="2047" y="546"/>
                    <a:pt x="2062" y="546"/>
                  </a:cubicBezTo>
                  <a:cubicBezTo>
                    <a:pt x="2123" y="546"/>
                    <a:pt x="2178" y="626"/>
                    <a:pt x="2141" y="685"/>
                  </a:cubicBezTo>
                  <a:cubicBezTo>
                    <a:pt x="2122" y="713"/>
                    <a:pt x="2104" y="737"/>
                    <a:pt x="2085" y="762"/>
                  </a:cubicBezTo>
                  <a:cubicBezTo>
                    <a:pt x="2347" y="777"/>
                    <a:pt x="2612" y="790"/>
                    <a:pt x="2873" y="799"/>
                  </a:cubicBezTo>
                  <a:cubicBezTo>
                    <a:pt x="2870" y="685"/>
                    <a:pt x="2870" y="568"/>
                    <a:pt x="2861" y="451"/>
                  </a:cubicBezTo>
                  <a:cubicBezTo>
                    <a:pt x="2845" y="219"/>
                    <a:pt x="3016" y="104"/>
                    <a:pt x="3196" y="104"/>
                  </a:cubicBezTo>
                  <a:cubicBezTo>
                    <a:pt x="3325" y="104"/>
                    <a:pt x="3460" y="163"/>
                    <a:pt x="3532" y="282"/>
                  </a:cubicBezTo>
                  <a:cubicBezTo>
                    <a:pt x="3478" y="164"/>
                    <a:pt x="3361" y="88"/>
                    <a:pt x="3232" y="88"/>
                  </a:cubicBezTo>
                  <a:cubicBezTo>
                    <a:pt x="3229" y="88"/>
                    <a:pt x="3227" y="88"/>
                    <a:pt x="3224" y="88"/>
                  </a:cubicBezTo>
                  <a:cubicBezTo>
                    <a:pt x="2552" y="81"/>
                    <a:pt x="1877" y="1"/>
                    <a:pt x="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9412050" y="3186388"/>
              <a:ext cx="20975" cy="117450"/>
            </a:xfrm>
            <a:custGeom>
              <a:avLst/>
              <a:gdLst/>
              <a:ahLst/>
              <a:cxnLst/>
              <a:rect l="l" t="t" r="r" b="b"/>
              <a:pathLst>
                <a:path w="839" h="4698" extrusionOk="0">
                  <a:moveTo>
                    <a:pt x="352" y="1"/>
                  </a:moveTo>
                  <a:cubicBezTo>
                    <a:pt x="172" y="1"/>
                    <a:pt x="1" y="116"/>
                    <a:pt x="17" y="348"/>
                  </a:cubicBezTo>
                  <a:cubicBezTo>
                    <a:pt x="26" y="465"/>
                    <a:pt x="26" y="582"/>
                    <a:pt x="29" y="696"/>
                  </a:cubicBezTo>
                  <a:cubicBezTo>
                    <a:pt x="75" y="1653"/>
                    <a:pt x="38" y="2608"/>
                    <a:pt x="35" y="3562"/>
                  </a:cubicBezTo>
                  <a:cubicBezTo>
                    <a:pt x="35" y="3568"/>
                    <a:pt x="35" y="3571"/>
                    <a:pt x="35" y="3577"/>
                  </a:cubicBezTo>
                  <a:cubicBezTo>
                    <a:pt x="35" y="3783"/>
                    <a:pt x="42" y="3993"/>
                    <a:pt x="48" y="4202"/>
                  </a:cubicBezTo>
                  <a:cubicBezTo>
                    <a:pt x="55" y="4200"/>
                    <a:pt x="61" y="4199"/>
                    <a:pt x="68" y="4199"/>
                  </a:cubicBezTo>
                  <a:cubicBezTo>
                    <a:pt x="136" y="4199"/>
                    <a:pt x="190" y="4294"/>
                    <a:pt x="131" y="4350"/>
                  </a:cubicBezTo>
                  <a:cubicBezTo>
                    <a:pt x="103" y="4374"/>
                    <a:pt x="78" y="4405"/>
                    <a:pt x="51" y="4433"/>
                  </a:cubicBezTo>
                  <a:cubicBezTo>
                    <a:pt x="54" y="4510"/>
                    <a:pt x="51" y="4587"/>
                    <a:pt x="57" y="4664"/>
                  </a:cubicBezTo>
                  <a:cubicBezTo>
                    <a:pt x="57" y="4676"/>
                    <a:pt x="60" y="4688"/>
                    <a:pt x="63" y="4698"/>
                  </a:cubicBezTo>
                  <a:cubicBezTo>
                    <a:pt x="74" y="4511"/>
                    <a:pt x="221" y="4308"/>
                    <a:pt x="453" y="4308"/>
                  </a:cubicBezTo>
                  <a:cubicBezTo>
                    <a:pt x="473" y="4308"/>
                    <a:pt x="494" y="4310"/>
                    <a:pt x="516" y="4313"/>
                  </a:cubicBezTo>
                  <a:cubicBezTo>
                    <a:pt x="602" y="4328"/>
                    <a:pt x="688" y="4334"/>
                    <a:pt x="774" y="4347"/>
                  </a:cubicBezTo>
                  <a:cubicBezTo>
                    <a:pt x="734" y="3014"/>
                    <a:pt x="839" y="1681"/>
                    <a:pt x="743" y="348"/>
                  </a:cubicBezTo>
                  <a:cubicBezTo>
                    <a:pt x="740" y="308"/>
                    <a:pt x="731" y="274"/>
                    <a:pt x="716" y="237"/>
                  </a:cubicBezTo>
                  <a:cubicBezTo>
                    <a:pt x="709" y="228"/>
                    <a:pt x="709" y="219"/>
                    <a:pt x="706" y="210"/>
                  </a:cubicBezTo>
                  <a:cubicBezTo>
                    <a:pt x="700" y="200"/>
                    <a:pt x="694" y="188"/>
                    <a:pt x="688" y="179"/>
                  </a:cubicBezTo>
                  <a:cubicBezTo>
                    <a:pt x="616" y="60"/>
                    <a:pt x="481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9250700" y="3287438"/>
              <a:ext cx="109525" cy="20625"/>
            </a:xfrm>
            <a:custGeom>
              <a:avLst/>
              <a:gdLst/>
              <a:ahLst/>
              <a:cxnLst/>
              <a:rect l="l" t="t" r="r" b="b"/>
              <a:pathLst>
                <a:path w="4381" h="825" extrusionOk="0">
                  <a:moveTo>
                    <a:pt x="925" y="1"/>
                  </a:moveTo>
                  <a:cubicBezTo>
                    <a:pt x="675" y="1"/>
                    <a:pt x="425" y="6"/>
                    <a:pt x="176" y="18"/>
                  </a:cubicBezTo>
                  <a:cubicBezTo>
                    <a:pt x="115" y="22"/>
                    <a:pt x="53" y="40"/>
                    <a:pt x="1" y="77"/>
                  </a:cubicBezTo>
                  <a:cubicBezTo>
                    <a:pt x="18" y="75"/>
                    <a:pt x="36" y="74"/>
                    <a:pt x="53" y="74"/>
                  </a:cubicBezTo>
                  <a:cubicBezTo>
                    <a:pt x="231" y="74"/>
                    <a:pt x="418" y="186"/>
                    <a:pt x="438" y="419"/>
                  </a:cubicBezTo>
                  <a:cubicBezTo>
                    <a:pt x="447" y="523"/>
                    <a:pt x="444" y="631"/>
                    <a:pt x="447" y="739"/>
                  </a:cubicBezTo>
                  <a:cubicBezTo>
                    <a:pt x="518" y="736"/>
                    <a:pt x="589" y="736"/>
                    <a:pt x="659" y="736"/>
                  </a:cubicBezTo>
                  <a:lnTo>
                    <a:pt x="767" y="662"/>
                  </a:lnTo>
                  <a:cubicBezTo>
                    <a:pt x="785" y="646"/>
                    <a:pt x="806" y="639"/>
                    <a:pt x="827" y="639"/>
                  </a:cubicBezTo>
                  <a:cubicBezTo>
                    <a:pt x="874" y="639"/>
                    <a:pt x="920" y="677"/>
                    <a:pt x="918" y="733"/>
                  </a:cubicBezTo>
                  <a:cubicBezTo>
                    <a:pt x="1404" y="733"/>
                    <a:pt x="1894" y="748"/>
                    <a:pt x="2383" y="770"/>
                  </a:cubicBezTo>
                  <a:cubicBezTo>
                    <a:pt x="2390" y="768"/>
                    <a:pt x="2396" y="768"/>
                    <a:pt x="2403" y="768"/>
                  </a:cubicBezTo>
                  <a:cubicBezTo>
                    <a:pt x="2413" y="768"/>
                    <a:pt x="2423" y="769"/>
                    <a:pt x="2432" y="773"/>
                  </a:cubicBezTo>
                  <a:cubicBezTo>
                    <a:pt x="2676" y="785"/>
                    <a:pt x="2919" y="794"/>
                    <a:pt x="3165" y="803"/>
                  </a:cubicBezTo>
                  <a:cubicBezTo>
                    <a:pt x="3180" y="791"/>
                    <a:pt x="3193" y="782"/>
                    <a:pt x="3208" y="770"/>
                  </a:cubicBezTo>
                  <a:cubicBezTo>
                    <a:pt x="3221" y="760"/>
                    <a:pt x="3237" y="756"/>
                    <a:pt x="3252" y="756"/>
                  </a:cubicBezTo>
                  <a:cubicBezTo>
                    <a:pt x="3283" y="756"/>
                    <a:pt x="3313" y="774"/>
                    <a:pt x="3325" y="806"/>
                  </a:cubicBezTo>
                  <a:cubicBezTo>
                    <a:pt x="3553" y="816"/>
                    <a:pt x="3781" y="825"/>
                    <a:pt x="4008" y="825"/>
                  </a:cubicBezTo>
                  <a:cubicBezTo>
                    <a:pt x="4079" y="825"/>
                    <a:pt x="4144" y="803"/>
                    <a:pt x="4202" y="766"/>
                  </a:cubicBezTo>
                  <a:cubicBezTo>
                    <a:pt x="4322" y="680"/>
                    <a:pt x="4381" y="533"/>
                    <a:pt x="4347" y="391"/>
                  </a:cubicBezTo>
                  <a:lnTo>
                    <a:pt x="4347" y="391"/>
                  </a:lnTo>
                  <a:cubicBezTo>
                    <a:pt x="4273" y="409"/>
                    <a:pt x="4199" y="434"/>
                    <a:pt x="4125" y="452"/>
                  </a:cubicBezTo>
                  <a:cubicBezTo>
                    <a:pt x="4118" y="454"/>
                    <a:pt x="4111" y="455"/>
                    <a:pt x="4104" y="455"/>
                  </a:cubicBezTo>
                  <a:cubicBezTo>
                    <a:pt x="4016" y="455"/>
                    <a:pt x="3969" y="335"/>
                    <a:pt x="4055" y="286"/>
                  </a:cubicBezTo>
                  <a:cubicBezTo>
                    <a:pt x="4113" y="252"/>
                    <a:pt x="4168" y="215"/>
                    <a:pt x="4230" y="182"/>
                  </a:cubicBezTo>
                  <a:cubicBezTo>
                    <a:pt x="4168" y="129"/>
                    <a:pt x="4092" y="98"/>
                    <a:pt x="4008" y="98"/>
                  </a:cubicBezTo>
                  <a:cubicBezTo>
                    <a:pt x="3882" y="98"/>
                    <a:pt x="3756" y="92"/>
                    <a:pt x="3630" y="89"/>
                  </a:cubicBezTo>
                  <a:cubicBezTo>
                    <a:pt x="2731" y="68"/>
                    <a:pt x="1826" y="1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9241400" y="3289263"/>
              <a:ext cx="20875" cy="85175"/>
            </a:xfrm>
            <a:custGeom>
              <a:avLst/>
              <a:gdLst/>
              <a:ahLst/>
              <a:cxnLst/>
              <a:rect l="l" t="t" r="r" b="b"/>
              <a:pathLst>
                <a:path w="835" h="3407" extrusionOk="0">
                  <a:moveTo>
                    <a:pt x="426" y="1"/>
                  </a:moveTo>
                  <a:cubicBezTo>
                    <a:pt x="408" y="1"/>
                    <a:pt x="390" y="2"/>
                    <a:pt x="373" y="4"/>
                  </a:cubicBezTo>
                  <a:cubicBezTo>
                    <a:pt x="210" y="22"/>
                    <a:pt x="65" y="133"/>
                    <a:pt x="83" y="346"/>
                  </a:cubicBezTo>
                  <a:cubicBezTo>
                    <a:pt x="160" y="1281"/>
                    <a:pt x="0" y="2214"/>
                    <a:pt x="157" y="3147"/>
                  </a:cubicBezTo>
                  <a:cubicBezTo>
                    <a:pt x="189" y="3330"/>
                    <a:pt x="317" y="3406"/>
                    <a:pt x="456" y="3406"/>
                  </a:cubicBezTo>
                  <a:cubicBezTo>
                    <a:pt x="464" y="3406"/>
                    <a:pt x="472" y="3406"/>
                    <a:pt x="480" y="3405"/>
                  </a:cubicBezTo>
                  <a:cubicBezTo>
                    <a:pt x="63" y="3334"/>
                    <a:pt x="53" y="2686"/>
                    <a:pt x="465" y="2686"/>
                  </a:cubicBezTo>
                  <a:cubicBezTo>
                    <a:pt x="479" y="2686"/>
                    <a:pt x="493" y="2687"/>
                    <a:pt x="508" y="2688"/>
                  </a:cubicBezTo>
                  <a:cubicBezTo>
                    <a:pt x="616" y="2700"/>
                    <a:pt x="727" y="2700"/>
                    <a:pt x="834" y="2707"/>
                  </a:cubicBezTo>
                  <a:cubicBezTo>
                    <a:pt x="834" y="2697"/>
                    <a:pt x="834" y="2688"/>
                    <a:pt x="834" y="2679"/>
                  </a:cubicBezTo>
                  <a:cubicBezTo>
                    <a:pt x="770" y="2670"/>
                    <a:pt x="733" y="2602"/>
                    <a:pt x="761" y="2543"/>
                  </a:cubicBezTo>
                  <a:cubicBezTo>
                    <a:pt x="776" y="2510"/>
                    <a:pt x="794" y="2479"/>
                    <a:pt x="813" y="2445"/>
                  </a:cubicBezTo>
                  <a:cubicBezTo>
                    <a:pt x="804" y="2279"/>
                    <a:pt x="801" y="2112"/>
                    <a:pt x="804" y="1943"/>
                  </a:cubicBezTo>
                  <a:cubicBezTo>
                    <a:pt x="767" y="1925"/>
                    <a:pt x="745" y="1882"/>
                    <a:pt x="754" y="1842"/>
                  </a:cubicBezTo>
                  <a:cubicBezTo>
                    <a:pt x="764" y="1777"/>
                    <a:pt x="782" y="1718"/>
                    <a:pt x="807" y="1660"/>
                  </a:cubicBezTo>
                  <a:cubicBezTo>
                    <a:pt x="813" y="1435"/>
                    <a:pt x="822" y="1207"/>
                    <a:pt x="828" y="983"/>
                  </a:cubicBezTo>
                  <a:cubicBezTo>
                    <a:pt x="751" y="974"/>
                    <a:pt x="727" y="847"/>
                    <a:pt x="816" y="810"/>
                  </a:cubicBezTo>
                  <a:lnTo>
                    <a:pt x="822" y="804"/>
                  </a:lnTo>
                  <a:cubicBezTo>
                    <a:pt x="822" y="758"/>
                    <a:pt x="819" y="712"/>
                    <a:pt x="819" y="666"/>
                  </a:cubicBezTo>
                  <a:cubicBezTo>
                    <a:pt x="816" y="558"/>
                    <a:pt x="819" y="450"/>
                    <a:pt x="810" y="346"/>
                  </a:cubicBezTo>
                  <a:cubicBezTo>
                    <a:pt x="790" y="113"/>
                    <a:pt x="60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9242700" y="3356388"/>
              <a:ext cx="107225" cy="19625"/>
            </a:xfrm>
            <a:custGeom>
              <a:avLst/>
              <a:gdLst/>
              <a:ahLst/>
              <a:cxnLst/>
              <a:rect l="l" t="t" r="r" b="b"/>
              <a:pathLst>
                <a:path w="4289" h="785" extrusionOk="0">
                  <a:moveTo>
                    <a:pt x="410" y="1"/>
                  </a:moveTo>
                  <a:cubicBezTo>
                    <a:pt x="1" y="1"/>
                    <a:pt x="8" y="646"/>
                    <a:pt x="425" y="720"/>
                  </a:cubicBezTo>
                  <a:cubicBezTo>
                    <a:pt x="435" y="723"/>
                    <a:pt x="444" y="726"/>
                    <a:pt x="453" y="730"/>
                  </a:cubicBezTo>
                  <a:cubicBezTo>
                    <a:pt x="871" y="771"/>
                    <a:pt x="1289" y="785"/>
                    <a:pt x="1709" y="785"/>
                  </a:cubicBezTo>
                  <a:cubicBezTo>
                    <a:pt x="2384" y="785"/>
                    <a:pt x="3060" y="749"/>
                    <a:pt x="3734" y="736"/>
                  </a:cubicBezTo>
                  <a:cubicBezTo>
                    <a:pt x="3734" y="613"/>
                    <a:pt x="3734" y="489"/>
                    <a:pt x="3737" y="366"/>
                  </a:cubicBezTo>
                  <a:cubicBezTo>
                    <a:pt x="3751" y="134"/>
                    <a:pt x="3936" y="20"/>
                    <a:pt x="4115" y="20"/>
                  </a:cubicBezTo>
                  <a:cubicBezTo>
                    <a:pt x="4176" y="20"/>
                    <a:pt x="4236" y="33"/>
                    <a:pt x="4288" y="58"/>
                  </a:cubicBezTo>
                  <a:cubicBezTo>
                    <a:pt x="4233" y="22"/>
                    <a:pt x="4168" y="3"/>
                    <a:pt x="4104" y="3"/>
                  </a:cubicBezTo>
                  <a:cubicBezTo>
                    <a:pt x="3888" y="3"/>
                    <a:pt x="3673" y="9"/>
                    <a:pt x="3460" y="15"/>
                  </a:cubicBezTo>
                  <a:cubicBezTo>
                    <a:pt x="3439" y="43"/>
                    <a:pt x="3414" y="65"/>
                    <a:pt x="3393" y="92"/>
                  </a:cubicBezTo>
                  <a:cubicBezTo>
                    <a:pt x="3376" y="112"/>
                    <a:pt x="3357" y="121"/>
                    <a:pt x="3337" y="121"/>
                  </a:cubicBezTo>
                  <a:cubicBezTo>
                    <a:pt x="3291" y="121"/>
                    <a:pt x="3245" y="73"/>
                    <a:pt x="3245" y="22"/>
                  </a:cubicBezTo>
                  <a:cubicBezTo>
                    <a:pt x="2909" y="31"/>
                    <a:pt x="2574" y="43"/>
                    <a:pt x="2238" y="49"/>
                  </a:cubicBezTo>
                  <a:lnTo>
                    <a:pt x="2164" y="105"/>
                  </a:lnTo>
                  <a:cubicBezTo>
                    <a:pt x="2150" y="115"/>
                    <a:pt x="2136" y="119"/>
                    <a:pt x="2122" y="119"/>
                  </a:cubicBezTo>
                  <a:cubicBezTo>
                    <a:pt x="2083" y="119"/>
                    <a:pt x="2049" y="87"/>
                    <a:pt x="2035" y="49"/>
                  </a:cubicBezTo>
                  <a:cubicBezTo>
                    <a:pt x="1913" y="51"/>
                    <a:pt x="1791" y="54"/>
                    <a:pt x="1670" y="54"/>
                  </a:cubicBezTo>
                  <a:cubicBezTo>
                    <a:pt x="1619" y="54"/>
                    <a:pt x="1569" y="53"/>
                    <a:pt x="1518" y="52"/>
                  </a:cubicBezTo>
                  <a:cubicBezTo>
                    <a:pt x="1490" y="71"/>
                    <a:pt x="1466" y="89"/>
                    <a:pt x="1441" y="105"/>
                  </a:cubicBezTo>
                  <a:cubicBezTo>
                    <a:pt x="1427" y="111"/>
                    <a:pt x="1412" y="114"/>
                    <a:pt x="1398" y="114"/>
                  </a:cubicBezTo>
                  <a:cubicBezTo>
                    <a:pt x="1358" y="114"/>
                    <a:pt x="1318" y="91"/>
                    <a:pt x="1303" y="52"/>
                  </a:cubicBezTo>
                  <a:cubicBezTo>
                    <a:pt x="1130" y="46"/>
                    <a:pt x="958" y="34"/>
                    <a:pt x="782" y="22"/>
                  </a:cubicBezTo>
                  <a:cubicBezTo>
                    <a:pt x="672" y="15"/>
                    <a:pt x="564" y="15"/>
                    <a:pt x="453" y="3"/>
                  </a:cubicBez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9335350" y="3356838"/>
              <a:ext cx="19950" cy="115850"/>
            </a:xfrm>
            <a:custGeom>
              <a:avLst/>
              <a:gdLst/>
              <a:ahLst/>
              <a:cxnLst/>
              <a:rect l="l" t="t" r="r" b="b"/>
              <a:pathLst>
                <a:path w="798" h="4634" extrusionOk="0">
                  <a:moveTo>
                    <a:pt x="411" y="1"/>
                  </a:moveTo>
                  <a:cubicBezTo>
                    <a:pt x="232" y="1"/>
                    <a:pt x="48" y="116"/>
                    <a:pt x="34" y="348"/>
                  </a:cubicBezTo>
                  <a:cubicBezTo>
                    <a:pt x="28" y="471"/>
                    <a:pt x="31" y="595"/>
                    <a:pt x="31" y="718"/>
                  </a:cubicBezTo>
                  <a:cubicBezTo>
                    <a:pt x="1" y="1924"/>
                    <a:pt x="124" y="3134"/>
                    <a:pt x="59" y="4341"/>
                  </a:cubicBezTo>
                  <a:cubicBezTo>
                    <a:pt x="47" y="4458"/>
                    <a:pt x="105" y="4571"/>
                    <a:pt x="207" y="4633"/>
                  </a:cubicBezTo>
                  <a:cubicBezTo>
                    <a:pt x="87" y="4427"/>
                    <a:pt x="182" y="4082"/>
                    <a:pt x="499" y="4061"/>
                  </a:cubicBezTo>
                  <a:cubicBezTo>
                    <a:pt x="598" y="4054"/>
                    <a:pt x="693" y="4057"/>
                    <a:pt x="789" y="4054"/>
                  </a:cubicBezTo>
                  <a:cubicBezTo>
                    <a:pt x="792" y="3934"/>
                    <a:pt x="795" y="3817"/>
                    <a:pt x="795" y="3700"/>
                  </a:cubicBezTo>
                  <a:lnTo>
                    <a:pt x="795" y="3700"/>
                  </a:lnTo>
                  <a:cubicBezTo>
                    <a:pt x="773" y="3707"/>
                    <a:pt x="755" y="3719"/>
                    <a:pt x="736" y="3728"/>
                  </a:cubicBezTo>
                  <a:cubicBezTo>
                    <a:pt x="727" y="3731"/>
                    <a:pt x="718" y="3733"/>
                    <a:pt x="709" y="3733"/>
                  </a:cubicBezTo>
                  <a:cubicBezTo>
                    <a:pt x="638" y="3733"/>
                    <a:pt x="592" y="3629"/>
                    <a:pt x="647" y="3574"/>
                  </a:cubicBezTo>
                  <a:cubicBezTo>
                    <a:pt x="696" y="3525"/>
                    <a:pt x="749" y="3485"/>
                    <a:pt x="798" y="3439"/>
                  </a:cubicBezTo>
                  <a:cubicBezTo>
                    <a:pt x="798" y="3242"/>
                    <a:pt x="792" y="3048"/>
                    <a:pt x="786" y="2851"/>
                  </a:cubicBezTo>
                  <a:cubicBezTo>
                    <a:pt x="776" y="2857"/>
                    <a:pt x="767" y="2863"/>
                    <a:pt x="758" y="2869"/>
                  </a:cubicBezTo>
                  <a:cubicBezTo>
                    <a:pt x="746" y="2876"/>
                    <a:pt x="733" y="2878"/>
                    <a:pt x="720" y="2878"/>
                  </a:cubicBezTo>
                  <a:cubicBezTo>
                    <a:pt x="655" y="2878"/>
                    <a:pt x="586" y="2810"/>
                    <a:pt x="635" y="2743"/>
                  </a:cubicBezTo>
                  <a:cubicBezTo>
                    <a:pt x="681" y="2685"/>
                    <a:pt x="730" y="2632"/>
                    <a:pt x="779" y="2577"/>
                  </a:cubicBezTo>
                  <a:cubicBezTo>
                    <a:pt x="773" y="2368"/>
                    <a:pt x="767" y="2158"/>
                    <a:pt x="761" y="1949"/>
                  </a:cubicBezTo>
                  <a:cubicBezTo>
                    <a:pt x="641" y="2017"/>
                    <a:pt x="521" y="2084"/>
                    <a:pt x="395" y="2143"/>
                  </a:cubicBezTo>
                  <a:cubicBezTo>
                    <a:pt x="381" y="2149"/>
                    <a:pt x="368" y="2151"/>
                    <a:pt x="355" y="2151"/>
                  </a:cubicBezTo>
                  <a:cubicBezTo>
                    <a:pt x="270" y="2151"/>
                    <a:pt x="211" y="2029"/>
                    <a:pt x="302" y="1986"/>
                  </a:cubicBezTo>
                  <a:cubicBezTo>
                    <a:pt x="456" y="1915"/>
                    <a:pt x="607" y="1832"/>
                    <a:pt x="755" y="1749"/>
                  </a:cubicBezTo>
                  <a:cubicBezTo>
                    <a:pt x="752" y="1601"/>
                    <a:pt x="746" y="1450"/>
                    <a:pt x="746" y="1303"/>
                  </a:cubicBezTo>
                  <a:cubicBezTo>
                    <a:pt x="662" y="1346"/>
                    <a:pt x="582" y="1389"/>
                    <a:pt x="496" y="1426"/>
                  </a:cubicBezTo>
                  <a:cubicBezTo>
                    <a:pt x="485" y="1430"/>
                    <a:pt x="475" y="1432"/>
                    <a:pt x="465" y="1432"/>
                  </a:cubicBezTo>
                  <a:cubicBezTo>
                    <a:pt x="395" y="1432"/>
                    <a:pt x="358" y="1326"/>
                    <a:pt x="407" y="1275"/>
                  </a:cubicBezTo>
                  <a:cubicBezTo>
                    <a:pt x="518" y="1152"/>
                    <a:pt x="638" y="1038"/>
                    <a:pt x="752" y="918"/>
                  </a:cubicBezTo>
                  <a:cubicBezTo>
                    <a:pt x="752" y="739"/>
                    <a:pt x="752" y="561"/>
                    <a:pt x="761" y="379"/>
                  </a:cubicBezTo>
                  <a:lnTo>
                    <a:pt x="761" y="379"/>
                  </a:lnTo>
                  <a:cubicBezTo>
                    <a:pt x="721" y="404"/>
                    <a:pt x="681" y="428"/>
                    <a:pt x="638" y="450"/>
                  </a:cubicBezTo>
                  <a:cubicBezTo>
                    <a:pt x="625" y="456"/>
                    <a:pt x="613" y="458"/>
                    <a:pt x="600" y="458"/>
                  </a:cubicBezTo>
                  <a:cubicBezTo>
                    <a:pt x="526" y="458"/>
                    <a:pt x="459" y="366"/>
                    <a:pt x="530" y="305"/>
                  </a:cubicBezTo>
                  <a:cubicBezTo>
                    <a:pt x="592" y="253"/>
                    <a:pt x="644" y="197"/>
                    <a:pt x="702" y="145"/>
                  </a:cubicBezTo>
                  <a:cubicBezTo>
                    <a:pt x="675" y="99"/>
                    <a:pt x="635" y="62"/>
                    <a:pt x="585" y="40"/>
                  </a:cubicBezTo>
                  <a:cubicBezTo>
                    <a:pt x="532" y="14"/>
                    <a:pt x="472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9337500" y="3458088"/>
              <a:ext cx="86450" cy="20450"/>
            </a:xfrm>
            <a:custGeom>
              <a:avLst/>
              <a:gdLst/>
              <a:ahLst/>
              <a:cxnLst/>
              <a:rect l="l" t="t" r="r" b="b"/>
              <a:pathLst>
                <a:path w="3458" h="818" extrusionOk="0">
                  <a:moveTo>
                    <a:pt x="955" y="1"/>
                  </a:moveTo>
                  <a:cubicBezTo>
                    <a:pt x="871" y="1"/>
                    <a:pt x="787" y="2"/>
                    <a:pt x="703" y="4"/>
                  </a:cubicBezTo>
                  <a:cubicBezTo>
                    <a:pt x="607" y="7"/>
                    <a:pt x="509" y="4"/>
                    <a:pt x="413" y="11"/>
                  </a:cubicBezTo>
                  <a:cubicBezTo>
                    <a:pt x="96" y="32"/>
                    <a:pt x="1" y="377"/>
                    <a:pt x="118" y="583"/>
                  </a:cubicBezTo>
                  <a:cubicBezTo>
                    <a:pt x="170" y="680"/>
                    <a:pt x="270" y="739"/>
                    <a:pt x="377" y="739"/>
                  </a:cubicBezTo>
                  <a:cubicBezTo>
                    <a:pt x="389" y="739"/>
                    <a:pt x="401" y="739"/>
                    <a:pt x="413" y="737"/>
                  </a:cubicBezTo>
                  <a:cubicBezTo>
                    <a:pt x="580" y="725"/>
                    <a:pt x="747" y="721"/>
                    <a:pt x="914" y="721"/>
                  </a:cubicBezTo>
                  <a:cubicBezTo>
                    <a:pt x="1639" y="721"/>
                    <a:pt x="2368" y="809"/>
                    <a:pt x="3088" y="817"/>
                  </a:cubicBezTo>
                  <a:cubicBezTo>
                    <a:pt x="3090" y="817"/>
                    <a:pt x="3092" y="817"/>
                    <a:pt x="3094" y="817"/>
                  </a:cubicBezTo>
                  <a:cubicBezTo>
                    <a:pt x="3351" y="817"/>
                    <a:pt x="3457" y="600"/>
                    <a:pt x="3433" y="401"/>
                  </a:cubicBezTo>
                  <a:lnTo>
                    <a:pt x="3433" y="401"/>
                  </a:lnTo>
                  <a:cubicBezTo>
                    <a:pt x="3404" y="557"/>
                    <a:pt x="3264" y="635"/>
                    <a:pt x="3116" y="635"/>
                  </a:cubicBezTo>
                  <a:cubicBezTo>
                    <a:pt x="2936" y="635"/>
                    <a:pt x="2743" y="521"/>
                    <a:pt x="2716" y="294"/>
                  </a:cubicBezTo>
                  <a:cubicBezTo>
                    <a:pt x="2706" y="220"/>
                    <a:pt x="2700" y="149"/>
                    <a:pt x="2694" y="75"/>
                  </a:cubicBezTo>
                  <a:cubicBezTo>
                    <a:pt x="2116" y="51"/>
                    <a:pt x="1534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9408075" y="3371313"/>
              <a:ext cx="1250" cy="1775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22"/>
                    <a:pt x="13" y="43"/>
                    <a:pt x="0" y="68"/>
                  </a:cubicBezTo>
                  <a:cubicBezTo>
                    <a:pt x="4" y="71"/>
                    <a:pt x="7" y="71"/>
                    <a:pt x="10" y="71"/>
                  </a:cubicBezTo>
                  <a:cubicBezTo>
                    <a:pt x="19" y="46"/>
                    <a:pt x="34" y="22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9404225" y="3378238"/>
              <a:ext cx="21025" cy="95750"/>
            </a:xfrm>
            <a:custGeom>
              <a:avLst/>
              <a:gdLst/>
              <a:ahLst/>
              <a:cxnLst/>
              <a:rect l="l" t="t" r="r" b="b"/>
              <a:pathLst>
                <a:path w="841" h="3830" extrusionOk="0">
                  <a:moveTo>
                    <a:pt x="148" y="0"/>
                  </a:moveTo>
                  <a:lnTo>
                    <a:pt x="124" y="31"/>
                  </a:lnTo>
                  <a:cubicBezTo>
                    <a:pt x="118" y="253"/>
                    <a:pt x="108" y="471"/>
                    <a:pt x="96" y="693"/>
                  </a:cubicBezTo>
                  <a:cubicBezTo>
                    <a:pt x="108" y="717"/>
                    <a:pt x="108" y="748"/>
                    <a:pt x="96" y="773"/>
                  </a:cubicBezTo>
                  <a:lnTo>
                    <a:pt x="90" y="779"/>
                  </a:lnTo>
                  <a:cubicBezTo>
                    <a:pt x="56" y="1296"/>
                    <a:pt x="13" y="1816"/>
                    <a:pt x="1" y="2333"/>
                  </a:cubicBezTo>
                  <a:cubicBezTo>
                    <a:pt x="7" y="2333"/>
                    <a:pt x="10" y="2330"/>
                    <a:pt x="16" y="2330"/>
                  </a:cubicBezTo>
                  <a:cubicBezTo>
                    <a:pt x="65" y="2330"/>
                    <a:pt x="108" y="2370"/>
                    <a:pt x="108" y="2420"/>
                  </a:cubicBezTo>
                  <a:lnTo>
                    <a:pt x="108" y="2903"/>
                  </a:lnTo>
                  <a:cubicBezTo>
                    <a:pt x="108" y="2953"/>
                    <a:pt x="68" y="2990"/>
                    <a:pt x="22" y="2990"/>
                  </a:cubicBezTo>
                  <a:cubicBezTo>
                    <a:pt x="17" y="2990"/>
                    <a:pt x="12" y="2990"/>
                    <a:pt x="7" y="2989"/>
                  </a:cubicBezTo>
                  <a:lnTo>
                    <a:pt x="7" y="2989"/>
                  </a:lnTo>
                  <a:cubicBezTo>
                    <a:pt x="10" y="3081"/>
                    <a:pt x="19" y="3177"/>
                    <a:pt x="28" y="3269"/>
                  </a:cubicBezTo>
                  <a:cubicBezTo>
                    <a:pt x="34" y="3343"/>
                    <a:pt x="37" y="3414"/>
                    <a:pt x="47" y="3488"/>
                  </a:cubicBezTo>
                  <a:cubicBezTo>
                    <a:pt x="75" y="3715"/>
                    <a:pt x="268" y="3829"/>
                    <a:pt x="448" y="3829"/>
                  </a:cubicBezTo>
                  <a:cubicBezTo>
                    <a:pt x="596" y="3829"/>
                    <a:pt x="735" y="3751"/>
                    <a:pt x="764" y="3595"/>
                  </a:cubicBezTo>
                  <a:cubicBezTo>
                    <a:pt x="773" y="3559"/>
                    <a:pt x="776" y="3522"/>
                    <a:pt x="773" y="3488"/>
                  </a:cubicBezTo>
                  <a:cubicBezTo>
                    <a:pt x="641" y="2429"/>
                    <a:pt x="798" y="1367"/>
                    <a:pt x="841" y="305"/>
                  </a:cubicBezTo>
                  <a:cubicBezTo>
                    <a:pt x="727" y="305"/>
                    <a:pt x="607" y="299"/>
                    <a:pt x="490" y="299"/>
                  </a:cubicBezTo>
                  <a:cubicBezTo>
                    <a:pt x="284" y="299"/>
                    <a:pt x="176" y="157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9421375" y="3311038"/>
              <a:ext cx="1275" cy="875"/>
            </a:xfrm>
            <a:custGeom>
              <a:avLst/>
              <a:gdLst/>
              <a:ahLst/>
              <a:cxnLst/>
              <a:rect l="l" t="t" r="r" b="b"/>
              <a:pathLst>
                <a:path w="51" h="35" extrusionOk="0">
                  <a:moveTo>
                    <a:pt x="50" y="1"/>
                  </a:moveTo>
                  <a:cubicBezTo>
                    <a:pt x="43" y="5"/>
                    <a:pt x="37" y="11"/>
                    <a:pt x="30" y="17"/>
                  </a:cubicBezTo>
                  <a:lnTo>
                    <a:pt x="30" y="17"/>
                  </a:lnTo>
                  <a:cubicBezTo>
                    <a:pt x="37" y="12"/>
                    <a:pt x="44" y="6"/>
                    <a:pt x="50" y="1"/>
                  </a:cubicBezTo>
                  <a:close/>
                  <a:moveTo>
                    <a:pt x="30" y="17"/>
                  </a:moveTo>
                  <a:lnTo>
                    <a:pt x="30" y="17"/>
                  </a:lnTo>
                  <a:cubicBezTo>
                    <a:pt x="21" y="23"/>
                    <a:pt x="12" y="30"/>
                    <a:pt x="1" y="35"/>
                  </a:cubicBezTo>
                  <a:lnTo>
                    <a:pt x="7" y="35"/>
                  </a:lnTo>
                  <a:cubicBezTo>
                    <a:pt x="15" y="30"/>
                    <a:pt x="23" y="23"/>
                    <a:pt x="30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9435325" y="3309838"/>
              <a:ext cx="5525" cy="3700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203" y="1"/>
                  </a:moveTo>
                  <a:cubicBezTo>
                    <a:pt x="178" y="1"/>
                    <a:pt x="97" y="60"/>
                    <a:pt x="0" y="138"/>
                  </a:cubicBezTo>
                  <a:cubicBezTo>
                    <a:pt x="43" y="141"/>
                    <a:pt x="86" y="144"/>
                    <a:pt x="129" y="147"/>
                  </a:cubicBezTo>
                  <a:cubicBezTo>
                    <a:pt x="139" y="135"/>
                    <a:pt x="145" y="120"/>
                    <a:pt x="154" y="107"/>
                  </a:cubicBezTo>
                  <a:cubicBezTo>
                    <a:pt x="209" y="31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9413375" y="3294138"/>
              <a:ext cx="100925" cy="21625"/>
            </a:xfrm>
            <a:custGeom>
              <a:avLst/>
              <a:gdLst/>
              <a:ahLst/>
              <a:cxnLst/>
              <a:rect l="l" t="t" r="r" b="b"/>
              <a:pathLst>
                <a:path w="4037" h="865" extrusionOk="0">
                  <a:moveTo>
                    <a:pt x="394" y="1"/>
                  </a:moveTo>
                  <a:cubicBezTo>
                    <a:pt x="167" y="1"/>
                    <a:pt x="21" y="202"/>
                    <a:pt x="10" y="388"/>
                  </a:cubicBezTo>
                  <a:cubicBezTo>
                    <a:pt x="1" y="486"/>
                    <a:pt x="41" y="582"/>
                    <a:pt x="118" y="643"/>
                  </a:cubicBezTo>
                  <a:cubicBezTo>
                    <a:pt x="262" y="545"/>
                    <a:pt x="413" y="458"/>
                    <a:pt x="570" y="381"/>
                  </a:cubicBezTo>
                  <a:cubicBezTo>
                    <a:pt x="586" y="373"/>
                    <a:pt x="601" y="370"/>
                    <a:pt x="616" y="370"/>
                  </a:cubicBezTo>
                  <a:cubicBezTo>
                    <a:pt x="688" y="370"/>
                    <a:pt x="740" y="459"/>
                    <a:pt x="681" y="523"/>
                  </a:cubicBezTo>
                  <a:cubicBezTo>
                    <a:pt x="623" y="597"/>
                    <a:pt x="555" y="662"/>
                    <a:pt x="493" y="732"/>
                  </a:cubicBezTo>
                  <a:cubicBezTo>
                    <a:pt x="552" y="739"/>
                    <a:pt x="610" y="748"/>
                    <a:pt x="672" y="754"/>
                  </a:cubicBezTo>
                  <a:cubicBezTo>
                    <a:pt x="866" y="609"/>
                    <a:pt x="1075" y="483"/>
                    <a:pt x="1297" y="381"/>
                  </a:cubicBezTo>
                  <a:cubicBezTo>
                    <a:pt x="1309" y="376"/>
                    <a:pt x="1323" y="373"/>
                    <a:pt x="1337" y="373"/>
                  </a:cubicBezTo>
                  <a:cubicBezTo>
                    <a:pt x="1403" y="373"/>
                    <a:pt x="1471" y="436"/>
                    <a:pt x="1423" y="505"/>
                  </a:cubicBezTo>
                  <a:cubicBezTo>
                    <a:pt x="1355" y="597"/>
                    <a:pt x="1288" y="689"/>
                    <a:pt x="1220" y="782"/>
                  </a:cubicBezTo>
                  <a:cubicBezTo>
                    <a:pt x="1481" y="791"/>
                    <a:pt x="1743" y="791"/>
                    <a:pt x="2005" y="794"/>
                  </a:cubicBezTo>
                  <a:cubicBezTo>
                    <a:pt x="2165" y="649"/>
                    <a:pt x="2331" y="511"/>
                    <a:pt x="2510" y="381"/>
                  </a:cubicBezTo>
                  <a:cubicBezTo>
                    <a:pt x="2522" y="372"/>
                    <a:pt x="2537" y="367"/>
                    <a:pt x="2552" y="367"/>
                  </a:cubicBezTo>
                  <a:cubicBezTo>
                    <a:pt x="2607" y="367"/>
                    <a:pt x="2664" y="427"/>
                    <a:pt x="2642" y="483"/>
                  </a:cubicBezTo>
                  <a:cubicBezTo>
                    <a:pt x="2596" y="594"/>
                    <a:pt x="2543" y="699"/>
                    <a:pt x="2482" y="800"/>
                  </a:cubicBezTo>
                  <a:cubicBezTo>
                    <a:pt x="2657" y="806"/>
                    <a:pt x="2830" y="815"/>
                    <a:pt x="3002" y="831"/>
                  </a:cubicBezTo>
                  <a:lnTo>
                    <a:pt x="3113" y="745"/>
                  </a:lnTo>
                  <a:cubicBezTo>
                    <a:pt x="3128" y="733"/>
                    <a:pt x="3143" y="728"/>
                    <a:pt x="3159" y="728"/>
                  </a:cubicBezTo>
                  <a:cubicBezTo>
                    <a:pt x="3213" y="728"/>
                    <a:pt x="3262" y="791"/>
                    <a:pt x="3245" y="846"/>
                  </a:cubicBezTo>
                  <a:lnTo>
                    <a:pt x="3242" y="856"/>
                  </a:lnTo>
                  <a:lnTo>
                    <a:pt x="3298" y="865"/>
                  </a:lnTo>
                  <a:cubicBezTo>
                    <a:pt x="3301" y="763"/>
                    <a:pt x="3310" y="659"/>
                    <a:pt x="3310" y="557"/>
                  </a:cubicBezTo>
                  <a:cubicBezTo>
                    <a:pt x="3311" y="324"/>
                    <a:pt x="3490" y="209"/>
                    <a:pt x="3670" y="209"/>
                  </a:cubicBezTo>
                  <a:cubicBezTo>
                    <a:pt x="3839" y="209"/>
                    <a:pt x="4009" y="312"/>
                    <a:pt x="4030" y="517"/>
                  </a:cubicBezTo>
                  <a:cubicBezTo>
                    <a:pt x="4036" y="363"/>
                    <a:pt x="3922" y="228"/>
                    <a:pt x="3768" y="209"/>
                  </a:cubicBezTo>
                  <a:cubicBezTo>
                    <a:pt x="2759" y="15"/>
                    <a:pt x="1734" y="151"/>
                    <a:pt x="721" y="40"/>
                  </a:cubicBezTo>
                  <a:cubicBezTo>
                    <a:pt x="635" y="27"/>
                    <a:pt x="549" y="21"/>
                    <a:pt x="459" y="6"/>
                  </a:cubicBezTo>
                  <a:cubicBezTo>
                    <a:pt x="437" y="2"/>
                    <a:pt x="41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9408000" y="3367513"/>
              <a:ext cx="104325" cy="19225"/>
            </a:xfrm>
            <a:custGeom>
              <a:avLst/>
              <a:gdLst/>
              <a:ahLst/>
              <a:cxnLst/>
              <a:rect l="l" t="t" r="r" b="b"/>
              <a:pathLst>
                <a:path w="4173" h="769" extrusionOk="0">
                  <a:moveTo>
                    <a:pt x="3761" y="0"/>
                  </a:moveTo>
                  <a:cubicBezTo>
                    <a:pt x="3750" y="0"/>
                    <a:pt x="3739" y="0"/>
                    <a:pt x="3728" y="1"/>
                  </a:cubicBezTo>
                  <a:cubicBezTo>
                    <a:pt x="3611" y="11"/>
                    <a:pt x="3497" y="11"/>
                    <a:pt x="3377" y="17"/>
                  </a:cubicBezTo>
                  <a:cubicBezTo>
                    <a:pt x="3073" y="32"/>
                    <a:pt x="2769" y="37"/>
                    <a:pt x="2465" y="37"/>
                  </a:cubicBezTo>
                  <a:cubicBezTo>
                    <a:pt x="1758" y="37"/>
                    <a:pt x="1050" y="8"/>
                    <a:pt x="339" y="1"/>
                  </a:cubicBezTo>
                  <a:cubicBezTo>
                    <a:pt x="293" y="1"/>
                    <a:pt x="247" y="11"/>
                    <a:pt x="204" y="29"/>
                  </a:cubicBezTo>
                  <a:cubicBezTo>
                    <a:pt x="164" y="60"/>
                    <a:pt x="117" y="84"/>
                    <a:pt x="74" y="115"/>
                  </a:cubicBezTo>
                  <a:cubicBezTo>
                    <a:pt x="65" y="128"/>
                    <a:pt x="59" y="140"/>
                    <a:pt x="53" y="152"/>
                  </a:cubicBezTo>
                  <a:cubicBezTo>
                    <a:pt x="37" y="174"/>
                    <a:pt x="25" y="198"/>
                    <a:pt x="13" y="223"/>
                  </a:cubicBezTo>
                  <a:cubicBezTo>
                    <a:pt x="65" y="241"/>
                    <a:pt x="102" y="303"/>
                    <a:pt x="65" y="352"/>
                  </a:cubicBezTo>
                  <a:cubicBezTo>
                    <a:pt x="43" y="380"/>
                    <a:pt x="22" y="405"/>
                    <a:pt x="0" y="429"/>
                  </a:cubicBezTo>
                  <a:cubicBezTo>
                    <a:pt x="25" y="586"/>
                    <a:pt x="136" y="725"/>
                    <a:pt x="339" y="728"/>
                  </a:cubicBezTo>
                  <a:cubicBezTo>
                    <a:pt x="456" y="728"/>
                    <a:pt x="573" y="731"/>
                    <a:pt x="690" y="734"/>
                  </a:cubicBezTo>
                  <a:cubicBezTo>
                    <a:pt x="1302" y="745"/>
                    <a:pt x="1911" y="768"/>
                    <a:pt x="2521" y="768"/>
                  </a:cubicBezTo>
                  <a:cubicBezTo>
                    <a:pt x="2923" y="768"/>
                    <a:pt x="3325" y="758"/>
                    <a:pt x="3728" y="728"/>
                  </a:cubicBezTo>
                  <a:cubicBezTo>
                    <a:pt x="3765" y="722"/>
                    <a:pt x="3805" y="712"/>
                    <a:pt x="3839" y="697"/>
                  </a:cubicBezTo>
                  <a:cubicBezTo>
                    <a:pt x="3848" y="694"/>
                    <a:pt x="3857" y="694"/>
                    <a:pt x="3863" y="688"/>
                  </a:cubicBezTo>
                  <a:cubicBezTo>
                    <a:pt x="3876" y="685"/>
                    <a:pt x="3885" y="679"/>
                    <a:pt x="3897" y="672"/>
                  </a:cubicBezTo>
                  <a:cubicBezTo>
                    <a:pt x="4172" y="502"/>
                    <a:pt x="4131" y="0"/>
                    <a:pt x="3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9259625" y="3197388"/>
              <a:ext cx="153750" cy="162000"/>
            </a:xfrm>
            <a:custGeom>
              <a:avLst/>
              <a:gdLst/>
              <a:ahLst/>
              <a:cxnLst/>
              <a:rect l="l" t="t" r="r" b="b"/>
              <a:pathLst>
                <a:path w="6150" h="6480" extrusionOk="0">
                  <a:moveTo>
                    <a:pt x="5748" y="3325"/>
                  </a:moveTo>
                  <a:lnTo>
                    <a:pt x="5748" y="3325"/>
                  </a:lnTo>
                  <a:cubicBezTo>
                    <a:pt x="5581" y="3396"/>
                    <a:pt x="5424" y="3485"/>
                    <a:pt x="5280" y="3590"/>
                  </a:cubicBezTo>
                  <a:cubicBezTo>
                    <a:pt x="5274" y="3568"/>
                    <a:pt x="5261" y="3550"/>
                    <a:pt x="5246" y="3534"/>
                  </a:cubicBezTo>
                  <a:cubicBezTo>
                    <a:pt x="5412" y="3463"/>
                    <a:pt x="5578" y="3393"/>
                    <a:pt x="5748" y="3325"/>
                  </a:cubicBezTo>
                  <a:close/>
                  <a:moveTo>
                    <a:pt x="5309" y="0"/>
                  </a:moveTo>
                  <a:cubicBezTo>
                    <a:pt x="5294" y="0"/>
                    <a:pt x="5279" y="5"/>
                    <a:pt x="5264" y="16"/>
                  </a:cubicBezTo>
                  <a:cubicBezTo>
                    <a:pt x="5175" y="81"/>
                    <a:pt x="5086" y="136"/>
                    <a:pt x="4997" y="201"/>
                  </a:cubicBezTo>
                  <a:cubicBezTo>
                    <a:pt x="4670" y="435"/>
                    <a:pt x="4329" y="644"/>
                    <a:pt x="3975" y="829"/>
                  </a:cubicBezTo>
                  <a:cubicBezTo>
                    <a:pt x="3879" y="878"/>
                    <a:pt x="3790" y="936"/>
                    <a:pt x="3691" y="982"/>
                  </a:cubicBezTo>
                  <a:cubicBezTo>
                    <a:pt x="3598" y="1025"/>
                    <a:pt x="3655" y="1149"/>
                    <a:pt x="3742" y="1149"/>
                  </a:cubicBezTo>
                  <a:cubicBezTo>
                    <a:pt x="3755" y="1149"/>
                    <a:pt x="3769" y="1146"/>
                    <a:pt x="3784" y="1139"/>
                  </a:cubicBezTo>
                  <a:cubicBezTo>
                    <a:pt x="3845" y="1112"/>
                    <a:pt x="3904" y="1078"/>
                    <a:pt x="3965" y="1047"/>
                  </a:cubicBezTo>
                  <a:cubicBezTo>
                    <a:pt x="4242" y="915"/>
                    <a:pt x="4513" y="767"/>
                    <a:pt x="4772" y="601"/>
                  </a:cubicBezTo>
                  <a:cubicBezTo>
                    <a:pt x="4975" y="469"/>
                    <a:pt x="5064" y="419"/>
                    <a:pt x="5082" y="419"/>
                  </a:cubicBezTo>
                  <a:cubicBezTo>
                    <a:pt x="5133" y="419"/>
                    <a:pt x="4639" y="807"/>
                    <a:pt x="4553" y="899"/>
                  </a:cubicBezTo>
                  <a:cubicBezTo>
                    <a:pt x="4359" y="1106"/>
                    <a:pt x="4159" y="1300"/>
                    <a:pt x="3962" y="1493"/>
                  </a:cubicBezTo>
                  <a:cubicBezTo>
                    <a:pt x="3722" y="1721"/>
                    <a:pt x="3504" y="1968"/>
                    <a:pt x="3300" y="2226"/>
                  </a:cubicBezTo>
                  <a:cubicBezTo>
                    <a:pt x="3253" y="2288"/>
                    <a:pt x="3321" y="2360"/>
                    <a:pt x="3385" y="2360"/>
                  </a:cubicBezTo>
                  <a:cubicBezTo>
                    <a:pt x="3390" y="2360"/>
                    <a:pt x="3396" y="2360"/>
                    <a:pt x="3402" y="2358"/>
                  </a:cubicBezTo>
                  <a:cubicBezTo>
                    <a:pt x="3593" y="2315"/>
                    <a:pt x="3781" y="2248"/>
                    <a:pt x="3956" y="2161"/>
                  </a:cubicBezTo>
                  <a:cubicBezTo>
                    <a:pt x="4513" y="1894"/>
                    <a:pt x="4963" y="1457"/>
                    <a:pt x="5471" y="1069"/>
                  </a:cubicBezTo>
                  <a:cubicBezTo>
                    <a:pt x="5590" y="977"/>
                    <a:pt x="5655" y="938"/>
                    <a:pt x="5678" y="938"/>
                  </a:cubicBezTo>
                  <a:cubicBezTo>
                    <a:pt x="5794" y="938"/>
                    <a:pt x="4924" y="1872"/>
                    <a:pt x="4796" y="1995"/>
                  </a:cubicBezTo>
                  <a:cubicBezTo>
                    <a:pt x="4523" y="2260"/>
                    <a:pt x="4239" y="2512"/>
                    <a:pt x="3965" y="2774"/>
                  </a:cubicBezTo>
                  <a:cubicBezTo>
                    <a:pt x="3827" y="2903"/>
                    <a:pt x="3685" y="3033"/>
                    <a:pt x="3556" y="3174"/>
                  </a:cubicBezTo>
                  <a:cubicBezTo>
                    <a:pt x="3507" y="3229"/>
                    <a:pt x="3542" y="3334"/>
                    <a:pt x="3615" y="3334"/>
                  </a:cubicBezTo>
                  <a:cubicBezTo>
                    <a:pt x="3625" y="3334"/>
                    <a:pt x="3635" y="3332"/>
                    <a:pt x="3645" y="3328"/>
                  </a:cubicBezTo>
                  <a:cubicBezTo>
                    <a:pt x="3759" y="3282"/>
                    <a:pt x="3867" y="3230"/>
                    <a:pt x="3978" y="3174"/>
                  </a:cubicBezTo>
                  <a:cubicBezTo>
                    <a:pt x="4486" y="2919"/>
                    <a:pt x="4932" y="2568"/>
                    <a:pt x="5418" y="2263"/>
                  </a:cubicBezTo>
                  <a:cubicBezTo>
                    <a:pt x="5615" y="2140"/>
                    <a:pt x="5723" y="2091"/>
                    <a:pt x="5770" y="2091"/>
                  </a:cubicBezTo>
                  <a:cubicBezTo>
                    <a:pt x="5944" y="2091"/>
                    <a:pt x="5288" y="2760"/>
                    <a:pt x="5147" y="2891"/>
                  </a:cubicBezTo>
                  <a:cubicBezTo>
                    <a:pt x="4809" y="3211"/>
                    <a:pt x="4402" y="3470"/>
                    <a:pt x="3999" y="3710"/>
                  </a:cubicBezTo>
                  <a:lnTo>
                    <a:pt x="3873" y="3784"/>
                  </a:lnTo>
                  <a:cubicBezTo>
                    <a:pt x="3815" y="3817"/>
                    <a:pt x="3753" y="3854"/>
                    <a:pt x="3694" y="3888"/>
                  </a:cubicBezTo>
                  <a:cubicBezTo>
                    <a:pt x="3612" y="3937"/>
                    <a:pt x="3659" y="4057"/>
                    <a:pt x="3744" y="4057"/>
                  </a:cubicBezTo>
                  <a:cubicBezTo>
                    <a:pt x="3751" y="4057"/>
                    <a:pt x="3758" y="4056"/>
                    <a:pt x="3765" y="4054"/>
                  </a:cubicBezTo>
                  <a:cubicBezTo>
                    <a:pt x="3842" y="4036"/>
                    <a:pt x="3916" y="4011"/>
                    <a:pt x="3990" y="3990"/>
                  </a:cubicBezTo>
                  <a:lnTo>
                    <a:pt x="4012" y="3984"/>
                  </a:lnTo>
                  <a:cubicBezTo>
                    <a:pt x="4329" y="3894"/>
                    <a:pt x="4639" y="3787"/>
                    <a:pt x="4947" y="3657"/>
                  </a:cubicBezTo>
                  <a:lnTo>
                    <a:pt x="4947" y="3657"/>
                  </a:lnTo>
                  <a:cubicBezTo>
                    <a:pt x="4289" y="4076"/>
                    <a:pt x="3658" y="4529"/>
                    <a:pt x="3051" y="5015"/>
                  </a:cubicBezTo>
                  <a:cubicBezTo>
                    <a:pt x="2655" y="5325"/>
                    <a:pt x="1998" y="5694"/>
                    <a:pt x="1723" y="6117"/>
                  </a:cubicBezTo>
                  <a:lnTo>
                    <a:pt x="1723" y="6117"/>
                  </a:lnTo>
                  <a:cubicBezTo>
                    <a:pt x="2089" y="5552"/>
                    <a:pt x="2538" y="5039"/>
                    <a:pt x="2962" y="4513"/>
                  </a:cubicBezTo>
                  <a:cubicBezTo>
                    <a:pt x="2983" y="4482"/>
                    <a:pt x="2987" y="4442"/>
                    <a:pt x="2968" y="4408"/>
                  </a:cubicBezTo>
                  <a:cubicBezTo>
                    <a:pt x="2956" y="4376"/>
                    <a:pt x="2926" y="4356"/>
                    <a:pt x="2895" y="4356"/>
                  </a:cubicBezTo>
                  <a:cubicBezTo>
                    <a:pt x="2880" y="4356"/>
                    <a:pt x="2864" y="4361"/>
                    <a:pt x="2851" y="4372"/>
                  </a:cubicBezTo>
                  <a:cubicBezTo>
                    <a:pt x="2836" y="4381"/>
                    <a:pt x="2823" y="4393"/>
                    <a:pt x="2808" y="4405"/>
                  </a:cubicBezTo>
                  <a:cubicBezTo>
                    <a:pt x="2352" y="4719"/>
                    <a:pt x="1998" y="5110"/>
                    <a:pt x="1632" y="5526"/>
                  </a:cubicBezTo>
                  <a:cubicBezTo>
                    <a:pt x="1499" y="5678"/>
                    <a:pt x="1057" y="6176"/>
                    <a:pt x="964" y="6176"/>
                  </a:cubicBezTo>
                  <a:cubicBezTo>
                    <a:pt x="920" y="6176"/>
                    <a:pt x="955" y="6062"/>
                    <a:pt x="1143" y="5741"/>
                  </a:cubicBezTo>
                  <a:cubicBezTo>
                    <a:pt x="1395" y="5307"/>
                    <a:pt x="1792" y="4904"/>
                    <a:pt x="2112" y="4513"/>
                  </a:cubicBezTo>
                  <a:cubicBezTo>
                    <a:pt x="2155" y="4470"/>
                    <a:pt x="2137" y="4393"/>
                    <a:pt x="2078" y="4375"/>
                  </a:cubicBezTo>
                  <a:cubicBezTo>
                    <a:pt x="2069" y="4371"/>
                    <a:pt x="2058" y="4368"/>
                    <a:pt x="2048" y="4368"/>
                  </a:cubicBezTo>
                  <a:cubicBezTo>
                    <a:pt x="2041" y="4368"/>
                    <a:pt x="2035" y="4369"/>
                    <a:pt x="2029" y="4372"/>
                  </a:cubicBezTo>
                  <a:cubicBezTo>
                    <a:pt x="2014" y="4372"/>
                    <a:pt x="1998" y="4378"/>
                    <a:pt x="1986" y="4387"/>
                  </a:cubicBezTo>
                  <a:cubicBezTo>
                    <a:pt x="1454" y="4802"/>
                    <a:pt x="1081" y="5357"/>
                    <a:pt x="607" y="5834"/>
                  </a:cubicBezTo>
                  <a:cubicBezTo>
                    <a:pt x="448" y="5993"/>
                    <a:pt x="372" y="6056"/>
                    <a:pt x="351" y="6056"/>
                  </a:cubicBezTo>
                  <a:cubicBezTo>
                    <a:pt x="273" y="6056"/>
                    <a:pt x="900" y="5245"/>
                    <a:pt x="893" y="5245"/>
                  </a:cubicBezTo>
                  <a:cubicBezTo>
                    <a:pt x="893" y="5245"/>
                    <a:pt x="892" y="5246"/>
                    <a:pt x="890" y="5249"/>
                  </a:cubicBezTo>
                  <a:lnTo>
                    <a:pt x="890" y="5249"/>
                  </a:lnTo>
                  <a:cubicBezTo>
                    <a:pt x="1087" y="5019"/>
                    <a:pt x="1261" y="4766"/>
                    <a:pt x="1401" y="4498"/>
                  </a:cubicBezTo>
                  <a:cubicBezTo>
                    <a:pt x="1431" y="4436"/>
                    <a:pt x="1385" y="4359"/>
                    <a:pt x="1325" y="4359"/>
                  </a:cubicBezTo>
                  <a:cubicBezTo>
                    <a:pt x="1310" y="4359"/>
                    <a:pt x="1294" y="4364"/>
                    <a:pt x="1278" y="4375"/>
                  </a:cubicBezTo>
                  <a:cubicBezTo>
                    <a:pt x="1007" y="4550"/>
                    <a:pt x="761" y="4762"/>
                    <a:pt x="546" y="5006"/>
                  </a:cubicBezTo>
                  <a:cubicBezTo>
                    <a:pt x="395" y="5168"/>
                    <a:pt x="313" y="5232"/>
                    <a:pt x="275" y="5232"/>
                  </a:cubicBezTo>
                  <a:cubicBezTo>
                    <a:pt x="157" y="5232"/>
                    <a:pt x="494" y="4583"/>
                    <a:pt x="564" y="4356"/>
                  </a:cubicBezTo>
                  <a:cubicBezTo>
                    <a:pt x="567" y="4347"/>
                    <a:pt x="564" y="4341"/>
                    <a:pt x="564" y="4335"/>
                  </a:cubicBezTo>
                  <a:cubicBezTo>
                    <a:pt x="566" y="4279"/>
                    <a:pt x="522" y="4242"/>
                    <a:pt x="475" y="4242"/>
                  </a:cubicBezTo>
                  <a:cubicBezTo>
                    <a:pt x="453" y="4242"/>
                    <a:pt x="431" y="4250"/>
                    <a:pt x="413" y="4267"/>
                  </a:cubicBezTo>
                  <a:lnTo>
                    <a:pt x="305" y="4338"/>
                  </a:lnTo>
                  <a:lnTo>
                    <a:pt x="96" y="4479"/>
                  </a:lnTo>
                  <a:lnTo>
                    <a:pt x="90" y="4485"/>
                  </a:lnTo>
                  <a:cubicBezTo>
                    <a:pt x="1" y="4522"/>
                    <a:pt x="25" y="4652"/>
                    <a:pt x="102" y="4658"/>
                  </a:cubicBezTo>
                  <a:cubicBezTo>
                    <a:pt x="111" y="4658"/>
                    <a:pt x="117" y="4662"/>
                    <a:pt x="126" y="4662"/>
                  </a:cubicBezTo>
                  <a:cubicBezTo>
                    <a:pt x="130" y="4662"/>
                    <a:pt x="134" y="4661"/>
                    <a:pt x="139" y="4658"/>
                  </a:cubicBezTo>
                  <a:cubicBezTo>
                    <a:pt x="199" y="4633"/>
                    <a:pt x="244" y="4622"/>
                    <a:pt x="275" y="4622"/>
                  </a:cubicBezTo>
                  <a:cubicBezTo>
                    <a:pt x="463" y="4622"/>
                    <a:pt x="202" y="5019"/>
                    <a:pt x="81" y="5335"/>
                  </a:cubicBezTo>
                  <a:cubicBezTo>
                    <a:pt x="56" y="5393"/>
                    <a:pt x="41" y="5452"/>
                    <a:pt x="28" y="5514"/>
                  </a:cubicBezTo>
                  <a:cubicBezTo>
                    <a:pt x="22" y="5557"/>
                    <a:pt x="41" y="5597"/>
                    <a:pt x="78" y="5618"/>
                  </a:cubicBezTo>
                  <a:cubicBezTo>
                    <a:pt x="91" y="5625"/>
                    <a:pt x="105" y="5629"/>
                    <a:pt x="119" y="5629"/>
                  </a:cubicBezTo>
                  <a:cubicBezTo>
                    <a:pt x="142" y="5629"/>
                    <a:pt x="165" y="5620"/>
                    <a:pt x="182" y="5603"/>
                  </a:cubicBezTo>
                  <a:cubicBezTo>
                    <a:pt x="355" y="5452"/>
                    <a:pt x="1045" y="4702"/>
                    <a:pt x="1084" y="4702"/>
                  </a:cubicBezTo>
                  <a:cubicBezTo>
                    <a:pt x="1099" y="4702"/>
                    <a:pt x="1014" y="4816"/>
                    <a:pt x="761" y="5126"/>
                  </a:cubicBezTo>
                  <a:cubicBezTo>
                    <a:pt x="499" y="5446"/>
                    <a:pt x="265" y="5751"/>
                    <a:pt x="87" y="6120"/>
                  </a:cubicBezTo>
                  <a:cubicBezTo>
                    <a:pt x="72" y="6154"/>
                    <a:pt x="53" y="6185"/>
                    <a:pt x="38" y="6218"/>
                  </a:cubicBezTo>
                  <a:cubicBezTo>
                    <a:pt x="10" y="6277"/>
                    <a:pt x="44" y="6345"/>
                    <a:pt x="108" y="6354"/>
                  </a:cubicBezTo>
                  <a:cubicBezTo>
                    <a:pt x="113" y="6355"/>
                    <a:pt x="118" y="6355"/>
                    <a:pt x="122" y="6355"/>
                  </a:cubicBezTo>
                  <a:cubicBezTo>
                    <a:pt x="136" y="6355"/>
                    <a:pt x="149" y="6352"/>
                    <a:pt x="161" y="6345"/>
                  </a:cubicBezTo>
                  <a:cubicBezTo>
                    <a:pt x="552" y="6129"/>
                    <a:pt x="850" y="5837"/>
                    <a:pt x="1133" y="5520"/>
                  </a:cubicBezTo>
                  <a:lnTo>
                    <a:pt x="1133" y="5520"/>
                  </a:lnTo>
                  <a:cubicBezTo>
                    <a:pt x="930" y="5778"/>
                    <a:pt x="764" y="6061"/>
                    <a:pt x="635" y="6363"/>
                  </a:cubicBezTo>
                  <a:cubicBezTo>
                    <a:pt x="629" y="6378"/>
                    <a:pt x="629" y="6394"/>
                    <a:pt x="635" y="6409"/>
                  </a:cubicBezTo>
                  <a:cubicBezTo>
                    <a:pt x="651" y="6450"/>
                    <a:pt x="688" y="6474"/>
                    <a:pt x="728" y="6474"/>
                  </a:cubicBezTo>
                  <a:cubicBezTo>
                    <a:pt x="742" y="6474"/>
                    <a:pt x="757" y="6471"/>
                    <a:pt x="770" y="6465"/>
                  </a:cubicBezTo>
                  <a:cubicBezTo>
                    <a:pt x="798" y="6449"/>
                    <a:pt x="820" y="6431"/>
                    <a:pt x="847" y="6412"/>
                  </a:cubicBezTo>
                  <a:cubicBezTo>
                    <a:pt x="1398" y="6089"/>
                    <a:pt x="1783" y="5627"/>
                    <a:pt x="2211" y="5150"/>
                  </a:cubicBezTo>
                  <a:cubicBezTo>
                    <a:pt x="2446" y="4889"/>
                    <a:pt x="2534" y="4790"/>
                    <a:pt x="2534" y="4790"/>
                  </a:cubicBezTo>
                  <a:lnTo>
                    <a:pt x="2534" y="4790"/>
                  </a:lnTo>
                  <a:cubicBezTo>
                    <a:pt x="2534" y="4790"/>
                    <a:pt x="2281" y="5078"/>
                    <a:pt x="2066" y="5353"/>
                  </a:cubicBezTo>
                  <a:cubicBezTo>
                    <a:pt x="1817" y="5670"/>
                    <a:pt x="1589" y="6000"/>
                    <a:pt x="1371" y="6342"/>
                  </a:cubicBezTo>
                  <a:cubicBezTo>
                    <a:pt x="1358" y="6360"/>
                    <a:pt x="1355" y="6388"/>
                    <a:pt x="1364" y="6409"/>
                  </a:cubicBezTo>
                  <a:cubicBezTo>
                    <a:pt x="1378" y="6447"/>
                    <a:pt x="1413" y="6479"/>
                    <a:pt x="1451" y="6479"/>
                  </a:cubicBezTo>
                  <a:cubicBezTo>
                    <a:pt x="1465" y="6479"/>
                    <a:pt x="1479" y="6475"/>
                    <a:pt x="1494" y="6465"/>
                  </a:cubicBezTo>
                  <a:lnTo>
                    <a:pt x="1568" y="6409"/>
                  </a:lnTo>
                  <a:cubicBezTo>
                    <a:pt x="2691" y="5575"/>
                    <a:pt x="3938" y="4695"/>
                    <a:pt x="4898" y="3768"/>
                  </a:cubicBezTo>
                  <a:lnTo>
                    <a:pt x="4898" y="3768"/>
                  </a:lnTo>
                  <a:cubicBezTo>
                    <a:pt x="4045" y="4593"/>
                    <a:pt x="3165" y="5286"/>
                    <a:pt x="2580" y="6342"/>
                  </a:cubicBezTo>
                  <a:cubicBezTo>
                    <a:pt x="2574" y="6351"/>
                    <a:pt x="2574" y="6366"/>
                    <a:pt x="2574" y="6378"/>
                  </a:cubicBezTo>
                  <a:cubicBezTo>
                    <a:pt x="2574" y="6430"/>
                    <a:pt x="2620" y="6479"/>
                    <a:pt x="2666" y="6479"/>
                  </a:cubicBezTo>
                  <a:cubicBezTo>
                    <a:pt x="2686" y="6479"/>
                    <a:pt x="2705" y="6470"/>
                    <a:pt x="2722" y="6449"/>
                  </a:cubicBezTo>
                  <a:cubicBezTo>
                    <a:pt x="2743" y="6425"/>
                    <a:pt x="2768" y="6400"/>
                    <a:pt x="2790" y="6375"/>
                  </a:cubicBezTo>
                  <a:cubicBezTo>
                    <a:pt x="3775" y="5190"/>
                    <a:pt x="4904" y="4156"/>
                    <a:pt x="6105" y="3183"/>
                  </a:cubicBezTo>
                  <a:cubicBezTo>
                    <a:pt x="6120" y="3171"/>
                    <a:pt x="6129" y="3156"/>
                    <a:pt x="6129" y="3137"/>
                  </a:cubicBezTo>
                  <a:cubicBezTo>
                    <a:pt x="6132" y="3131"/>
                    <a:pt x="6132" y="3128"/>
                    <a:pt x="6129" y="3122"/>
                  </a:cubicBezTo>
                  <a:cubicBezTo>
                    <a:pt x="6129" y="3075"/>
                    <a:pt x="6092" y="3028"/>
                    <a:pt x="6043" y="3028"/>
                  </a:cubicBezTo>
                  <a:cubicBezTo>
                    <a:pt x="6034" y="3028"/>
                    <a:pt x="6025" y="3029"/>
                    <a:pt x="6015" y="3033"/>
                  </a:cubicBezTo>
                  <a:cubicBezTo>
                    <a:pt x="5569" y="3196"/>
                    <a:pt x="5135" y="3387"/>
                    <a:pt x="4698" y="3571"/>
                  </a:cubicBezTo>
                  <a:cubicBezTo>
                    <a:pt x="4526" y="3643"/>
                    <a:pt x="4100" y="3882"/>
                    <a:pt x="4077" y="3882"/>
                  </a:cubicBezTo>
                  <a:cubicBezTo>
                    <a:pt x="4067" y="3882"/>
                    <a:pt x="4144" y="3830"/>
                    <a:pt x="4375" y="3685"/>
                  </a:cubicBezTo>
                  <a:cubicBezTo>
                    <a:pt x="5086" y="3242"/>
                    <a:pt x="5726" y="2697"/>
                    <a:pt x="6117" y="1955"/>
                  </a:cubicBezTo>
                  <a:cubicBezTo>
                    <a:pt x="6150" y="1895"/>
                    <a:pt x="6107" y="1816"/>
                    <a:pt x="6042" y="1816"/>
                  </a:cubicBezTo>
                  <a:cubicBezTo>
                    <a:pt x="6033" y="1816"/>
                    <a:pt x="6024" y="1817"/>
                    <a:pt x="6015" y="1820"/>
                  </a:cubicBezTo>
                  <a:cubicBezTo>
                    <a:pt x="5668" y="1937"/>
                    <a:pt x="5335" y="2097"/>
                    <a:pt x="5027" y="2294"/>
                  </a:cubicBezTo>
                  <a:cubicBezTo>
                    <a:pt x="4873" y="2389"/>
                    <a:pt x="4070" y="3007"/>
                    <a:pt x="3996" y="3007"/>
                  </a:cubicBezTo>
                  <a:cubicBezTo>
                    <a:pt x="3975" y="3007"/>
                    <a:pt x="4016" y="2954"/>
                    <a:pt x="4156" y="2817"/>
                  </a:cubicBezTo>
                  <a:cubicBezTo>
                    <a:pt x="4840" y="2149"/>
                    <a:pt x="5548" y="1607"/>
                    <a:pt x="5997" y="742"/>
                  </a:cubicBezTo>
                  <a:cubicBezTo>
                    <a:pt x="6035" y="677"/>
                    <a:pt x="5982" y="608"/>
                    <a:pt x="5918" y="608"/>
                  </a:cubicBezTo>
                  <a:cubicBezTo>
                    <a:pt x="5904" y="608"/>
                    <a:pt x="5889" y="611"/>
                    <a:pt x="5874" y="619"/>
                  </a:cubicBezTo>
                  <a:cubicBezTo>
                    <a:pt x="5169" y="982"/>
                    <a:pt x="4636" y="1589"/>
                    <a:pt x="3950" y="1968"/>
                  </a:cubicBezTo>
                  <a:cubicBezTo>
                    <a:pt x="3851" y="2022"/>
                    <a:pt x="3748" y="2070"/>
                    <a:pt x="3643" y="2115"/>
                  </a:cubicBezTo>
                  <a:lnTo>
                    <a:pt x="3643" y="2115"/>
                  </a:lnTo>
                  <a:cubicBezTo>
                    <a:pt x="3731" y="2076"/>
                    <a:pt x="3839" y="1980"/>
                    <a:pt x="3950" y="1863"/>
                  </a:cubicBezTo>
                  <a:cubicBezTo>
                    <a:pt x="4212" y="1592"/>
                    <a:pt x="4510" y="1192"/>
                    <a:pt x="4680" y="1026"/>
                  </a:cubicBezTo>
                  <a:cubicBezTo>
                    <a:pt x="4923" y="779"/>
                    <a:pt x="5144" y="508"/>
                    <a:pt x="5332" y="216"/>
                  </a:cubicBezTo>
                  <a:cubicBezTo>
                    <a:pt x="5351" y="188"/>
                    <a:pt x="5372" y="164"/>
                    <a:pt x="5391" y="139"/>
                  </a:cubicBezTo>
                  <a:cubicBezTo>
                    <a:pt x="5428" y="80"/>
                    <a:pt x="5371" y="0"/>
                    <a:pt x="5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337900" y="3291338"/>
              <a:ext cx="157050" cy="101400"/>
            </a:xfrm>
            <a:custGeom>
              <a:avLst/>
              <a:gdLst/>
              <a:ahLst/>
              <a:cxnLst/>
              <a:rect l="l" t="t" r="r" b="b"/>
              <a:pathLst>
                <a:path w="6282" h="4056" extrusionOk="0">
                  <a:moveTo>
                    <a:pt x="3036" y="0"/>
                  </a:moveTo>
                  <a:cubicBezTo>
                    <a:pt x="3028" y="0"/>
                    <a:pt x="3021" y="2"/>
                    <a:pt x="3014" y="4"/>
                  </a:cubicBezTo>
                  <a:cubicBezTo>
                    <a:pt x="3004" y="7"/>
                    <a:pt x="2995" y="4"/>
                    <a:pt x="2986" y="10"/>
                  </a:cubicBezTo>
                  <a:cubicBezTo>
                    <a:pt x="1961" y="771"/>
                    <a:pt x="933" y="1500"/>
                    <a:pt x="62" y="2442"/>
                  </a:cubicBezTo>
                  <a:cubicBezTo>
                    <a:pt x="0" y="2508"/>
                    <a:pt x="62" y="2600"/>
                    <a:pt x="131" y="2600"/>
                  </a:cubicBezTo>
                  <a:cubicBezTo>
                    <a:pt x="151" y="2600"/>
                    <a:pt x="172" y="2591"/>
                    <a:pt x="191" y="2571"/>
                  </a:cubicBezTo>
                  <a:cubicBezTo>
                    <a:pt x="539" y="2196"/>
                    <a:pt x="908" y="1842"/>
                    <a:pt x="1299" y="1512"/>
                  </a:cubicBezTo>
                  <a:cubicBezTo>
                    <a:pt x="1589" y="1275"/>
                    <a:pt x="1881" y="1044"/>
                    <a:pt x="2183" y="826"/>
                  </a:cubicBezTo>
                  <a:lnTo>
                    <a:pt x="2223" y="795"/>
                  </a:lnTo>
                  <a:lnTo>
                    <a:pt x="2223" y="795"/>
                  </a:lnTo>
                  <a:cubicBezTo>
                    <a:pt x="1678" y="1451"/>
                    <a:pt x="1225" y="2177"/>
                    <a:pt x="600" y="2765"/>
                  </a:cubicBezTo>
                  <a:cubicBezTo>
                    <a:pt x="542" y="2821"/>
                    <a:pt x="487" y="2876"/>
                    <a:pt x="425" y="2928"/>
                  </a:cubicBezTo>
                  <a:cubicBezTo>
                    <a:pt x="355" y="2988"/>
                    <a:pt x="419" y="3079"/>
                    <a:pt x="495" y="3079"/>
                  </a:cubicBezTo>
                  <a:cubicBezTo>
                    <a:pt x="508" y="3079"/>
                    <a:pt x="522" y="3076"/>
                    <a:pt x="536" y="3070"/>
                  </a:cubicBezTo>
                  <a:cubicBezTo>
                    <a:pt x="579" y="3048"/>
                    <a:pt x="616" y="3024"/>
                    <a:pt x="656" y="3002"/>
                  </a:cubicBezTo>
                  <a:cubicBezTo>
                    <a:pt x="1696" y="2454"/>
                    <a:pt x="2361" y="1460"/>
                    <a:pt x="3340" y="823"/>
                  </a:cubicBezTo>
                  <a:cubicBezTo>
                    <a:pt x="3358" y="811"/>
                    <a:pt x="3371" y="798"/>
                    <a:pt x="3389" y="789"/>
                  </a:cubicBezTo>
                  <a:lnTo>
                    <a:pt x="3389" y="789"/>
                  </a:lnTo>
                  <a:cubicBezTo>
                    <a:pt x="3374" y="798"/>
                    <a:pt x="3358" y="814"/>
                    <a:pt x="3346" y="823"/>
                  </a:cubicBezTo>
                  <a:cubicBezTo>
                    <a:pt x="2906" y="1121"/>
                    <a:pt x="2515" y="1679"/>
                    <a:pt x="2136" y="2051"/>
                  </a:cubicBezTo>
                  <a:cubicBezTo>
                    <a:pt x="1635" y="2547"/>
                    <a:pt x="1136" y="3036"/>
                    <a:pt x="650" y="3541"/>
                  </a:cubicBezTo>
                  <a:cubicBezTo>
                    <a:pt x="533" y="3661"/>
                    <a:pt x="419" y="3775"/>
                    <a:pt x="302" y="3895"/>
                  </a:cubicBezTo>
                  <a:cubicBezTo>
                    <a:pt x="253" y="3949"/>
                    <a:pt x="290" y="4055"/>
                    <a:pt x="360" y="4055"/>
                  </a:cubicBezTo>
                  <a:cubicBezTo>
                    <a:pt x="370" y="4055"/>
                    <a:pt x="380" y="4053"/>
                    <a:pt x="391" y="4049"/>
                  </a:cubicBezTo>
                  <a:cubicBezTo>
                    <a:pt x="480" y="4009"/>
                    <a:pt x="557" y="3966"/>
                    <a:pt x="640" y="3926"/>
                  </a:cubicBezTo>
                  <a:cubicBezTo>
                    <a:pt x="1564" y="3452"/>
                    <a:pt x="2189" y="2654"/>
                    <a:pt x="2866" y="1869"/>
                  </a:cubicBezTo>
                  <a:cubicBezTo>
                    <a:pt x="3057" y="1651"/>
                    <a:pt x="3260" y="1448"/>
                    <a:pt x="3469" y="1251"/>
                  </a:cubicBezTo>
                  <a:cubicBezTo>
                    <a:pt x="3515" y="1208"/>
                    <a:pt x="3728" y="1014"/>
                    <a:pt x="3894" y="878"/>
                  </a:cubicBezTo>
                  <a:cubicBezTo>
                    <a:pt x="3992" y="800"/>
                    <a:pt x="4073" y="741"/>
                    <a:pt x="4097" y="741"/>
                  </a:cubicBezTo>
                  <a:cubicBezTo>
                    <a:pt x="4115" y="741"/>
                    <a:pt x="4103" y="771"/>
                    <a:pt x="4048" y="847"/>
                  </a:cubicBezTo>
                  <a:cubicBezTo>
                    <a:pt x="4039" y="860"/>
                    <a:pt x="4033" y="872"/>
                    <a:pt x="4023" y="887"/>
                  </a:cubicBezTo>
                  <a:cubicBezTo>
                    <a:pt x="3448" y="1685"/>
                    <a:pt x="2875" y="2482"/>
                    <a:pt x="2346" y="3310"/>
                  </a:cubicBezTo>
                  <a:cubicBezTo>
                    <a:pt x="2318" y="3353"/>
                    <a:pt x="2337" y="3408"/>
                    <a:pt x="2380" y="3430"/>
                  </a:cubicBezTo>
                  <a:cubicBezTo>
                    <a:pt x="2466" y="3390"/>
                    <a:pt x="2552" y="3353"/>
                    <a:pt x="2641" y="3319"/>
                  </a:cubicBezTo>
                  <a:cubicBezTo>
                    <a:pt x="2721" y="3270"/>
                    <a:pt x="2798" y="3218"/>
                    <a:pt x="2875" y="3162"/>
                  </a:cubicBezTo>
                  <a:cubicBezTo>
                    <a:pt x="2918" y="3131"/>
                    <a:pt x="2964" y="3107"/>
                    <a:pt x="3004" y="3076"/>
                  </a:cubicBezTo>
                  <a:cubicBezTo>
                    <a:pt x="3592" y="2633"/>
                    <a:pt x="4088" y="2088"/>
                    <a:pt x="4602" y="1546"/>
                  </a:cubicBezTo>
                  <a:cubicBezTo>
                    <a:pt x="4794" y="1346"/>
                    <a:pt x="5106" y="1078"/>
                    <a:pt x="5177" y="1078"/>
                  </a:cubicBezTo>
                  <a:cubicBezTo>
                    <a:pt x="5232" y="1078"/>
                    <a:pt x="5144" y="1235"/>
                    <a:pt x="4750" y="1703"/>
                  </a:cubicBezTo>
                  <a:cubicBezTo>
                    <a:pt x="4433" y="2082"/>
                    <a:pt x="4091" y="2430"/>
                    <a:pt x="3799" y="2827"/>
                  </a:cubicBezTo>
                  <a:cubicBezTo>
                    <a:pt x="3754" y="2887"/>
                    <a:pt x="3814" y="2963"/>
                    <a:pt x="3878" y="2963"/>
                  </a:cubicBezTo>
                  <a:cubicBezTo>
                    <a:pt x="3893" y="2963"/>
                    <a:pt x="3908" y="2959"/>
                    <a:pt x="3922" y="2950"/>
                  </a:cubicBezTo>
                  <a:cubicBezTo>
                    <a:pt x="4454" y="2608"/>
                    <a:pt x="4907" y="2190"/>
                    <a:pt x="5362" y="1752"/>
                  </a:cubicBezTo>
                  <a:cubicBezTo>
                    <a:pt x="5470" y="1649"/>
                    <a:pt x="5715" y="1449"/>
                    <a:pt x="5799" y="1449"/>
                  </a:cubicBezTo>
                  <a:cubicBezTo>
                    <a:pt x="5852" y="1449"/>
                    <a:pt x="5840" y="1530"/>
                    <a:pt x="5686" y="1768"/>
                  </a:cubicBezTo>
                  <a:cubicBezTo>
                    <a:pt x="5445" y="2134"/>
                    <a:pt x="5135" y="2460"/>
                    <a:pt x="4885" y="2827"/>
                  </a:cubicBezTo>
                  <a:cubicBezTo>
                    <a:pt x="4850" y="2880"/>
                    <a:pt x="4900" y="2965"/>
                    <a:pt x="4962" y="2965"/>
                  </a:cubicBezTo>
                  <a:cubicBezTo>
                    <a:pt x="4971" y="2965"/>
                    <a:pt x="4980" y="2963"/>
                    <a:pt x="4990" y="2959"/>
                  </a:cubicBezTo>
                  <a:cubicBezTo>
                    <a:pt x="5204" y="2875"/>
                    <a:pt x="5680" y="2525"/>
                    <a:pt x="5884" y="2525"/>
                  </a:cubicBezTo>
                  <a:cubicBezTo>
                    <a:pt x="5965" y="2525"/>
                    <a:pt x="6003" y="2580"/>
                    <a:pt x="5966" y="2728"/>
                  </a:cubicBezTo>
                  <a:cubicBezTo>
                    <a:pt x="5949" y="2796"/>
                    <a:pt x="6005" y="2840"/>
                    <a:pt x="6059" y="2840"/>
                  </a:cubicBezTo>
                  <a:cubicBezTo>
                    <a:pt x="6095" y="2840"/>
                    <a:pt x="6130" y="2820"/>
                    <a:pt x="6141" y="2774"/>
                  </a:cubicBezTo>
                  <a:lnTo>
                    <a:pt x="6212" y="2494"/>
                  </a:lnTo>
                  <a:cubicBezTo>
                    <a:pt x="6230" y="2427"/>
                    <a:pt x="6246" y="2359"/>
                    <a:pt x="6264" y="2291"/>
                  </a:cubicBezTo>
                  <a:cubicBezTo>
                    <a:pt x="6270" y="2257"/>
                    <a:pt x="6258" y="2223"/>
                    <a:pt x="6233" y="2202"/>
                  </a:cubicBezTo>
                  <a:cubicBezTo>
                    <a:pt x="6220" y="2184"/>
                    <a:pt x="6199" y="2174"/>
                    <a:pt x="6177" y="2174"/>
                  </a:cubicBezTo>
                  <a:cubicBezTo>
                    <a:pt x="6169" y="2174"/>
                    <a:pt x="6161" y="2175"/>
                    <a:pt x="6153" y="2177"/>
                  </a:cubicBezTo>
                  <a:cubicBezTo>
                    <a:pt x="5990" y="2243"/>
                    <a:pt x="5623" y="2464"/>
                    <a:pt x="5497" y="2464"/>
                  </a:cubicBezTo>
                  <a:cubicBezTo>
                    <a:pt x="5421" y="2464"/>
                    <a:pt x="5431" y="2385"/>
                    <a:pt x="5621" y="2146"/>
                  </a:cubicBezTo>
                  <a:cubicBezTo>
                    <a:pt x="5919" y="1777"/>
                    <a:pt x="6132" y="1420"/>
                    <a:pt x="6261" y="968"/>
                  </a:cubicBezTo>
                  <a:lnTo>
                    <a:pt x="6264" y="958"/>
                  </a:lnTo>
                  <a:cubicBezTo>
                    <a:pt x="6281" y="903"/>
                    <a:pt x="6230" y="840"/>
                    <a:pt x="6177" y="840"/>
                  </a:cubicBezTo>
                  <a:cubicBezTo>
                    <a:pt x="6161" y="840"/>
                    <a:pt x="6146" y="845"/>
                    <a:pt x="6132" y="857"/>
                  </a:cubicBezTo>
                  <a:lnTo>
                    <a:pt x="6018" y="943"/>
                  </a:lnTo>
                  <a:cubicBezTo>
                    <a:pt x="5464" y="1372"/>
                    <a:pt x="4833" y="1858"/>
                    <a:pt x="4393" y="2371"/>
                  </a:cubicBezTo>
                  <a:lnTo>
                    <a:pt x="4393" y="2371"/>
                  </a:lnTo>
                  <a:cubicBezTo>
                    <a:pt x="4806" y="1886"/>
                    <a:pt x="5215" y="1459"/>
                    <a:pt x="5501" y="912"/>
                  </a:cubicBezTo>
                  <a:cubicBezTo>
                    <a:pt x="5562" y="811"/>
                    <a:pt x="5615" y="706"/>
                    <a:pt x="5661" y="595"/>
                  </a:cubicBezTo>
                  <a:cubicBezTo>
                    <a:pt x="5683" y="539"/>
                    <a:pt x="5626" y="479"/>
                    <a:pt x="5569" y="479"/>
                  </a:cubicBezTo>
                  <a:cubicBezTo>
                    <a:pt x="5554" y="479"/>
                    <a:pt x="5539" y="484"/>
                    <a:pt x="5525" y="493"/>
                  </a:cubicBezTo>
                  <a:cubicBezTo>
                    <a:pt x="5350" y="623"/>
                    <a:pt x="5184" y="761"/>
                    <a:pt x="5024" y="906"/>
                  </a:cubicBezTo>
                  <a:cubicBezTo>
                    <a:pt x="4476" y="1389"/>
                    <a:pt x="3993" y="1943"/>
                    <a:pt x="3472" y="2460"/>
                  </a:cubicBezTo>
                  <a:cubicBezTo>
                    <a:pt x="3229" y="2700"/>
                    <a:pt x="2961" y="2919"/>
                    <a:pt x="2675" y="3107"/>
                  </a:cubicBezTo>
                  <a:cubicBezTo>
                    <a:pt x="2875" y="2968"/>
                    <a:pt x="3088" y="2516"/>
                    <a:pt x="3223" y="2319"/>
                  </a:cubicBezTo>
                  <a:cubicBezTo>
                    <a:pt x="3552" y="1839"/>
                    <a:pt x="3897" y="1368"/>
                    <a:pt x="4239" y="894"/>
                  </a:cubicBezTo>
                  <a:cubicBezTo>
                    <a:pt x="4307" y="801"/>
                    <a:pt x="4374" y="709"/>
                    <a:pt x="4442" y="617"/>
                  </a:cubicBezTo>
                  <a:cubicBezTo>
                    <a:pt x="4490" y="548"/>
                    <a:pt x="4422" y="485"/>
                    <a:pt x="4356" y="485"/>
                  </a:cubicBezTo>
                  <a:cubicBezTo>
                    <a:pt x="4342" y="485"/>
                    <a:pt x="4328" y="488"/>
                    <a:pt x="4316" y="493"/>
                  </a:cubicBezTo>
                  <a:cubicBezTo>
                    <a:pt x="4094" y="595"/>
                    <a:pt x="3885" y="718"/>
                    <a:pt x="3691" y="866"/>
                  </a:cubicBezTo>
                  <a:cubicBezTo>
                    <a:pt x="2934" y="1411"/>
                    <a:pt x="2383" y="2196"/>
                    <a:pt x="1742" y="2882"/>
                  </a:cubicBezTo>
                  <a:cubicBezTo>
                    <a:pt x="1478" y="3165"/>
                    <a:pt x="1179" y="3415"/>
                    <a:pt x="853" y="3624"/>
                  </a:cubicBezTo>
                  <a:cubicBezTo>
                    <a:pt x="774" y="3677"/>
                    <a:pt x="728" y="3704"/>
                    <a:pt x="715" y="3704"/>
                  </a:cubicBezTo>
                  <a:cubicBezTo>
                    <a:pt x="690" y="3704"/>
                    <a:pt x="797" y="3597"/>
                    <a:pt x="1038" y="3384"/>
                  </a:cubicBezTo>
                  <a:cubicBezTo>
                    <a:pt x="1238" y="3181"/>
                    <a:pt x="1444" y="2978"/>
                    <a:pt x="1653" y="2774"/>
                  </a:cubicBezTo>
                  <a:cubicBezTo>
                    <a:pt x="2293" y="2150"/>
                    <a:pt x="2924" y="1522"/>
                    <a:pt x="3512" y="844"/>
                  </a:cubicBezTo>
                  <a:cubicBezTo>
                    <a:pt x="3574" y="771"/>
                    <a:pt x="3642" y="706"/>
                    <a:pt x="3700" y="635"/>
                  </a:cubicBezTo>
                  <a:cubicBezTo>
                    <a:pt x="3759" y="571"/>
                    <a:pt x="3707" y="482"/>
                    <a:pt x="3637" y="482"/>
                  </a:cubicBezTo>
                  <a:cubicBezTo>
                    <a:pt x="3622" y="482"/>
                    <a:pt x="3607" y="485"/>
                    <a:pt x="3592" y="493"/>
                  </a:cubicBezTo>
                  <a:cubicBezTo>
                    <a:pt x="3435" y="567"/>
                    <a:pt x="3281" y="657"/>
                    <a:pt x="3137" y="752"/>
                  </a:cubicBezTo>
                  <a:cubicBezTo>
                    <a:pt x="2266" y="1331"/>
                    <a:pt x="1638" y="2208"/>
                    <a:pt x="739" y="2771"/>
                  </a:cubicBezTo>
                  <a:cubicBezTo>
                    <a:pt x="1619" y="2217"/>
                    <a:pt x="2216" y="1032"/>
                    <a:pt x="3017" y="232"/>
                  </a:cubicBezTo>
                  <a:cubicBezTo>
                    <a:pt x="3044" y="207"/>
                    <a:pt x="3069" y="176"/>
                    <a:pt x="3097" y="152"/>
                  </a:cubicBezTo>
                  <a:cubicBezTo>
                    <a:pt x="3155" y="94"/>
                    <a:pt x="3101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340625" y="3372988"/>
              <a:ext cx="69850" cy="80275"/>
            </a:xfrm>
            <a:custGeom>
              <a:avLst/>
              <a:gdLst/>
              <a:ahLst/>
              <a:cxnLst/>
              <a:rect l="l" t="t" r="r" b="b"/>
              <a:pathLst>
                <a:path w="2794" h="3211" extrusionOk="0">
                  <a:moveTo>
                    <a:pt x="2674" y="0"/>
                  </a:moveTo>
                  <a:cubicBezTo>
                    <a:pt x="2669" y="0"/>
                    <a:pt x="2664" y="1"/>
                    <a:pt x="2658" y="4"/>
                  </a:cubicBezTo>
                  <a:cubicBezTo>
                    <a:pt x="2615" y="16"/>
                    <a:pt x="2578" y="38"/>
                    <a:pt x="2538" y="53"/>
                  </a:cubicBezTo>
                  <a:cubicBezTo>
                    <a:pt x="2449" y="84"/>
                    <a:pt x="2363" y="124"/>
                    <a:pt x="2274" y="164"/>
                  </a:cubicBezTo>
                  <a:cubicBezTo>
                    <a:pt x="1673" y="426"/>
                    <a:pt x="1119" y="789"/>
                    <a:pt x="547" y="1106"/>
                  </a:cubicBezTo>
                  <a:cubicBezTo>
                    <a:pt x="396" y="1189"/>
                    <a:pt x="248" y="1272"/>
                    <a:pt x="94" y="1343"/>
                  </a:cubicBezTo>
                  <a:cubicBezTo>
                    <a:pt x="1" y="1386"/>
                    <a:pt x="58" y="1509"/>
                    <a:pt x="145" y="1509"/>
                  </a:cubicBezTo>
                  <a:cubicBezTo>
                    <a:pt x="158" y="1509"/>
                    <a:pt x="172" y="1506"/>
                    <a:pt x="187" y="1500"/>
                  </a:cubicBezTo>
                  <a:cubicBezTo>
                    <a:pt x="310" y="1441"/>
                    <a:pt x="430" y="1374"/>
                    <a:pt x="553" y="1309"/>
                  </a:cubicBezTo>
                  <a:cubicBezTo>
                    <a:pt x="1159" y="980"/>
                    <a:pt x="1732" y="592"/>
                    <a:pt x="2366" y="321"/>
                  </a:cubicBezTo>
                  <a:lnTo>
                    <a:pt x="2366" y="321"/>
                  </a:lnTo>
                  <a:cubicBezTo>
                    <a:pt x="1815" y="909"/>
                    <a:pt x="1104" y="1324"/>
                    <a:pt x="568" y="1934"/>
                  </a:cubicBezTo>
                  <a:cubicBezTo>
                    <a:pt x="519" y="1989"/>
                    <a:pt x="470" y="2042"/>
                    <a:pt x="424" y="2103"/>
                  </a:cubicBezTo>
                  <a:cubicBezTo>
                    <a:pt x="375" y="2167"/>
                    <a:pt x="442" y="2237"/>
                    <a:pt x="509" y="2237"/>
                  </a:cubicBezTo>
                  <a:cubicBezTo>
                    <a:pt x="523" y="2237"/>
                    <a:pt x="537" y="2233"/>
                    <a:pt x="550" y="2226"/>
                  </a:cubicBezTo>
                  <a:cubicBezTo>
                    <a:pt x="559" y="2220"/>
                    <a:pt x="568" y="2214"/>
                    <a:pt x="578" y="2208"/>
                  </a:cubicBezTo>
                  <a:cubicBezTo>
                    <a:pt x="1169" y="1885"/>
                    <a:pt x="1670" y="1441"/>
                    <a:pt x="2277" y="1161"/>
                  </a:cubicBezTo>
                  <a:lnTo>
                    <a:pt x="2277" y="1161"/>
                  </a:lnTo>
                  <a:cubicBezTo>
                    <a:pt x="1803" y="1789"/>
                    <a:pt x="1169" y="2263"/>
                    <a:pt x="590" y="2796"/>
                  </a:cubicBezTo>
                  <a:cubicBezTo>
                    <a:pt x="541" y="2842"/>
                    <a:pt x="488" y="2885"/>
                    <a:pt x="439" y="2931"/>
                  </a:cubicBezTo>
                  <a:cubicBezTo>
                    <a:pt x="384" y="2984"/>
                    <a:pt x="427" y="3090"/>
                    <a:pt x="501" y="3090"/>
                  </a:cubicBezTo>
                  <a:cubicBezTo>
                    <a:pt x="510" y="3090"/>
                    <a:pt x="519" y="3088"/>
                    <a:pt x="528" y="3085"/>
                  </a:cubicBezTo>
                  <a:cubicBezTo>
                    <a:pt x="547" y="3076"/>
                    <a:pt x="565" y="3064"/>
                    <a:pt x="584" y="3057"/>
                  </a:cubicBezTo>
                  <a:cubicBezTo>
                    <a:pt x="1138" y="2830"/>
                    <a:pt x="1593" y="2445"/>
                    <a:pt x="2086" y="2116"/>
                  </a:cubicBezTo>
                  <a:lnTo>
                    <a:pt x="2086" y="2116"/>
                  </a:lnTo>
                  <a:cubicBezTo>
                    <a:pt x="1812" y="2430"/>
                    <a:pt x="1486" y="2703"/>
                    <a:pt x="1270" y="3073"/>
                  </a:cubicBezTo>
                  <a:cubicBezTo>
                    <a:pt x="1238" y="3127"/>
                    <a:pt x="1281" y="3211"/>
                    <a:pt x="1345" y="3211"/>
                  </a:cubicBezTo>
                  <a:cubicBezTo>
                    <a:pt x="1355" y="3211"/>
                    <a:pt x="1365" y="3209"/>
                    <a:pt x="1375" y="3205"/>
                  </a:cubicBezTo>
                  <a:cubicBezTo>
                    <a:pt x="1532" y="3141"/>
                    <a:pt x="1689" y="3070"/>
                    <a:pt x="1843" y="2990"/>
                  </a:cubicBezTo>
                  <a:cubicBezTo>
                    <a:pt x="1987" y="2913"/>
                    <a:pt x="2138" y="2842"/>
                    <a:pt x="2292" y="2780"/>
                  </a:cubicBezTo>
                  <a:cubicBezTo>
                    <a:pt x="2333" y="2764"/>
                    <a:pt x="2365" y="2757"/>
                    <a:pt x="2391" y="2757"/>
                  </a:cubicBezTo>
                  <a:cubicBezTo>
                    <a:pt x="2542" y="2757"/>
                    <a:pt x="2468" y="3001"/>
                    <a:pt x="2468" y="3119"/>
                  </a:cubicBezTo>
                  <a:cubicBezTo>
                    <a:pt x="2468" y="3162"/>
                    <a:pt x="2505" y="3202"/>
                    <a:pt x="2548" y="3202"/>
                  </a:cubicBezTo>
                  <a:cubicBezTo>
                    <a:pt x="2553" y="3203"/>
                    <a:pt x="2558" y="3203"/>
                    <a:pt x="2564" y="3203"/>
                  </a:cubicBezTo>
                  <a:cubicBezTo>
                    <a:pt x="2612" y="3203"/>
                    <a:pt x="2652" y="3166"/>
                    <a:pt x="2649" y="3119"/>
                  </a:cubicBezTo>
                  <a:lnTo>
                    <a:pt x="2649" y="2630"/>
                  </a:lnTo>
                  <a:cubicBezTo>
                    <a:pt x="2649" y="2580"/>
                    <a:pt x="2609" y="2540"/>
                    <a:pt x="2560" y="2540"/>
                  </a:cubicBezTo>
                  <a:cubicBezTo>
                    <a:pt x="2554" y="2540"/>
                    <a:pt x="2548" y="2543"/>
                    <a:pt x="2545" y="2543"/>
                  </a:cubicBezTo>
                  <a:cubicBezTo>
                    <a:pt x="2206" y="2587"/>
                    <a:pt x="1920" y="2747"/>
                    <a:pt x="1621" y="2894"/>
                  </a:cubicBezTo>
                  <a:cubicBezTo>
                    <a:pt x="1907" y="2531"/>
                    <a:pt x="2277" y="2236"/>
                    <a:pt x="2514" y="1829"/>
                  </a:cubicBezTo>
                  <a:cubicBezTo>
                    <a:pt x="2551" y="1764"/>
                    <a:pt x="2500" y="1694"/>
                    <a:pt x="2436" y="1694"/>
                  </a:cubicBezTo>
                  <a:cubicBezTo>
                    <a:pt x="2421" y="1694"/>
                    <a:pt x="2406" y="1697"/>
                    <a:pt x="2391" y="1706"/>
                  </a:cubicBezTo>
                  <a:cubicBezTo>
                    <a:pt x="1935" y="1952"/>
                    <a:pt x="1538" y="2291"/>
                    <a:pt x="1104" y="2571"/>
                  </a:cubicBezTo>
                  <a:cubicBezTo>
                    <a:pt x="1664" y="2091"/>
                    <a:pt x="2237" y="1626"/>
                    <a:pt x="2631" y="989"/>
                  </a:cubicBezTo>
                  <a:lnTo>
                    <a:pt x="2637" y="983"/>
                  </a:lnTo>
                  <a:cubicBezTo>
                    <a:pt x="2649" y="958"/>
                    <a:pt x="2649" y="927"/>
                    <a:pt x="2637" y="903"/>
                  </a:cubicBezTo>
                  <a:cubicBezTo>
                    <a:pt x="2624" y="867"/>
                    <a:pt x="2590" y="844"/>
                    <a:pt x="2555" y="844"/>
                  </a:cubicBezTo>
                  <a:cubicBezTo>
                    <a:pt x="2547" y="844"/>
                    <a:pt x="2540" y="845"/>
                    <a:pt x="2532" y="847"/>
                  </a:cubicBezTo>
                  <a:cubicBezTo>
                    <a:pt x="1960" y="1035"/>
                    <a:pt x="1495" y="1395"/>
                    <a:pt x="1009" y="1725"/>
                  </a:cubicBezTo>
                  <a:cubicBezTo>
                    <a:pt x="1547" y="1217"/>
                    <a:pt x="2184" y="817"/>
                    <a:pt x="2662" y="241"/>
                  </a:cubicBezTo>
                  <a:lnTo>
                    <a:pt x="2689" y="210"/>
                  </a:lnTo>
                  <a:cubicBezTo>
                    <a:pt x="2711" y="186"/>
                    <a:pt x="2735" y="161"/>
                    <a:pt x="2754" y="133"/>
                  </a:cubicBezTo>
                  <a:cubicBezTo>
                    <a:pt x="2794" y="87"/>
                    <a:pt x="2754" y="22"/>
                    <a:pt x="2705" y="4"/>
                  </a:cubicBezTo>
                  <a:lnTo>
                    <a:pt x="2695" y="4"/>
                  </a:lnTo>
                  <a:cubicBezTo>
                    <a:pt x="2688" y="2"/>
                    <a:pt x="2681" y="0"/>
                    <a:pt x="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817" name="Google Shape;817;p21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818" name="Google Shape;818;p21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3" name="Google Shape;833;p21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1"/>
          <p:cNvSpPr txBox="1">
            <a:spLocks noGrp="1"/>
          </p:cNvSpPr>
          <p:nvPr>
            <p:ph type="subTitle" idx="1"/>
          </p:nvPr>
        </p:nvSpPr>
        <p:spPr>
          <a:xfrm>
            <a:off x="5032200" y="2812350"/>
            <a:ext cx="32877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title"/>
          </p:nvPr>
        </p:nvSpPr>
        <p:spPr>
          <a:xfrm>
            <a:off x="5032200" y="1457550"/>
            <a:ext cx="3287700" cy="13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21"/>
          <p:cNvSpPr/>
          <p:nvPr/>
        </p:nvSpPr>
        <p:spPr>
          <a:xfrm rot="-2260801">
            <a:off x="7278048" y="590851"/>
            <a:ext cx="1217272" cy="237444"/>
          </a:xfrm>
          <a:custGeom>
            <a:avLst/>
            <a:gdLst/>
            <a:ahLst/>
            <a:cxnLst/>
            <a:rect l="l" t="t" r="r" b="b"/>
            <a:pathLst>
              <a:path w="48687" h="9497" extrusionOk="0">
                <a:moveTo>
                  <a:pt x="47142" y="727"/>
                </a:moveTo>
                <a:cubicBezTo>
                  <a:pt x="47354" y="1257"/>
                  <a:pt x="47490" y="1814"/>
                  <a:pt x="47548" y="2384"/>
                </a:cubicBezTo>
                <a:cubicBezTo>
                  <a:pt x="46537" y="2236"/>
                  <a:pt x="45526" y="2176"/>
                  <a:pt x="44514" y="2176"/>
                </a:cubicBezTo>
                <a:cubicBezTo>
                  <a:pt x="42676" y="2176"/>
                  <a:pt x="40839" y="2374"/>
                  <a:pt x="39006" y="2602"/>
                </a:cubicBezTo>
                <a:cubicBezTo>
                  <a:pt x="35937" y="2981"/>
                  <a:pt x="32902" y="3181"/>
                  <a:pt x="29815" y="3350"/>
                </a:cubicBezTo>
                <a:cubicBezTo>
                  <a:pt x="26604" y="3529"/>
                  <a:pt x="23397" y="3790"/>
                  <a:pt x="20183" y="3938"/>
                </a:cubicBezTo>
                <a:cubicBezTo>
                  <a:pt x="19282" y="3979"/>
                  <a:pt x="18381" y="3993"/>
                  <a:pt x="17481" y="3993"/>
                </a:cubicBezTo>
                <a:cubicBezTo>
                  <a:pt x="15593" y="3993"/>
                  <a:pt x="13706" y="3932"/>
                  <a:pt x="11818" y="3932"/>
                </a:cubicBezTo>
                <a:cubicBezTo>
                  <a:pt x="11787" y="3932"/>
                  <a:pt x="11756" y="3932"/>
                  <a:pt x="11725" y="3932"/>
                </a:cubicBezTo>
                <a:cubicBezTo>
                  <a:pt x="11839" y="3796"/>
                  <a:pt x="11937" y="3646"/>
                  <a:pt x="12017" y="3485"/>
                </a:cubicBezTo>
                <a:cubicBezTo>
                  <a:pt x="12303" y="2898"/>
                  <a:pt x="12060" y="2464"/>
                  <a:pt x="11648" y="2168"/>
                </a:cubicBezTo>
                <a:cubicBezTo>
                  <a:pt x="13987" y="2005"/>
                  <a:pt x="16320" y="1725"/>
                  <a:pt x="18672" y="1623"/>
                </a:cubicBezTo>
                <a:cubicBezTo>
                  <a:pt x="21818" y="1482"/>
                  <a:pt x="24964" y="1374"/>
                  <a:pt x="28110" y="1275"/>
                </a:cubicBezTo>
                <a:cubicBezTo>
                  <a:pt x="34451" y="1078"/>
                  <a:pt x="40792" y="931"/>
                  <a:pt x="47132" y="727"/>
                </a:cubicBezTo>
                <a:close/>
                <a:moveTo>
                  <a:pt x="44513" y="2891"/>
                </a:moveTo>
                <a:cubicBezTo>
                  <a:pt x="45542" y="2891"/>
                  <a:pt x="46571" y="2956"/>
                  <a:pt x="47597" y="3119"/>
                </a:cubicBezTo>
                <a:cubicBezTo>
                  <a:pt x="47616" y="3793"/>
                  <a:pt x="47579" y="4477"/>
                  <a:pt x="47536" y="5154"/>
                </a:cubicBezTo>
                <a:cubicBezTo>
                  <a:pt x="41259" y="5363"/>
                  <a:pt x="34986" y="5754"/>
                  <a:pt x="28710" y="5982"/>
                </a:cubicBezTo>
                <a:cubicBezTo>
                  <a:pt x="25913" y="6082"/>
                  <a:pt x="23113" y="6142"/>
                  <a:pt x="20312" y="6142"/>
                </a:cubicBezTo>
                <a:cubicBezTo>
                  <a:pt x="19938" y="6142"/>
                  <a:pt x="19563" y="6141"/>
                  <a:pt x="19189" y="6139"/>
                </a:cubicBezTo>
                <a:cubicBezTo>
                  <a:pt x="19162" y="6139"/>
                  <a:pt x="19134" y="6139"/>
                  <a:pt x="19107" y="6139"/>
                </a:cubicBezTo>
                <a:cubicBezTo>
                  <a:pt x="16574" y="6139"/>
                  <a:pt x="14095" y="6694"/>
                  <a:pt x="11580" y="6822"/>
                </a:cubicBezTo>
                <a:cubicBezTo>
                  <a:pt x="11922" y="6561"/>
                  <a:pt x="12143" y="6191"/>
                  <a:pt x="12137" y="5646"/>
                </a:cubicBezTo>
                <a:cubicBezTo>
                  <a:pt x="12131" y="5197"/>
                  <a:pt x="11897" y="4880"/>
                  <a:pt x="11546" y="4658"/>
                </a:cubicBezTo>
                <a:cubicBezTo>
                  <a:pt x="11575" y="4658"/>
                  <a:pt x="11605" y="4658"/>
                  <a:pt x="11634" y="4658"/>
                </a:cubicBezTo>
                <a:cubicBezTo>
                  <a:pt x="13531" y="4658"/>
                  <a:pt x="15426" y="4731"/>
                  <a:pt x="17321" y="4731"/>
                </a:cubicBezTo>
                <a:cubicBezTo>
                  <a:pt x="17980" y="4731"/>
                  <a:pt x="18638" y="4722"/>
                  <a:pt x="19297" y="4698"/>
                </a:cubicBezTo>
                <a:cubicBezTo>
                  <a:pt x="22507" y="4587"/>
                  <a:pt x="25715" y="4329"/>
                  <a:pt x="28922" y="4129"/>
                </a:cubicBezTo>
                <a:cubicBezTo>
                  <a:pt x="32013" y="3941"/>
                  <a:pt x="35079" y="3827"/>
                  <a:pt x="38154" y="3436"/>
                </a:cubicBezTo>
                <a:cubicBezTo>
                  <a:pt x="40263" y="3169"/>
                  <a:pt x="42388" y="2891"/>
                  <a:pt x="44513" y="2891"/>
                </a:cubicBezTo>
                <a:close/>
                <a:moveTo>
                  <a:pt x="3383" y="5132"/>
                </a:moveTo>
                <a:cubicBezTo>
                  <a:pt x="3478" y="5699"/>
                  <a:pt x="3515" y="6268"/>
                  <a:pt x="3537" y="6847"/>
                </a:cubicBezTo>
                <a:cubicBezTo>
                  <a:pt x="2740" y="6616"/>
                  <a:pt x="1967" y="6320"/>
                  <a:pt x="1222" y="5960"/>
                </a:cubicBezTo>
                <a:cubicBezTo>
                  <a:pt x="1927" y="5640"/>
                  <a:pt x="2650" y="5382"/>
                  <a:pt x="3383" y="5132"/>
                </a:cubicBezTo>
                <a:close/>
                <a:moveTo>
                  <a:pt x="47493" y="5883"/>
                </a:moveTo>
                <a:cubicBezTo>
                  <a:pt x="47477" y="6167"/>
                  <a:pt x="47465" y="6447"/>
                  <a:pt x="47462" y="6727"/>
                </a:cubicBezTo>
                <a:cubicBezTo>
                  <a:pt x="46185" y="7302"/>
                  <a:pt x="44705" y="7420"/>
                  <a:pt x="43210" y="7420"/>
                </a:cubicBezTo>
                <a:cubicBezTo>
                  <a:pt x="42167" y="7420"/>
                  <a:pt x="41118" y="7363"/>
                  <a:pt x="40125" y="7363"/>
                </a:cubicBezTo>
                <a:cubicBezTo>
                  <a:pt x="39798" y="7363"/>
                  <a:pt x="39478" y="7369"/>
                  <a:pt x="39166" y="7385"/>
                </a:cubicBezTo>
                <a:cubicBezTo>
                  <a:pt x="36045" y="7546"/>
                  <a:pt x="32915" y="7687"/>
                  <a:pt x="29796" y="7890"/>
                </a:cubicBezTo>
                <a:cubicBezTo>
                  <a:pt x="26580" y="8097"/>
                  <a:pt x="23369" y="8426"/>
                  <a:pt x="20150" y="8608"/>
                </a:cubicBezTo>
                <a:cubicBezTo>
                  <a:pt x="17355" y="8764"/>
                  <a:pt x="14563" y="8697"/>
                  <a:pt x="11768" y="8749"/>
                </a:cubicBezTo>
                <a:cubicBezTo>
                  <a:pt x="11829" y="8540"/>
                  <a:pt x="11796" y="8297"/>
                  <a:pt x="11617" y="8029"/>
                </a:cubicBezTo>
                <a:cubicBezTo>
                  <a:pt x="11509" y="7860"/>
                  <a:pt x="11377" y="7703"/>
                  <a:pt x="11232" y="7564"/>
                </a:cubicBezTo>
                <a:cubicBezTo>
                  <a:pt x="13856" y="7476"/>
                  <a:pt x="16436" y="6865"/>
                  <a:pt x="19079" y="6865"/>
                </a:cubicBezTo>
                <a:cubicBezTo>
                  <a:pt x="19124" y="6865"/>
                  <a:pt x="19169" y="6865"/>
                  <a:pt x="19214" y="6865"/>
                </a:cubicBezTo>
                <a:cubicBezTo>
                  <a:pt x="19655" y="6869"/>
                  <a:pt x="20095" y="6871"/>
                  <a:pt x="20536" y="6871"/>
                </a:cubicBezTo>
                <a:cubicBezTo>
                  <a:pt x="23270" y="6871"/>
                  <a:pt x="26004" y="6801"/>
                  <a:pt x="28735" y="6705"/>
                </a:cubicBezTo>
                <a:cubicBezTo>
                  <a:pt x="34989" y="6490"/>
                  <a:pt x="41238" y="6093"/>
                  <a:pt x="47493" y="5883"/>
                </a:cubicBezTo>
                <a:close/>
                <a:moveTo>
                  <a:pt x="10059" y="2267"/>
                </a:moveTo>
                <a:cubicBezTo>
                  <a:pt x="10109" y="2337"/>
                  <a:pt x="10189" y="2387"/>
                  <a:pt x="10275" y="2399"/>
                </a:cubicBezTo>
                <a:cubicBezTo>
                  <a:pt x="10546" y="2430"/>
                  <a:pt x="10814" y="2500"/>
                  <a:pt x="11063" y="2611"/>
                </a:cubicBezTo>
                <a:cubicBezTo>
                  <a:pt x="12285" y="3119"/>
                  <a:pt x="10537" y="3879"/>
                  <a:pt x="10346" y="3932"/>
                </a:cubicBezTo>
                <a:cubicBezTo>
                  <a:pt x="10321" y="3938"/>
                  <a:pt x="10293" y="3941"/>
                  <a:pt x="10266" y="3947"/>
                </a:cubicBezTo>
                <a:cubicBezTo>
                  <a:pt x="10210" y="3947"/>
                  <a:pt x="10155" y="3947"/>
                  <a:pt x="10100" y="3950"/>
                </a:cubicBezTo>
                <a:cubicBezTo>
                  <a:pt x="10026" y="3950"/>
                  <a:pt x="9955" y="3975"/>
                  <a:pt x="9893" y="4021"/>
                </a:cubicBezTo>
                <a:cubicBezTo>
                  <a:pt x="9542" y="4070"/>
                  <a:pt x="9179" y="4098"/>
                  <a:pt x="8828" y="4153"/>
                </a:cubicBezTo>
                <a:lnTo>
                  <a:pt x="8816" y="4153"/>
                </a:lnTo>
                <a:cubicBezTo>
                  <a:pt x="8782" y="4160"/>
                  <a:pt x="8751" y="4163"/>
                  <a:pt x="8717" y="4169"/>
                </a:cubicBezTo>
                <a:cubicBezTo>
                  <a:pt x="8308" y="4245"/>
                  <a:pt x="8438" y="4877"/>
                  <a:pt x="8829" y="4877"/>
                </a:cubicBezTo>
                <a:cubicBezTo>
                  <a:pt x="8832" y="4877"/>
                  <a:pt x="8835" y="4877"/>
                  <a:pt x="8837" y="4877"/>
                </a:cubicBezTo>
                <a:cubicBezTo>
                  <a:pt x="8943" y="4875"/>
                  <a:pt x="9051" y="4873"/>
                  <a:pt x="9162" y="4873"/>
                </a:cubicBezTo>
                <a:cubicBezTo>
                  <a:pt x="9889" y="4873"/>
                  <a:pt x="10711" y="4942"/>
                  <a:pt x="11266" y="5409"/>
                </a:cubicBezTo>
                <a:cubicBezTo>
                  <a:pt x="12122" y="6127"/>
                  <a:pt x="10306" y="6604"/>
                  <a:pt x="10019" y="6671"/>
                </a:cubicBezTo>
                <a:cubicBezTo>
                  <a:pt x="9567" y="6779"/>
                  <a:pt x="9102" y="6822"/>
                  <a:pt x="8647" y="6915"/>
                </a:cubicBezTo>
                <a:cubicBezTo>
                  <a:pt x="8238" y="7000"/>
                  <a:pt x="8364" y="7626"/>
                  <a:pt x="8755" y="7626"/>
                </a:cubicBezTo>
                <a:cubicBezTo>
                  <a:pt x="8759" y="7626"/>
                  <a:pt x="8763" y="7626"/>
                  <a:pt x="8767" y="7626"/>
                </a:cubicBezTo>
                <a:cubicBezTo>
                  <a:pt x="8885" y="7620"/>
                  <a:pt x="9003" y="7617"/>
                  <a:pt x="9121" y="7617"/>
                </a:cubicBezTo>
                <a:cubicBezTo>
                  <a:pt x="9395" y="7617"/>
                  <a:pt x="9669" y="7632"/>
                  <a:pt x="9943" y="7663"/>
                </a:cubicBezTo>
                <a:cubicBezTo>
                  <a:pt x="10337" y="7712"/>
                  <a:pt x="11657" y="8494"/>
                  <a:pt x="10666" y="8780"/>
                </a:cubicBezTo>
                <a:cubicBezTo>
                  <a:pt x="8607" y="7949"/>
                  <a:pt x="6387" y="7616"/>
                  <a:pt x="4248" y="7047"/>
                </a:cubicBezTo>
                <a:cubicBezTo>
                  <a:pt x="4260" y="7007"/>
                  <a:pt x="4266" y="6967"/>
                  <a:pt x="4263" y="6927"/>
                </a:cubicBezTo>
                <a:cubicBezTo>
                  <a:pt x="4242" y="6240"/>
                  <a:pt x="4196" y="5569"/>
                  <a:pt x="4073" y="4898"/>
                </a:cubicBezTo>
                <a:cubicBezTo>
                  <a:pt x="4614" y="4714"/>
                  <a:pt x="5156" y="4529"/>
                  <a:pt x="5689" y="4323"/>
                </a:cubicBezTo>
                <a:cubicBezTo>
                  <a:pt x="7200" y="3738"/>
                  <a:pt x="8490" y="2716"/>
                  <a:pt x="10059" y="2267"/>
                </a:cubicBezTo>
                <a:close/>
                <a:moveTo>
                  <a:pt x="47131" y="0"/>
                </a:moveTo>
                <a:cubicBezTo>
                  <a:pt x="47124" y="0"/>
                  <a:pt x="47116" y="0"/>
                  <a:pt x="47108" y="1"/>
                </a:cubicBezTo>
                <a:cubicBezTo>
                  <a:pt x="40924" y="201"/>
                  <a:pt x="34743" y="349"/>
                  <a:pt x="28562" y="537"/>
                </a:cubicBezTo>
                <a:cubicBezTo>
                  <a:pt x="25413" y="632"/>
                  <a:pt x="22267" y="746"/>
                  <a:pt x="19118" y="875"/>
                </a:cubicBezTo>
                <a:cubicBezTo>
                  <a:pt x="16133" y="1005"/>
                  <a:pt x="13168" y="1395"/>
                  <a:pt x="10186" y="1528"/>
                </a:cubicBezTo>
                <a:cubicBezTo>
                  <a:pt x="10155" y="1528"/>
                  <a:pt x="10124" y="1531"/>
                  <a:pt x="10096" y="1540"/>
                </a:cubicBezTo>
                <a:cubicBezTo>
                  <a:pt x="10072" y="1536"/>
                  <a:pt x="10047" y="1534"/>
                  <a:pt x="10023" y="1534"/>
                </a:cubicBezTo>
                <a:cubicBezTo>
                  <a:pt x="9991" y="1534"/>
                  <a:pt x="9958" y="1538"/>
                  <a:pt x="9927" y="1546"/>
                </a:cubicBezTo>
                <a:cubicBezTo>
                  <a:pt x="8320" y="1986"/>
                  <a:pt x="7003" y="3015"/>
                  <a:pt x="5473" y="3630"/>
                </a:cubicBezTo>
                <a:cubicBezTo>
                  <a:pt x="3752" y="4323"/>
                  <a:pt x="1942" y="4757"/>
                  <a:pt x="286" y="5612"/>
                </a:cubicBezTo>
                <a:cubicBezTo>
                  <a:pt x="0" y="5757"/>
                  <a:pt x="93" y="6090"/>
                  <a:pt x="311" y="6219"/>
                </a:cubicBezTo>
                <a:cubicBezTo>
                  <a:pt x="342" y="6296"/>
                  <a:pt x="400" y="6357"/>
                  <a:pt x="471" y="6394"/>
                </a:cubicBezTo>
                <a:cubicBezTo>
                  <a:pt x="3574" y="8072"/>
                  <a:pt x="7197" y="8121"/>
                  <a:pt x="10423" y="9460"/>
                </a:cubicBezTo>
                <a:cubicBezTo>
                  <a:pt x="10470" y="9482"/>
                  <a:pt x="10520" y="9492"/>
                  <a:pt x="10570" y="9492"/>
                </a:cubicBezTo>
                <a:cubicBezTo>
                  <a:pt x="10599" y="9492"/>
                  <a:pt x="10628" y="9488"/>
                  <a:pt x="10657" y="9482"/>
                </a:cubicBezTo>
                <a:cubicBezTo>
                  <a:pt x="10691" y="9492"/>
                  <a:pt x="10724" y="9496"/>
                  <a:pt x="10758" y="9496"/>
                </a:cubicBezTo>
                <a:cubicBezTo>
                  <a:pt x="10786" y="9496"/>
                  <a:pt x="10814" y="9493"/>
                  <a:pt x="10841" y="9488"/>
                </a:cubicBezTo>
                <a:cubicBezTo>
                  <a:pt x="10869" y="9494"/>
                  <a:pt x="10900" y="9494"/>
                  <a:pt x="10928" y="9494"/>
                </a:cubicBezTo>
                <a:cubicBezTo>
                  <a:pt x="14163" y="9402"/>
                  <a:pt x="17398" y="9491"/>
                  <a:pt x="20630" y="9306"/>
                </a:cubicBezTo>
                <a:cubicBezTo>
                  <a:pt x="24000" y="9115"/>
                  <a:pt x="27362" y="8764"/>
                  <a:pt x="30735" y="8558"/>
                </a:cubicBezTo>
                <a:cubicBezTo>
                  <a:pt x="33980" y="8361"/>
                  <a:pt x="37233" y="8186"/>
                  <a:pt x="40481" y="8050"/>
                </a:cubicBezTo>
                <a:cubicBezTo>
                  <a:pt x="40784" y="8037"/>
                  <a:pt x="41090" y="8033"/>
                  <a:pt x="41397" y="8033"/>
                </a:cubicBezTo>
                <a:cubicBezTo>
                  <a:pt x="42121" y="8033"/>
                  <a:pt x="42854" y="8058"/>
                  <a:pt x="43584" y="8058"/>
                </a:cubicBezTo>
                <a:cubicBezTo>
                  <a:pt x="44974" y="8058"/>
                  <a:pt x="46353" y="7967"/>
                  <a:pt x="47640" y="7435"/>
                </a:cubicBezTo>
                <a:cubicBezTo>
                  <a:pt x="47693" y="7461"/>
                  <a:pt x="47753" y="7474"/>
                  <a:pt x="47814" y="7474"/>
                </a:cubicBezTo>
                <a:cubicBezTo>
                  <a:pt x="48000" y="7474"/>
                  <a:pt x="48190" y="7351"/>
                  <a:pt x="48185" y="7112"/>
                </a:cubicBezTo>
                <a:lnTo>
                  <a:pt x="48185" y="7059"/>
                </a:lnTo>
                <a:cubicBezTo>
                  <a:pt x="48194" y="7022"/>
                  <a:pt x="48194" y="6985"/>
                  <a:pt x="48185" y="6948"/>
                </a:cubicBezTo>
                <a:cubicBezTo>
                  <a:pt x="48179" y="4788"/>
                  <a:pt x="48687" y="2448"/>
                  <a:pt x="47794" y="407"/>
                </a:cubicBezTo>
                <a:cubicBezTo>
                  <a:pt x="47736" y="266"/>
                  <a:pt x="47596" y="176"/>
                  <a:pt x="47444" y="176"/>
                </a:cubicBezTo>
                <a:cubicBezTo>
                  <a:pt x="47437" y="176"/>
                  <a:pt x="47429" y="176"/>
                  <a:pt x="47422" y="177"/>
                </a:cubicBezTo>
                <a:cubicBezTo>
                  <a:pt x="47367" y="67"/>
                  <a:pt x="47252" y="0"/>
                  <a:pt x="471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1"/>
          <p:cNvSpPr/>
          <p:nvPr/>
        </p:nvSpPr>
        <p:spPr>
          <a:xfrm rot="964846">
            <a:off x="7702977" y="4130879"/>
            <a:ext cx="773497" cy="693620"/>
          </a:xfrm>
          <a:custGeom>
            <a:avLst/>
            <a:gdLst/>
            <a:ahLst/>
            <a:cxnLst/>
            <a:rect l="l" t="t" r="r" b="b"/>
            <a:pathLst>
              <a:path w="30939" h="27744" extrusionOk="0">
                <a:moveTo>
                  <a:pt x="13319" y="718"/>
                </a:moveTo>
                <a:cubicBezTo>
                  <a:pt x="14397" y="718"/>
                  <a:pt x="15477" y="754"/>
                  <a:pt x="16557" y="754"/>
                </a:cubicBezTo>
                <a:cubicBezTo>
                  <a:pt x="16907" y="754"/>
                  <a:pt x="17257" y="750"/>
                  <a:pt x="17607" y="740"/>
                </a:cubicBezTo>
                <a:lnTo>
                  <a:pt x="17607" y="740"/>
                </a:lnTo>
                <a:cubicBezTo>
                  <a:pt x="16262" y="3067"/>
                  <a:pt x="15671" y="5453"/>
                  <a:pt x="16995" y="7986"/>
                </a:cubicBezTo>
                <a:cubicBezTo>
                  <a:pt x="18503" y="10867"/>
                  <a:pt x="21744" y="12948"/>
                  <a:pt x="24145" y="15032"/>
                </a:cubicBezTo>
                <a:lnTo>
                  <a:pt x="24398" y="15250"/>
                </a:lnTo>
                <a:cubicBezTo>
                  <a:pt x="24142" y="15284"/>
                  <a:pt x="23908" y="15426"/>
                  <a:pt x="23647" y="15681"/>
                </a:cubicBezTo>
                <a:cubicBezTo>
                  <a:pt x="23438" y="15886"/>
                  <a:pt x="23187" y="15964"/>
                  <a:pt x="22913" y="15964"/>
                </a:cubicBezTo>
                <a:cubicBezTo>
                  <a:pt x="22153" y="15964"/>
                  <a:pt x="21221" y="15363"/>
                  <a:pt x="20553" y="15204"/>
                </a:cubicBezTo>
                <a:cubicBezTo>
                  <a:pt x="20324" y="15150"/>
                  <a:pt x="20108" y="15125"/>
                  <a:pt x="19903" y="15125"/>
                </a:cubicBezTo>
                <a:cubicBezTo>
                  <a:pt x="18322" y="15125"/>
                  <a:pt x="17364" y="16591"/>
                  <a:pt x="16056" y="17408"/>
                </a:cubicBezTo>
                <a:cubicBezTo>
                  <a:pt x="15641" y="17667"/>
                  <a:pt x="15264" y="17776"/>
                  <a:pt x="14914" y="17776"/>
                </a:cubicBezTo>
                <a:cubicBezTo>
                  <a:pt x="13386" y="17776"/>
                  <a:pt x="12403" y="15680"/>
                  <a:pt x="11208" y="14841"/>
                </a:cubicBezTo>
                <a:cubicBezTo>
                  <a:pt x="10525" y="14361"/>
                  <a:pt x="9859" y="14176"/>
                  <a:pt x="9201" y="14176"/>
                </a:cubicBezTo>
                <a:cubicBezTo>
                  <a:pt x="8432" y="14176"/>
                  <a:pt x="7674" y="14428"/>
                  <a:pt x="6911" y="14755"/>
                </a:cubicBezTo>
                <a:cubicBezTo>
                  <a:pt x="8059" y="13216"/>
                  <a:pt x="9195" y="11667"/>
                  <a:pt x="10241" y="10070"/>
                </a:cubicBezTo>
                <a:cubicBezTo>
                  <a:pt x="12199" y="7084"/>
                  <a:pt x="11186" y="3803"/>
                  <a:pt x="9527" y="983"/>
                </a:cubicBezTo>
                <a:cubicBezTo>
                  <a:pt x="10787" y="767"/>
                  <a:pt x="12052" y="718"/>
                  <a:pt x="13319" y="718"/>
                </a:cubicBezTo>
                <a:close/>
                <a:moveTo>
                  <a:pt x="9169" y="14877"/>
                </a:moveTo>
                <a:cubicBezTo>
                  <a:pt x="9332" y="14877"/>
                  <a:pt x="9500" y="14889"/>
                  <a:pt x="9672" y="14915"/>
                </a:cubicBezTo>
                <a:cubicBezTo>
                  <a:pt x="10623" y="15056"/>
                  <a:pt x="11316" y="15866"/>
                  <a:pt x="11904" y="16552"/>
                </a:cubicBezTo>
                <a:cubicBezTo>
                  <a:pt x="12776" y="17571"/>
                  <a:pt x="13647" y="18455"/>
                  <a:pt x="14939" y="18455"/>
                </a:cubicBezTo>
                <a:cubicBezTo>
                  <a:pt x="15141" y="18455"/>
                  <a:pt x="15354" y="18433"/>
                  <a:pt x="15579" y="18387"/>
                </a:cubicBezTo>
                <a:cubicBezTo>
                  <a:pt x="17368" y="18022"/>
                  <a:pt x="18144" y="15878"/>
                  <a:pt x="20004" y="15878"/>
                </a:cubicBezTo>
                <a:cubicBezTo>
                  <a:pt x="20118" y="15878"/>
                  <a:pt x="20236" y="15886"/>
                  <a:pt x="20359" y="15903"/>
                </a:cubicBezTo>
                <a:cubicBezTo>
                  <a:pt x="21184" y="16020"/>
                  <a:pt x="21865" y="16645"/>
                  <a:pt x="22656" y="16752"/>
                </a:cubicBezTo>
                <a:cubicBezTo>
                  <a:pt x="22719" y="16761"/>
                  <a:pt x="22790" y="16765"/>
                  <a:pt x="22864" y="16765"/>
                </a:cubicBezTo>
                <a:cubicBezTo>
                  <a:pt x="23084" y="16765"/>
                  <a:pt x="23332" y="16727"/>
                  <a:pt x="23505" y="16651"/>
                </a:cubicBezTo>
                <a:cubicBezTo>
                  <a:pt x="23781" y="16537"/>
                  <a:pt x="24314" y="15988"/>
                  <a:pt x="24653" y="15988"/>
                </a:cubicBezTo>
                <a:cubicBezTo>
                  <a:pt x="24688" y="15988"/>
                  <a:pt x="24721" y="15994"/>
                  <a:pt x="24752" y="16008"/>
                </a:cubicBezTo>
                <a:cubicBezTo>
                  <a:pt x="24802" y="16029"/>
                  <a:pt x="24855" y="16040"/>
                  <a:pt x="24908" y="16040"/>
                </a:cubicBezTo>
                <a:cubicBezTo>
                  <a:pt x="25006" y="16040"/>
                  <a:pt x="25102" y="16003"/>
                  <a:pt x="25177" y="15931"/>
                </a:cubicBezTo>
                <a:cubicBezTo>
                  <a:pt x="27288" y="17814"/>
                  <a:pt x="29618" y="20197"/>
                  <a:pt x="29843" y="22992"/>
                </a:cubicBezTo>
                <a:cubicBezTo>
                  <a:pt x="30123" y="26473"/>
                  <a:pt x="25962" y="26963"/>
                  <a:pt x="23043" y="26963"/>
                </a:cubicBezTo>
                <a:cubicBezTo>
                  <a:pt x="22501" y="26963"/>
                  <a:pt x="22001" y="26947"/>
                  <a:pt x="21581" y="26929"/>
                </a:cubicBezTo>
                <a:cubicBezTo>
                  <a:pt x="18256" y="26789"/>
                  <a:pt x="14947" y="26385"/>
                  <a:pt x="11615" y="26385"/>
                </a:cubicBezTo>
                <a:cubicBezTo>
                  <a:pt x="11138" y="26385"/>
                  <a:pt x="10661" y="26393"/>
                  <a:pt x="10183" y="26412"/>
                </a:cubicBezTo>
                <a:cubicBezTo>
                  <a:pt x="9078" y="26453"/>
                  <a:pt x="7902" y="26583"/>
                  <a:pt x="6742" y="26583"/>
                </a:cubicBezTo>
                <a:cubicBezTo>
                  <a:pt x="5421" y="26583"/>
                  <a:pt x="4120" y="26415"/>
                  <a:pt x="2968" y="25756"/>
                </a:cubicBezTo>
                <a:cubicBezTo>
                  <a:pt x="1" y="24060"/>
                  <a:pt x="3131" y="19880"/>
                  <a:pt x="4418" y="18110"/>
                </a:cubicBezTo>
                <a:cubicBezTo>
                  <a:pt x="4941" y="17393"/>
                  <a:pt x="5473" y="16679"/>
                  <a:pt x="6006" y="15964"/>
                </a:cubicBezTo>
                <a:cubicBezTo>
                  <a:pt x="7058" y="15468"/>
                  <a:pt x="8013" y="14877"/>
                  <a:pt x="9169" y="14877"/>
                </a:cubicBezTo>
                <a:close/>
                <a:moveTo>
                  <a:pt x="18022" y="0"/>
                </a:moveTo>
                <a:cubicBezTo>
                  <a:pt x="18013" y="0"/>
                  <a:pt x="18004" y="0"/>
                  <a:pt x="17995" y="1"/>
                </a:cubicBezTo>
                <a:cubicBezTo>
                  <a:pt x="17476" y="24"/>
                  <a:pt x="16958" y="31"/>
                  <a:pt x="16439" y="31"/>
                </a:cubicBezTo>
                <a:cubicBezTo>
                  <a:pt x="15405" y="31"/>
                  <a:pt x="14371" y="1"/>
                  <a:pt x="13339" y="1"/>
                </a:cubicBezTo>
                <a:cubicBezTo>
                  <a:pt x="11897" y="1"/>
                  <a:pt x="10457" y="59"/>
                  <a:pt x="9023" y="337"/>
                </a:cubicBezTo>
                <a:cubicBezTo>
                  <a:pt x="8758" y="389"/>
                  <a:pt x="8712" y="645"/>
                  <a:pt x="8807" y="835"/>
                </a:cubicBezTo>
                <a:cubicBezTo>
                  <a:pt x="8733" y="943"/>
                  <a:pt x="8733" y="1085"/>
                  <a:pt x="8807" y="1192"/>
                </a:cubicBezTo>
                <a:cubicBezTo>
                  <a:pt x="9715" y="2707"/>
                  <a:pt x="10500" y="4271"/>
                  <a:pt x="10623" y="6059"/>
                </a:cubicBezTo>
                <a:cubicBezTo>
                  <a:pt x="10771" y="8171"/>
                  <a:pt x="9527" y="9913"/>
                  <a:pt x="8342" y="11526"/>
                </a:cubicBezTo>
                <a:cubicBezTo>
                  <a:pt x="6495" y="14038"/>
                  <a:pt x="4584" y="16509"/>
                  <a:pt x="2839" y="19101"/>
                </a:cubicBezTo>
                <a:cubicBezTo>
                  <a:pt x="1663" y="20846"/>
                  <a:pt x="271" y="23398"/>
                  <a:pt x="1570" y="25427"/>
                </a:cubicBezTo>
                <a:cubicBezTo>
                  <a:pt x="2669" y="27141"/>
                  <a:pt x="5243" y="27286"/>
                  <a:pt x="7049" y="27295"/>
                </a:cubicBezTo>
                <a:cubicBezTo>
                  <a:pt x="7076" y="27295"/>
                  <a:pt x="7102" y="27295"/>
                  <a:pt x="7129" y="27295"/>
                </a:cubicBezTo>
                <a:cubicBezTo>
                  <a:pt x="8300" y="27295"/>
                  <a:pt x="9468" y="27165"/>
                  <a:pt x="10639" y="27120"/>
                </a:cubicBezTo>
                <a:cubicBezTo>
                  <a:pt x="11041" y="27104"/>
                  <a:pt x="11444" y="27097"/>
                  <a:pt x="11847" y="27097"/>
                </a:cubicBezTo>
                <a:cubicBezTo>
                  <a:pt x="13423" y="27097"/>
                  <a:pt x="15002" y="27204"/>
                  <a:pt x="16573" y="27317"/>
                </a:cubicBezTo>
                <a:cubicBezTo>
                  <a:pt x="18654" y="27464"/>
                  <a:pt x="20805" y="27744"/>
                  <a:pt x="22930" y="27744"/>
                </a:cubicBezTo>
                <a:cubicBezTo>
                  <a:pt x="24084" y="27744"/>
                  <a:pt x="25230" y="27661"/>
                  <a:pt x="26352" y="27430"/>
                </a:cubicBezTo>
                <a:cubicBezTo>
                  <a:pt x="28689" y="26950"/>
                  <a:pt x="30939" y="25196"/>
                  <a:pt x="30529" y="22567"/>
                </a:cubicBezTo>
                <a:cubicBezTo>
                  <a:pt x="30089" y="19757"/>
                  <a:pt x="27864" y="17494"/>
                  <a:pt x="25885" y="15620"/>
                </a:cubicBezTo>
                <a:cubicBezTo>
                  <a:pt x="23690" y="13542"/>
                  <a:pt x="21246" y="11754"/>
                  <a:pt x="19137" y="9587"/>
                </a:cubicBezTo>
                <a:cubicBezTo>
                  <a:pt x="17909" y="8328"/>
                  <a:pt x="16970" y="6850"/>
                  <a:pt x="16906" y="5052"/>
                </a:cubicBezTo>
                <a:cubicBezTo>
                  <a:pt x="16847" y="3489"/>
                  <a:pt x="17678" y="1996"/>
                  <a:pt x="18469" y="709"/>
                </a:cubicBezTo>
                <a:cubicBezTo>
                  <a:pt x="18599" y="503"/>
                  <a:pt x="18491" y="306"/>
                  <a:pt x="18325" y="220"/>
                </a:cubicBezTo>
                <a:cubicBezTo>
                  <a:pt x="18281" y="87"/>
                  <a:pt x="18159" y="0"/>
                  <a:pt x="180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1"/>
          <p:cNvSpPr/>
          <p:nvPr/>
        </p:nvSpPr>
        <p:spPr>
          <a:xfrm rot="-1809126">
            <a:off x="8419518" y="3610434"/>
            <a:ext cx="222426" cy="572753"/>
          </a:xfrm>
          <a:custGeom>
            <a:avLst/>
            <a:gdLst/>
            <a:ahLst/>
            <a:cxnLst/>
            <a:rect l="l" t="t" r="r" b="b"/>
            <a:pathLst>
              <a:path w="8897" h="22910" extrusionOk="0">
                <a:moveTo>
                  <a:pt x="5327" y="0"/>
                </a:moveTo>
                <a:cubicBezTo>
                  <a:pt x="3841" y="0"/>
                  <a:pt x="2410" y="1481"/>
                  <a:pt x="1712" y="2659"/>
                </a:cubicBezTo>
                <a:cubicBezTo>
                  <a:pt x="983" y="3890"/>
                  <a:pt x="789" y="5460"/>
                  <a:pt x="610" y="6851"/>
                </a:cubicBezTo>
                <a:cubicBezTo>
                  <a:pt x="364" y="8791"/>
                  <a:pt x="259" y="10742"/>
                  <a:pt x="29" y="12681"/>
                </a:cubicBezTo>
                <a:cubicBezTo>
                  <a:pt x="1" y="12913"/>
                  <a:pt x="168" y="13029"/>
                  <a:pt x="349" y="13029"/>
                </a:cubicBezTo>
                <a:cubicBezTo>
                  <a:pt x="530" y="13029"/>
                  <a:pt x="726" y="12913"/>
                  <a:pt x="752" y="12681"/>
                </a:cubicBezTo>
                <a:cubicBezTo>
                  <a:pt x="1121" y="9585"/>
                  <a:pt x="853" y="5848"/>
                  <a:pt x="2340" y="3025"/>
                </a:cubicBezTo>
                <a:cubicBezTo>
                  <a:pt x="2934" y="1896"/>
                  <a:pt x="4046" y="794"/>
                  <a:pt x="5388" y="769"/>
                </a:cubicBezTo>
                <a:cubicBezTo>
                  <a:pt x="5399" y="769"/>
                  <a:pt x="5411" y="769"/>
                  <a:pt x="5422" y="769"/>
                </a:cubicBezTo>
                <a:cubicBezTo>
                  <a:pt x="7086" y="769"/>
                  <a:pt x="7695" y="2960"/>
                  <a:pt x="7912" y="4241"/>
                </a:cubicBezTo>
                <a:cubicBezTo>
                  <a:pt x="8386" y="7039"/>
                  <a:pt x="8133" y="10068"/>
                  <a:pt x="7942" y="12875"/>
                </a:cubicBezTo>
                <a:cubicBezTo>
                  <a:pt x="7838" y="14383"/>
                  <a:pt x="7755" y="15898"/>
                  <a:pt x="7613" y="17403"/>
                </a:cubicBezTo>
                <a:cubicBezTo>
                  <a:pt x="7462" y="19007"/>
                  <a:pt x="7324" y="20949"/>
                  <a:pt x="5871" y="21931"/>
                </a:cubicBezTo>
                <a:cubicBezTo>
                  <a:pt x="5522" y="22167"/>
                  <a:pt x="5220" y="22268"/>
                  <a:pt x="4960" y="22268"/>
                </a:cubicBezTo>
                <a:cubicBezTo>
                  <a:pt x="3789" y="22268"/>
                  <a:pt x="3442" y="20234"/>
                  <a:pt x="3356" y="19262"/>
                </a:cubicBezTo>
                <a:cubicBezTo>
                  <a:pt x="3224" y="17773"/>
                  <a:pt x="3027" y="16295"/>
                  <a:pt x="2959" y="14796"/>
                </a:cubicBezTo>
                <a:cubicBezTo>
                  <a:pt x="2867" y="12743"/>
                  <a:pt x="2916" y="10693"/>
                  <a:pt x="3399" y="8686"/>
                </a:cubicBezTo>
                <a:cubicBezTo>
                  <a:pt x="3488" y="8316"/>
                  <a:pt x="3608" y="7956"/>
                  <a:pt x="3796" y="7630"/>
                </a:cubicBezTo>
                <a:cubicBezTo>
                  <a:pt x="3981" y="7309"/>
                  <a:pt x="4213" y="7181"/>
                  <a:pt x="4458" y="7181"/>
                </a:cubicBezTo>
                <a:cubicBezTo>
                  <a:pt x="5184" y="7181"/>
                  <a:pt x="6023" y="8305"/>
                  <a:pt x="6089" y="8892"/>
                </a:cubicBezTo>
                <a:cubicBezTo>
                  <a:pt x="6166" y="9563"/>
                  <a:pt x="6105" y="10268"/>
                  <a:pt x="6083" y="10942"/>
                </a:cubicBezTo>
                <a:cubicBezTo>
                  <a:pt x="6022" y="12866"/>
                  <a:pt x="6016" y="14962"/>
                  <a:pt x="5486" y="16824"/>
                </a:cubicBezTo>
                <a:cubicBezTo>
                  <a:pt x="5410" y="17095"/>
                  <a:pt x="5633" y="17273"/>
                  <a:pt x="5851" y="17273"/>
                </a:cubicBezTo>
                <a:cubicBezTo>
                  <a:pt x="5995" y="17273"/>
                  <a:pt x="6136" y="17195"/>
                  <a:pt x="6188" y="17015"/>
                </a:cubicBezTo>
                <a:cubicBezTo>
                  <a:pt x="6733" y="15085"/>
                  <a:pt x="6736" y="12928"/>
                  <a:pt x="6810" y="10939"/>
                </a:cubicBezTo>
                <a:cubicBezTo>
                  <a:pt x="6865" y="9468"/>
                  <a:pt x="7028" y="7171"/>
                  <a:pt x="5169" y="6654"/>
                </a:cubicBezTo>
                <a:cubicBezTo>
                  <a:pt x="4936" y="6589"/>
                  <a:pt x="4723" y="6558"/>
                  <a:pt x="4530" y="6558"/>
                </a:cubicBezTo>
                <a:cubicBezTo>
                  <a:pt x="2904" y="6558"/>
                  <a:pt x="2602" y="8695"/>
                  <a:pt x="2399" y="10089"/>
                </a:cubicBezTo>
                <a:cubicBezTo>
                  <a:pt x="2017" y="12715"/>
                  <a:pt x="2180" y="15412"/>
                  <a:pt x="2503" y="18031"/>
                </a:cubicBezTo>
                <a:cubicBezTo>
                  <a:pt x="2685" y="19493"/>
                  <a:pt x="2583" y="22910"/>
                  <a:pt x="4830" y="22910"/>
                </a:cubicBezTo>
                <a:cubicBezTo>
                  <a:pt x="4831" y="22910"/>
                  <a:pt x="4833" y="22910"/>
                  <a:pt x="4834" y="22910"/>
                </a:cubicBezTo>
                <a:cubicBezTo>
                  <a:pt x="7708" y="22904"/>
                  <a:pt x="8106" y="19582"/>
                  <a:pt x="8336" y="17403"/>
                </a:cubicBezTo>
                <a:cubicBezTo>
                  <a:pt x="8693" y="14042"/>
                  <a:pt x="8897" y="10616"/>
                  <a:pt x="8820" y="7239"/>
                </a:cubicBezTo>
                <a:cubicBezTo>
                  <a:pt x="8767" y="4854"/>
                  <a:pt x="8801" y="1908"/>
                  <a:pt x="6610" y="412"/>
                </a:cubicBezTo>
                <a:cubicBezTo>
                  <a:pt x="6188" y="123"/>
                  <a:pt x="5755" y="0"/>
                  <a:pt x="53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1"/>
          <p:cNvSpPr/>
          <p:nvPr/>
        </p:nvSpPr>
        <p:spPr>
          <a:xfrm>
            <a:off x="8113775" y="850650"/>
            <a:ext cx="734775" cy="596025"/>
          </a:xfrm>
          <a:custGeom>
            <a:avLst/>
            <a:gdLst/>
            <a:ahLst/>
            <a:cxnLst/>
            <a:rect l="l" t="t" r="r" b="b"/>
            <a:pathLst>
              <a:path w="29391" h="23841" extrusionOk="0">
                <a:moveTo>
                  <a:pt x="15826" y="741"/>
                </a:moveTo>
                <a:cubicBezTo>
                  <a:pt x="18305" y="741"/>
                  <a:pt x="20678" y="1177"/>
                  <a:pt x="22939" y="2240"/>
                </a:cubicBezTo>
                <a:cubicBezTo>
                  <a:pt x="25100" y="3256"/>
                  <a:pt x="27147" y="4878"/>
                  <a:pt x="28095" y="7122"/>
                </a:cubicBezTo>
                <a:cubicBezTo>
                  <a:pt x="29301" y="9991"/>
                  <a:pt x="27673" y="12789"/>
                  <a:pt x="25540" y="14679"/>
                </a:cubicBezTo>
                <a:cubicBezTo>
                  <a:pt x="22624" y="17260"/>
                  <a:pt x="18545" y="17656"/>
                  <a:pt x="14591" y="17656"/>
                </a:cubicBezTo>
                <a:cubicBezTo>
                  <a:pt x="12873" y="17656"/>
                  <a:pt x="11178" y="17581"/>
                  <a:pt x="9614" y="17578"/>
                </a:cubicBezTo>
                <a:cubicBezTo>
                  <a:pt x="9592" y="17578"/>
                  <a:pt x="9573" y="17581"/>
                  <a:pt x="9552" y="17585"/>
                </a:cubicBezTo>
                <a:cubicBezTo>
                  <a:pt x="9444" y="17597"/>
                  <a:pt x="9352" y="17662"/>
                  <a:pt x="9300" y="17760"/>
                </a:cubicBezTo>
                <a:cubicBezTo>
                  <a:pt x="7945" y="20146"/>
                  <a:pt x="5079" y="21891"/>
                  <a:pt x="2297" y="22719"/>
                </a:cubicBezTo>
                <a:cubicBezTo>
                  <a:pt x="3888" y="21334"/>
                  <a:pt x="5400" y="19456"/>
                  <a:pt x="5498" y="17434"/>
                </a:cubicBezTo>
                <a:cubicBezTo>
                  <a:pt x="5501" y="17418"/>
                  <a:pt x="5498" y="17400"/>
                  <a:pt x="5498" y="17381"/>
                </a:cubicBezTo>
                <a:cubicBezTo>
                  <a:pt x="5529" y="17261"/>
                  <a:pt x="5489" y="17135"/>
                  <a:pt x="5393" y="17058"/>
                </a:cubicBezTo>
                <a:cubicBezTo>
                  <a:pt x="3273" y="15134"/>
                  <a:pt x="2115" y="12909"/>
                  <a:pt x="2401" y="10006"/>
                </a:cubicBezTo>
                <a:cubicBezTo>
                  <a:pt x="2700" y="6971"/>
                  <a:pt x="3947" y="4352"/>
                  <a:pt x="6609" y="2794"/>
                </a:cubicBezTo>
                <a:cubicBezTo>
                  <a:pt x="9238" y="1255"/>
                  <a:pt x="12452" y="796"/>
                  <a:pt x="15447" y="744"/>
                </a:cubicBezTo>
                <a:cubicBezTo>
                  <a:pt x="15573" y="742"/>
                  <a:pt x="15700" y="741"/>
                  <a:pt x="15826" y="741"/>
                </a:cubicBezTo>
                <a:close/>
                <a:moveTo>
                  <a:pt x="15723" y="1"/>
                </a:moveTo>
                <a:cubicBezTo>
                  <a:pt x="14010" y="1"/>
                  <a:pt x="12295" y="199"/>
                  <a:pt x="10651" y="541"/>
                </a:cubicBezTo>
                <a:cubicBezTo>
                  <a:pt x="8034" y="1086"/>
                  <a:pt x="5212" y="2240"/>
                  <a:pt x="3559" y="4426"/>
                </a:cubicBezTo>
                <a:cubicBezTo>
                  <a:pt x="2069" y="6396"/>
                  <a:pt x="1444" y="9526"/>
                  <a:pt x="1657" y="11945"/>
                </a:cubicBezTo>
                <a:cubicBezTo>
                  <a:pt x="1854" y="14174"/>
                  <a:pt x="3177" y="15993"/>
                  <a:pt x="4769" y="17468"/>
                </a:cubicBezTo>
                <a:cubicBezTo>
                  <a:pt x="4636" y="19702"/>
                  <a:pt x="2429" y="21826"/>
                  <a:pt x="718" y="23051"/>
                </a:cubicBezTo>
                <a:cubicBezTo>
                  <a:pt x="699" y="23064"/>
                  <a:pt x="681" y="23079"/>
                  <a:pt x="665" y="23097"/>
                </a:cubicBezTo>
                <a:cubicBezTo>
                  <a:pt x="592" y="23110"/>
                  <a:pt x="515" y="23125"/>
                  <a:pt x="441" y="23134"/>
                </a:cubicBezTo>
                <a:cubicBezTo>
                  <a:pt x="0" y="23202"/>
                  <a:pt x="159" y="23841"/>
                  <a:pt x="573" y="23841"/>
                </a:cubicBezTo>
                <a:cubicBezTo>
                  <a:pt x="593" y="23841"/>
                  <a:pt x="613" y="23839"/>
                  <a:pt x="635" y="23836"/>
                </a:cubicBezTo>
                <a:cubicBezTo>
                  <a:pt x="4011" y="23335"/>
                  <a:pt x="8004" y="21297"/>
                  <a:pt x="9814" y="18305"/>
                </a:cubicBezTo>
                <a:cubicBezTo>
                  <a:pt x="11214" y="18311"/>
                  <a:pt x="12667" y="18356"/>
                  <a:pt x="14128" y="18356"/>
                </a:cubicBezTo>
                <a:cubicBezTo>
                  <a:pt x="18264" y="18356"/>
                  <a:pt x="22472" y="18000"/>
                  <a:pt x="25777" y="15421"/>
                </a:cubicBezTo>
                <a:cubicBezTo>
                  <a:pt x="27814" y="13832"/>
                  <a:pt x="29390" y="11373"/>
                  <a:pt x="29221" y="8720"/>
                </a:cubicBezTo>
                <a:cubicBezTo>
                  <a:pt x="29073" y="6423"/>
                  <a:pt x="27507" y="4478"/>
                  <a:pt x="25764" y="3117"/>
                </a:cubicBezTo>
                <a:cubicBezTo>
                  <a:pt x="22892" y="873"/>
                  <a:pt x="19314" y="1"/>
                  <a:pt x="157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1"/>
          <p:cNvSpPr/>
          <p:nvPr/>
        </p:nvSpPr>
        <p:spPr>
          <a:xfrm>
            <a:off x="6940938" y="4436525"/>
            <a:ext cx="334325" cy="311400"/>
          </a:xfrm>
          <a:custGeom>
            <a:avLst/>
            <a:gdLst/>
            <a:ahLst/>
            <a:cxnLst/>
            <a:rect l="l" t="t" r="r" b="b"/>
            <a:pathLst>
              <a:path w="13373" h="12456" extrusionOk="0">
                <a:moveTo>
                  <a:pt x="10599" y="876"/>
                </a:moveTo>
                <a:cubicBezTo>
                  <a:pt x="11187" y="1520"/>
                  <a:pt x="11889" y="2046"/>
                  <a:pt x="12504" y="2665"/>
                </a:cubicBezTo>
                <a:cubicBezTo>
                  <a:pt x="11322" y="3610"/>
                  <a:pt x="10214" y="4641"/>
                  <a:pt x="9010" y="5555"/>
                </a:cubicBezTo>
                <a:cubicBezTo>
                  <a:pt x="8764" y="5743"/>
                  <a:pt x="8847" y="6091"/>
                  <a:pt x="9041" y="6211"/>
                </a:cubicBezTo>
                <a:cubicBezTo>
                  <a:pt x="9057" y="6239"/>
                  <a:pt x="9075" y="6263"/>
                  <a:pt x="9097" y="6288"/>
                </a:cubicBezTo>
                <a:cubicBezTo>
                  <a:pt x="10199" y="7408"/>
                  <a:pt x="11165" y="8655"/>
                  <a:pt x="12267" y="9775"/>
                </a:cubicBezTo>
                <a:cubicBezTo>
                  <a:pt x="11725" y="10477"/>
                  <a:pt x="10974" y="11007"/>
                  <a:pt x="10316" y="11598"/>
                </a:cubicBezTo>
                <a:cubicBezTo>
                  <a:pt x="9109" y="10548"/>
                  <a:pt x="8266" y="9123"/>
                  <a:pt x="7028" y="8113"/>
                </a:cubicBezTo>
                <a:cubicBezTo>
                  <a:pt x="7007" y="8095"/>
                  <a:pt x="6979" y="8076"/>
                  <a:pt x="6948" y="8064"/>
                </a:cubicBezTo>
                <a:cubicBezTo>
                  <a:pt x="6891" y="8022"/>
                  <a:pt x="6825" y="8002"/>
                  <a:pt x="6759" y="8002"/>
                </a:cubicBezTo>
                <a:cubicBezTo>
                  <a:pt x="6669" y="8002"/>
                  <a:pt x="6580" y="8040"/>
                  <a:pt x="6517" y="8113"/>
                </a:cubicBezTo>
                <a:cubicBezTo>
                  <a:pt x="5366" y="9332"/>
                  <a:pt x="4064" y="10388"/>
                  <a:pt x="2922" y="11616"/>
                </a:cubicBezTo>
                <a:cubicBezTo>
                  <a:pt x="2322" y="11219"/>
                  <a:pt x="1771" y="10751"/>
                  <a:pt x="1284" y="10219"/>
                </a:cubicBezTo>
                <a:cubicBezTo>
                  <a:pt x="2319" y="9021"/>
                  <a:pt x="3691" y="8125"/>
                  <a:pt x="4689" y="6894"/>
                </a:cubicBezTo>
                <a:lnTo>
                  <a:pt x="4689" y="6891"/>
                </a:lnTo>
                <a:cubicBezTo>
                  <a:pt x="4707" y="6867"/>
                  <a:pt x="4726" y="6839"/>
                  <a:pt x="4738" y="6811"/>
                </a:cubicBezTo>
                <a:cubicBezTo>
                  <a:pt x="4833" y="6676"/>
                  <a:pt x="4812" y="6488"/>
                  <a:pt x="4689" y="6380"/>
                </a:cubicBezTo>
                <a:cubicBezTo>
                  <a:pt x="3396" y="5134"/>
                  <a:pt x="2291" y="3696"/>
                  <a:pt x="989" y="2459"/>
                </a:cubicBezTo>
                <a:cubicBezTo>
                  <a:pt x="1688" y="1997"/>
                  <a:pt x="2312" y="1431"/>
                  <a:pt x="2996" y="947"/>
                </a:cubicBezTo>
                <a:cubicBezTo>
                  <a:pt x="4039" y="2157"/>
                  <a:pt x="5027" y="3416"/>
                  <a:pt x="6114" y="4592"/>
                </a:cubicBezTo>
                <a:cubicBezTo>
                  <a:pt x="6176" y="4667"/>
                  <a:pt x="6265" y="4706"/>
                  <a:pt x="6355" y="4706"/>
                </a:cubicBezTo>
                <a:cubicBezTo>
                  <a:pt x="6413" y="4706"/>
                  <a:pt x="6472" y="4690"/>
                  <a:pt x="6523" y="4656"/>
                </a:cubicBezTo>
                <a:cubicBezTo>
                  <a:pt x="6560" y="4641"/>
                  <a:pt x="6597" y="4619"/>
                  <a:pt x="6625" y="4592"/>
                </a:cubicBezTo>
                <a:cubicBezTo>
                  <a:pt x="7976" y="3388"/>
                  <a:pt x="9167" y="1991"/>
                  <a:pt x="10599" y="876"/>
                </a:cubicBezTo>
                <a:close/>
                <a:moveTo>
                  <a:pt x="10649" y="0"/>
                </a:moveTo>
                <a:cubicBezTo>
                  <a:pt x="10581" y="0"/>
                  <a:pt x="10516" y="23"/>
                  <a:pt x="10463" y="67"/>
                </a:cubicBezTo>
                <a:cubicBezTo>
                  <a:pt x="8977" y="1169"/>
                  <a:pt x="7752" y="2569"/>
                  <a:pt x="6394" y="3819"/>
                </a:cubicBezTo>
                <a:cubicBezTo>
                  <a:pt x="5335" y="2643"/>
                  <a:pt x="4359" y="1394"/>
                  <a:pt x="3316" y="205"/>
                </a:cubicBezTo>
                <a:cubicBezTo>
                  <a:pt x="3261" y="135"/>
                  <a:pt x="3177" y="95"/>
                  <a:pt x="3091" y="88"/>
                </a:cubicBezTo>
                <a:lnTo>
                  <a:pt x="3088" y="88"/>
                </a:lnTo>
                <a:cubicBezTo>
                  <a:pt x="3073" y="88"/>
                  <a:pt x="3057" y="88"/>
                  <a:pt x="3042" y="92"/>
                </a:cubicBezTo>
                <a:cubicBezTo>
                  <a:pt x="2984" y="95"/>
                  <a:pt x="2925" y="116"/>
                  <a:pt x="2876" y="150"/>
                </a:cubicBezTo>
                <a:cubicBezTo>
                  <a:pt x="1958" y="753"/>
                  <a:pt x="1170" y="1541"/>
                  <a:pt x="213" y="2086"/>
                </a:cubicBezTo>
                <a:cubicBezTo>
                  <a:pt x="124" y="2132"/>
                  <a:pt x="59" y="2219"/>
                  <a:pt x="41" y="2317"/>
                </a:cubicBezTo>
                <a:cubicBezTo>
                  <a:pt x="1" y="2440"/>
                  <a:pt x="38" y="2576"/>
                  <a:pt x="139" y="2656"/>
                </a:cubicBezTo>
                <a:cubicBezTo>
                  <a:pt x="1506" y="3884"/>
                  <a:pt x="2636" y="5355"/>
                  <a:pt x="3935" y="6654"/>
                </a:cubicBezTo>
                <a:cubicBezTo>
                  <a:pt x="2888" y="7833"/>
                  <a:pt x="1521" y="8729"/>
                  <a:pt x="543" y="9969"/>
                </a:cubicBezTo>
                <a:cubicBezTo>
                  <a:pt x="509" y="10015"/>
                  <a:pt x="481" y="10068"/>
                  <a:pt x="469" y="10123"/>
                </a:cubicBezTo>
                <a:cubicBezTo>
                  <a:pt x="426" y="10249"/>
                  <a:pt x="453" y="10388"/>
                  <a:pt x="543" y="10483"/>
                </a:cubicBezTo>
                <a:cubicBezTo>
                  <a:pt x="1207" y="11241"/>
                  <a:pt x="1931" y="11875"/>
                  <a:pt x="2796" y="12395"/>
                </a:cubicBezTo>
                <a:cubicBezTo>
                  <a:pt x="2827" y="12416"/>
                  <a:pt x="2860" y="12429"/>
                  <a:pt x="2897" y="12438"/>
                </a:cubicBezTo>
                <a:cubicBezTo>
                  <a:pt x="2930" y="12450"/>
                  <a:pt x="2964" y="12455"/>
                  <a:pt x="2998" y="12455"/>
                </a:cubicBezTo>
                <a:cubicBezTo>
                  <a:pt x="3089" y="12455"/>
                  <a:pt x="3177" y="12414"/>
                  <a:pt x="3236" y="12339"/>
                </a:cubicBezTo>
                <a:cubicBezTo>
                  <a:pt x="4347" y="11108"/>
                  <a:pt x="5631" y="10059"/>
                  <a:pt x="6788" y="8873"/>
                </a:cubicBezTo>
                <a:cubicBezTo>
                  <a:pt x="7964" y="9942"/>
                  <a:pt x="8807" y="11354"/>
                  <a:pt x="10063" y="12339"/>
                </a:cubicBezTo>
                <a:cubicBezTo>
                  <a:pt x="10091" y="12361"/>
                  <a:pt x="10122" y="12379"/>
                  <a:pt x="10156" y="12392"/>
                </a:cubicBezTo>
                <a:cubicBezTo>
                  <a:pt x="10210" y="12427"/>
                  <a:pt x="10272" y="12443"/>
                  <a:pt x="10333" y="12443"/>
                </a:cubicBezTo>
                <a:cubicBezTo>
                  <a:pt x="10422" y="12443"/>
                  <a:pt x="10511" y="12407"/>
                  <a:pt x="10577" y="12339"/>
                </a:cubicBezTo>
                <a:cubicBezTo>
                  <a:pt x="11408" y="11536"/>
                  <a:pt x="12409" y="10899"/>
                  <a:pt x="13055" y="9926"/>
                </a:cubicBezTo>
                <a:cubicBezTo>
                  <a:pt x="13135" y="9818"/>
                  <a:pt x="13138" y="9671"/>
                  <a:pt x="13058" y="9560"/>
                </a:cubicBezTo>
                <a:cubicBezTo>
                  <a:pt x="13043" y="9532"/>
                  <a:pt x="13021" y="9508"/>
                  <a:pt x="13000" y="9483"/>
                </a:cubicBezTo>
                <a:cubicBezTo>
                  <a:pt x="11845" y="8347"/>
                  <a:pt x="10854" y="7064"/>
                  <a:pt x="9731" y="5900"/>
                </a:cubicBezTo>
                <a:cubicBezTo>
                  <a:pt x="10897" y="4980"/>
                  <a:pt x="11993" y="3979"/>
                  <a:pt x="13160" y="3059"/>
                </a:cubicBezTo>
                <a:cubicBezTo>
                  <a:pt x="13240" y="3003"/>
                  <a:pt x="13286" y="2911"/>
                  <a:pt x="13286" y="2813"/>
                </a:cubicBezTo>
                <a:cubicBezTo>
                  <a:pt x="13372" y="2677"/>
                  <a:pt x="13351" y="2499"/>
                  <a:pt x="13240" y="2385"/>
                </a:cubicBezTo>
                <a:cubicBezTo>
                  <a:pt x="12510" y="1581"/>
                  <a:pt x="11596" y="966"/>
                  <a:pt x="10900" y="125"/>
                </a:cubicBezTo>
                <a:cubicBezTo>
                  <a:pt x="10860" y="76"/>
                  <a:pt x="10808" y="36"/>
                  <a:pt x="10750" y="18"/>
                </a:cubicBezTo>
                <a:cubicBezTo>
                  <a:pt x="10740" y="15"/>
                  <a:pt x="10728" y="8"/>
                  <a:pt x="10719" y="8"/>
                </a:cubicBezTo>
                <a:cubicBezTo>
                  <a:pt x="10695" y="3"/>
                  <a:pt x="10672" y="0"/>
                  <a:pt x="106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21"/>
          <p:cNvGrpSpPr/>
          <p:nvPr/>
        </p:nvGrpSpPr>
        <p:grpSpPr>
          <a:xfrm>
            <a:off x="7275263" y="3798213"/>
            <a:ext cx="346775" cy="387675"/>
            <a:chOff x="15483225" y="760838"/>
            <a:chExt cx="346775" cy="387675"/>
          </a:xfrm>
        </p:grpSpPr>
        <p:sp>
          <p:nvSpPr>
            <p:cNvPr id="842" name="Google Shape;842;p21"/>
            <p:cNvSpPr/>
            <p:nvPr/>
          </p:nvSpPr>
          <p:spPr>
            <a:xfrm>
              <a:off x="15705150" y="1042688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84" y="1"/>
                  </a:moveTo>
                  <a:lnTo>
                    <a:pt x="84" y="1"/>
                  </a:lnTo>
                  <a:cubicBezTo>
                    <a:pt x="59" y="22"/>
                    <a:pt x="35" y="44"/>
                    <a:pt x="7" y="62"/>
                  </a:cubicBezTo>
                  <a:cubicBezTo>
                    <a:pt x="7" y="66"/>
                    <a:pt x="4" y="69"/>
                    <a:pt x="1" y="72"/>
                  </a:cubicBezTo>
                  <a:cubicBezTo>
                    <a:pt x="28" y="50"/>
                    <a:pt x="56" y="25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15726925" y="999613"/>
              <a:ext cx="13650" cy="11950"/>
            </a:xfrm>
            <a:custGeom>
              <a:avLst/>
              <a:gdLst/>
              <a:ahLst/>
              <a:cxnLst/>
              <a:rect l="l" t="t" r="r" b="b"/>
              <a:pathLst>
                <a:path w="546" h="478" extrusionOk="0">
                  <a:moveTo>
                    <a:pt x="546" y="0"/>
                  </a:moveTo>
                  <a:cubicBezTo>
                    <a:pt x="379" y="142"/>
                    <a:pt x="207" y="274"/>
                    <a:pt x="38" y="413"/>
                  </a:cubicBezTo>
                  <a:cubicBezTo>
                    <a:pt x="25" y="434"/>
                    <a:pt x="13" y="456"/>
                    <a:pt x="1" y="477"/>
                  </a:cubicBezTo>
                  <a:cubicBezTo>
                    <a:pt x="182" y="317"/>
                    <a:pt x="367" y="157"/>
                    <a:pt x="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15654525" y="874863"/>
              <a:ext cx="14250" cy="13650"/>
            </a:xfrm>
            <a:custGeom>
              <a:avLst/>
              <a:gdLst/>
              <a:ahLst/>
              <a:cxnLst/>
              <a:rect l="l" t="t" r="r" b="b"/>
              <a:pathLst>
                <a:path w="570" h="546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79" y="173"/>
                    <a:pt x="188" y="348"/>
                    <a:pt x="0" y="527"/>
                  </a:cubicBezTo>
                  <a:cubicBezTo>
                    <a:pt x="16" y="533"/>
                    <a:pt x="28" y="542"/>
                    <a:pt x="46" y="545"/>
                  </a:cubicBezTo>
                  <a:cubicBezTo>
                    <a:pt x="179" y="453"/>
                    <a:pt x="311" y="361"/>
                    <a:pt x="447" y="271"/>
                  </a:cubicBezTo>
                  <a:cubicBezTo>
                    <a:pt x="487" y="182"/>
                    <a:pt x="530" y="9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15648200" y="764138"/>
              <a:ext cx="181800" cy="380475"/>
            </a:xfrm>
            <a:custGeom>
              <a:avLst/>
              <a:gdLst/>
              <a:ahLst/>
              <a:cxnLst/>
              <a:rect l="l" t="t" r="r" b="b"/>
              <a:pathLst>
                <a:path w="7272" h="15219" extrusionOk="0">
                  <a:moveTo>
                    <a:pt x="4657" y="0"/>
                  </a:moveTo>
                  <a:cubicBezTo>
                    <a:pt x="4451" y="0"/>
                    <a:pt x="4243" y="20"/>
                    <a:pt x="4036" y="62"/>
                  </a:cubicBezTo>
                  <a:cubicBezTo>
                    <a:pt x="2045" y="456"/>
                    <a:pt x="1078" y="2198"/>
                    <a:pt x="275" y="3894"/>
                  </a:cubicBezTo>
                  <a:cubicBezTo>
                    <a:pt x="321" y="3995"/>
                    <a:pt x="364" y="4094"/>
                    <a:pt x="410" y="4189"/>
                  </a:cubicBezTo>
                  <a:cubicBezTo>
                    <a:pt x="463" y="4306"/>
                    <a:pt x="453" y="4442"/>
                    <a:pt x="379" y="4550"/>
                  </a:cubicBezTo>
                  <a:cubicBezTo>
                    <a:pt x="592" y="4356"/>
                    <a:pt x="807" y="4174"/>
                    <a:pt x="1026" y="3992"/>
                  </a:cubicBezTo>
                  <a:cubicBezTo>
                    <a:pt x="1094" y="3851"/>
                    <a:pt x="1161" y="3706"/>
                    <a:pt x="1232" y="3565"/>
                  </a:cubicBezTo>
                  <a:lnTo>
                    <a:pt x="1232" y="3565"/>
                  </a:lnTo>
                  <a:cubicBezTo>
                    <a:pt x="1223" y="3571"/>
                    <a:pt x="1217" y="3574"/>
                    <a:pt x="1211" y="3580"/>
                  </a:cubicBezTo>
                  <a:cubicBezTo>
                    <a:pt x="1197" y="3589"/>
                    <a:pt x="1182" y="3593"/>
                    <a:pt x="1167" y="3593"/>
                  </a:cubicBezTo>
                  <a:cubicBezTo>
                    <a:pt x="1103" y="3593"/>
                    <a:pt x="1042" y="3517"/>
                    <a:pt x="1084" y="3457"/>
                  </a:cubicBezTo>
                  <a:cubicBezTo>
                    <a:pt x="1248" y="3226"/>
                    <a:pt x="1509" y="2887"/>
                    <a:pt x="1826" y="2521"/>
                  </a:cubicBezTo>
                  <a:cubicBezTo>
                    <a:pt x="2248" y="1890"/>
                    <a:pt x="2768" y="1348"/>
                    <a:pt x="3455" y="1019"/>
                  </a:cubicBezTo>
                  <a:cubicBezTo>
                    <a:pt x="3906" y="711"/>
                    <a:pt x="4361" y="509"/>
                    <a:pt x="4776" y="509"/>
                  </a:cubicBezTo>
                  <a:cubicBezTo>
                    <a:pt x="4904" y="509"/>
                    <a:pt x="5028" y="528"/>
                    <a:pt x="5147" y="569"/>
                  </a:cubicBezTo>
                  <a:cubicBezTo>
                    <a:pt x="5175" y="554"/>
                    <a:pt x="5203" y="533"/>
                    <a:pt x="5231" y="517"/>
                  </a:cubicBezTo>
                  <a:cubicBezTo>
                    <a:pt x="5244" y="510"/>
                    <a:pt x="5257" y="507"/>
                    <a:pt x="5271" y="507"/>
                  </a:cubicBezTo>
                  <a:cubicBezTo>
                    <a:pt x="5345" y="507"/>
                    <a:pt x="5412" y="604"/>
                    <a:pt x="5341" y="659"/>
                  </a:cubicBezTo>
                  <a:cubicBezTo>
                    <a:pt x="5363" y="680"/>
                    <a:pt x="5372" y="711"/>
                    <a:pt x="5366" y="742"/>
                  </a:cubicBezTo>
                  <a:cubicBezTo>
                    <a:pt x="5357" y="763"/>
                    <a:pt x="5344" y="779"/>
                    <a:pt x="5335" y="800"/>
                  </a:cubicBezTo>
                  <a:cubicBezTo>
                    <a:pt x="5545" y="883"/>
                    <a:pt x="5732" y="1019"/>
                    <a:pt x="5877" y="1191"/>
                  </a:cubicBezTo>
                  <a:cubicBezTo>
                    <a:pt x="5899" y="1173"/>
                    <a:pt x="5920" y="1154"/>
                    <a:pt x="5939" y="1136"/>
                  </a:cubicBezTo>
                  <a:cubicBezTo>
                    <a:pt x="5957" y="1121"/>
                    <a:pt x="5979" y="1115"/>
                    <a:pt x="6000" y="1115"/>
                  </a:cubicBezTo>
                  <a:cubicBezTo>
                    <a:pt x="6067" y="1115"/>
                    <a:pt x="6130" y="1179"/>
                    <a:pt x="6083" y="1247"/>
                  </a:cubicBezTo>
                  <a:cubicBezTo>
                    <a:pt x="6056" y="1287"/>
                    <a:pt x="6022" y="1321"/>
                    <a:pt x="5994" y="1357"/>
                  </a:cubicBezTo>
                  <a:cubicBezTo>
                    <a:pt x="6219" y="1718"/>
                    <a:pt x="6323" y="2192"/>
                    <a:pt x="6326" y="2696"/>
                  </a:cubicBezTo>
                  <a:cubicBezTo>
                    <a:pt x="6340" y="2690"/>
                    <a:pt x="6353" y="2688"/>
                    <a:pt x="6366" y="2688"/>
                  </a:cubicBezTo>
                  <a:cubicBezTo>
                    <a:pt x="6448" y="2688"/>
                    <a:pt x="6501" y="2803"/>
                    <a:pt x="6413" y="2853"/>
                  </a:cubicBezTo>
                  <a:cubicBezTo>
                    <a:pt x="6382" y="2872"/>
                    <a:pt x="6354" y="2890"/>
                    <a:pt x="6320" y="2912"/>
                  </a:cubicBezTo>
                  <a:cubicBezTo>
                    <a:pt x="6311" y="3167"/>
                    <a:pt x="6277" y="3423"/>
                    <a:pt x="6222" y="3675"/>
                  </a:cubicBezTo>
                  <a:cubicBezTo>
                    <a:pt x="6203" y="3762"/>
                    <a:pt x="6176" y="3845"/>
                    <a:pt x="6154" y="3931"/>
                  </a:cubicBezTo>
                  <a:cubicBezTo>
                    <a:pt x="6169" y="3925"/>
                    <a:pt x="6185" y="3915"/>
                    <a:pt x="6200" y="3906"/>
                  </a:cubicBezTo>
                  <a:cubicBezTo>
                    <a:pt x="6217" y="3896"/>
                    <a:pt x="6233" y="3892"/>
                    <a:pt x="6248" y="3892"/>
                  </a:cubicBezTo>
                  <a:cubicBezTo>
                    <a:pt x="6329" y="3892"/>
                    <a:pt x="6381" y="4011"/>
                    <a:pt x="6293" y="4063"/>
                  </a:cubicBezTo>
                  <a:cubicBezTo>
                    <a:pt x="6219" y="4119"/>
                    <a:pt x="6148" y="4177"/>
                    <a:pt x="6077" y="4229"/>
                  </a:cubicBezTo>
                  <a:cubicBezTo>
                    <a:pt x="5886" y="4863"/>
                    <a:pt x="5646" y="5479"/>
                    <a:pt x="5354" y="6070"/>
                  </a:cubicBezTo>
                  <a:cubicBezTo>
                    <a:pt x="5471" y="5962"/>
                    <a:pt x="5585" y="5852"/>
                    <a:pt x="5698" y="5738"/>
                  </a:cubicBezTo>
                  <a:cubicBezTo>
                    <a:pt x="5718" y="5717"/>
                    <a:pt x="5740" y="5709"/>
                    <a:pt x="5761" y="5709"/>
                  </a:cubicBezTo>
                  <a:cubicBezTo>
                    <a:pt x="5829" y="5709"/>
                    <a:pt x="5887" y="5798"/>
                    <a:pt x="5828" y="5864"/>
                  </a:cubicBezTo>
                  <a:cubicBezTo>
                    <a:pt x="5594" y="6126"/>
                    <a:pt x="5344" y="6375"/>
                    <a:pt x="5083" y="6609"/>
                  </a:cubicBezTo>
                  <a:cubicBezTo>
                    <a:pt x="5003" y="6763"/>
                    <a:pt x="4923" y="6914"/>
                    <a:pt x="4840" y="7064"/>
                  </a:cubicBezTo>
                  <a:cubicBezTo>
                    <a:pt x="4889" y="7089"/>
                    <a:pt x="4901" y="7157"/>
                    <a:pt x="4858" y="7197"/>
                  </a:cubicBezTo>
                  <a:cubicBezTo>
                    <a:pt x="4781" y="7289"/>
                    <a:pt x="4695" y="7378"/>
                    <a:pt x="4612" y="7468"/>
                  </a:cubicBezTo>
                  <a:cubicBezTo>
                    <a:pt x="4476" y="7708"/>
                    <a:pt x="4335" y="7945"/>
                    <a:pt x="4196" y="8182"/>
                  </a:cubicBezTo>
                  <a:cubicBezTo>
                    <a:pt x="4255" y="8132"/>
                    <a:pt x="4313" y="8083"/>
                    <a:pt x="4369" y="8034"/>
                  </a:cubicBezTo>
                  <a:cubicBezTo>
                    <a:pt x="4388" y="8017"/>
                    <a:pt x="4409" y="8010"/>
                    <a:pt x="4429" y="8010"/>
                  </a:cubicBezTo>
                  <a:cubicBezTo>
                    <a:pt x="4501" y="8010"/>
                    <a:pt x="4563" y="8099"/>
                    <a:pt x="4498" y="8163"/>
                  </a:cubicBezTo>
                  <a:cubicBezTo>
                    <a:pt x="4279" y="8376"/>
                    <a:pt x="4058" y="8585"/>
                    <a:pt x="3833" y="8791"/>
                  </a:cubicBezTo>
                  <a:cubicBezTo>
                    <a:pt x="3728" y="8970"/>
                    <a:pt x="3615" y="9142"/>
                    <a:pt x="3507" y="9318"/>
                  </a:cubicBezTo>
                  <a:cubicBezTo>
                    <a:pt x="3630" y="9210"/>
                    <a:pt x="3762" y="9114"/>
                    <a:pt x="3885" y="9004"/>
                  </a:cubicBezTo>
                  <a:cubicBezTo>
                    <a:pt x="3903" y="8987"/>
                    <a:pt x="3923" y="8980"/>
                    <a:pt x="3944" y="8980"/>
                  </a:cubicBezTo>
                  <a:cubicBezTo>
                    <a:pt x="4010" y="8980"/>
                    <a:pt x="4076" y="9049"/>
                    <a:pt x="4027" y="9114"/>
                  </a:cubicBezTo>
                  <a:cubicBezTo>
                    <a:pt x="3630" y="9619"/>
                    <a:pt x="3199" y="10099"/>
                    <a:pt x="2731" y="10543"/>
                  </a:cubicBezTo>
                  <a:cubicBezTo>
                    <a:pt x="2670" y="10638"/>
                    <a:pt x="2605" y="10727"/>
                    <a:pt x="2543" y="10823"/>
                  </a:cubicBezTo>
                  <a:cubicBezTo>
                    <a:pt x="2553" y="10817"/>
                    <a:pt x="2562" y="10810"/>
                    <a:pt x="2571" y="10804"/>
                  </a:cubicBezTo>
                  <a:cubicBezTo>
                    <a:pt x="2587" y="10795"/>
                    <a:pt x="2602" y="10790"/>
                    <a:pt x="2617" y="10790"/>
                  </a:cubicBezTo>
                  <a:cubicBezTo>
                    <a:pt x="2687" y="10790"/>
                    <a:pt x="2738" y="10885"/>
                    <a:pt x="2682" y="10946"/>
                  </a:cubicBezTo>
                  <a:cubicBezTo>
                    <a:pt x="1999" y="11666"/>
                    <a:pt x="1445" y="12485"/>
                    <a:pt x="838" y="13261"/>
                  </a:cubicBezTo>
                  <a:cubicBezTo>
                    <a:pt x="561" y="13639"/>
                    <a:pt x="281" y="14012"/>
                    <a:pt x="1" y="14387"/>
                  </a:cubicBezTo>
                  <a:cubicBezTo>
                    <a:pt x="96" y="14538"/>
                    <a:pt x="192" y="14686"/>
                    <a:pt x="287" y="14840"/>
                  </a:cubicBezTo>
                  <a:cubicBezTo>
                    <a:pt x="369" y="14952"/>
                    <a:pt x="364" y="15104"/>
                    <a:pt x="278" y="15214"/>
                  </a:cubicBezTo>
                  <a:lnTo>
                    <a:pt x="278" y="15214"/>
                  </a:lnTo>
                  <a:cubicBezTo>
                    <a:pt x="281" y="15212"/>
                    <a:pt x="285" y="15210"/>
                    <a:pt x="287" y="15206"/>
                  </a:cubicBezTo>
                  <a:cubicBezTo>
                    <a:pt x="2223" y="12648"/>
                    <a:pt x="4058" y="10022"/>
                    <a:pt x="5572" y="7191"/>
                  </a:cubicBezTo>
                  <a:cubicBezTo>
                    <a:pt x="6406" y="5633"/>
                    <a:pt x="7271" y="3805"/>
                    <a:pt x="7077" y="1985"/>
                  </a:cubicBezTo>
                  <a:cubicBezTo>
                    <a:pt x="6941" y="688"/>
                    <a:pt x="5850" y="0"/>
                    <a:pt x="4657" y="0"/>
                  </a:cubicBezTo>
                  <a:close/>
                  <a:moveTo>
                    <a:pt x="278" y="15214"/>
                  </a:moveTo>
                  <a:lnTo>
                    <a:pt x="278" y="15214"/>
                  </a:lnTo>
                  <a:cubicBezTo>
                    <a:pt x="277" y="15215"/>
                    <a:pt x="276" y="15217"/>
                    <a:pt x="275" y="15218"/>
                  </a:cubicBezTo>
                  <a:cubicBezTo>
                    <a:pt x="276" y="15217"/>
                    <a:pt x="277" y="15216"/>
                    <a:pt x="278" y="15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15648675" y="881713"/>
              <a:ext cx="4725" cy="3100"/>
            </a:xfrm>
            <a:custGeom>
              <a:avLst/>
              <a:gdLst/>
              <a:ahLst/>
              <a:cxnLst/>
              <a:rect l="l" t="t" r="r" b="b"/>
              <a:pathLst>
                <a:path w="189" h="124" extrusionOk="0">
                  <a:moveTo>
                    <a:pt x="188" y="0"/>
                  </a:moveTo>
                  <a:cubicBezTo>
                    <a:pt x="142" y="25"/>
                    <a:pt x="93" y="37"/>
                    <a:pt x="42" y="37"/>
                  </a:cubicBezTo>
                  <a:cubicBezTo>
                    <a:pt x="28" y="37"/>
                    <a:pt x="14" y="36"/>
                    <a:pt x="0" y="34"/>
                  </a:cubicBezTo>
                  <a:lnTo>
                    <a:pt x="0" y="34"/>
                  </a:lnTo>
                  <a:cubicBezTo>
                    <a:pt x="13" y="68"/>
                    <a:pt x="31" y="96"/>
                    <a:pt x="53" y="124"/>
                  </a:cubicBezTo>
                  <a:cubicBezTo>
                    <a:pt x="99" y="80"/>
                    <a:pt x="145" y="44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15632850" y="1101863"/>
              <a:ext cx="1450" cy="1225"/>
            </a:xfrm>
            <a:custGeom>
              <a:avLst/>
              <a:gdLst/>
              <a:ahLst/>
              <a:cxnLst/>
              <a:rect l="l" t="t" r="r" b="b"/>
              <a:pathLst>
                <a:path w="58" h="49" extrusionOk="0">
                  <a:moveTo>
                    <a:pt x="52" y="1"/>
                  </a:moveTo>
                  <a:cubicBezTo>
                    <a:pt x="19" y="30"/>
                    <a:pt x="0" y="48"/>
                    <a:pt x="4" y="48"/>
                  </a:cubicBezTo>
                  <a:cubicBezTo>
                    <a:pt x="8" y="48"/>
                    <a:pt x="24" y="37"/>
                    <a:pt x="58" y="13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15483225" y="760838"/>
              <a:ext cx="176625" cy="387675"/>
            </a:xfrm>
            <a:custGeom>
              <a:avLst/>
              <a:gdLst/>
              <a:ahLst/>
              <a:cxnLst/>
              <a:rect l="l" t="t" r="r" b="b"/>
              <a:pathLst>
                <a:path w="7065" h="15507" extrusionOk="0">
                  <a:moveTo>
                    <a:pt x="2999" y="0"/>
                  </a:moveTo>
                  <a:cubicBezTo>
                    <a:pt x="1936" y="0"/>
                    <a:pt x="986" y="653"/>
                    <a:pt x="607" y="1754"/>
                  </a:cubicBezTo>
                  <a:cubicBezTo>
                    <a:pt x="0" y="3515"/>
                    <a:pt x="856" y="5682"/>
                    <a:pt x="1589" y="7255"/>
                  </a:cubicBezTo>
                  <a:cubicBezTo>
                    <a:pt x="2906" y="10093"/>
                    <a:pt x="4562" y="12638"/>
                    <a:pt x="6221" y="15273"/>
                  </a:cubicBezTo>
                  <a:cubicBezTo>
                    <a:pt x="6234" y="15298"/>
                    <a:pt x="6249" y="15320"/>
                    <a:pt x="6264" y="15341"/>
                  </a:cubicBezTo>
                  <a:cubicBezTo>
                    <a:pt x="6277" y="15360"/>
                    <a:pt x="6292" y="15375"/>
                    <a:pt x="6307" y="15390"/>
                  </a:cubicBezTo>
                  <a:cubicBezTo>
                    <a:pt x="6381" y="15472"/>
                    <a:pt x="6474" y="15507"/>
                    <a:pt x="6566" y="15507"/>
                  </a:cubicBezTo>
                  <a:cubicBezTo>
                    <a:pt x="6685" y="15507"/>
                    <a:pt x="6804" y="15447"/>
                    <a:pt x="6877" y="15353"/>
                  </a:cubicBezTo>
                  <a:cubicBezTo>
                    <a:pt x="6966" y="15246"/>
                    <a:pt x="6969" y="15089"/>
                    <a:pt x="6886" y="14972"/>
                  </a:cubicBezTo>
                  <a:cubicBezTo>
                    <a:pt x="6791" y="14818"/>
                    <a:pt x="6695" y="14673"/>
                    <a:pt x="6597" y="14519"/>
                  </a:cubicBezTo>
                  <a:cubicBezTo>
                    <a:pt x="6578" y="14488"/>
                    <a:pt x="6557" y="14458"/>
                    <a:pt x="6538" y="14427"/>
                  </a:cubicBezTo>
                  <a:cubicBezTo>
                    <a:pt x="6483" y="14479"/>
                    <a:pt x="6431" y="14538"/>
                    <a:pt x="6375" y="14590"/>
                  </a:cubicBezTo>
                  <a:cubicBezTo>
                    <a:pt x="6356" y="14608"/>
                    <a:pt x="6334" y="14616"/>
                    <a:pt x="6314" y="14616"/>
                  </a:cubicBezTo>
                  <a:cubicBezTo>
                    <a:pt x="6242" y="14616"/>
                    <a:pt x="6179" y="14525"/>
                    <a:pt x="6246" y="14461"/>
                  </a:cubicBezTo>
                  <a:cubicBezTo>
                    <a:pt x="6311" y="14399"/>
                    <a:pt x="6372" y="14331"/>
                    <a:pt x="6434" y="14264"/>
                  </a:cubicBezTo>
                  <a:cubicBezTo>
                    <a:pt x="6329" y="14101"/>
                    <a:pt x="6227" y="13937"/>
                    <a:pt x="6123" y="13777"/>
                  </a:cubicBezTo>
                  <a:cubicBezTo>
                    <a:pt x="6003" y="13854"/>
                    <a:pt x="5880" y="13931"/>
                    <a:pt x="5750" y="13999"/>
                  </a:cubicBezTo>
                  <a:cubicBezTo>
                    <a:pt x="5735" y="14008"/>
                    <a:pt x="5720" y="14012"/>
                    <a:pt x="5705" y="14012"/>
                  </a:cubicBezTo>
                  <a:cubicBezTo>
                    <a:pt x="5634" y="14012"/>
                    <a:pt x="5581" y="13919"/>
                    <a:pt x="5643" y="13857"/>
                  </a:cubicBezTo>
                  <a:cubicBezTo>
                    <a:pt x="5747" y="13747"/>
                    <a:pt x="5858" y="13639"/>
                    <a:pt x="5966" y="13531"/>
                  </a:cubicBezTo>
                  <a:cubicBezTo>
                    <a:pt x="5846" y="13343"/>
                    <a:pt x="5726" y="13156"/>
                    <a:pt x="5606" y="12968"/>
                  </a:cubicBezTo>
                  <a:cubicBezTo>
                    <a:pt x="5572" y="12989"/>
                    <a:pt x="5541" y="13011"/>
                    <a:pt x="5510" y="13029"/>
                  </a:cubicBezTo>
                  <a:cubicBezTo>
                    <a:pt x="5495" y="13039"/>
                    <a:pt x="5480" y="13044"/>
                    <a:pt x="5465" y="13044"/>
                  </a:cubicBezTo>
                  <a:cubicBezTo>
                    <a:pt x="5394" y="13044"/>
                    <a:pt x="5333" y="12941"/>
                    <a:pt x="5399" y="12888"/>
                  </a:cubicBezTo>
                  <a:cubicBezTo>
                    <a:pt x="5433" y="12860"/>
                    <a:pt x="5467" y="12832"/>
                    <a:pt x="5501" y="12805"/>
                  </a:cubicBezTo>
                  <a:cubicBezTo>
                    <a:pt x="5421" y="12682"/>
                    <a:pt x="5341" y="12558"/>
                    <a:pt x="5264" y="12435"/>
                  </a:cubicBezTo>
                  <a:cubicBezTo>
                    <a:pt x="5184" y="12472"/>
                    <a:pt x="5107" y="12512"/>
                    <a:pt x="5024" y="12546"/>
                  </a:cubicBezTo>
                  <a:cubicBezTo>
                    <a:pt x="5007" y="12556"/>
                    <a:pt x="4991" y="12560"/>
                    <a:pt x="4976" y="12560"/>
                  </a:cubicBezTo>
                  <a:cubicBezTo>
                    <a:pt x="4896" y="12560"/>
                    <a:pt x="4847" y="12441"/>
                    <a:pt x="4935" y="12389"/>
                  </a:cubicBezTo>
                  <a:cubicBezTo>
                    <a:pt x="5002" y="12337"/>
                    <a:pt x="5073" y="12291"/>
                    <a:pt x="5141" y="12238"/>
                  </a:cubicBezTo>
                  <a:cubicBezTo>
                    <a:pt x="5036" y="12072"/>
                    <a:pt x="4935" y="11897"/>
                    <a:pt x="4830" y="11727"/>
                  </a:cubicBezTo>
                  <a:cubicBezTo>
                    <a:pt x="4725" y="11758"/>
                    <a:pt x="4627" y="11801"/>
                    <a:pt x="4519" y="11829"/>
                  </a:cubicBezTo>
                  <a:cubicBezTo>
                    <a:pt x="4509" y="11832"/>
                    <a:pt x="4500" y="11833"/>
                    <a:pt x="4491" y="11833"/>
                  </a:cubicBezTo>
                  <a:cubicBezTo>
                    <a:pt x="4415" y="11833"/>
                    <a:pt x="4369" y="11736"/>
                    <a:pt x="4430" y="11675"/>
                  </a:cubicBezTo>
                  <a:cubicBezTo>
                    <a:pt x="4507" y="11598"/>
                    <a:pt x="4593" y="11533"/>
                    <a:pt x="4670" y="11460"/>
                  </a:cubicBezTo>
                  <a:cubicBezTo>
                    <a:pt x="4584" y="11318"/>
                    <a:pt x="4497" y="11179"/>
                    <a:pt x="4414" y="11038"/>
                  </a:cubicBezTo>
                  <a:cubicBezTo>
                    <a:pt x="4374" y="11053"/>
                    <a:pt x="4337" y="11075"/>
                    <a:pt x="4297" y="11093"/>
                  </a:cubicBezTo>
                  <a:cubicBezTo>
                    <a:pt x="4285" y="11099"/>
                    <a:pt x="4272" y="11101"/>
                    <a:pt x="4260" y="11101"/>
                  </a:cubicBezTo>
                  <a:cubicBezTo>
                    <a:pt x="4185" y="11101"/>
                    <a:pt x="4118" y="11015"/>
                    <a:pt x="4190" y="10949"/>
                  </a:cubicBezTo>
                  <a:cubicBezTo>
                    <a:pt x="4227" y="10915"/>
                    <a:pt x="4267" y="10881"/>
                    <a:pt x="4304" y="10847"/>
                  </a:cubicBezTo>
                  <a:cubicBezTo>
                    <a:pt x="4144" y="10567"/>
                    <a:pt x="3993" y="10274"/>
                    <a:pt x="3839" y="9988"/>
                  </a:cubicBezTo>
                  <a:cubicBezTo>
                    <a:pt x="3814" y="9973"/>
                    <a:pt x="3799" y="9945"/>
                    <a:pt x="3799" y="9917"/>
                  </a:cubicBezTo>
                  <a:cubicBezTo>
                    <a:pt x="3722" y="9770"/>
                    <a:pt x="3636" y="9628"/>
                    <a:pt x="3559" y="9474"/>
                  </a:cubicBezTo>
                  <a:cubicBezTo>
                    <a:pt x="3429" y="9213"/>
                    <a:pt x="3294" y="8954"/>
                    <a:pt x="3155" y="8695"/>
                  </a:cubicBezTo>
                  <a:cubicBezTo>
                    <a:pt x="3094" y="8726"/>
                    <a:pt x="3032" y="8763"/>
                    <a:pt x="2968" y="8794"/>
                  </a:cubicBezTo>
                  <a:cubicBezTo>
                    <a:pt x="2955" y="8800"/>
                    <a:pt x="2942" y="8802"/>
                    <a:pt x="2929" y="8802"/>
                  </a:cubicBezTo>
                  <a:cubicBezTo>
                    <a:pt x="2862" y="8802"/>
                    <a:pt x="2793" y="8737"/>
                    <a:pt x="2845" y="8668"/>
                  </a:cubicBezTo>
                  <a:cubicBezTo>
                    <a:pt x="2903" y="8588"/>
                    <a:pt x="2968" y="8523"/>
                    <a:pt x="3026" y="8446"/>
                  </a:cubicBezTo>
                  <a:lnTo>
                    <a:pt x="2909" y="8221"/>
                  </a:lnTo>
                  <a:cubicBezTo>
                    <a:pt x="2841" y="8252"/>
                    <a:pt x="2774" y="8289"/>
                    <a:pt x="2703" y="8317"/>
                  </a:cubicBezTo>
                  <a:cubicBezTo>
                    <a:pt x="2691" y="8322"/>
                    <a:pt x="2680" y="8324"/>
                    <a:pt x="2670" y="8324"/>
                  </a:cubicBezTo>
                  <a:cubicBezTo>
                    <a:pt x="2601" y="8324"/>
                    <a:pt x="2574" y="8220"/>
                    <a:pt x="2617" y="8166"/>
                  </a:cubicBezTo>
                  <a:cubicBezTo>
                    <a:pt x="2663" y="8104"/>
                    <a:pt x="2724" y="8037"/>
                    <a:pt x="2780" y="7972"/>
                  </a:cubicBezTo>
                  <a:cubicBezTo>
                    <a:pt x="2648" y="7720"/>
                    <a:pt x="2518" y="7461"/>
                    <a:pt x="2389" y="7203"/>
                  </a:cubicBezTo>
                  <a:cubicBezTo>
                    <a:pt x="2380" y="7209"/>
                    <a:pt x="2374" y="7215"/>
                    <a:pt x="2361" y="7221"/>
                  </a:cubicBezTo>
                  <a:cubicBezTo>
                    <a:pt x="2348" y="7228"/>
                    <a:pt x="2334" y="7231"/>
                    <a:pt x="2320" y="7231"/>
                  </a:cubicBezTo>
                  <a:cubicBezTo>
                    <a:pt x="2248" y="7231"/>
                    <a:pt x="2186" y="7139"/>
                    <a:pt x="2254" y="7076"/>
                  </a:cubicBezTo>
                  <a:cubicBezTo>
                    <a:pt x="2269" y="7061"/>
                    <a:pt x="2287" y="7046"/>
                    <a:pt x="2306" y="7030"/>
                  </a:cubicBezTo>
                  <a:cubicBezTo>
                    <a:pt x="2192" y="6799"/>
                    <a:pt x="2084" y="6565"/>
                    <a:pt x="1983" y="6328"/>
                  </a:cubicBezTo>
                  <a:cubicBezTo>
                    <a:pt x="1940" y="6344"/>
                    <a:pt x="1900" y="6365"/>
                    <a:pt x="1856" y="6384"/>
                  </a:cubicBezTo>
                  <a:cubicBezTo>
                    <a:pt x="1847" y="6387"/>
                    <a:pt x="1838" y="6389"/>
                    <a:pt x="1829" y="6389"/>
                  </a:cubicBezTo>
                  <a:cubicBezTo>
                    <a:pt x="1758" y="6389"/>
                    <a:pt x="1712" y="6285"/>
                    <a:pt x="1767" y="6230"/>
                  </a:cubicBezTo>
                  <a:cubicBezTo>
                    <a:pt x="1810" y="6193"/>
                    <a:pt x="1850" y="6153"/>
                    <a:pt x="1890" y="6116"/>
                  </a:cubicBezTo>
                  <a:cubicBezTo>
                    <a:pt x="1801" y="5894"/>
                    <a:pt x="1715" y="5673"/>
                    <a:pt x="1635" y="5448"/>
                  </a:cubicBezTo>
                  <a:cubicBezTo>
                    <a:pt x="1518" y="5516"/>
                    <a:pt x="1398" y="5583"/>
                    <a:pt x="1275" y="5645"/>
                  </a:cubicBezTo>
                  <a:cubicBezTo>
                    <a:pt x="1259" y="5654"/>
                    <a:pt x="1243" y="5658"/>
                    <a:pt x="1228" y="5658"/>
                  </a:cubicBezTo>
                  <a:cubicBezTo>
                    <a:pt x="1155" y="5658"/>
                    <a:pt x="1103" y="5567"/>
                    <a:pt x="1164" y="5503"/>
                  </a:cubicBezTo>
                  <a:cubicBezTo>
                    <a:pt x="1284" y="5377"/>
                    <a:pt x="1410" y="5257"/>
                    <a:pt x="1539" y="5143"/>
                  </a:cubicBezTo>
                  <a:cubicBezTo>
                    <a:pt x="1475" y="4931"/>
                    <a:pt x="1413" y="4715"/>
                    <a:pt x="1361" y="4497"/>
                  </a:cubicBezTo>
                  <a:cubicBezTo>
                    <a:pt x="1250" y="4555"/>
                    <a:pt x="1145" y="4623"/>
                    <a:pt x="1032" y="4678"/>
                  </a:cubicBezTo>
                  <a:cubicBezTo>
                    <a:pt x="1017" y="4686"/>
                    <a:pt x="1003" y="4689"/>
                    <a:pt x="989" y="4689"/>
                  </a:cubicBezTo>
                  <a:cubicBezTo>
                    <a:pt x="910" y="4689"/>
                    <a:pt x="860" y="4577"/>
                    <a:pt x="939" y="4521"/>
                  </a:cubicBezTo>
                  <a:lnTo>
                    <a:pt x="1305" y="4254"/>
                  </a:lnTo>
                  <a:cubicBezTo>
                    <a:pt x="1290" y="4186"/>
                    <a:pt x="1272" y="4118"/>
                    <a:pt x="1259" y="4047"/>
                  </a:cubicBezTo>
                  <a:cubicBezTo>
                    <a:pt x="1241" y="3949"/>
                    <a:pt x="1225" y="3844"/>
                    <a:pt x="1213" y="3740"/>
                  </a:cubicBezTo>
                  <a:cubicBezTo>
                    <a:pt x="1152" y="3770"/>
                    <a:pt x="1093" y="3804"/>
                    <a:pt x="1032" y="3832"/>
                  </a:cubicBezTo>
                  <a:cubicBezTo>
                    <a:pt x="1020" y="3836"/>
                    <a:pt x="1008" y="3838"/>
                    <a:pt x="996" y="3838"/>
                  </a:cubicBezTo>
                  <a:cubicBezTo>
                    <a:pt x="928" y="3838"/>
                    <a:pt x="856" y="3776"/>
                    <a:pt x="908" y="3706"/>
                  </a:cubicBezTo>
                  <a:cubicBezTo>
                    <a:pt x="995" y="3598"/>
                    <a:pt x="1087" y="3496"/>
                    <a:pt x="1185" y="3398"/>
                  </a:cubicBezTo>
                  <a:cubicBezTo>
                    <a:pt x="1173" y="3182"/>
                    <a:pt x="1179" y="2967"/>
                    <a:pt x="1198" y="2755"/>
                  </a:cubicBezTo>
                  <a:lnTo>
                    <a:pt x="1198" y="2755"/>
                  </a:lnTo>
                  <a:cubicBezTo>
                    <a:pt x="1108" y="2825"/>
                    <a:pt x="1019" y="2899"/>
                    <a:pt x="930" y="2970"/>
                  </a:cubicBezTo>
                  <a:cubicBezTo>
                    <a:pt x="911" y="2985"/>
                    <a:pt x="890" y="2991"/>
                    <a:pt x="870" y="2991"/>
                  </a:cubicBezTo>
                  <a:cubicBezTo>
                    <a:pt x="794" y="2991"/>
                    <a:pt x="727" y="2899"/>
                    <a:pt x="801" y="2841"/>
                  </a:cubicBezTo>
                  <a:cubicBezTo>
                    <a:pt x="945" y="2730"/>
                    <a:pt x="1090" y="2610"/>
                    <a:pt x="1232" y="2499"/>
                  </a:cubicBezTo>
                  <a:cubicBezTo>
                    <a:pt x="1386" y="1530"/>
                    <a:pt x="1899" y="722"/>
                    <a:pt x="2943" y="722"/>
                  </a:cubicBezTo>
                  <a:cubicBezTo>
                    <a:pt x="3129" y="722"/>
                    <a:pt x="3332" y="748"/>
                    <a:pt x="3553" y="803"/>
                  </a:cubicBezTo>
                  <a:cubicBezTo>
                    <a:pt x="3568" y="791"/>
                    <a:pt x="3586" y="778"/>
                    <a:pt x="3602" y="769"/>
                  </a:cubicBezTo>
                  <a:cubicBezTo>
                    <a:pt x="3617" y="761"/>
                    <a:pt x="3633" y="757"/>
                    <a:pt x="3647" y="757"/>
                  </a:cubicBezTo>
                  <a:cubicBezTo>
                    <a:pt x="3697" y="757"/>
                    <a:pt x="3733" y="802"/>
                    <a:pt x="3731" y="852"/>
                  </a:cubicBezTo>
                  <a:cubicBezTo>
                    <a:pt x="3990" y="945"/>
                    <a:pt x="4230" y="1083"/>
                    <a:pt x="4436" y="1265"/>
                  </a:cubicBezTo>
                  <a:cubicBezTo>
                    <a:pt x="4439" y="1262"/>
                    <a:pt x="4445" y="1259"/>
                    <a:pt x="4451" y="1256"/>
                  </a:cubicBezTo>
                  <a:cubicBezTo>
                    <a:pt x="4464" y="1250"/>
                    <a:pt x="4477" y="1248"/>
                    <a:pt x="4490" y="1248"/>
                  </a:cubicBezTo>
                  <a:cubicBezTo>
                    <a:pt x="4557" y="1248"/>
                    <a:pt x="4623" y="1307"/>
                    <a:pt x="4574" y="1379"/>
                  </a:cubicBezTo>
                  <a:cubicBezTo>
                    <a:pt x="4574" y="1382"/>
                    <a:pt x="4571" y="1385"/>
                    <a:pt x="4568" y="1388"/>
                  </a:cubicBezTo>
                  <a:cubicBezTo>
                    <a:pt x="4728" y="1545"/>
                    <a:pt x="4873" y="1714"/>
                    <a:pt x="5002" y="1896"/>
                  </a:cubicBezTo>
                  <a:cubicBezTo>
                    <a:pt x="5021" y="1883"/>
                    <a:pt x="5039" y="1871"/>
                    <a:pt x="5058" y="1859"/>
                  </a:cubicBezTo>
                  <a:cubicBezTo>
                    <a:pt x="5072" y="1850"/>
                    <a:pt x="5087" y="1846"/>
                    <a:pt x="5101" y="1846"/>
                  </a:cubicBezTo>
                  <a:cubicBezTo>
                    <a:pt x="5163" y="1846"/>
                    <a:pt x="5216" y="1922"/>
                    <a:pt x="5181" y="1985"/>
                  </a:cubicBezTo>
                  <a:cubicBezTo>
                    <a:pt x="5162" y="2016"/>
                    <a:pt x="5141" y="2044"/>
                    <a:pt x="5122" y="2071"/>
                  </a:cubicBezTo>
                  <a:cubicBezTo>
                    <a:pt x="5267" y="2296"/>
                    <a:pt x="5402" y="2530"/>
                    <a:pt x="5526" y="2770"/>
                  </a:cubicBezTo>
                  <a:cubicBezTo>
                    <a:pt x="5578" y="2745"/>
                    <a:pt x="5627" y="2721"/>
                    <a:pt x="5683" y="2699"/>
                  </a:cubicBezTo>
                  <a:cubicBezTo>
                    <a:pt x="5693" y="2695"/>
                    <a:pt x="5703" y="2694"/>
                    <a:pt x="5712" y="2694"/>
                  </a:cubicBezTo>
                  <a:cubicBezTo>
                    <a:pt x="5784" y="2694"/>
                    <a:pt x="5826" y="2798"/>
                    <a:pt x="5772" y="2850"/>
                  </a:cubicBezTo>
                  <a:cubicBezTo>
                    <a:pt x="5726" y="2896"/>
                    <a:pt x="5676" y="2936"/>
                    <a:pt x="5630" y="2979"/>
                  </a:cubicBezTo>
                  <a:cubicBezTo>
                    <a:pt x="5726" y="3173"/>
                    <a:pt x="5812" y="3367"/>
                    <a:pt x="5895" y="3558"/>
                  </a:cubicBezTo>
                  <a:cubicBezTo>
                    <a:pt x="5907" y="3555"/>
                    <a:pt x="5913" y="3549"/>
                    <a:pt x="5926" y="3546"/>
                  </a:cubicBezTo>
                  <a:cubicBezTo>
                    <a:pt x="5936" y="3542"/>
                    <a:pt x="5946" y="3540"/>
                    <a:pt x="5955" y="3540"/>
                  </a:cubicBezTo>
                  <a:cubicBezTo>
                    <a:pt x="6025" y="3540"/>
                    <a:pt x="6067" y="3642"/>
                    <a:pt x="6015" y="3697"/>
                  </a:cubicBezTo>
                  <a:lnTo>
                    <a:pt x="5975" y="3737"/>
                  </a:lnTo>
                  <a:cubicBezTo>
                    <a:pt x="6070" y="3958"/>
                    <a:pt x="6160" y="4167"/>
                    <a:pt x="6243" y="4364"/>
                  </a:cubicBezTo>
                  <a:cubicBezTo>
                    <a:pt x="6292" y="4337"/>
                    <a:pt x="6338" y="4306"/>
                    <a:pt x="6387" y="4278"/>
                  </a:cubicBezTo>
                  <a:cubicBezTo>
                    <a:pt x="6402" y="4271"/>
                    <a:pt x="6417" y="4268"/>
                    <a:pt x="6431" y="4268"/>
                  </a:cubicBezTo>
                  <a:cubicBezTo>
                    <a:pt x="6504" y="4268"/>
                    <a:pt x="6558" y="4358"/>
                    <a:pt x="6498" y="4423"/>
                  </a:cubicBezTo>
                  <a:cubicBezTo>
                    <a:pt x="6449" y="4481"/>
                    <a:pt x="6394" y="4534"/>
                    <a:pt x="6341" y="4589"/>
                  </a:cubicBezTo>
                  <a:cubicBezTo>
                    <a:pt x="6354" y="4623"/>
                    <a:pt x="6369" y="4657"/>
                    <a:pt x="6384" y="4688"/>
                  </a:cubicBezTo>
                  <a:cubicBezTo>
                    <a:pt x="6421" y="4786"/>
                    <a:pt x="6514" y="4857"/>
                    <a:pt x="6621" y="4869"/>
                  </a:cubicBezTo>
                  <a:cubicBezTo>
                    <a:pt x="6632" y="4870"/>
                    <a:pt x="6643" y="4871"/>
                    <a:pt x="6654" y="4871"/>
                  </a:cubicBezTo>
                  <a:cubicBezTo>
                    <a:pt x="6708" y="4871"/>
                    <a:pt x="6761" y="4858"/>
                    <a:pt x="6809" y="4835"/>
                  </a:cubicBezTo>
                  <a:cubicBezTo>
                    <a:pt x="6868" y="4783"/>
                    <a:pt x="6926" y="4731"/>
                    <a:pt x="6982" y="4682"/>
                  </a:cubicBezTo>
                  <a:cubicBezTo>
                    <a:pt x="7055" y="4574"/>
                    <a:pt x="7065" y="4438"/>
                    <a:pt x="7012" y="4321"/>
                  </a:cubicBezTo>
                  <a:cubicBezTo>
                    <a:pt x="6966" y="4226"/>
                    <a:pt x="6923" y="4127"/>
                    <a:pt x="6877" y="4026"/>
                  </a:cubicBezTo>
                  <a:cubicBezTo>
                    <a:pt x="6261" y="2628"/>
                    <a:pt x="5547" y="834"/>
                    <a:pt x="4073" y="221"/>
                  </a:cubicBezTo>
                  <a:cubicBezTo>
                    <a:pt x="3713" y="71"/>
                    <a:pt x="3350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15501400" y="776813"/>
              <a:ext cx="309250" cy="349425"/>
            </a:xfrm>
            <a:custGeom>
              <a:avLst/>
              <a:gdLst/>
              <a:ahLst/>
              <a:cxnLst/>
              <a:rect l="l" t="t" r="r" b="b"/>
              <a:pathLst>
                <a:path w="12370" h="13977" extrusionOk="0">
                  <a:moveTo>
                    <a:pt x="10706" y="194"/>
                  </a:moveTo>
                  <a:cubicBezTo>
                    <a:pt x="10740" y="194"/>
                    <a:pt x="10770" y="197"/>
                    <a:pt x="10798" y="204"/>
                  </a:cubicBezTo>
                  <a:cubicBezTo>
                    <a:pt x="10502" y="404"/>
                    <a:pt x="10222" y="635"/>
                    <a:pt x="9967" y="887"/>
                  </a:cubicBezTo>
                  <a:cubicBezTo>
                    <a:pt x="9345" y="1349"/>
                    <a:pt x="8702" y="1777"/>
                    <a:pt x="8058" y="2205"/>
                  </a:cubicBezTo>
                  <a:cubicBezTo>
                    <a:pt x="7704" y="2442"/>
                    <a:pt x="7430" y="2596"/>
                    <a:pt x="7187" y="2937"/>
                  </a:cubicBezTo>
                  <a:cubicBezTo>
                    <a:pt x="7323" y="2744"/>
                    <a:pt x="7492" y="2565"/>
                    <a:pt x="7652" y="2386"/>
                  </a:cubicBezTo>
                  <a:cubicBezTo>
                    <a:pt x="8332" y="1626"/>
                    <a:pt x="9120" y="912"/>
                    <a:pt x="10013" y="410"/>
                  </a:cubicBezTo>
                  <a:cubicBezTo>
                    <a:pt x="10105" y="359"/>
                    <a:pt x="10467" y="194"/>
                    <a:pt x="10706" y="194"/>
                  </a:cubicBezTo>
                  <a:close/>
                  <a:moveTo>
                    <a:pt x="10924" y="380"/>
                  </a:moveTo>
                  <a:lnTo>
                    <a:pt x="10924" y="380"/>
                  </a:lnTo>
                  <a:cubicBezTo>
                    <a:pt x="10921" y="463"/>
                    <a:pt x="10887" y="577"/>
                    <a:pt x="10801" y="734"/>
                  </a:cubicBezTo>
                  <a:cubicBezTo>
                    <a:pt x="10604" y="1106"/>
                    <a:pt x="10293" y="1414"/>
                    <a:pt x="9998" y="1706"/>
                  </a:cubicBezTo>
                  <a:cubicBezTo>
                    <a:pt x="9450" y="2254"/>
                    <a:pt x="8779" y="2685"/>
                    <a:pt x="8145" y="3125"/>
                  </a:cubicBezTo>
                  <a:cubicBezTo>
                    <a:pt x="7637" y="3476"/>
                    <a:pt x="7104" y="3830"/>
                    <a:pt x="6569" y="4193"/>
                  </a:cubicBezTo>
                  <a:cubicBezTo>
                    <a:pt x="6436" y="4283"/>
                    <a:pt x="6304" y="4375"/>
                    <a:pt x="6168" y="4467"/>
                  </a:cubicBezTo>
                  <a:cubicBezTo>
                    <a:pt x="6094" y="4520"/>
                    <a:pt x="6021" y="4569"/>
                    <a:pt x="5947" y="4621"/>
                  </a:cubicBezTo>
                  <a:cubicBezTo>
                    <a:pt x="6005" y="4566"/>
                    <a:pt x="6064" y="4507"/>
                    <a:pt x="6125" y="4452"/>
                  </a:cubicBezTo>
                  <a:cubicBezTo>
                    <a:pt x="6313" y="4273"/>
                    <a:pt x="6501" y="4098"/>
                    <a:pt x="6695" y="3926"/>
                  </a:cubicBezTo>
                  <a:cubicBezTo>
                    <a:pt x="7160" y="3504"/>
                    <a:pt x="7646" y="3107"/>
                    <a:pt x="8172" y="2771"/>
                  </a:cubicBezTo>
                  <a:cubicBezTo>
                    <a:pt x="8726" y="2414"/>
                    <a:pt x="9216" y="2069"/>
                    <a:pt x="9665" y="1583"/>
                  </a:cubicBezTo>
                  <a:cubicBezTo>
                    <a:pt x="9850" y="1389"/>
                    <a:pt x="10305" y="943"/>
                    <a:pt x="10585" y="638"/>
                  </a:cubicBezTo>
                  <a:cubicBezTo>
                    <a:pt x="10699" y="552"/>
                    <a:pt x="10810" y="466"/>
                    <a:pt x="10924" y="380"/>
                  </a:cubicBezTo>
                  <a:close/>
                  <a:moveTo>
                    <a:pt x="11601" y="934"/>
                  </a:moveTo>
                  <a:lnTo>
                    <a:pt x="11601" y="934"/>
                  </a:lnTo>
                  <a:cubicBezTo>
                    <a:pt x="10432" y="2617"/>
                    <a:pt x="8766" y="3809"/>
                    <a:pt x="7079" y="4978"/>
                  </a:cubicBezTo>
                  <a:cubicBezTo>
                    <a:pt x="7901" y="4307"/>
                    <a:pt x="8696" y="3602"/>
                    <a:pt x="9490" y="2901"/>
                  </a:cubicBezTo>
                  <a:cubicBezTo>
                    <a:pt x="10176" y="2294"/>
                    <a:pt x="11130" y="1611"/>
                    <a:pt x="11601" y="934"/>
                  </a:cubicBezTo>
                  <a:close/>
                  <a:moveTo>
                    <a:pt x="6815" y="11661"/>
                  </a:moveTo>
                  <a:lnTo>
                    <a:pt x="6815" y="11661"/>
                  </a:lnTo>
                  <a:cubicBezTo>
                    <a:pt x="6808" y="11668"/>
                    <a:pt x="6801" y="11675"/>
                    <a:pt x="6793" y="11682"/>
                  </a:cubicBezTo>
                  <a:cubicBezTo>
                    <a:pt x="6384" y="12101"/>
                    <a:pt x="5984" y="12504"/>
                    <a:pt x="5516" y="12861"/>
                  </a:cubicBezTo>
                  <a:cubicBezTo>
                    <a:pt x="5420" y="12935"/>
                    <a:pt x="5356" y="12984"/>
                    <a:pt x="5316" y="13015"/>
                  </a:cubicBezTo>
                  <a:cubicBezTo>
                    <a:pt x="5283" y="13039"/>
                    <a:pt x="5266" y="13049"/>
                    <a:pt x="5263" y="13049"/>
                  </a:cubicBezTo>
                  <a:cubicBezTo>
                    <a:pt x="5258" y="13049"/>
                    <a:pt x="5276" y="13031"/>
                    <a:pt x="5310" y="13003"/>
                  </a:cubicBezTo>
                  <a:cubicBezTo>
                    <a:pt x="5445" y="12880"/>
                    <a:pt x="5827" y="12560"/>
                    <a:pt x="5904" y="12489"/>
                  </a:cubicBezTo>
                  <a:cubicBezTo>
                    <a:pt x="6202" y="12206"/>
                    <a:pt x="6505" y="11932"/>
                    <a:pt x="6815" y="11661"/>
                  </a:cubicBezTo>
                  <a:close/>
                  <a:moveTo>
                    <a:pt x="11146" y="0"/>
                  </a:moveTo>
                  <a:cubicBezTo>
                    <a:pt x="11132" y="0"/>
                    <a:pt x="11119" y="3"/>
                    <a:pt x="11106" y="10"/>
                  </a:cubicBezTo>
                  <a:cubicBezTo>
                    <a:pt x="11075" y="26"/>
                    <a:pt x="11050" y="47"/>
                    <a:pt x="11023" y="62"/>
                  </a:cubicBezTo>
                  <a:cubicBezTo>
                    <a:pt x="10903" y="21"/>
                    <a:pt x="10778" y="2"/>
                    <a:pt x="10649" y="2"/>
                  </a:cubicBezTo>
                  <a:cubicBezTo>
                    <a:pt x="10233" y="2"/>
                    <a:pt x="9779" y="204"/>
                    <a:pt x="9330" y="512"/>
                  </a:cubicBezTo>
                  <a:cubicBezTo>
                    <a:pt x="8742" y="912"/>
                    <a:pt x="8160" y="1491"/>
                    <a:pt x="7701" y="2014"/>
                  </a:cubicBezTo>
                  <a:cubicBezTo>
                    <a:pt x="7381" y="2380"/>
                    <a:pt x="7123" y="2719"/>
                    <a:pt x="6959" y="2950"/>
                  </a:cubicBezTo>
                  <a:cubicBezTo>
                    <a:pt x="6917" y="3010"/>
                    <a:pt x="6976" y="3086"/>
                    <a:pt x="7039" y="3086"/>
                  </a:cubicBezTo>
                  <a:cubicBezTo>
                    <a:pt x="7054" y="3086"/>
                    <a:pt x="7069" y="3082"/>
                    <a:pt x="7083" y="3073"/>
                  </a:cubicBezTo>
                  <a:cubicBezTo>
                    <a:pt x="7092" y="3067"/>
                    <a:pt x="7098" y="3064"/>
                    <a:pt x="7104" y="3058"/>
                  </a:cubicBezTo>
                  <a:cubicBezTo>
                    <a:pt x="7827" y="2577"/>
                    <a:pt x="8548" y="2100"/>
                    <a:pt x="9256" y="1608"/>
                  </a:cubicBezTo>
                  <a:lnTo>
                    <a:pt x="9256" y="1608"/>
                  </a:lnTo>
                  <a:cubicBezTo>
                    <a:pt x="8896" y="1974"/>
                    <a:pt x="8520" y="2331"/>
                    <a:pt x="8080" y="2614"/>
                  </a:cubicBezTo>
                  <a:cubicBezTo>
                    <a:pt x="7670" y="2882"/>
                    <a:pt x="7276" y="3171"/>
                    <a:pt x="6898" y="3485"/>
                  </a:cubicBezTo>
                  <a:cubicBezTo>
                    <a:pt x="6679" y="3667"/>
                    <a:pt x="6464" y="3852"/>
                    <a:pt x="6255" y="4043"/>
                  </a:cubicBezTo>
                  <a:cubicBezTo>
                    <a:pt x="6196" y="4095"/>
                    <a:pt x="6138" y="4144"/>
                    <a:pt x="6082" y="4196"/>
                  </a:cubicBezTo>
                  <a:cubicBezTo>
                    <a:pt x="6036" y="4240"/>
                    <a:pt x="5990" y="4276"/>
                    <a:pt x="5944" y="4320"/>
                  </a:cubicBezTo>
                  <a:cubicBezTo>
                    <a:pt x="5728" y="4523"/>
                    <a:pt x="5513" y="4729"/>
                    <a:pt x="5297" y="4941"/>
                  </a:cubicBezTo>
                  <a:cubicBezTo>
                    <a:pt x="5054" y="5181"/>
                    <a:pt x="4799" y="5412"/>
                    <a:pt x="4546" y="5646"/>
                  </a:cubicBezTo>
                  <a:cubicBezTo>
                    <a:pt x="4106" y="5988"/>
                    <a:pt x="3681" y="6354"/>
                    <a:pt x="3278" y="6739"/>
                  </a:cubicBezTo>
                  <a:cubicBezTo>
                    <a:pt x="3124" y="6850"/>
                    <a:pt x="2967" y="6961"/>
                    <a:pt x="2807" y="7065"/>
                  </a:cubicBezTo>
                  <a:cubicBezTo>
                    <a:pt x="2681" y="7147"/>
                    <a:pt x="2377" y="7380"/>
                    <a:pt x="2306" y="7380"/>
                  </a:cubicBezTo>
                  <a:cubicBezTo>
                    <a:pt x="2265" y="7380"/>
                    <a:pt x="2305" y="7298"/>
                    <a:pt x="2512" y="7056"/>
                  </a:cubicBezTo>
                  <a:cubicBezTo>
                    <a:pt x="3463" y="5942"/>
                    <a:pt x="4639" y="5046"/>
                    <a:pt x="5611" y="3953"/>
                  </a:cubicBezTo>
                  <a:cubicBezTo>
                    <a:pt x="5664" y="3895"/>
                    <a:pt x="5719" y="3842"/>
                    <a:pt x="5768" y="3784"/>
                  </a:cubicBezTo>
                  <a:cubicBezTo>
                    <a:pt x="5827" y="3722"/>
                    <a:pt x="5775" y="3631"/>
                    <a:pt x="5704" y="3631"/>
                  </a:cubicBezTo>
                  <a:cubicBezTo>
                    <a:pt x="5690" y="3631"/>
                    <a:pt x="5675" y="3634"/>
                    <a:pt x="5660" y="3642"/>
                  </a:cubicBezTo>
                  <a:cubicBezTo>
                    <a:pt x="5611" y="3670"/>
                    <a:pt x="5562" y="3698"/>
                    <a:pt x="5513" y="3725"/>
                  </a:cubicBezTo>
                  <a:cubicBezTo>
                    <a:pt x="4223" y="4452"/>
                    <a:pt x="3143" y="5483"/>
                    <a:pt x="1877" y="6246"/>
                  </a:cubicBezTo>
                  <a:cubicBezTo>
                    <a:pt x="3063" y="5529"/>
                    <a:pt x="4205" y="4147"/>
                    <a:pt x="5245" y="3101"/>
                  </a:cubicBezTo>
                  <a:lnTo>
                    <a:pt x="5285" y="3058"/>
                  </a:lnTo>
                  <a:cubicBezTo>
                    <a:pt x="5340" y="3003"/>
                    <a:pt x="5297" y="2902"/>
                    <a:pt x="5224" y="2902"/>
                  </a:cubicBezTo>
                  <a:cubicBezTo>
                    <a:pt x="5215" y="2902"/>
                    <a:pt x="5206" y="2903"/>
                    <a:pt x="5196" y="2907"/>
                  </a:cubicBezTo>
                  <a:cubicBezTo>
                    <a:pt x="5186" y="2910"/>
                    <a:pt x="5177" y="2916"/>
                    <a:pt x="5168" y="2919"/>
                  </a:cubicBezTo>
                  <a:cubicBezTo>
                    <a:pt x="3903" y="3393"/>
                    <a:pt x="3041" y="4421"/>
                    <a:pt x="1939" y="5163"/>
                  </a:cubicBezTo>
                  <a:cubicBezTo>
                    <a:pt x="1829" y="5239"/>
                    <a:pt x="1535" y="5454"/>
                    <a:pt x="1490" y="5454"/>
                  </a:cubicBezTo>
                  <a:cubicBezTo>
                    <a:pt x="1462" y="5454"/>
                    <a:pt x="1529" y="5371"/>
                    <a:pt x="1794" y="5123"/>
                  </a:cubicBezTo>
                  <a:cubicBezTo>
                    <a:pt x="2111" y="4824"/>
                    <a:pt x="2444" y="4541"/>
                    <a:pt x="2773" y="4252"/>
                  </a:cubicBezTo>
                  <a:cubicBezTo>
                    <a:pt x="3493" y="3627"/>
                    <a:pt x="4214" y="3002"/>
                    <a:pt x="4903" y="2340"/>
                  </a:cubicBezTo>
                  <a:cubicBezTo>
                    <a:pt x="4946" y="2297"/>
                    <a:pt x="4996" y="2254"/>
                    <a:pt x="5042" y="2211"/>
                  </a:cubicBezTo>
                  <a:cubicBezTo>
                    <a:pt x="5096" y="2157"/>
                    <a:pt x="5054" y="2051"/>
                    <a:pt x="4982" y="2051"/>
                  </a:cubicBezTo>
                  <a:cubicBezTo>
                    <a:pt x="4973" y="2051"/>
                    <a:pt x="4963" y="2053"/>
                    <a:pt x="4952" y="2057"/>
                  </a:cubicBezTo>
                  <a:cubicBezTo>
                    <a:pt x="4900" y="2079"/>
                    <a:pt x="4848" y="2106"/>
                    <a:pt x="4796" y="2128"/>
                  </a:cubicBezTo>
                  <a:cubicBezTo>
                    <a:pt x="4137" y="2408"/>
                    <a:pt x="3543" y="2771"/>
                    <a:pt x="2955" y="3187"/>
                  </a:cubicBezTo>
                  <a:cubicBezTo>
                    <a:pt x="2358" y="3612"/>
                    <a:pt x="1557" y="4070"/>
                    <a:pt x="1003" y="4557"/>
                  </a:cubicBezTo>
                  <a:cubicBezTo>
                    <a:pt x="2130" y="3488"/>
                    <a:pt x="3573" y="2796"/>
                    <a:pt x="4392" y="1432"/>
                  </a:cubicBezTo>
                  <a:cubicBezTo>
                    <a:pt x="4411" y="1401"/>
                    <a:pt x="4435" y="1377"/>
                    <a:pt x="4451" y="1343"/>
                  </a:cubicBezTo>
                  <a:cubicBezTo>
                    <a:pt x="4485" y="1281"/>
                    <a:pt x="4436" y="1205"/>
                    <a:pt x="4374" y="1205"/>
                  </a:cubicBezTo>
                  <a:cubicBezTo>
                    <a:pt x="4359" y="1205"/>
                    <a:pt x="4343" y="1210"/>
                    <a:pt x="4328" y="1220"/>
                  </a:cubicBezTo>
                  <a:cubicBezTo>
                    <a:pt x="4309" y="1232"/>
                    <a:pt x="4291" y="1244"/>
                    <a:pt x="4275" y="1257"/>
                  </a:cubicBezTo>
                  <a:cubicBezTo>
                    <a:pt x="3081" y="2038"/>
                    <a:pt x="1747" y="2988"/>
                    <a:pt x="700" y="3750"/>
                  </a:cubicBezTo>
                  <a:lnTo>
                    <a:pt x="700" y="3750"/>
                  </a:lnTo>
                  <a:cubicBezTo>
                    <a:pt x="1884" y="2886"/>
                    <a:pt x="3007" y="1968"/>
                    <a:pt x="3841" y="746"/>
                  </a:cubicBezTo>
                  <a:cubicBezTo>
                    <a:pt x="3841" y="743"/>
                    <a:pt x="3844" y="743"/>
                    <a:pt x="3847" y="740"/>
                  </a:cubicBezTo>
                  <a:cubicBezTo>
                    <a:pt x="3894" y="670"/>
                    <a:pt x="3825" y="606"/>
                    <a:pt x="3758" y="606"/>
                  </a:cubicBezTo>
                  <a:cubicBezTo>
                    <a:pt x="3746" y="606"/>
                    <a:pt x="3733" y="609"/>
                    <a:pt x="3721" y="613"/>
                  </a:cubicBezTo>
                  <a:cubicBezTo>
                    <a:pt x="3715" y="617"/>
                    <a:pt x="3712" y="620"/>
                    <a:pt x="3706" y="623"/>
                  </a:cubicBezTo>
                  <a:cubicBezTo>
                    <a:pt x="2478" y="1155"/>
                    <a:pt x="1674" y="2266"/>
                    <a:pt x="511" y="2907"/>
                  </a:cubicBezTo>
                  <a:cubicBezTo>
                    <a:pt x="972" y="2651"/>
                    <a:pt x="1447" y="2060"/>
                    <a:pt x="1862" y="1719"/>
                  </a:cubicBezTo>
                  <a:cubicBezTo>
                    <a:pt x="2364" y="1303"/>
                    <a:pt x="2739" y="850"/>
                    <a:pt x="3001" y="256"/>
                  </a:cubicBezTo>
                  <a:cubicBezTo>
                    <a:pt x="3004" y="244"/>
                    <a:pt x="3004" y="232"/>
                    <a:pt x="3004" y="216"/>
                  </a:cubicBezTo>
                  <a:cubicBezTo>
                    <a:pt x="3004" y="166"/>
                    <a:pt x="2969" y="120"/>
                    <a:pt x="2921" y="120"/>
                  </a:cubicBezTo>
                  <a:cubicBezTo>
                    <a:pt x="2906" y="120"/>
                    <a:pt x="2891" y="124"/>
                    <a:pt x="2875" y="133"/>
                  </a:cubicBezTo>
                  <a:cubicBezTo>
                    <a:pt x="2859" y="143"/>
                    <a:pt x="2841" y="155"/>
                    <a:pt x="2826" y="167"/>
                  </a:cubicBezTo>
                  <a:cubicBezTo>
                    <a:pt x="1982" y="638"/>
                    <a:pt x="1253" y="1260"/>
                    <a:pt x="505" y="1863"/>
                  </a:cubicBezTo>
                  <a:cubicBezTo>
                    <a:pt x="363" y="1977"/>
                    <a:pt x="218" y="2094"/>
                    <a:pt x="74" y="2205"/>
                  </a:cubicBezTo>
                  <a:cubicBezTo>
                    <a:pt x="0" y="2263"/>
                    <a:pt x="67" y="2355"/>
                    <a:pt x="143" y="2355"/>
                  </a:cubicBezTo>
                  <a:cubicBezTo>
                    <a:pt x="163" y="2355"/>
                    <a:pt x="184" y="2349"/>
                    <a:pt x="203" y="2334"/>
                  </a:cubicBezTo>
                  <a:cubicBezTo>
                    <a:pt x="292" y="2263"/>
                    <a:pt x="381" y="2189"/>
                    <a:pt x="471" y="2119"/>
                  </a:cubicBezTo>
                  <a:cubicBezTo>
                    <a:pt x="846" y="1820"/>
                    <a:pt x="1222" y="1518"/>
                    <a:pt x="1594" y="1214"/>
                  </a:cubicBezTo>
                  <a:cubicBezTo>
                    <a:pt x="1974" y="904"/>
                    <a:pt x="2483" y="537"/>
                    <a:pt x="2611" y="537"/>
                  </a:cubicBezTo>
                  <a:cubicBezTo>
                    <a:pt x="2699" y="537"/>
                    <a:pt x="2610" y="706"/>
                    <a:pt x="2185" y="1180"/>
                  </a:cubicBezTo>
                  <a:cubicBezTo>
                    <a:pt x="1656" y="1768"/>
                    <a:pt x="991" y="2186"/>
                    <a:pt x="458" y="2762"/>
                  </a:cubicBezTo>
                  <a:cubicBezTo>
                    <a:pt x="360" y="2861"/>
                    <a:pt x="268" y="2962"/>
                    <a:pt x="181" y="3070"/>
                  </a:cubicBezTo>
                  <a:cubicBezTo>
                    <a:pt x="129" y="3140"/>
                    <a:pt x="201" y="3202"/>
                    <a:pt x="269" y="3202"/>
                  </a:cubicBezTo>
                  <a:cubicBezTo>
                    <a:pt x="281" y="3202"/>
                    <a:pt x="293" y="3200"/>
                    <a:pt x="305" y="3196"/>
                  </a:cubicBezTo>
                  <a:cubicBezTo>
                    <a:pt x="366" y="3168"/>
                    <a:pt x="425" y="3134"/>
                    <a:pt x="486" y="3104"/>
                  </a:cubicBezTo>
                  <a:cubicBezTo>
                    <a:pt x="1523" y="2596"/>
                    <a:pt x="2268" y="1697"/>
                    <a:pt x="3232" y="1060"/>
                  </a:cubicBezTo>
                  <a:cubicBezTo>
                    <a:pt x="3360" y="974"/>
                    <a:pt x="3433" y="938"/>
                    <a:pt x="3464" y="938"/>
                  </a:cubicBezTo>
                  <a:cubicBezTo>
                    <a:pt x="3628" y="938"/>
                    <a:pt x="2576" y="1988"/>
                    <a:pt x="2428" y="2131"/>
                  </a:cubicBezTo>
                  <a:cubicBezTo>
                    <a:pt x="1862" y="2682"/>
                    <a:pt x="1219" y="3153"/>
                    <a:pt x="578" y="3618"/>
                  </a:cubicBezTo>
                  <a:lnTo>
                    <a:pt x="212" y="3886"/>
                  </a:lnTo>
                  <a:cubicBezTo>
                    <a:pt x="133" y="3938"/>
                    <a:pt x="183" y="4053"/>
                    <a:pt x="263" y="4053"/>
                  </a:cubicBezTo>
                  <a:cubicBezTo>
                    <a:pt x="276" y="4053"/>
                    <a:pt x="290" y="4049"/>
                    <a:pt x="305" y="4043"/>
                  </a:cubicBezTo>
                  <a:cubicBezTo>
                    <a:pt x="418" y="3987"/>
                    <a:pt x="523" y="3919"/>
                    <a:pt x="634" y="3861"/>
                  </a:cubicBezTo>
                  <a:cubicBezTo>
                    <a:pt x="1262" y="3528"/>
                    <a:pt x="1868" y="3159"/>
                    <a:pt x="2453" y="2756"/>
                  </a:cubicBezTo>
                  <a:cubicBezTo>
                    <a:pt x="2782" y="2525"/>
                    <a:pt x="3109" y="2285"/>
                    <a:pt x="3435" y="2051"/>
                  </a:cubicBezTo>
                  <a:cubicBezTo>
                    <a:pt x="3637" y="1904"/>
                    <a:pt x="4058" y="1516"/>
                    <a:pt x="4120" y="1516"/>
                  </a:cubicBezTo>
                  <a:lnTo>
                    <a:pt x="4120" y="1516"/>
                  </a:lnTo>
                  <a:cubicBezTo>
                    <a:pt x="4156" y="1516"/>
                    <a:pt x="4076" y="1641"/>
                    <a:pt x="3777" y="2005"/>
                  </a:cubicBezTo>
                  <a:cubicBezTo>
                    <a:pt x="2955" y="3002"/>
                    <a:pt x="1776" y="3645"/>
                    <a:pt x="812" y="4504"/>
                  </a:cubicBezTo>
                  <a:cubicBezTo>
                    <a:pt x="683" y="4621"/>
                    <a:pt x="557" y="4741"/>
                    <a:pt x="437" y="4867"/>
                  </a:cubicBezTo>
                  <a:cubicBezTo>
                    <a:pt x="376" y="4929"/>
                    <a:pt x="429" y="5022"/>
                    <a:pt x="501" y="5022"/>
                  </a:cubicBezTo>
                  <a:cubicBezTo>
                    <a:pt x="516" y="5022"/>
                    <a:pt x="532" y="5018"/>
                    <a:pt x="548" y="5009"/>
                  </a:cubicBezTo>
                  <a:cubicBezTo>
                    <a:pt x="671" y="4947"/>
                    <a:pt x="788" y="4880"/>
                    <a:pt x="908" y="4812"/>
                  </a:cubicBezTo>
                  <a:cubicBezTo>
                    <a:pt x="2102" y="4135"/>
                    <a:pt x="3121" y="3199"/>
                    <a:pt x="4325" y="2531"/>
                  </a:cubicBezTo>
                  <a:cubicBezTo>
                    <a:pt x="4492" y="2439"/>
                    <a:pt x="4576" y="2402"/>
                    <a:pt x="4604" y="2402"/>
                  </a:cubicBezTo>
                  <a:cubicBezTo>
                    <a:pt x="4709" y="2402"/>
                    <a:pt x="4026" y="2918"/>
                    <a:pt x="3967" y="2971"/>
                  </a:cubicBezTo>
                  <a:cubicBezTo>
                    <a:pt x="3644" y="3267"/>
                    <a:pt x="3309" y="3550"/>
                    <a:pt x="2976" y="3836"/>
                  </a:cubicBezTo>
                  <a:cubicBezTo>
                    <a:pt x="2361" y="4372"/>
                    <a:pt x="1751" y="4911"/>
                    <a:pt x="1163" y="5477"/>
                  </a:cubicBezTo>
                  <a:cubicBezTo>
                    <a:pt x="1123" y="5517"/>
                    <a:pt x="1080" y="5554"/>
                    <a:pt x="1040" y="5594"/>
                  </a:cubicBezTo>
                  <a:cubicBezTo>
                    <a:pt x="986" y="5648"/>
                    <a:pt x="1027" y="5751"/>
                    <a:pt x="1099" y="5751"/>
                  </a:cubicBezTo>
                  <a:cubicBezTo>
                    <a:pt x="1109" y="5751"/>
                    <a:pt x="1119" y="5749"/>
                    <a:pt x="1129" y="5745"/>
                  </a:cubicBezTo>
                  <a:cubicBezTo>
                    <a:pt x="1173" y="5729"/>
                    <a:pt x="1213" y="5708"/>
                    <a:pt x="1256" y="5692"/>
                  </a:cubicBezTo>
                  <a:cubicBezTo>
                    <a:pt x="2465" y="5203"/>
                    <a:pt x="3315" y="4212"/>
                    <a:pt x="4386" y="3488"/>
                  </a:cubicBezTo>
                  <a:cubicBezTo>
                    <a:pt x="4493" y="3416"/>
                    <a:pt x="4807" y="3180"/>
                    <a:pt x="4858" y="3180"/>
                  </a:cubicBezTo>
                  <a:cubicBezTo>
                    <a:pt x="4888" y="3180"/>
                    <a:pt x="4829" y="3259"/>
                    <a:pt x="4592" y="3495"/>
                  </a:cubicBezTo>
                  <a:cubicBezTo>
                    <a:pt x="4294" y="3793"/>
                    <a:pt x="3995" y="4089"/>
                    <a:pt x="3697" y="4384"/>
                  </a:cubicBezTo>
                  <a:cubicBezTo>
                    <a:pt x="3004" y="5068"/>
                    <a:pt x="2296" y="5735"/>
                    <a:pt x="1576" y="6391"/>
                  </a:cubicBezTo>
                  <a:cubicBezTo>
                    <a:pt x="1560" y="6407"/>
                    <a:pt x="1542" y="6425"/>
                    <a:pt x="1527" y="6440"/>
                  </a:cubicBezTo>
                  <a:cubicBezTo>
                    <a:pt x="1459" y="6500"/>
                    <a:pt x="1521" y="6595"/>
                    <a:pt x="1594" y="6595"/>
                  </a:cubicBezTo>
                  <a:cubicBezTo>
                    <a:pt x="1607" y="6595"/>
                    <a:pt x="1621" y="6592"/>
                    <a:pt x="1634" y="6585"/>
                  </a:cubicBezTo>
                  <a:cubicBezTo>
                    <a:pt x="1644" y="6579"/>
                    <a:pt x="1653" y="6573"/>
                    <a:pt x="1662" y="6567"/>
                  </a:cubicBezTo>
                  <a:cubicBezTo>
                    <a:pt x="2330" y="6203"/>
                    <a:pt x="2936" y="5772"/>
                    <a:pt x="3540" y="5311"/>
                  </a:cubicBezTo>
                  <a:cubicBezTo>
                    <a:pt x="4095" y="4885"/>
                    <a:pt x="4982" y="4425"/>
                    <a:pt x="5394" y="3944"/>
                  </a:cubicBezTo>
                  <a:lnTo>
                    <a:pt x="5394" y="3944"/>
                  </a:lnTo>
                  <a:cubicBezTo>
                    <a:pt x="4360" y="5157"/>
                    <a:pt x="3070" y="6110"/>
                    <a:pt x="2053" y="7336"/>
                  </a:cubicBezTo>
                  <a:cubicBezTo>
                    <a:pt x="1997" y="7401"/>
                    <a:pt x="1942" y="7462"/>
                    <a:pt x="1890" y="7527"/>
                  </a:cubicBezTo>
                  <a:cubicBezTo>
                    <a:pt x="1844" y="7586"/>
                    <a:pt x="1873" y="7689"/>
                    <a:pt x="1942" y="7689"/>
                  </a:cubicBezTo>
                  <a:cubicBezTo>
                    <a:pt x="1952" y="7689"/>
                    <a:pt x="1964" y="7686"/>
                    <a:pt x="1976" y="7681"/>
                  </a:cubicBezTo>
                  <a:cubicBezTo>
                    <a:pt x="2047" y="7650"/>
                    <a:pt x="2114" y="7616"/>
                    <a:pt x="2182" y="7585"/>
                  </a:cubicBezTo>
                  <a:cubicBezTo>
                    <a:pt x="2361" y="7502"/>
                    <a:pt x="2536" y="7413"/>
                    <a:pt x="2705" y="7315"/>
                  </a:cubicBezTo>
                  <a:lnTo>
                    <a:pt x="2705" y="7315"/>
                  </a:lnTo>
                  <a:cubicBezTo>
                    <a:pt x="2564" y="7475"/>
                    <a:pt x="2432" y="7641"/>
                    <a:pt x="2299" y="7807"/>
                  </a:cubicBezTo>
                  <a:cubicBezTo>
                    <a:pt x="2241" y="7884"/>
                    <a:pt x="2173" y="7955"/>
                    <a:pt x="2118" y="8032"/>
                  </a:cubicBezTo>
                  <a:cubicBezTo>
                    <a:pt x="2071" y="8094"/>
                    <a:pt x="2138" y="8163"/>
                    <a:pt x="2204" y="8163"/>
                  </a:cubicBezTo>
                  <a:cubicBezTo>
                    <a:pt x="2217" y="8163"/>
                    <a:pt x="2229" y="8160"/>
                    <a:pt x="2241" y="8155"/>
                  </a:cubicBezTo>
                  <a:cubicBezTo>
                    <a:pt x="2305" y="8124"/>
                    <a:pt x="2367" y="8087"/>
                    <a:pt x="2432" y="8056"/>
                  </a:cubicBezTo>
                  <a:cubicBezTo>
                    <a:pt x="3087" y="7736"/>
                    <a:pt x="3724" y="7376"/>
                    <a:pt x="4340" y="6979"/>
                  </a:cubicBezTo>
                  <a:lnTo>
                    <a:pt x="4340" y="6979"/>
                  </a:lnTo>
                  <a:cubicBezTo>
                    <a:pt x="3811" y="7407"/>
                    <a:pt x="3315" y="7872"/>
                    <a:pt x="2856" y="8373"/>
                  </a:cubicBezTo>
                  <a:cubicBezTo>
                    <a:pt x="2804" y="8433"/>
                    <a:pt x="2853" y="8533"/>
                    <a:pt x="2919" y="8533"/>
                  </a:cubicBezTo>
                  <a:cubicBezTo>
                    <a:pt x="2934" y="8533"/>
                    <a:pt x="2951" y="8528"/>
                    <a:pt x="2967" y="8515"/>
                  </a:cubicBezTo>
                  <a:cubicBezTo>
                    <a:pt x="4488" y="7361"/>
                    <a:pt x="6208" y="6539"/>
                    <a:pt x="7843" y="5566"/>
                  </a:cubicBezTo>
                  <a:cubicBezTo>
                    <a:pt x="7871" y="5551"/>
                    <a:pt x="7895" y="5532"/>
                    <a:pt x="7920" y="5517"/>
                  </a:cubicBezTo>
                  <a:lnTo>
                    <a:pt x="7920" y="5517"/>
                  </a:lnTo>
                  <a:lnTo>
                    <a:pt x="7846" y="5585"/>
                  </a:lnTo>
                  <a:cubicBezTo>
                    <a:pt x="6378" y="6942"/>
                    <a:pt x="4549" y="7832"/>
                    <a:pt x="3099" y="9220"/>
                  </a:cubicBezTo>
                  <a:cubicBezTo>
                    <a:pt x="3084" y="9235"/>
                    <a:pt x="3072" y="9257"/>
                    <a:pt x="3072" y="9278"/>
                  </a:cubicBezTo>
                  <a:cubicBezTo>
                    <a:pt x="3072" y="9306"/>
                    <a:pt x="3087" y="9331"/>
                    <a:pt x="3109" y="9346"/>
                  </a:cubicBezTo>
                  <a:cubicBezTo>
                    <a:pt x="3127" y="9363"/>
                    <a:pt x="3151" y="9371"/>
                    <a:pt x="3175" y="9371"/>
                  </a:cubicBezTo>
                  <a:cubicBezTo>
                    <a:pt x="3187" y="9371"/>
                    <a:pt x="3199" y="9369"/>
                    <a:pt x="3210" y="9365"/>
                  </a:cubicBezTo>
                  <a:cubicBezTo>
                    <a:pt x="4851" y="8626"/>
                    <a:pt x="6341" y="7622"/>
                    <a:pt x="7880" y="6699"/>
                  </a:cubicBezTo>
                  <a:lnTo>
                    <a:pt x="7880" y="6699"/>
                  </a:lnTo>
                  <a:cubicBezTo>
                    <a:pt x="7784" y="6770"/>
                    <a:pt x="7689" y="6844"/>
                    <a:pt x="7594" y="6911"/>
                  </a:cubicBezTo>
                  <a:cubicBezTo>
                    <a:pt x="6168" y="7912"/>
                    <a:pt x="4869" y="9048"/>
                    <a:pt x="3577" y="10208"/>
                  </a:cubicBezTo>
                  <a:cubicBezTo>
                    <a:pt x="3540" y="10242"/>
                    <a:pt x="3500" y="10276"/>
                    <a:pt x="3463" y="10310"/>
                  </a:cubicBezTo>
                  <a:cubicBezTo>
                    <a:pt x="3391" y="10373"/>
                    <a:pt x="3459" y="10462"/>
                    <a:pt x="3534" y="10462"/>
                  </a:cubicBezTo>
                  <a:cubicBezTo>
                    <a:pt x="3546" y="10462"/>
                    <a:pt x="3558" y="10459"/>
                    <a:pt x="3570" y="10454"/>
                  </a:cubicBezTo>
                  <a:cubicBezTo>
                    <a:pt x="3610" y="10436"/>
                    <a:pt x="3647" y="10414"/>
                    <a:pt x="3687" y="10399"/>
                  </a:cubicBezTo>
                  <a:cubicBezTo>
                    <a:pt x="5322" y="9669"/>
                    <a:pt x="6796" y="8687"/>
                    <a:pt x="8323" y="7761"/>
                  </a:cubicBezTo>
                  <a:cubicBezTo>
                    <a:pt x="8788" y="7478"/>
                    <a:pt x="9253" y="7198"/>
                    <a:pt x="9711" y="6908"/>
                  </a:cubicBezTo>
                  <a:lnTo>
                    <a:pt x="9711" y="6908"/>
                  </a:lnTo>
                  <a:cubicBezTo>
                    <a:pt x="7843" y="8275"/>
                    <a:pt x="5642" y="9217"/>
                    <a:pt x="3943" y="10821"/>
                  </a:cubicBezTo>
                  <a:cubicBezTo>
                    <a:pt x="3863" y="10894"/>
                    <a:pt x="3780" y="10959"/>
                    <a:pt x="3703" y="11036"/>
                  </a:cubicBezTo>
                  <a:cubicBezTo>
                    <a:pt x="3641" y="11095"/>
                    <a:pt x="3689" y="11193"/>
                    <a:pt x="3767" y="11193"/>
                  </a:cubicBezTo>
                  <a:cubicBezTo>
                    <a:pt x="3775" y="11193"/>
                    <a:pt x="3783" y="11192"/>
                    <a:pt x="3792" y="11190"/>
                  </a:cubicBezTo>
                  <a:cubicBezTo>
                    <a:pt x="3897" y="11162"/>
                    <a:pt x="3998" y="11119"/>
                    <a:pt x="4103" y="11088"/>
                  </a:cubicBezTo>
                  <a:cubicBezTo>
                    <a:pt x="6304" y="10399"/>
                    <a:pt x="8077" y="8838"/>
                    <a:pt x="9837" y="7398"/>
                  </a:cubicBezTo>
                  <a:lnTo>
                    <a:pt x="9837" y="7398"/>
                  </a:lnTo>
                  <a:lnTo>
                    <a:pt x="9822" y="7413"/>
                  </a:lnTo>
                  <a:cubicBezTo>
                    <a:pt x="9179" y="8075"/>
                    <a:pt x="8443" y="8650"/>
                    <a:pt x="7711" y="9208"/>
                  </a:cubicBezTo>
                  <a:cubicBezTo>
                    <a:pt x="6633" y="10033"/>
                    <a:pt x="5503" y="10790"/>
                    <a:pt x="4414" y="11599"/>
                  </a:cubicBezTo>
                  <a:cubicBezTo>
                    <a:pt x="4346" y="11652"/>
                    <a:pt x="4275" y="11698"/>
                    <a:pt x="4208" y="11750"/>
                  </a:cubicBezTo>
                  <a:cubicBezTo>
                    <a:pt x="4120" y="11802"/>
                    <a:pt x="4169" y="11921"/>
                    <a:pt x="4249" y="11921"/>
                  </a:cubicBezTo>
                  <a:cubicBezTo>
                    <a:pt x="4264" y="11921"/>
                    <a:pt x="4280" y="11917"/>
                    <a:pt x="4297" y="11907"/>
                  </a:cubicBezTo>
                  <a:cubicBezTo>
                    <a:pt x="4380" y="11873"/>
                    <a:pt x="4457" y="11830"/>
                    <a:pt x="4537" y="11796"/>
                  </a:cubicBezTo>
                  <a:cubicBezTo>
                    <a:pt x="5186" y="11501"/>
                    <a:pt x="5814" y="11162"/>
                    <a:pt x="6421" y="10790"/>
                  </a:cubicBezTo>
                  <a:lnTo>
                    <a:pt x="6421" y="10790"/>
                  </a:lnTo>
                  <a:cubicBezTo>
                    <a:pt x="5873" y="11251"/>
                    <a:pt x="5328" y="11713"/>
                    <a:pt x="4774" y="12166"/>
                  </a:cubicBezTo>
                  <a:cubicBezTo>
                    <a:pt x="4740" y="12193"/>
                    <a:pt x="4706" y="12221"/>
                    <a:pt x="4672" y="12249"/>
                  </a:cubicBezTo>
                  <a:cubicBezTo>
                    <a:pt x="4606" y="12302"/>
                    <a:pt x="4667" y="12405"/>
                    <a:pt x="4738" y="12405"/>
                  </a:cubicBezTo>
                  <a:cubicBezTo>
                    <a:pt x="4753" y="12405"/>
                    <a:pt x="4768" y="12400"/>
                    <a:pt x="4783" y="12390"/>
                  </a:cubicBezTo>
                  <a:cubicBezTo>
                    <a:pt x="4814" y="12369"/>
                    <a:pt x="4845" y="12347"/>
                    <a:pt x="4879" y="12329"/>
                  </a:cubicBezTo>
                  <a:cubicBezTo>
                    <a:pt x="6310" y="11375"/>
                    <a:pt x="7729" y="10414"/>
                    <a:pt x="9059" y="9328"/>
                  </a:cubicBezTo>
                  <a:cubicBezTo>
                    <a:pt x="9228" y="9189"/>
                    <a:pt x="9400" y="9054"/>
                    <a:pt x="9567" y="8912"/>
                  </a:cubicBezTo>
                  <a:lnTo>
                    <a:pt x="9567" y="8912"/>
                  </a:lnTo>
                  <a:cubicBezTo>
                    <a:pt x="9385" y="9069"/>
                    <a:pt x="9203" y="9229"/>
                    <a:pt x="9022" y="9389"/>
                  </a:cubicBezTo>
                  <a:cubicBezTo>
                    <a:pt x="7735" y="10507"/>
                    <a:pt x="6430" y="11676"/>
                    <a:pt x="5239" y="12892"/>
                  </a:cubicBezTo>
                  <a:cubicBezTo>
                    <a:pt x="5131" y="13003"/>
                    <a:pt x="5017" y="13108"/>
                    <a:pt x="4912" y="13218"/>
                  </a:cubicBezTo>
                  <a:cubicBezTo>
                    <a:pt x="4854" y="13280"/>
                    <a:pt x="4905" y="13373"/>
                    <a:pt x="4977" y="13373"/>
                  </a:cubicBezTo>
                  <a:cubicBezTo>
                    <a:pt x="4992" y="13373"/>
                    <a:pt x="5008" y="13369"/>
                    <a:pt x="5023" y="13360"/>
                  </a:cubicBezTo>
                  <a:cubicBezTo>
                    <a:pt x="5153" y="13292"/>
                    <a:pt x="5273" y="13215"/>
                    <a:pt x="5393" y="13138"/>
                  </a:cubicBezTo>
                  <a:cubicBezTo>
                    <a:pt x="6430" y="12467"/>
                    <a:pt x="7169" y="11445"/>
                    <a:pt x="8157" y="10697"/>
                  </a:cubicBezTo>
                  <a:cubicBezTo>
                    <a:pt x="8170" y="10689"/>
                    <a:pt x="8182" y="10679"/>
                    <a:pt x="8194" y="10670"/>
                  </a:cubicBezTo>
                  <a:lnTo>
                    <a:pt x="8194" y="10670"/>
                  </a:lnTo>
                  <a:cubicBezTo>
                    <a:pt x="8180" y="10682"/>
                    <a:pt x="8165" y="10695"/>
                    <a:pt x="8151" y="10707"/>
                  </a:cubicBezTo>
                  <a:cubicBezTo>
                    <a:pt x="7249" y="11415"/>
                    <a:pt x="6575" y="12714"/>
                    <a:pt x="5707" y="13625"/>
                  </a:cubicBezTo>
                  <a:cubicBezTo>
                    <a:pt x="5645" y="13692"/>
                    <a:pt x="5584" y="13763"/>
                    <a:pt x="5519" y="13822"/>
                  </a:cubicBezTo>
                  <a:cubicBezTo>
                    <a:pt x="5452" y="13886"/>
                    <a:pt x="5515" y="13977"/>
                    <a:pt x="5587" y="13977"/>
                  </a:cubicBezTo>
                  <a:cubicBezTo>
                    <a:pt x="5607" y="13977"/>
                    <a:pt x="5629" y="13969"/>
                    <a:pt x="5648" y="13951"/>
                  </a:cubicBezTo>
                  <a:cubicBezTo>
                    <a:pt x="5704" y="13899"/>
                    <a:pt x="5756" y="13840"/>
                    <a:pt x="5808" y="13788"/>
                  </a:cubicBezTo>
                  <a:cubicBezTo>
                    <a:pt x="6128" y="13462"/>
                    <a:pt x="6430" y="13117"/>
                    <a:pt x="6710" y="12754"/>
                  </a:cubicBezTo>
                  <a:cubicBezTo>
                    <a:pt x="7317" y="11978"/>
                    <a:pt x="7871" y="11159"/>
                    <a:pt x="8551" y="10442"/>
                  </a:cubicBezTo>
                  <a:cubicBezTo>
                    <a:pt x="8610" y="10380"/>
                    <a:pt x="8558" y="10285"/>
                    <a:pt x="8487" y="10285"/>
                  </a:cubicBezTo>
                  <a:cubicBezTo>
                    <a:pt x="8473" y="10285"/>
                    <a:pt x="8458" y="10289"/>
                    <a:pt x="8443" y="10297"/>
                  </a:cubicBezTo>
                  <a:cubicBezTo>
                    <a:pt x="8434" y="10303"/>
                    <a:pt x="8425" y="10310"/>
                    <a:pt x="8415" y="10316"/>
                  </a:cubicBezTo>
                  <a:cubicBezTo>
                    <a:pt x="8283" y="10396"/>
                    <a:pt x="8160" y="10482"/>
                    <a:pt x="8037" y="10571"/>
                  </a:cubicBezTo>
                  <a:cubicBezTo>
                    <a:pt x="8228" y="10396"/>
                    <a:pt x="8418" y="10217"/>
                    <a:pt x="8603" y="10039"/>
                  </a:cubicBezTo>
                  <a:cubicBezTo>
                    <a:pt x="9068" y="9592"/>
                    <a:pt x="9502" y="9115"/>
                    <a:pt x="9896" y="8607"/>
                  </a:cubicBezTo>
                  <a:cubicBezTo>
                    <a:pt x="9947" y="8542"/>
                    <a:pt x="9881" y="8474"/>
                    <a:pt x="9814" y="8474"/>
                  </a:cubicBezTo>
                  <a:cubicBezTo>
                    <a:pt x="9793" y="8474"/>
                    <a:pt x="9772" y="8481"/>
                    <a:pt x="9754" y="8497"/>
                  </a:cubicBezTo>
                  <a:cubicBezTo>
                    <a:pt x="9634" y="8607"/>
                    <a:pt x="9502" y="8706"/>
                    <a:pt x="9376" y="8814"/>
                  </a:cubicBezTo>
                  <a:cubicBezTo>
                    <a:pt x="8557" y="9522"/>
                    <a:pt x="7698" y="10190"/>
                    <a:pt x="6812" y="10811"/>
                  </a:cubicBezTo>
                  <a:cubicBezTo>
                    <a:pt x="6602" y="10956"/>
                    <a:pt x="6390" y="11095"/>
                    <a:pt x="6181" y="11236"/>
                  </a:cubicBezTo>
                  <a:cubicBezTo>
                    <a:pt x="6750" y="10762"/>
                    <a:pt x="7313" y="10279"/>
                    <a:pt x="7877" y="9799"/>
                  </a:cubicBezTo>
                  <a:cubicBezTo>
                    <a:pt x="8511" y="9325"/>
                    <a:pt x="9120" y="8820"/>
                    <a:pt x="9705" y="8284"/>
                  </a:cubicBezTo>
                  <a:cubicBezTo>
                    <a:pt x="9930" y="8078"/>
                    <a:pt x="10151" y="7872"/>
                    <a:pt x="10367" y="7656"/>
                  </a:cubicBezTo>
                  <a:cubicBezTo>
                    <a:pt x="10434" y="7592"/>
                    <a:pt x="10373" y="7505"/>
                    <a:pt x="10301" y="7505"/>
                  </a:cubicBezTo>
                  <a:cubicBezTo>
                    <a:pt x="10280" y="7505"/>
                    <a:pt x="10258" y="7513"/>
                    <a:pt x="10238" y="7530"/>
                  </a:cubicBezTo>
                  <a:cubicBezTo>
                    <a:pt x="10182" y="7579"/>
                    <a:pt x="10124" y="7629"/>
                    <a:pt x="10068" y="7678"/>
                  </a:cubicBezTo>
                  <a:lnTo>
                    <a:pt x="9951" y="7776"/>
                  </a:lnTo>
                  <a:cubicBezTo>
                    <a:pt x="9949" y="7776"/>
                    <a:pt x="9947" y="7776"/>
                    <a:pt x="9945" y="7776"/>
                  </a:cubicBezTo>
                  <a:cubicBezTo>
                    <a:pt x="9908" y="7776"/>
                    <a:pt x="9858" y="7822"/>
                    <a:pt x="9797" y="7909"/>
                  </a:cubicBezTo>
                  <a:cubicBezTo>
                    <a:pt x="9157" y="8463"/>
                    <a:pt x="8514" y="9017"/>
                    <a:pt x="7871" y="9568"/>
                  </a:cubicBezTo>
                  <a:cubicBezTo>
                    <a:pt x="7230" y="10045"/>
                    <a:pt x="6565" y="10491"/>
                    <a:pt x="5882" y="10904"/>
                  </a:cubicBezTo>
                  <a:cubicBezTo>
                    <a:pt x="5445" y="11162"/>
                    <a:pt x="4993" y="11396"/>
                    <a:pt x="4531" y="11609"/>
                  </a:cubicBezTo>
                  <a:cubicBezTo>
                    <a:pt x="4869" y="11452"/>
                    <a:pt x="5433" y="11070"/>
                    <a:pt x="5848" y="10777"/>
                  </a:cubicBezTo>
                  <a:cubicBezTo>
                    <a:pt x="7483" y="9614"/>
                    <a:pt x="9133" y="8453"/>
                    <a:pt x="10484" y="6961"/>
                  </a:cubicBezTo>
                  <a:cubicBezTo>
                    <a:pt x="10564" y="6868"/>
                    <a:pt x="10650" y="6782"/>
                    <a:pt x="10730" y="6690"/>
                  </a:cubicBezTo>
                  <a:cubicBezTo>
                    <a:pt x="10770" y="6653"/>
                    <a:pt x="10758" y="6585"/>
                    <a:pt x="10709" y="6557"/>
                  </a:cubicBezTo>
                  <a:cubicBezTo>
                    <a:pt x="10693" y="6547"/>
                    <a:pt x="10675" y="6542"/>
                    <a:pt x="10657" y="6542"/>
                  </a:cubicBezTo>
                  <a:cubicBezTo>
                    <a:pt x="10637" y="6542"/>
                    <a:pt x="10617" y="6549"/>
                    <a:pt x="10601" y="6564"/>
                  </a:cubicBezTo>
                  <a:cubicBezTo>
                    <a:pt x="9403" y="7490"/>
                    <a:pt x="8265" y="8490"/>
                    <a:pt x="7036" y="9377"/>
                  </a:cubicBezTo>
                  <a:cubicBezTo>
                    <a:pt x="6445" y="9802"/>
                    <a:pt x="5821" y="10174"/>
                    <a:pt x="5171" y="10494"/>
                  </a:cubicBezTo>
                  <a:cubicBezTo>
                    <a:pt x="5120" y="10506"/>
                    <a:pt x="4152" y="10935"/>
                    <a:pt x="4070" y="10935"/>
                  </a:cubicBezTo>
                  <a:cubicBezTo>
                    <a:pt x="4063" y="10935"/>
                    <a:pt x="4063" y="10932"/>
                    <a:pt x="4069" y="10925"/>
                  </a:cubicBezTo>
                  <a:cubicBezTo>
                    <a:pt x="4386" y="10605"/>
                    <a:pt x="4746" y="10325"/>
                    <a:pt x="5100" y="10051"/>
                  </a:cubicBezTo>
                  <a:cubicBezTo>
                    <a:pt x="6975" y="8607"/>
                    <a:pt x="9197" y="7681"/>
                    <a:pt x="10952" y="6102"/>
                  </a:cubicBezTo>
                  <a:cubicBezTo>
                    <a:pt x="11213" y="5868"/>
                    <a:pt x="11463" y="5619"/>
                    <a:pt x="11697" y="5357"/>
                  </a:cubicBezTo>
                  <a:cubicBezTo>
                    <a:pt x="11756" y="5291"/>
                    <a:pt x="11697" y="5200"/>
                    <a:pt x="11628" y="5200"/>
                  </a:cubicBezTo>
                  <a:cubicBezTo>
                    <a:pt x="11608" y="5200"/>
                    <a:pt x="11587" y="5208"/>
                    <a:pt x="11567" y="5228"/>
                  </a:cubicBezTo>
                  <a:cubicBezTo>
                    <a:pt x="11457" y="5345"/>
                    <a:pt x="11343" y="5455"/>
                    <a:pt x="11223" y="5563"/>
                  </a:cubicBezTo>
                  <a:cubicBezTo>
                    <a:pt x="10238" y="6471"/>
                    <a:pt x="9043" y="7111"/>
                    <a:pt x="7904" y="7804"/>
                  </a:cubicBezTo>
                  <a:cubicBezTo>
                    <a:pt x="7187" y="8238"/>
                    <a:pt x="6485" y="8700"/>
                    <a:pt x="5765" y="9131"/>
                  </a:cubicBezTo>
                  <a:cubicBezTo>
                    <a:pt x="5214" y="9460"/>
                    <a:pt x="4288" y="9811"/>
                    <a:pt x="3918" y="10143"/>
                  </a:cubicBezTo>
                  <a:cubicBezTo>
                    <a:pt x="5236" y="8958"/>
                    <a:pt x="6584" y="7841"/>
                    <a:pt x="8034" y="6822"/>
                  </a:cubicBezTo>
                  <a:cubicBezTo>
                    <a:pt x="9394" y="5865"/>
                    <a:pt x="10616" y="4723"/>
                    <a:pt x="11949" y="3722"/>
                  </a:cubicBezTo>
                  <a:cubicBezTo>
                    <a:pt x="12020" y="3670"/>
                    <a:pt x="12091" y="3612"/>
                    <a:pt x="12165" y="3556"/>
                  </a:cubicBezTo>
                  <a:cubicBezTo>
                    <a:pt x="12253" y="3504"/>
                    <a:pt x="12201" y="3385"/>
                    <a:pt x="12120" y="3385"/>
                  </a:cubicBezTo>
                  <a:cubicBezTo>
                    <a:pt x="12105" y="3385"/>
                    <a:pt x="12089" y="3389"/>
                    <a:pt x="12072" y="3399"/>
                  </a:cubicBezTo>
                  <a:cubicBezTo>
                    <a:pt x="12057" y="3408"/>
                    <a:pt x="12041" y="3418"/>
                    <a:pt x="12026" y="3424"/>
                  </a:cubicBezTo>
                  <a:cubicBezTo>
                    <a:pt x="10428" y="4190"/>
                    <a:pt x="9333" y="5646"/>
                    <a:pt x="7809" y="6533"/>
                  </a:cubicBezTo>
                  <a:cubicBezTo>
                    <a:pt x="6886" y="7071"/>
                    <a:pt x="5990" y="7653"/>
                    <a:pt x="5069" y="8198"/>
                  </a:cubicBezTo>
                  <a:cubicBezTo>
                    <a:pt x="4685" y="8426"/>
                    <a:pt x="4294" y="8635"/>
                    <a:pt x="3897" y="8841"/>
                  </a:cubicBezTo>
                  <a:cubicBezTo>
                    <a:pt x="3636" y="8978"/>
                    <a:pt x="3522" y="9029"/>
                    <a:pt x="3497" y="9029"/>
                  </a:cubicBezTo>
                  <a:cubicBezTo>
                    <a:pt x="3433" y="9029"/>
                    <a:pt x="3971" y="8682"/>
                    <a:pt x="4124" y="8555"/>
                  </a:cubicBezTo>
                  <a:cubicBezTo>
                    <a:pt x="5562" y="7373"/>
                    <a:pt x="7160" y="6468"/>
                    <a:pt x="8532" y="5203"/>
                  </a:cubicBezTo>
                  <a:cubicBezTo>
                    <a:pt x="8692" y="5052"/>
                    <a:pt x="8862" y="4911"/>
                    <a:pt x="9025" y="4763"/>
                  </a:cubicBezTo>
                  <a:cubicBezTo>
                    <a:pt x="9930" y="4079"/>
                    <a:pt x="10782" y="3322"/>
                    <a:pt x="11727" y="2694"/>
                  </a:cubicBezTo>
                  <a:cubicBezTo>
                    <a:pt x="11848" y="2667"/>
                    <a:pt x="11915" y="2623"/>
                    <a:pt x="11934" y="2565"/>
                  </a:cubicBezTo>
                  <a:cubicBezTo>
                    <a:pt x="12020" y="2510"/>
                    <a:pt x="12106" y="2454"/>
                    <a:pt x="12192" y="2402"/>
                  </a:cubicBezTo>
                  <a:cubicBezTo>
                    <a:pt x="12223" y="2383"/>
                    <a:pt x="12254" y="2365"/>
                    <a:pt x="12285" y="2346"/>
                  </a:cubicBezTo>
                  <a:cubicBezTo>
                    <a:pt x="12370" y="2296"/>
                    <a:pt x="12319" y="2181"/>
                    <a:pt x="12238" y="2181"/>
                  </a:cubicBezTo>
                  <a:cubicBezTo>
                    <a:pt x="12225" y="2181"/>
                    <a:pt x="12212" y="2183"/>
                    <a:pt x="12198" y="2189"/>
                  </a:cubicBezTo>
                  <a:lnTo>
                    <a:pt x="12192" y="2189"/>
                  </a:lnTo>
                  <a:cubicBezTo>
                    <a:pt x="11161" y="2737"/>
                    <a:pt x="10244" y="3442"/>
                    <a:pt x="9370" y="4203"/>
                  </a:cubicBezTo>
                  <a:cubicBezTo>
                    <a:pt x="8283" y="5009"/>
                    <a:pt x="7187" y="5751"/>
                    <a:pt x="5971" y="6425"/>
                  </a:cubicBezTo>
                  <a:cubicBezTo>
                    <a:pt x="5190" y="6856"/>
                    <a:pt x="4417" y="7302"/>
                    <a:pt x="3672" y="7792"/>
                  </a:cubicBezTo>
                  <a:cubicBezTo>
                    <a:pt x="3927" y="7542"/>
                    <a:pt x="4195" y="7305"/>
                    <a:pt x="4466" y="7074"/>
                  </a:cubicBezTo>
                  <a:cubicBezTo>
                    <a:pt x="6935" y="4969"/>
                    <a:pt x="9942" y="3541"/>
                    <a:pt x="11869" y="850"/>
                  </a:cubicBezTo>
                  <a:cubicBezTo>
                    <a:pt x="11897" y="814"/>
                    <a:pt x="11928" y="780"/>
                    <a:pt x="11955" y="740"/>
                  </a:cubicBezTo>
                  <a:cubicBezTo>
                    <a:pt x="12002" y="672"/>
                    <a:pt x="11939" y="608"/>
                    <a:pt x="11873" y="608"/>
                  </a:cubicBezTo>
                  <a:cubicBezTo>
                    <a:pt x="11852" y="608"/>
                    <a:pt x="11831" y="614"/>
                    <a:pt x="11814" y="629"/>
                  </a:cubicBezTo>
                  <a:cubicBezTo>
                    <a:pt x="11792" y="647"/>
                    <a:pt x="11771" y="666"/>
                    <a:pt x="11749" y="684"/>
                  </a:cubicBezTo>
                  <a:cubicBezTo>
                    <a:pt x="10096" y="2088"/>
                    <a:pt x="8508" y="3572"/>
                    <a:pt x="6833" y="4951"/>
                  </a:cubicBezTo>
                  <a:cubicBezTo>
                    <a:pt x="5894" y="5723"/>
                    <a:pt x="4906" y="6434"/>
                    <a:pt x="3875" y="7081"/>
                  </a:cubicBezTo>
                  <a:cubicBezTo>
                    <a:pt x="3429" y="7358"/>
                    <a:pt x="2967" y="7601"/>
                    <a:pt x="2499" y="7835"/>
                  </a:cubicBezTo>
                  <a:cubicBezTo>
                    <a:pt x="2789" y="7690"/>
                    <a:pt x="3152" y="7118"/>
                    <a:pt x="3404" y="6884"/>
                  </a:cubicBezTo>
                  <a:cubicBezTo>
                    <a:pt x="3435" y="6853"/>
                    <a:pt x="3472" y="6828"/>
                    <a:pt x="3503" y="6801"/>
                  </a:cubicBezTo>
                  <a:cubicBezTo>
                    <a:pt x="3949" y="6471"/>
                    <a:pt x="4377" y="6114"/>
                    <a:pt x="4783" y="5735"/>
                  </a:cubicBezTo>
                  <a:cubicBezTo>
                    <a:pt x="5901" y="4871"/>
                    <a:pt x="7104" y="4073"/>
                    <a:pt x="8234" y="3282"/>
                  </a:cubicBezTo>
                  <a:cubicBezTo>
                    <a:pt x="9410" y="2460"/>
                    <a:pt x="10619" y="1648"/>
                    <a:pt x="11210" y="293"/>
                  </a:cubicBezTo>
                  <a:cubicBezTo>
                    <a:pt x="11220" y="275"/>
                    <a:pt x="11229" y="256"/>
                    <a:pt x="11238" y="235"/>
                  </a:cubicBezTo>
                  <a:cubicBezTo>
                    <a:pt x="11247" y="204"/>
                    <a:pt x="11238" y="173"/>
                    <a:pt x="11216" y="152"/>
                  </a:cubicBezTo>
                  <a:cubicBezTo>
                    <a:pt x="11284" y="97"/>
                    <a:pt x="11219" y="0"/>
                    <a:pt x="11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21"/>
          <p:cNvGrpSpPr/>
          <p:nvPr/>
        </p:nvGrpSpPr>
        <p:grpSpPr>
          <a:xfrm>
            <a:off x="6971650" y="387600"/>
            <a:ext cx="272900" cy="294800"/>
            <a:chOff x="9241400" y="3183738"/>
            <a:chExt cx="272900" cy="294800"/>
          </a:xfrm>
        </p:grpSpPr>
        <p:sp>
          <p:nvSpPr>
            <p:cNvPr id="851" name="Google Shape;851;p21"/>
            <p:cNvSpPr/>
            <p:nvPr/>
          </p:nvSpPr>
          <p:spPr>
            <a:xfrm>
              <a:off x="9503950" y="3384763"/>
              <a:ext cx="650" cy="175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25" y="1"/>
                  </a:moveTo>
                  <a:cubicBezTo>
                    <a:pt x="16" y="4"/>
                    <a:pt x="7" y="4"/>
                    <a:pt x="1" y="7"/>
                  </a:cubicBezTo>
                  <a:cubicBezTo>
                    <a:pt x="10" y="4"/>
                    <a:pt x="16" y="4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492425" y="3299313"/>
              <a:ext cx="21800" cy="85025"/>
            </a:xfrm>
            <a:custGeom>
              <a:avLst/>
              <a:gdLst/>
              <a:ahLst/>
              <a:cxnLst/>
              <a:rect l="l" t="t" r="r" b="b"/>
              <a:pathLst>
                <a:path w="872" h="3401" extrusionOk="0">
                  <a:moveTo>
                    <a:pt x="509" y="0"/>
                  </a:moveTo>
                  <a:cubicBezTo>
                    <a:pt x="330" y="0"/>
                    <a:pt x="149" y="117"/>
                    <a:pt x="148" y="350"/>
                  </a:cubicBezTo>
                  <a:cubicBezTo>
                    <a:pt x="148" y="452"/>
                    <a:pt x="139" y="556"/>
                    <a:pt x="136" y="658"/>
                  </a:cubicBezTo>
                  <a:cubicBezTo>
                    <a:pt x="120" y="1064"/>
                    <a:pt x="89" y="1473"/>
                    <a:pt x="55" y="1880"/>
                  </a:cubicBezTo>
                  <a:cubicBezTo>
                    <a:pt x="80" y="1901"/>
                    <a:pt x="92" y="1938"/>
                    <a:pt x="83" y="1969"/>
                  </a:cubicBezTo>
                  <a:cubicBezTo>
                    <a:pt x="68" y="2037"/>
                    <a:pt x="49" y="2104"/>
                    <a:pt x="34" y="2172"/>
                  </a:cubicBezTo>
                  <a:cubicBezTo>
                    <a:pt x="19" y="2366"/>
                    <a:pt x="9" y="2554"/>
                    <a:pt x="0" y="2745"/>
                  </a:cubicBezTo>
                  <a:cubicBezTo>
                    <a:pt x="117" y="2739"/>
                    <a:pt x="231" y="2739"/>
                    <a:pt x="351" y="2729"/>
                  </a:cubicBezTo>
                  <a:cubicBezTo>
                    <a:pt x="362" y="2728"/>
                    <a:pt x="373" y="2728"/>
                    <a:pt x="384" y="2728"/>
                  </a:cubicBezTo>
                  <a:cubicBezTo>
                    <a:pt x="754" y="2728"/>
                    <a:pt x="795" y="3230"/>
                    <a:pt x="517" y="3400"/>
                  </a:cubicBezTo>
                  <a:cubicBezTo>
                    <a:pt x="637" y="3345"/>
                    <a:pt x="714" y="3222"/>
                    <a:pt x="711" y="3093"/>
                  </a:cubicBezTo>
                  <a:cubicBezTo>
                    <a:pt x="723" y="2175"/>
                    <a:pt x="865" y="1267"/>
                    <a:pt x="871" y="347"/>
                  </a:cubicBezTo>
                  <a:cubicBezTo>
                    <a:pt x="871" y="335"/>
                    <a:pt x="868" y="319"/>
                    <a:pt x="865" y="307"/>
                  </a:cubicBezTo>
                  <a:cubicBezTo>
                    <a:pt x="846" y="103"/>
                    <a:pt x="678" y="0"/>
                    <a:pt x="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355675" y="3297038"/>
              <a:ext cx="4625" cy="9575"/>
            </a:xfrm>
            <a:custGeom>
              <a:avLst/>
              <a:gdLst/>
              <a:ahLst/>
              <a:cxnLst/>
              <a:rect l="l" t="t" r="r" b="b"/>
              <a:pathLst>
                <a:path w="185" h="383" extrusionOk="0">
                  <a:moveTo>
                    <a:pt x="170" y="1"/>
                  </a:moveTo>
                  <a:lnTo>
                    <a:pt x="148" y="7"/>
                  </a:lnTo>
                  <a:cubicBezTo>
                    <a:pt x="179" y="149"/>
                    <a:pt x="120" y="299"/>
                    <a:pt x="0" y="382"/>
                  </a:cubicBezTo>
                  <a:cubicBezTo>
                    <a:pt x="117" y="327"/>
                    <a:pt x="185" y="204"/>
                    <a:pt x="173" y="78"/>
                  </a:cubicBezTo>
                  <a:cubicBezTo>
                    <a:pt x="173" y="53"/>
                    <a:pt x="170" y="25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339425" y="3187088"/>
              <a:ext cx="20725" cy="104900"/>
            </a:xfrm>
            <a:custGeom>
              <a:avLst/>
              <a:gdLst/>
              <a:ahLst/>
              <a:cxnLst/>
              <a:rect l="l" t="t" r="r" b="b"/>
              <a:pathLst>
                <a:path w="829" h="4196" extrusionOk="0">
                  <a:moveTo>
                    <a:pt x="302" y="0"/>
                  </a:moveTo>
                  <a:cubicBezTo>
                    <a:pt x="204" y="59"/>
                    <a:pt x="139" y="163"/>
                    <a:pt x="127" y="277"/>
                  </a:cubicBezTo>
                  <a:cubicBezTo>
                    <a:pt x="1" y="1533"/>
                    <a:pt x="22" y="2838"/>
                    <a:pt x="81" y="4103"/>
                  </a:cubicBezTo>
                  <a:cubicBezTo>
                    <a:pt x="207" y="4106"/>
                    <a:pt x="333" y="4112"/>
                    <a:pt x="459" y="4112"/>
                  </a:cubicBezTo>
                  <a:cubicBezTo>
                    <a:pt x="539" y="4112"/>
                    <a:pt x="619" y="4143"/>
                    <a:pt x="681" y="4196"/>
                  </a:cubicBezTo>
                  <a:lnTo>
                    <a:pt x="807" y="4122"/>
                  </a:lnTo>
                  <a:cubicBezTo>
                    <a:pt x="798" y="3943"/>
                    <a:pt x="792" y="3765"/>
                    <a:pt x="786" y="3586"/>
                  </a:cubicBezTo>
                  <a:cubicBezTo>
                    <a:pt x="675" y="3642"/>
                    <a:pt x="567" y="3694"/>
                    <a:pt x="453" y="3740"/>
                  </a:cubicBezTo>
                  <a:cubicBezTo>
                    <a:pt x="443" y="3744"/>
                    <a:pt x="433" y="3746"/>
                    <a:pt x="423" y="3746"/>
                  </a:cubicBezTo>
                  <a:cubicBezTo>
                    <a:pt x="350" y="3746"/>
                    <a:pt x="315" y="3641"/>
                    <a:pt x="364" y="3586"/>
                  </a:cubicBezTo>
                  <a:cubicBezTo>
                    <a:pt x="493" y="3445"/>
                    <a:pt x="635" y="3318"/>
                    <a:pt x="773" y="3186"/>
                  </a:cubicBezTo>
                  <a:cubicBezTo>
                    <a:pt x="767" y="2983"/>
                    <a:pt x="764" y="2780"/>
                    <a:pt x="764" y="2573"/>
                  </a:cubicBezTo>
                  <a:cubicBezTo>
                    <a:pt x="589" y="2660"/>
                    <a:pt x="401" y="2727"/>
                    <a:pt x="210" y="2770"/>
                  </a:cubicBezTo>
                  <a:cubicBezTo>
                    <a:pt x="204" y="2772"/>
                    <a:pt x="198" y="2772"/>
                    <a:pt x="193" y="2772"/>
                  </a:cubicBezTo>
                  <a:cubicBezTo>
                    <a:pt x="129" y="2772"/>
                    <a:pt x="61" y="2700"/>
                    <a:pt x="108" y="2638"/>
                  </a:cubicBezTo>
                  <a:cubicBezTo>
                    <a:pt x="312" y="2380"/>
                    <a:pt x="530" y="2133"/>
                    <a:pt x="770" y="1905"/>
                  </a:cubicBezTo>
                  <a:cubicBezTo>
                    <a:pt x="770" y="1758"/>
                    <a:pt x="773" y="1610"/>
                    <a:pt x="780" y="1462"/>
                  </a:cubicBezTo>
                  <a:lnTo>
                    <a:pt x="780" y="1462"/>
                  </a:lnTo>
                  <a:cubicBezTo>
                    <a:pt x="718" y="1493"/>
                    <a:pt x="659" y="1524"/>
                    <a:pt x="595" y="1551"/>
                  </a:cubicBezTo>
                  <a:cubicBezTo>
                    <a:pt x="581" y="1558"/>
                    <a:pt x="567" y="1561"/>
                    <a:pt x="554" y="1561"/>
                  </a:cubicBezTo>
                  <a:cubicBezTo>
                    <a:pt x="469" y="1561"/>
                    <a:pt x="412" y="1438"/>
                    <a:pt x="502" y="1398"/>
                  </a:cubicBezTo>
                  <a:cubicBezTo>
                    <a:pt x="604" y="1351"/>
                    <a:pt x="690" y="1293"/>
                    <a:pt x="786" y="1244"/>
                  </a:cubicBezTo>
                  <a:cubicBezTo>
                    <a:pt x="795" y="1034"/>
                    <a:pt x="813" y="828"/>
                    <a:pt x="829" y="619"/>
                  </a:cubicBezTo>
                  <a:lnTo>
                    <a:pt x="829" y="619"/>
                  </a:lnTo>
                  <a:cubicBezTo>
                    <a:pt x="718" y="628"/>
                    <a:pt x="604" y="628"/>
                    <a:pt x="490" y="640"/>
                  </a:cubicBezTo>
                  <a:cubicBezTo>
                    <a:pt x="472" y="643"/>
                    <a:pt x="454" y="644"/>
                    <a:pt x="438" y="644"/>
                  </a:cubicBezTo>
                  <a:cubicBezTo>
                    <a:pt x="101" y="644"/>
                    <a:pt x="62" y="19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350600" y="3244013"/>
              <a:ext cx="7875" cy="6425"/>
            </a:xfrm>
            <a:custGeom>
              <a:avLst/>
              <a:gdLst/>
              <a:ahLst/>
              <a:cxnLst/>
              <a:rect l="l" t="t" r="r" b="b"/>
              <a:pathLst>
                <a:path w="315" h="257" extrusionOk="0">
                  <a:moveTo>
                    <a:pt x="314" y="1"/>
                  </a:moveTo>
                  <a:cubicBezTo>
                    <a:pt x="203" y="118"/>
                    <a:pt x="95" y="214"/>
                    <a:pt x="7" y="253"/>
                  </a:cubicBezTo>
                  <a:lnTo>
                    <a:pt x="7" y="253"/>
                  </a:lnTo>
                  <a:cubicBezTo>
                    <a:pt x="113" y="208"/>
                    <a:pt x="215" y="160"/>
                    <a:pt x="314" y="103"/>
                  </a:cubicBezTo>
                  <a:cubicBezTo>
                    <a:pt x="314" y="69"/>
                    <a:pt x="314" y="35"/>
                    <a:pt x="314" y="1"/>
                  </a:cubicBezTo>
                  <a:close/>
                  <a:moveTo>
                    <a:pt x="7" y="253"/>
                  </a:moveTo>
                  <a:cubicBezTo>
                    <a:pt x="5" y="254"/>
                    <a:pt x="3" y="255"/>
                    <a:pt x="0" y="256"/>
                  </a:cubicBezTo>
                  <a:cubicBezTo>
                    <a:pt x="2" y="255"/>
                    <a:pt x="5" y="254"/>
                    <a:pt x="7" y="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429700" y="3191613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0"/>
                    <a:pt x="3" y="22"/>
                    <a:pt x="7" y="31"/>
                  </a:cubicBezTo>
                  <a:cubicBezTo>
                    <a:pt x="7" y="19"/>
                    <a:pt x="3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340950" y="3183738"/>
              <a:ext cx="88300" cy="19975"/>
            </a:xfrm>
            <a:custGeom>
              <a:avLst/>
              <a:gdLst/>
              <a:ahLst/>
              <a:cxnLst/>
              <a:rect l="l" t="t" r="r" b="b"/>
              <a:pathLst>
                <a:path w="3532" h="799" extrusionOk="0">
                  <a:moveTo>
                    <a:pt x="1203" y="1"/>
                  </a:moveTo>
                  <a:cubicBezTo>
                    <a:pt x="945" y="1"/>
                    <a:pt x="687" y="12"/>
                    <a:pt x="429" y="45"/>
                  </a:cubicBezTo>
                  <a:cubicBezTo>
                    <a:pt x="358" y="54"/>
                    <a:pt x="294" y="85"/>
                    <a:pt x="241" y="131"/>
                  </a:cubicBezTo>
                  <a:cubicBezTo>
                    <a:pt x="1" y="325"/>
                    <a:pt x="40" y="778"/>
                    <a:pt x="377" y="778"/>
                  </a:cubicBezTo>
                  <a:cubicBezTo>
                    <a:pt x="393" y="778"/>
                    <a:pt x="411" y="777"/>
                    <a:pt x="429" y="774"/>
                  </a:cubicBezTo>
                  <a:cubicBezTo>
                    <a:pt x="543" y="759"/>
                    <a:pt x="657" y="759"/>
                    <a:pt x="768" y="753"/>
                  </a:cubicBezTo>
                  <a:cubicBezTo>
                    <a:pt x="945" y="741"/>
                    <a:pt x="1122" y="736"/>
                    <a:pt x="1300" y="736"/>
                  </a:cubicBezTo>
                  <a:cubicBezTo>
                    <a:pt x="1450" y="736"/>
                    <a:pt x="1600" y="740"/>
                    <a:pt x="1750" y="747"/>
                  </a:cubicBezTo>
                  <a:cubicBezTo>
                    <a:pt x="1839" y="682"/>
                    <a:pt x="1928" y="627"/>
                    <a:pt x="2018" y="562"/>
                  </a:cubicBezTo>
                  <a:cubicBezTo>
                    <a:pt x="2032" y="551"/>
                    <a:pt x="2047" y="546"/>
                    <a:pt x="2062" y="546"/>
                  </a:cubicBezTo>
                  <a:cubicBezTo>
                    <a:pt x="2123" y="546"/>
                    <a:pt x="2178" y="626"/>
                    <a:pt x="2141" y="685"/>
                  </a:cubicBezTo>
                  <a:cubicBezTo>
                    <a:pt x="2122" y="713"/>
                    <a:pt x="2104" y="737"/>
                    <a:pt x="2085" y="762"/>
                  </a:cubicBezTo>
                  <a:cubicBezTo>
                    <a:pt x="2347" y="777"/>
                    <a:pt x="2612" y="790"/>
                    <a:pt x="2873" y="799"/>
                  </a:cubicBezTo>
                  <a:cubicBezTo>
                    <a:pt x="2870" y="685"/>
                    <a:pt x="2870" y="568"/>
                    <a:pt x="2861" y="451"/>
                  </a:cubicBezTo>
                  <a:cubicBezTo>
                    <a:pt x="2845" y="219"/>
                    <a:pt x="3016" y="104"/>
                    <a:pt x="3196" y="104"/>
                  </a:cubicBezTo>
                  <a:cubicBezTo>
                    <a:pt x="3325" y="104"/>
                    <a:pt x="3460" y="163"/>
                    <a:pt x="3532" y="282"/>
                  </a:cubicBezTo>
                  <a:cubicBezTo>
                    <a:pt x="3478" y="164"/>
                    <a:pt x="3361" y="88"/>
                    <a:pt x="3232" y="88"/>
                  </a:cubicBezTo>
                  <a:cubicBezTo>
                    <a:pt x="3229" y="88"/>
                    <a:pt x="3227" y="88"/>
                    <a:pt x="3224" y="88"/>
                  </a:cubicBezTo>
                  <a:cubicBezTo>
                    <a:pt x="2552" y="81"/>
                    <a:pt x="1877" y="1"/>
                    <a:pt x="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412050" y="3186388"/>
              <a:ext cx="20975" cy="117450"/>
            </a:xfrm>
            <a:custGeom>
              <a:avLst/>
              <a:gdLst/>
              <a:ahLst/>
              <a:cxnLst/>
              <a:rect l="l" t="t" r="r" b="b"/>
              <a:pathLst>
                <a:path w="839" h="4698" extrusionOk="0">
                  <a:moveTo>
                    <a:pt x="352" y="1"/>
                  </a:moveTo>
                  <a:cubicBezTo>
                    <a:pt x="172" y="1"/>
                    <a:pt x="1" y="116"/>
                    <a:pt x="17" y="348"/>
                  </a:cubicBezTo>
                  <a:cubicBezTo>
                    <a:pt x="26" y="465"/>
                    <a:pt x="26" y="582"/>
                    <a:pt x="29" y="696"/>
                  </a:cubicBezTo>
                  <a:cubicBezTo>
                    <a:pt x="75" y="1653"/>
                    <a:pt x="38" y="2608"/>
                    <a:pt x="35" y="3562"/>
                  </a:cubicBezTo>
                  <a:cubicBezTo>
                    <a:pt x="35" y="3568"/>
                    <a:pt x="35" y="3571"/>
                    <a:pt x="35" y="3577"/>
                  </a:cubicBezTo>
                  <a:cubicBezTo>
                    <a:pt x="35" y="3783"/>
                    <a:pt x="42" y="3993"/>
                    <a:pt x="48" y="4202"/>
                  </a:cubicBezTo>
                  <a:cubicBezTo>
                    <a:pt x="55" y="4200"/>
                    <a:pt x="61" y="4199"/>
                    <a:pt x="68" y="4199"/>
                  </a:cubicBezTo>
                  <a:cubicBezTo>
                    <a:pt x="136" y="4199"/>
                    <a:pt x="190" y="4294"/>
                    <a:pt x="131" y="4350"/>
                  </a:cubicBezTo>
                  <a:cubicBezTo>
                    <a:pt x="103" y="4374"/>
                    <a:pt x="78" y="4405"/>
                    <a:pt x="51" y="4433"/>
                  </a:cubicBezTo>
                  <a:cubicBezTo>
                    <a:pt x="54" y="4510"/>
                    <a:pt x="51" y="4587"/>
                    <a:pt x="57" y="4664"/>
                  </a:cubicBezTo>
                  <a:cubicBezTo>
                    <a:pt x="57" y="4676"/>
                    <a:pt x="60" y="4688"/>
                    <a:pt x="63" y="4698"/>
                  </a:cubicBezTo>
                  <a:cubicBezTo>
                    <a:pt x="74" y="4511"/>
                    <a:pt x="221" y="4308"/>
                    <a:pt x="453" y="4308"/>
                  </a:cubicBezTo>
                  <a:cubicBezTo>
                    <a:pt x="473" y="4308"/>
                    <a:pt x="494" y="4310"/>
                    <a:pt x="516" y="4313"/>
                  </a:cubicBezTo>
                  <a:cubicBezTo>
                    <a:pt x="602" y="4328"/>
                    <a:pt x="688" y="4334"/>
                    <a:pt x="774" y="4347"/>
                  </a:cubicBezTo>
                  <a:cubicBezTo>
                    <a:pt x="734" y="3014"/>
                    <a:pt x="839" y="1681"/>
                    <a:pt x="743" y="348"/>
                  </a:cubicBezTo>
                  <a:cubicBezTo>
                    <a:pt x="740" y="308"/>
                    <a:pt x="731" y="274"/>
                    <a:pt x="716" y="237"/>
                  </a:cubicBezTo>
                  <a:cubicBezTo>
                    <a:pt x="709" y="228"/>
                    <a:pt x="709" y="219"/>
                    <a:pt x="706" y="210"/>
                  </a:cubicBezTo>
                  <a:cubicBezTo>
                    <a:pt x="700" y="200"/>
                    <a:pt x="694" y="188"/>
                    <a:pt x="688" y="179"/>
                  </a:cubicBezTo>
                  <a:cubicBezTo>
                    <a:pt x="616" y="60"/>
                    <a:pt x="481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250700" y="3287438"/>
              <a:ext cx="109525" cy="20625"/>
            </a:xfrm>
            <a:custGeom>
              <a:avLst/>
              <a:gdLst/>
              <a:ahLst/>
              <a:cxnLst/>
              <a:rect l="l" t="t" r="r" b="b"/>
              <a:pathLst>
                <a:path w="4381" h="825" extrusionOk="0">
                  <a:moveTo>
                    <a:pt x="925" y="1"/>
                  </a:moveTo>
                  <a:cubicBezTo>
                    <a:pt x="675" y="1"/>
                    <a:pt x="425" y="6"/>
                    <a:pt x="176" y="18"/>
                  </a:cubicBezTo>
                  <a:cubicBezTo>
                    <a:pt x="115" y="22"/>
                    <a:pt x="53" y="40"/>
                    <a:pt x="1" y="77"/>
                  </a:cubicBezTo>
                  <a:cubicBezTo>
                    <a:pt x="18" y="75"/>
                    <a:pt x="36" y="74"/>
                    <a:pt x="53" y="74"/>
                  </a:cubicBezTo>
                  <a:cubicBezTo>
                    <a:pt x="231" y="74"/>
                    <a:pt x="418" y="186"/>
                    <a:pt x="438" y="419"/>
                  </a:cubicBezTo>
                  <a:cubicBezTo>
                    <a:pt x="447" y="523"/>
                    <a:pt x="444" y="631"/>
                    <a:pt x="447" y="739"/>
                  </a:cubicBezTo>
                  <a:cubicBezTo>
                    <a:pt x="518" y="736"/>
                    <a:pt x="589" y="736"/>
                    <a:pt x="659" y="736"/>
                  </a:cubicBezTo>
                  <a:lnTo>
                    <a:pt x="767" y="662"/>
                  </a:lnTo>
                  <a:cubicBezTo>
                    <a:pt x="785" y="646"/>
                    <a:pt x="806" y="639"/>
                    <a:pt x="827" y="639"/>
                  </a:cubicBezTo>
                  <a:cubicBezTo>
                    <a:pt x="874" y="639"/>
                    <a:pt x="920" y="677"/>
                    <a:pt x="918" y="733"/>
                  </a:cubicBezTo>
                  <a:cubicBezTo>
                    <a:pt x="1404" y="733"/>
                    <a:pt x="1894" y="748"/>
                    <a:pt x="2383" y="770"/>
                  </a:cubicBezTo>
                  <a:cubicBezTo>
                    <a:pt x="2390" y="768"/>
                    <a:pt x="2396" y="768"/>
                    <a:pt x="2403" y="768"/>
                  </a:cubicBezTo>
                  <a:cubicBezTo>
                    <a:pt x="2413" y="768"/>
                    <a:pt x="2423" y="769"/>
                    <a:pt x="2432" y="773"/>
                  </a:cubicBezTo>
                  <a:cubicBezTo>
                    <a:pt x="2676" y="785"/>
                    <a:pt x="2919" y="794"/>
                    <a:pt x="3165" y="803"/>
                  </a:cubicBezTo>
                  <a:cubicBezTo>
                    <a:pt x="3180" y="791"/>
                    <a:pt x="3193" y="782"/>
                    <a:pt x="3208" y="770"/>
                  </a:cubicBezTo>
                  <a:cubicBezTo>
                    <a:pt x="3221" y="760"/>
                    <a:pt x="3237" y="756"/>
                    <a:pt x="3252" y="756"/>
                  </a:cubicBezTo>
                  <a:cubicBezTo>
                    <a:pt x="3283" y="756"/>
                    <a:pt x="3313" y="774"/>
                    <a:pt x="3325" y="806"/>
                  </a:cubicBezTo>
                  <a:cubicBezTo>
                    <a:pt x="3553" y="816"/>
                    <a:pt x="3781" y="825"/>
                    <a:pt x="4008" y="825"/>
                  </a:cubicBezTo>
                  <a:cubicBezTo>
                    <a:pt x="4079" y="825"/>
                    <a:pt x="4144" y="803"/>
                    <a:pt x="4202" y="766"/>
                  </a:cubicBezTo>
                  <a:cubicBezTo>
                    <a:pt x="4322" y="680"/>
                    <a:pt x="4381" y="533"/>
                    <a:pt x="4347" y="391"/>
                  </a:cubicBezTo>
                  <a:lnTo>
                    <a:pt x="4347" y="391"/>
                  </a:lnTo>
                  <a:cubicBezTo>
                    <a:pt x="4273" y="409"/>
                    <a:pt x="4199" y="434"/>
                    <a:pt x="4125" y="452"/>
                  </a:cubicBezTo>
                  <a:cubicBezTo>
                    <a:pt x="4118" y="454"/>
                    <a:pt x="4111" y="455"/>
                    <a:pt x="4104" y="455"/>
                  </a:cubicBezTo>
                  <a:cubicBezTo>
                    <a:pt x="4016" y="455"/>
                    <a:pt x="3969" y="335"/>
                    <a:pt x="4055" y="286"/>
                  </a:cubicBezTo>
                  <a:cubicBezTo>
                    <a:pt x="4113" y="252"/>
                    <a:pt x="4168" y="215"/>
                    <a:pt x="4230" y="182"/>
                  </a:cubicBezTo>
                  <a:cubicBezTo>
                    <a:pt x="4168" y="129"/>
                    <a:pt x="4092" y="98"/>
                    <a:pt x="4008" y="98"/>
                  </a:cubicBezTo>
                  <a:cubicBezTo>
                    <a:pt x="3882" y="98"/>
                    <a:pt x="3756" y="92"/>
                    <a:pt x="3630" y="89"/>
                  </a:cubicBezTo>
                  <a:cubicBezTo>
                    <a:pt x="2731" y="68"/>
                    <a:pt x="1826" y="1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241400" y="3289263"/>
              <a:ext cx="20875" cy="85175"/>
            </a:xfrm>
            <a:custGeom>
              <a:avLst/>
              <a:gdLst/>
              <a:ahLst/>
              <a:cxnLst/>
              <a:rect l="l" t="t" r="r" b="b"/>
              <a:pathLst>
                <a:path w="835" h="3407" extrusionOk="0">
                  <a:moveTo>
                    <a:pt x="426" y="1"/>
                  </a:moveTo>
                  <a:cubicBezTo>
                    <a:pt x="408" y="1"/>
                    <a:pt x="390" y="2"/>
                    <a:pt x="373" y="4"/>
                  </a:cubicBezTo>
                  <a:cubicBezTo>
                    <a:pt x="210" y="22"/>
                    <a:pt x="65" y="133"/>
                    <a:pt x="83" y="346"/>
                  </a:cubicBezTo>
                  <a:cubicBezTo>
                    <a:pt x="160" y="1281"/>
                    <a:pt x="0" y="2214"/>
                    <a:pt x="157" y="3147"/>
                  </a:cubicBezTo>
                  <a:cubicBezTo>
                    <a:pt x="189" y="3330"/>
                    <a:pt x="317" y="3406"/>
                    <a:pt x="456" y="3406"/>
                  </a:cubicBezTo>
                  <a:cubicBezTo>
                    <a:pt x="464" y="3406"/>
                    <a:pt x="472" y="3406"/>
                    <a:pt x="480" y="3405"/>
                  </a:cubicBezTo>
                  <a:cubicBezTo>
                    <a:pt x="63" y="3334"/>
                    <a:pt x="53" y="2686"/>
                    <a:pt x="465" y="2686"/>
                  </a:cubicBezTo>
                  <a:cubicBezTo>
                    <a:pt x="479" y="2686"/>
                    <a:pt x="493" y="2687"/>
                    <a:pt x="508" y="2688"/>
                  </a:cubicBezTo>
                  <a:cubicBezTo>
                    <a:pt x="616" y="2700"/>
                    <a:pt x="727" y="2700"/>
                    <a:pt x="834" y="2707"/>
                  </a:cubicBezTo>
                  <a:cubicBezTo>
                    <a:pt x="834" y="2697"/>
                    <a:pt x="834" y="2688"/>
                    <a:pt x="834" y="2679"/>
                  </a:cubicBezTo>
                  <a:cubicBezTo>
                    <a:pt x="770" y="2670"/>
                    <a:pt x="733" y="2602"/>
                    <a:pt x="761" y="2543"/>
                  </a:cubicBezTo>
                  <a:cubicBezTo>
                    <a:pt x="776" y="2510"/>
                    <a:pt x="794" y="2479"/>
                    <a:pt x="813" y="2445"/>
                  </a:cubicBezTo>
                  <a:cubicBezTo>
                    <a:pt x="804" y="2279"/>
                    <a:pt x="801" y="2112"/>
                    <a:pt x="804" y="1943"/>
                  </a:cubicBezTo>
                  <a:cubicBezTo>
                    <a:pt x="767" y="1925"/>
                    <a:pt x="745" y="1882"/>
                    <a:pt x="754" y="1842"/>
                  </a:cubicBezTo>
                  <a:cubicBezTo>
                    <a:pt x="764" y="1777"/>
                    <a:pt x="782" y="1718"/>
                    <a:pt x="807" y="1660"/>
                  </a:cubicBezTo>
                  <a:cubicBezTo>
                    <a:pt x="813" y="1435"/>
                    <a:pt x="822" y="1207"/>
                    <a:pt x="828" y="983"/>
                  </a:cubicBezTo>
                  <a:cubicBezTo>
                    <a:pt x="751" y="974"/>
                    <a:pt x="727" y="847"/>
                    <a:pt x="816" y="810"/>
                  </a:cubicBezTo>
                  <a:lnTo>
                    <a:pt x="822" y="804"/>
                  </a:lnTo>
                  <a:cubicBezTo>
                    <a:pt x="822" y="758"/>
                    <a:pt x="819" y="712"/>
                    <a:pt x="819" y="666"/>
                  </a:cubicBezTo>
                  <a:cubicBezTo>
                    <a:pt x="816" y="558"/>
                    <a:pt x="819" y="450"/>
                    <a:pt x="810" y="346"/>
                  </a:cubicBezTo>
                  <a:cubicBezTo>
                    <a:pt x="790" y="113"/>
                    <a:pt x="60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242700" y="3356388"/>
              <a:ext cx="107225" cy="19625"/>
            </a:xfrm>
            <a:custGeom>
              <a:avLst/>
              <a:gdLst/>
              <a:ahLst/>
              <a:cxnLst/>
              <a:rect l="l" t="t" r="r" b="b"/>
              <a:pathLst>
                <a:path w="4289" h="785" extrusionOk="0">
                  <a:moveTo>
                    <a:pt x="410" y="1"/>
                  </a:moveTo>
                  <a:cubicBezTo>
                    <a:pt x="1" y="1"/>
                    <a:pt x="8" y="646"/>
                    <a:pt x="425" y="720"/>
                  </a:cubicBezTo>
                  <a:cubicBezTo>
                    <a:pt x="435" y="723"/>
                    <a:pt x="444" y="726"/>
                    <a:pt x="453" y="730"/>
                  </a:cubicBezTo>
                  <a:cubicBezTo>
                    <a:pt x="871" y="771"/>
                    <a:pt x="1289" y="785"/>
                    <a:pt x="1709" y="785"/>
                  </a:cubicBezTo>
                  <a:cubicBezTo>
                    <a:pt x="2384" y="785"/>
                    <a:pt x="3060" y="749"/>
                    <a:pt x="3734" y="736"/>
                  </a:cubicBezTo>
                  <a:cubicBezTo>
                    <a:pt x="3734" y="613"/>
                    <a:pt x="3734" y="489"/>
                    <a:pt x="3737" y="366"/>
                  </a:cubicBezTo>
                  <a:cubicBezTo>
                    <a:pt x="3751" y="134"/>
                    <a:pt x="3936" y="20"/>
                    <a:pt x="4115" y="20"/>
                  </a:cubicBezTo>
                  <a:cubicBezTo>
                    <a:pt x="4176" y="20"/>
                    <a:pt x="4236" y="33"/>
                    <a:pt x="4288" y="58"/>
                  </a:cubicBezTo>
                  <a:cubicBezTo>
                    <a:pt x="4233" y="22"/>
                    <a:pt x="4168" y="3"/>
                    <a:pt x="4104" y="3"/>
                  </a:cubicBezTo>
                  <a:cubicBezTo>
                    <a:pt x="3888" y="3"/>
                    <a:pt x="3673" y="9"/>
                    <a:pt x="3460" y="15"/>
                  </a:cubicBezTo>
                  <a:cubicBezTo>
                    <a:pt x="3439" y="43"/>
                    <a:pt x="3414" y="65"/>
                    <a:pt x="3393" y="92"/>
                  </a:cubicBezTo>
                  <a:cubicBezTo>
                    <a:pt x="3376" y="112"/>
                    <a:pt x="3357" y="121"/>
                    <a:pt x="3337" y="121"/>
                  </a:cubicBezTo>
                  <a:cubicBezTo>
                    <a:pt x="3291" y="121"/>
                    <a:pt x="3245" y="73"/>
                    <a:pt x="3245" y="22"/>
                  </a:cubicBezTo>
                  <a:cubicBezTo>
                    <a:pt x="2909" y="31"/>
                    <a:pt x="2574" y="43"/>
                    <a:pt x="2238" y="49"/>
                  </a:cubicBezTo>
                  <a:lnTo>
                    <a:pt x="2164" y="105"/>
                  </a:lnTo>
                  <a:cubicBezTo>
                    <a:pt x="2150" y="115"/>
                    <a:pt x="2136" y="119"/>
                    <a:pt x="2122" y="119"/>
                  </a:cubicBezTo>
                  <a:cubicBezTo>
                    <a:pt x="2083" y="119"/>
                    <a:pt x="2049" y="87"/>
                    <a:pt x="2035" y="49"/>
                  </a:cubicBezTo>
                  <a:cubicBezTo>
                    <a:pt x="1913" y="51"/>
                    <a:pt x="1791" y="54"/>
                    <a:pt x="1670" y="54"/>
                  </a:cubicBezTo>
                  <a:cubicBezTo>
                    <a:pt x="1619" y="54"/>
                    <a:pt x="1569" y="53"/>
                    <a:pt x="1518" y="52"/>
                  </a:cubicBezTo>
                  <a:cubicBezTo>
                    <a:pt x="1490" y="71"/>
                    <a:pt x="1466" y="89"/>
                    <a:pt x="1441" y="105"/>
                  </a:cubicBezTo>
                  <a:cubicBezTo>
                    <a:pt x="1427" y="111"/>
                    <a:pt x="1412" y="114"/>
                    <a:pt x="1398" y="114"/>
                  </a:cubicBezTo>
                  <a:cubicBezTo>
                    <a:pt x="1358" y="114"/>
                    <a:pt x="1318" y="91"/>
                    <a:pt x="1303" y="52"/>
                  </a:cubicBezTo>
                  <a:cubicBezTo>
                    <a:pt x="1130" y="46"/>
                    <a:pt x="958" y="34"/>
                    <a:pt x="782" y="22"/>
                  </a:cubicBezTo>
                  <a:cubicBezTo>
                    <a:pt x="672" y="15"/>
                    <a:pt x="564" y="15"/>
                    <a:pt x="453" y="3"/>
                  </a:cubicBez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335350" y="3356838"/>
              <a:ext cx="19950" cy="115850"/>
            </a:xfrm>
            <a:custGeom>
              <a:avLst/>
              <a:gdLst/>
              <a:ahLst/>
              <a:cxnLst/>
              <a:rect l="l" t="t" r="r" b="b"/>
              <a:pathLst>
                <a:path w="798" h="4634" extrusionOk="0">
                  <a:moveTo>
                    <a:pt x="411" y="1"/>
                  </a:moveTo>
                  <a:cubicBezTo>
                    <a:pt x="232" y="1"/>
                    <a:pt x="48" y="116"/>
                    <a:pt x="34" y="348"/>
                  </a:cubicBezTo>
                  <a:cubicBezTo>
                    <a:pt x="28" y="471"/>
                    <a:pt x="31" y="595"/>
                    <a:pt x="31" y="718"/>
                  </a:cubicBezTo>
                  <a:cubicBezTo>
                    <a:pt x="1" y="1924"/>
                    <a:pt x="124" y="3134"/>
                    <a:pt x="59" y="4341"/>
                  </a:cubicBezTo>
                  <a:cubicBezTo>
                    <a:pt x="47" y="4458"/>
                    <a:pt x="105" y="4571"/>
                    <a:pt x="207" y="4633"/>
                  </a:cubicBezTo>
                  <a:cubicBezTo>
                    <a:pt x="87" y="4427"/>
                    <a:pt x="182" y="4082"/>
                    <a:pt x="499" y="4061"/>
                  </a:cubicBezTo>
                  <a:cubicBezTo>
                    <a:pt x="598" y="4054"/>
                    <a:pt x="693" y="4057"/>
                    <a:pt x="789" y="4054"/>
                  </a:cubicBezTo>
                  <a:cubicBezTo>
                    <a:pt x="792" y="3934"/>
                    <a:pt x="795" y="3817"/>
                    <a:pt x="795" y="3700"/>
                  </a:cubicBezTo>
                  <a:lnTo>
                    <a:pt x="795" y="3700"/>
                  </a:lnTo>
                  <a:cubicBezTo>
                    <a:pt x="773" y="3707"/>
                    <a:pt x="755" y="3719"/>
                    <a:pt x="736" y="3728"/>
                  </a:cubicBezTo>
                  <a:cubicBezTo>
                    <a:pt x="727" y="3731"/>
                    <a:pt x="718" y="3733"/>
                    <a:pt x="709" y="3733"/>
                  </a:cubicBezTo>
                  <a:cubicBezTo>
                    <a:pt x="638" y="3733"/>
                    <a:pt x="592" y="3629"/>
                    <a:pt x="647" y="3574"/>
                  </a:cubicBezTo>
                  <a:cubicBezTo>
                    <a:pt x="696" y="3525"/>
                    <a:pt x="749" y="3485"/>
                    <a:pt x="798" y="3439"/>
                  </a:cubicBezTo>
                  <a:cubicBezTo>
                    <a:pt x="798" y="3242"/>
                    <a:pt x="792" y="3048"/>
                    <a:pt x="786" y="2851"/>
                  </a:cubicBezTo>
                  <a:cubicBezTo>
                    <a:pt x="776" y="2857"/>
                    <a:pt x="767" y="2863"/>
                    <a:pt x="758" y="2869"/>
                  </a:cubicBezTo>
                  <a:cubicBezTo>
                    <a:pt x="746" y="2876"/>
                    <a:pt x="733" y="2878"/>
                    <a:pt x="720" y="2878"/>
                  </a:cubicBezTo>
                  <a:cubicBezTo>
                    <a:pt x="655" y="2878"/>
                    <a:pt x="586" y="2810"/>
                    <a:pt x="635" y="2743"/>
                  </a:cubicBezTo>
                  <a:cubicBezTo>
                    <a:pt x="681" y="2685"/>
                    <a:pt x="730" y="2632"/>
                    <a:pt x="779" y="2577"/>
                  </a:cubicBezTo>
                  <a:cubicBezTo>
                    <a:pt x="773" y="2368"/>
                    <a:pt x="767" y="2158"/>
                    <a:pt x="761" y="1949"/>
                  </a:cubicBezTo>
                  <a:cubicBezTo>
                    <a:pt x="641" y="2017"/>
                    <a:pt x="521" y="2084"/>
                    <a:pt x="395" y="2143"/>
                  </a:cubicBezTo>
                  <a:cubicBezTo>
                    <a:pt x="381" y="2149"/>
                    <a:pt x="368" y="2151"/>
                    <a:pt x="355" y="2151"/>
                  </a:cubicBezTo>
                  <a:cubicBezTo>
                    <a:pt x="270" y="2151"/>
                    <a:pt x="211" y="2029"/>
                    <a:pt x="302" y="1986"/>
                  </a:cubicBezTo>
                  <a:cubicBezTo>
                    <a:pt x="456" y="1915"/>
                    <a:pt x="607" y="1832"/>
                    <a:pt x="755" y="1749"/>
                  </a:cubicBezTo>
                  <a:cubicBezTo>
                    <a:pt x="752" y="1601"/>
                    <a:pt x="746" y="1450"/>
                    <a:pt x="746" y="1303"/>
                  </a:cubicBezTo>
                  <a:cubicBezTo>
                    <a:pt x="662" y="1346"/>
                    <a:pt x="582" y="1389"/>
                    <a:pt x="496" y="1426"/>
                  </a:cubicBezTo>
                  <a:cubicBezTo>
                    <a:pt x="485" y="1430"/>
                    <a:pt x="475" y="1432"/>
                    <a:pt x="465" y="1432"/>
                  </a:cubicBezTo>
                  <a:cubicBezTo>
                    <a:pt x="395" y="1432"/>
                    <a:pt x="358" y="1326"/>
                    <a:pt x="407" y="1275"/>
                  </a:cubicBezTo>
                  <a:cubicBezTo>
                    <a:pt x="518" y="1152"/>
                    <a:pt x="638" y="1038"/>
                    <a:pt x="752" y="918"/>
                  </a:cubicBezTo>
                  <a:cubicBezTo>
                    <a:pt x="752" y="739"/>
                    <a:pt x="752" y="561"/>
                    <a:pt x="761" y="379"/>
                  </a:cubicBezTo>
                  <a:lnTo>
                    <a:pt x="761" y="379"/>
                  </a:lnTo>
                  <a:cubicBezTo>
                    <a:pt x="721" y="404"/>
                    <a:pt x="681" y="428"/>
                    <a:pt x="638" y="450"/>
                  </a:cubicBezTo>
                  <a:cubicBezTo>
                    <a:pt x="625" y="456"/>
                    <a:pt x="613" y="458"/>
                    <a:pt x="600" y="458"/>
                  </a:cubicBezTo>
                  <a:cubicBezTo>
                    <a:pt x="526" y="458"/>
                    <a:pt x="459" y="366"/>
                    <a:pt x="530" y="305"/>
                  </a:cubicBezTo>
                  <a:cubicBezTo>
                    <a:pt x="592" y="253"/>
                    <a:pt x="644" y="197"/>
                    <a:pt x="702" y="145"/>
                  </a:cubicBezTo>
                  <a:cubicBezTo>
                    <a:pt x="675" y="99"/>
                    <a:pt x="635" y="62"/>
                    <a:pt x="585" y="40"/>
                  </a:cubicBezTo>
                  <a:cubicBezTo>
                    <a:pt x="532" y="14"/>
                    <a:pt x="472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337500" y="3458088"/>
              <a:ext cx="86450" cy="20450"/>
            </a:xfrm>
            <a:custGeom>
              <a:avLst/>
              <a:gdLst/>
              <a:ahLst/>
              <a:cxnLst/>
              <a:rect l="l" t="t" r="r" b="b"/>
              <a:pathLst>
                <a:path w="3458" h="818" extrusionOk="0">
                  <a:moveTo>
                    <a:pt x="955" y="1"/>
                  </a:moveTo>
                  <a:cubicBezTo>
                    <a:pt x="871" y="1"/>
                    <a:pt x="787" y="2"/>
                    <a:pt x="703" y="4"/>
                  </a:cubicBezTo>
                  <a:cubicBezTo>
                    <a:pt x="607" y="7"/>
                    <a:pt x="509" y="4"/>
                    <a:pt x="413" y="11"/>
                  </a:cubicBezTo>
                  <a:cubicBezTo>
                    <a:pt x="96" y="32"/>
                    <a:pt x="1" y="377"/>
                    <a:pt x="118" y="583"/>
                  </a:cubicBezTo>
                  <a:cubicBezTo>
                    <a:pt x="170" y="680"/>
                    <a:pt x="270" y="739"/>
                    <a:pt x="377" y="739"/>
                  </a:cubicBezTo>
                  <a:cubicBezTo>
                    <a:pt x="389" y="739"/>
                    <a:pt x="401" y="739"/>
                    <a:pt x="413" y="737"/>
                  </a:cubicBezTo>
                  <a:cubicBezTo>
                    <a:pt x="580" y="725"/>
                    <a:pt x="747" y="721"/>
                    <a:pt x="914" y="721"/>
                  </a:cubicBezTo>
                  <a:cubicBezTo>
                    <a:pt x="1639" y="721"/>
                    <a:pt x="2368" y="809"/>
                    <a:pt x="3088" y="817"/>
                  </a:cubicBezTo>
                  <a:cubicBezTo>
                    <a:pt x="3090" y="817"/>
                    <a:pt x="3092" y="817"/>
                    <a:pt x="3094" y="817"/>
                  </a:cubicBezTo>
                  <a:cubicBezTo>
                    <a:pt x="3351" y="817"/>
                    <a:pt x="3457" y="600"/>
                    <a:pt x="3433" y="401"/>
                  </a:cubicBezTo>
                  <a:lnTo>
                    <a:pt x="3433" y="401"/>
                  </a:lnTo>
                  <a:cubicBezTo>
                    <a:pt x="3404" y="557"/>
                    <a:pt x="3264" y="635"/>
                    <a:pt x="3116" y="635"/>
                  </a:cubicBezTo>
                  <a:cubicBezTo>
                    <a:pt x="2936" y="635"/>
                    <a:pt x="2743" y="521"/>
                    <a:pt x="2716" y="294"/>
                  </a:cubicBezTo>
                  <a:cubicBezTo>
                    <a:pt x="2706" y="220"/>
                    <a:pt x="2700" y="149"/>
                    <a:pt x="2694" y="75"/>
                  </a:cubicBezTo>
                  <a:cubicBezTo>
                    <a:pt x="2116" y="51"/>
                    <a:pt x="1534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408075" y="3371313"/>
              <a:ext cx="1250" cy="1775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22"/>
                    <a:pt x="13" y="43"/>
                    <a:pt x="0" y="68"/>
                  </a:cubicBezTo>
                  <a:cubicBezTo>
                    <a:pt x="4" y="71"/>
                    <a:pt x="7" y="71"/>
                    <a:pt x="10" y="71"/>
                  </a:cubicBezTo>
                  <a:cubicBezTo>
                    <a:pt x="19" y="46"/>
                    <a:pt x="34" y="22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404225" y="3378238"/>
              <a:ext cx="21025" cy="95750"/>
            </a:xfrm>
            <a:custGeom>
              <a:avLst/>
              <a:gdLst/>
              <a:ahLst/>
              <a:cxnLst/>
              <a:rect l="l" t="t" r="r" b="b"/>
              <a:pathLst>
                <a:path w="841" h="3830" extrusionOk="0">
                  <a:moveTo>
                    <a:pt x="148" y="0"/>
                  </a:moveTo>
                  <a:lnTo>
                    <a:pt x="124" y="31"/>
                  </a:lnTo>
                  <a:cubicBezTo>
                    <a:pt x="118" y="253"/>
                    <a:pt x="108" y="471"/>
                    <a:pt x="96" y="693"/>
                  </a:cubicBezTo>
                  <a:cubicBezTo>
                    <a:pt x="108" y="717"/>
                    <a:pt x="108" y="748"/>
                    <a:pt x="96" y="773"/>
                  </a:cubicBezTo>
                  <a:lnTo>
                    <a:pt x="90" y="779"/>
                  </a:lnTo>
                  <a:cubicBezTo>
                    <a:pt x="56" y="1296"/>
                    <a:pt x="13" y="1816"/>
                    <a:pt x="1" y="2333"/>
                  </a:cubicBezTo>
                  <a:cubicBezTo>
                    <a:pt x="7" y="2333"/>
                    <a:pt x="10" y="2330"/>
                    <a:pt x="16" y="2330"/>
                  </a:cubicBezTo>
                  <a:cubicBezTo>
                    <a:pt x="65" y="2330"/>
                    <a:pt x="108" y="2370"/>
                    <a:pt x="108" y="2420"/>
                  </a:cubicBezTo>
                  <a:lnTo>
                    <a:pt x="108" y="2903"/>
                  </a:lnTo>
                  <a:cubicBezTo>
                    <a:pt x="108" y="2953"/>
                    <a:pt x="68" y="2990"/>
                    <a:pt x="22" y="2990"/>
                  </a:cubicBezTo>
                  <a:cubicBezTo>
                    <a:pt x="17" y="2990"/>
                    <a:pt x="12" y="2990"/>
                    <a:pt x="7" y="2989"/>
                  </a:cubicBezTo>
                  <a:lnTo>
                    <a:pt x="7" y="2989"/>
                  </a:lnTo>
                  <a:cubicBezTo>
                    <a:pt x="10" y="3081"/>
                    <a:pt x="19" y="3177"/>
                    <a:pt x="28" y="3269"/>
                  </a:cubicBezTo>
                  <a:cubicBezTo>
                    <a:pt x="34" y="3343"/>
                    <a:pt x="37" y="3414"/>
                    <a:pt x="47" y="3488"/>
                  </a:cubicBezTo>
                  <a:cubicBezTo>
                    <a:pt x="75" y="3715"/>
                    <a:pt x="268" y="3829"/>
                    <a:pt x="448" y="3829"/>
                  </a:cubicBezTo>
                  <a:cubicBezTo>
                    <a:pt x="596" y="3829"/>
                    <a:pt x="735" y="3751"/>
                    <a:pt x="764" y="3595"/>
                  </a:cubicBezTo>
                  <a:cubicBezTo>
                    <a:pt x="773" y="3559"/>
                    <a:pt x="776" y="3522"/>
                    <a:pt x="773" y="3488"/>
                  </a:cubicBezTo>
                  <a:cubicBezTo>
                    <a:pt x="641" y="2429"/>
                    <a:pt x="798" y="1367"/>
                    <a:pt x="841" y="305"/>
                  </a:cubicBezTo>
                  <a:cubicBezTo>
                    <a:pt x="727" y="305"/>
                    <a:pt x="607" y="299"/>
                    <a:pt x="490" y="299"/>
                  </a:cubicBezTo>
                  <a:cubicBezTo>
                    <a:pt x="284" y="299"/>
                    <a:pt x="176" y="157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421375" y="3311038"/>
              <a:ext cx="1275" cy="875"/>
            </a:xfrm>
            <a:custGeom>
              <a:avLst/>
              <a:gdLst/>
              <a:ahLst/>
              <a:cxnLst/>
              <a:rect l="l" t="t" r="r" b="b"/>
              <a:pathLst>
                <a:path w="51" h="35" extrusionOk="0">
                  <a:moveTo>
                    <a:pt x="50" y="1"/>
                  </a:moveTo>
                  <a:cubicBezTo>
                    <a:pt x="43" y="5"/>
                    <a:pt x="37" y="11"/>
                    <a:pt x="30" y="17"/>
                  </a:cubicBezTo>
                  <a:lnTo>
                    <a:pt x="30" y="17"/>
                  </a:lnTo>
                  <a:cubicBezTo>
                    <a:pt x="37" y="12"/>
                    <a:pt x="44" y="6"/>
                    <a:pt x="50" y="1"/>
                  </a:cubicBezTo>
                  <a:close/>
                  <a:moveTo>
                    <a:pt x="30" y="17"/>
                  </a:moveTo>
                  <a:lnTo>
                    <a:pt x="30" y="17"/>
                  </a:lnTo>
                  <a:cubicBezTo>
                    <a:pt x="21" y="23"/>
                    <a:pt x="12" y="30"/>
                    <a:pt x="1" y="35"/>
                  </a:cubicBezTo>
                  <a:lnTo>
                    <a:pt x="7" y="35"/>
                  </a:lnTo>
                  <a:cubicBezTo>
                    <a:pt x="15" y="30"/>
                    <a:pt x="23" y="23"/>
                    <a:pt x="30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435325" y="3309838"/>
              <a:ext cx="5525" cy="3700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203" y="1"/>
                  </a:moveTo>
                  <a:cubicBezTo>
                    <a:pt x="178" y="1"/>
                    <a:pt x="97" y="60"/>
                    <a:pt x="0" y="138"/>
                  </a:cubicBezTo>
                  <a:cubicBezTo>
                    <a:pt x="43" y="141"/>
                    <a:pt x="86" y="144"/>
                    <a:pt x="129" y="147"/>
                  </a:cubicBezTo>
                  <a:cubicBezTo>
                    <a:pt x="139" y="135"/>
                    <a:pt x="145" y="120"/>
                    <a:pt x="154" y="107"/>
                  </a:cubicBezTo>
                  <a:cubicBezTo>
                    <a:pt x="209" y="31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413375" y="3294138"/>
              <a:ext cx="100925" cy="21625"/>
            </a:xfrm>
            <a:custGeom>
              <a:avLst/>
              <a:gdLst/>
              <a:ahLst/>
              <a:cxnLst/>
              <a:rect l="l" t="t" r="r" b="b"/>
              <a:pathLst>
                <a:path w="4037" h="865" extrusionOk="0">
                  <a:moveTo>
                    <a:pt x="394" y="1"/>
                  </a:moveTo>
                  <a:cubicBezTo>
                    <a:pt x="167" y="1"/>
                    <a:pt x="21" y="202"/>
                    <a:pt x="10" y="388"/>
                  </a:cubicBezTo>
                  <a:cubicBezTo>
                    <a:pt x="1" y="486"/>
                    <a:pt x="41" y="582"/>
                    <a:pt x="118" y="643"/>
                  </a:cubicBezTo>
                  <a:cubicBezTo>
                    <a:pt x="262" y="545"/>
                    <a:pt x="413" y="458"/>
                    <a:pt x="570" y="381"/>
                  </a:cubicBezTo>
                  <a:cubicBezTo>
                    <a:pt x="586" y="373"/>
                    <a:pt x="601" y="370"/>
                    <a:pt x="616" y="370"/>
                  </a:cubicBezTo>
                  <a:cubicBezTo>
                    <a:pt x="688" y="370"/>
                    <a:pt x="740" y="459"/>
                    <a:pt x="681" y="523"/>
                  </a:cubicBezTo>
                  <a:cubicBezTo>
                    <a:pt x="623" y="597"/>
                    <a:pt x="555" y="662"/>
                    <a:pt x="493" y="732"/>
                  </a:cubicBezTo>
                  <a:cubicBezTo>
                    <a:pt x="552" y="739"/>
                    <a:pt x="610" y="748"/>
                    <a:pt x="672" y="754"/>
                  </a:cubicBezTo>
                  <a:cubicBezTo>
                    <a:pt x="866" y="609"/>
                    <a:pt x="1075" y="483"/>
                    <a:pt x="1297" y="381"/>
                  </a:cubicBezTo>
                  <a:cubicBezTo>
                    <a:pt x="1309" y="376"/>
                    <a:pt x="1323" y="373"/>
                    <a:pt x="1337" y="373"/>
                  </a:cubicBezTo>
                  <a:cubicBezTo>
                    <a:pt x="1403" y="373"/>
                    <a:pt x="1471" y="436"/>
                    <a:pt x="1423" y="505"/>
                  </a:cubicBezTo>
                  <a:cubicBezTo>
                    <a:pt x="1355" y="597"/>
                    <a:pt x="1288" y="689"/>
                    <a:pt x="1220" y="782"/>
                  </a:cubicBezTo>
                  <a:cubicBezTo>
                    <a:pt x="1481" y="791"/>
                    <a:pt x="1743" y="791"/>
                    <a:pt x="2005" y="794"/>
                  </a:cubicBezTo>
                  <a:cubicBezTo>
                    <a:pt x="2165" y="649"/>
                    <a:pt x="2331" y="511"/>
                    <a:pt x="2510" y="381"/>
                  </a:cubicBezTo>
                  <a:cubicBezTo>
                    <a:pt x="2522" y="372"/>
                    <a:pt x="2537" y="367"/>
                    <a:pt x="2552" y="367"/>
                  </a:cubicBezTo>
                  <a:cubicBezTo>
                    <a:pt x="2607" y="367"/>
                    <a:pt x="2664" y="427"/>
                    <a:pt x="2642" y="483"/>
                  </a:cubicBezTo>
                  <a:cubicBezTo>
                    <a:pt x="2596" y="594"/>
                    <a:pt x="2543" y="699"/>
                    <a:pt x="2482" y="800"/>
                  </a:cubicBezTo>
                  <a:cubicBezTo>
                    <a:pt x="2657" y="806"/>
                    <a:pt x="2830" y="815"/>
                    <a:pt x="3002" y="831"/>
                  </a:cubicBezTo>
                  <a:lnTo>
                    <a:pt x="3113" y="745"/>
                  </a:lnTo>
                  <a:cubicBezTo>
                    <a:pt x="3128" y="733"/>
                    <a:pt x="3143" y="728"/>
                    <a:pt x="3159" y="728"/>
                  </a:cubicBezTo>
                  <a:cubicBezTo>
                    <a:pt x="3213" y="728"/>
                    <a:pt x="3262" y="791"/>
                    <a:pt x="3245" y="846"/>
                  </a:cubicBezTo>
                  <a:lnTo>
                    <a:pt x="3242" y="856"/>
                  </a:lnTo>
                  <a:lnTo>
                    <a:pt x="3298" y="865"/>
                  </a:lnTo>
                  <a:cubicBezTo>
                    <a:pt x="3301" y="763"/>
                    <a:pt x="3310" y="659"/>
                    <a:pt x="3310" y="557"/>
                  </a:cubicBezTo>
                  <a:cubicBezTo>
                    <a:pt x="3311" y="324"/>
                    <a:pt x="3490" y="209"/>
                    <a:pt x="3670" y="209"/>
                  </a:cubicBezTo>
                  <a:cubicBezTo>
                    <a:pt x="3839" y="209"/>
                    <a:pt x="4009" y="312"/>
                    <a:pt x="4030" y="517"/>
                  </a:cubicBezTo>
                  <a:cubicBezTo>
                    <a:pt x="4036" y="363"/>
                    <a:pt x="3922" y="228"/>
                    <a:pt x="3768" y="209"/>
                  </a:cubicBezTo>
                  <a:cubicBezTo>
                    <a:pt x="2759" y="15"/>
                    <a:pt x="1734" y="151"/>
                    <a:pt x="721" y="40"/>
                  </a:cubicBezTo>
                  <a:cubicBezTo>
                    <a:pt x="635" y="27"/>
                    <a:pt x="549" y="21"/>
                    <a:pt x="459" y="6"/>
                  </a:cubicBezTo>
                  <a:cubicBezTo>
                    <a:pt x="437" y="2"/>
                    <a:pt x="41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408000" y="3367513"/>
              <a:ext cx="104325" cy="19225"/>
            </a:xfrm>
            <a:custGeom>
              <a:avLst/>
              <a:gdLst/>
              <a:ahLst/>
              <a:cxnLst/>
              <a:rect l="l" t="t" r="r" b="b"/>
              <a:pathLst>
                <a:path w="4173" h="769" extrusionOk="0">
                  <a:moveTo>
                    <a:pt x="3761" y="0"/>
                  </a:moveTo>
                  <a:cubicBezTo>
                    <a:pt x="3750" y="0"/>
                    <a:pt x="3739" y="0"/>
                    <a:pt x="3728" y="1"/>
                  </a:cubicBezTo>
                  <a:cubicBezTo>
                    <a:pt x="3611" y="11"/>
                    <a:pt x="3497" y="11"/>
                    <a:pt x="3377" y="17"/>
                  </a:cubicBezTo>
                  <a:cubicBezTo>
                    <a:pt x="3073" y="32"/>
                    <a:pt x="2769" y="37"/>
                    <a:pt x="2465" y="37"/>
                  </a:cubicBezTo>
                  <a:cubicBezTo>
                    <a:pt x="1758" y="37"/>
                    <a:pt x="1050" y="8"/>
                    <a:pt x="339" y="1"/>
                  </a:cubicBezTo>
                  <a:cubicBezTo>
                    <a:pt x="293" y="1"/>
                    <a:pt x="247" y="11"/>
                    <a:pt x="204" y="29"/>
                  </a:cubicBezTo>
                  <a:cubicBezTo>
                    <a:pt x="164" y="60"/>
                    <a:pt x="117" y="84"/>
                    <a:pt x="74" y="115"/>
                  </a:cubicBezTo>
                  <a:cubicBezTo>
                    <a:pt x="65" y="128"/>
                    <a:pt x="59" y="140"/>
                    <a:pt x="53" y="152"/>
                  </a:cubicBezTo>
                  <a:cubicBezTo>
                    <a:pt x="37" y="174"/>
                    <a:pt x="25" y="198"/>
                    <a:pt x="13" y="223"/>
                  </a:cubicBezTo>
                  <a:cubicBezTo>
                    <a:pt x="65" y="241"/>
                    <a:pt x="102" y="303"/>
                    <a:pt x="65" y="352"/>
                  </a:cubicBezTo>
                  <a:cubicBezTo>
                    <a:pt x="43" y="380"/>
                    <a:pt x="22" y="405"/>
                    <a:pt x="0" y="429"/>
                  </a:cubicBezTo>
                  <a:cubicBezTo>
                    <a:pt x="25" y="586"/>
                    <a:pt x="136" y="725"/>
                    <a:pt x="339" y="728"/>
                  </a:cubicBezTo>
                  <a:cubicBezTo>
                    <a:pt x="456" y="728"/>
                    <a:pt x="573" y="731"/>
                    <a:pt x="690" y="734"/>
                  </a:cubicBezTo>
                  <a:cubicBezTo>
                    <a:pt x="1302" y="745"/>
                    <a:pt x="1911" y="768"/>
                    <a:pt x="2521" y="768"/>
                  </a:cubicBezTo>
                  <a:cubicBezTo>
                    <a:pt x="2923" y="768"/>
                    <a:pt x="3325" y="758"/>
                    <a:pt x="3728" y="728"/>
                  </a:cubicBezTo>
                  <a:cubicBezTo>
                    <a:pt x="3765" y="722"/>
                    <a:pt x="3805" y="712"/>
                    <a:pt x="3839" y="697"/>
                  </a:cubicBezTo>
                  <a:cubicBezTo>
                    <a:pt x="3848" y="694"/>
                    <a:pt x="3857" y="694"/>
                    <a:pt x="3863" y="688"/>
                  </a:cubicBezTo>
                  <a:cubicBezTo>
                    <a:pt x="3876" y="685"/>
                    <a:pt x="3885" y="679"/>
                    <a:pt x="3897" y="672"/>
                  </a:cubicBezTo>
                  <a:cubicBezTo>
                    <a:pt x="4172" y="502"/>
                    <a:pt x="4131" y="0"/>
                    <a:pt x="3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259625" y="3197388"/>
              <a:ext cx="153750" cy="162000"/>
            </a:xfrm>
            <a:custGeom>
              <a:avLst/>
              <a:gdLst/>
              <a:ahLst/>
              <a:cxnLst/>
              <a:rect l="l" t="t" r="r" b="b"/>
              <a:pathLst>
                <a:path w="6150" h="6480" extrusionOk="0">
                  <a:moveTo>
                    <a:pt x="5748" y="3325"/>
                  </a:moveTo>
                  <a:lnTo>
                    <a:pt x="5748" y="3325"/>
                  </a:lnTo>
                  <a:cubicBezTo>
                    <a:pt x="5581" y="3396"/>
                    <a:pt x="5424" y="3485"/>
                    <a:pt x="5280" y="3590"/>
                  </a:cubicBezTo>
                  <a:cubicBezTo>
                    <a:pt x="5274" y="3568"/>
                    <a:pt x="5261" y="3550"/>
                    <a:pt x="5246" y="3534"/>
                  </a:cubicBezTo>
                  <a:cubicBezTo>
                    <a:pt x="5412" y="3463"/>
                    <a:pt x="5578" y="3393"/>
                    <a:pt x="5748" y="3325"/>
                  </a:cubicBezTo>
                  <a:close/>
                  <a:moveTo>
                    <a:pt x="5309" y="0"/>
                  </a:moveTo>
                  <a:cubicBezTo>
                    <a:pt x="5294" y="0"/>
                    <a:pt x="5279" y="5"/>
                    <a:pt x="5264" y="16"/>
                  </a:cubicBezTo>
                  <a:cubicBezTo>
                    <a:pt x="5175" y="81"/>
                    <a:pt x="5086" y="136"/>
                    <a:pt x="4997" y="201"/>
                  </a:cubicBezTo>
                  <a:cubicBezTo>
                    <a:pt x="4670" y="435"/>
                    <a:pt x="4329" y="644"/>
                    <a:pt x="3975" y="829"/>
                  </a:cubicBezTo>
                  <a:cubicBezTo>
                    <a:pt x="3879" y="878"/>
                    <a:pt x="3790" y="936"/>
                    <a:pt x="3691" y="982"/>
                  </a:cubicBezTo>
                  <a:cubicBezTo>
                    <a:pt x="3598" y="1025"/>
                    <a:pt x="3655" y="1149"/>
                    <a:pt x="3742" y="1149"/>
                  </a:cubicBezTo>
                  <a:cubicBezTo>
                    <a:pt x="3755" y="1149"/>
                    <a:pt x="3769" y="1146"/>
                    <a:pt x="3784" y="1139"/>
                  </a:cubicBezTo>
                  <a:cubicBezTo>
                    <a:pt x="3845" y="1112"/>
                    <a:pt x="3904" y="1078"/>
                    <a:pt x="3965" y="1047"/>
                  </a:cubicBezTo>
                  <a:cubicBezTo>
                    <a:pt x="4242" y="915"/>
                    <a:pt x="4513" y="767"/>
                    <a:pt x="4772" y="601"/>
                  </a:cubicBezTo>
                  <a:cubicBezTo>
                    <a:pt x="4975" y="469"/>
                    <a:pt x="5064" y="419"/>
                    <a:pt x="5082" y="419"/>
                  </a:cubicBezTo>
                  <a:cubicBezTo>
                    <a:pt x="5133" y="419"/>
                    <a:pt x="4639" y="807"/>
                    <a:pt x="4553" y="899"/>
                  </a:cubicBezTo>
                  <a:cubicBezTo>
                    <a:pt x="4359" y="1106"/>
                    <a:pt x="4159" y="1300"/>
                    <a:pt x="3962" y="1493"/>
                  </a:cubicBezTo>
                  <a:cubicBezTo>
                    <a:pt x="3722" y="1721"/>
                    <a:pt x="3504" y="1968"/>
                    <a:pt x="3300" y="2226"/>
                  </a:cubicBezTo>
                  <a:cubicBezTo>
                    <a:pt x="3253" y="2288"/>
                    <a:pt x="3321" y="2360"/>
                    <a:pt x="3385" y="2360"/>
                  </a:cubicBezTo>
                  <a:cubicBezTo>
                    <a:pt x="3390" y="2360"/>
                    <a:pt x="3396" y="2360"/>
                    <a:pt x="3402" y="2358"/>
                  </a:cubicBezTo>
                  <a:cubicBezTo>
                    <a:pt x="3593" y="2315"/>
                    <a:pt x="3781" y="2248"/>
                    <a:pt x="3956" y="2161"/>
                  </a:cubicBezTo>
                  <a:cubicBezTo>
                    <a:pt x="4513" y="1894"/>
                    <a:pt x="4963" y="1457"/>
                    <a:pt x="5471" y="1069"/>
                  </a:cubicBezTo>
                  <a:cubicBezTo>
                    <a:pt x="5590" y="977"/>
                    <a:pt x="5655" y="938"/>
                    <a:pt x="5678" y="938"/>
                  </a:cubicBezTo>
                  <a:cubicBezTo>
                    <a:pt x="5794" y="938"/>
                    <a:pt x="4924" y="1872"/>
                    <a:pt x="4796" y="1995"/>
                  </a:cubicBezTo>
                  <a:cubicBezTo>
                    <a:pt x="4523" y="2260"/>
                    <a:pt x="4239" y="2512"/>
                    <a:pt x="3965" y="2774"/>
                  </a:cubicBezTo>
                  <a:cubicBezTo>
                    <a:pt x="3827" y="2903"/>
                    <a:pt x="3685" y="3033"/>
                    <a:pt x="3556" y="3174"/>
                  </a:cubicBezTo>
                  <a:cubicBezTo>
                    <a:pt x="3507" y="3229"/>
                    <a:pt x="3542" y="3334"/>
                    <a:pt x="3615" y="3334"/>
                  </a:cubicBezTo>
                  <a:cubicBezTo>
                    <a:pt x="3625" y="3334"/>
                    <a:pt x="3635" y="3332"/>
                    <a:pt x="3645" y="3328"/>
                  </a:cubicBezTo>
                  <a:cubicBezTo>
                    <a:pt x="3759" y="3282"/>
                    <a:pt x="3867" y="3230"/>
                    <a:pt x="3978" y="3174"/>
                  </a:cubicBezTo>
                  <a:cubicBezTo>
                    <a:pt x="4486" y="2919"/>
                    <a:pt x="4932" y="2568"/>
                    <a:pt x="5418" y="2263"/>
                  </a:cubicBezTo>
                  <a:cubicBezTo>
                    <a:pt x="5615" y="2140"/>
                    <a:pt x="5723" y="2091"/>
                    <a:pt x="5770" y="2091"/>
                  </a:cubicBezTo>
                  <a:cubicBezTo>
                    <a:pt x="5944" y="2091"/>
                    <a:pt x="5288" y="2760"/>
                    <a:pt x="5147" y="2891"/>
                  </a:cubicBezTo>
                  <a:cubicBezTo>
                    <a:pt x="4809" y="3211"/>
                    <a:pt x="4402" y="3470"/>
                    <a:pt x="3999" y="3710"/>
                  </a:cubicBezTo>
                  <a:lnTo>
                    <a:pt x="3873" y="3784"/>
                  </a:lnTo>
                  <a:cubicBezTo>
                    <a:pt x="3815" y="3817"/>
                    <a:pt x="3753" y="3854"/>
                    <a:pt x="3694" y="3888"/>
                  </a:cubicBezTo>
                  <a:cubicBezTo>
                    <a:pt x="3612" y="3937"/>
                    <a:pt x="3659" y="4057"/>
                    <a:pt x="3744" y="4057"/>
                  </a:cubicBezTo>
                  <a:cubicBezTo>
                    <a:pt x="3751" y="4057"/>
                    <a:pt x="3758" y="4056"/>
                    <a:pt x="3765" y="4054"/>
                  </a:cubicBezTo>
                  <a:cubicBezTo>
                    <a:pt x="3842" y="4036"/>
                    <a:pt x="3916" y="4011"/>
                    <a:pt x="3990" y="3990"/>
                  </a:cubicBezTo>
                  <a:lnTo>
                    <a:pt x="4012" y="3984"/>
                  </a:lnTo>
                  <a:cubicBezTo>
                    <a:pt x="4329" y="3894"/>
                    <a:pt x="4639" y="3787"/>
                    <a:pt x="4947" y="3657"/>
                  </a:cubicBezTo>
                  <a:lnTo>
                    <a:pt x="4947" y="3657"/>
                  </a:lnTo>
                  <a:cubicBezTo>
                    <a:pt x="4289" y="4076"/>
                    <a:pt x="3658" y="4529"/>
                    <a:pt x="3051" y="5015"/>
                  </a:cubicBezTo>
                  <a:cubicBezTo>
                    <a:pt x="2655" y="5325"/>
                    <a:pt x="1998" y="5694"/>
                    <a:pt x="1723" y="6117"/>
                  </a:cubicBezTo>
                  <a:lnTo>
                    <a:pt x="1723" y="6117"/>
                  </a:lnTo>
                  <a:cubicBezTo>
                    <a:pt x="2089" y="5552"/>
                    <a:pt x="2538" y="5039"/>
                    <a:pt x="2962" y="4513"/>
                  </a:cubicBezTo>
                  <a:cubicBezTo>
                    <a:pt x="2983" y="4482"/>
                    <a:pt x="2987" y="4442"/>
                    <a:pt x="2968" y="4408"/>
                  </a:cubicBezTo>
                  <a:cubicBezTo>
                    <a:pt x="2956" y="4376"/>
                    <a:pt x="2926" y="4356"/>
                    <a:pt x="2895" y="4356"/>
                  </a:cubicBezTo>
                  <a:cubicBezTo>
                    <a:pt x="2880" y="4356"/>
                    <a:pt x="2864" y="4361"/>
                    <a:pt x="2851" y="4372"/>
                  </a:cubicBezTo>
                  <a:cubicBezTo>
                    <a:pt x="2836" y="4381"/>
                    <a:pt x="2823" y="4393"/>
                    <a:pt x="2808" y="4405"/>
                  </a:cubicBezTo>
                  <a:cubicBezTo>
                    <a:pt x="2352" y="4719"/>
                    <a:pt x="1998" y="5110"/>
                    <a:pt x="1632" y="5526"/>
                  </a:cubicBezTo>
                  <a:cubicBezTo>
                    <a:pt x="1499" y="5678"/>
                    <a:pt x="1057" y="6176"/>
                    <a:pt x="964" y="6176"/>
                  </a:cubicBezTo>
                  <a:cubicBezTo>
                    <a:pt x="920" y="6176"/>
                    <a:pt x="955" y="6062"/>
                    <a:pt x="1143" y="5741"/>
                  </a:cubicBezTo>
                  <a:cubicBezTo>
                    <a:pt x="1395" y="5307"/>
                    <a:pt x="1792" y="4904"/>
                    <a:pt x="2112" y="4513"/>
                  </a:cubicBezTo>
                  <a:cubicBezTo>
                    <a:pt x="2155" y="4470"/>
                    <a:pt x="2137" y="4393"/>
                    <a:pt x="2078" y="4375"/>
                  </a:cubicBezTo>
                  <a:cubicBezTo>
                    <a:pt x="2069" y="4371"/>
                    <a:pt x="2058" y="4368"/>
                    <a:pt x="2048" y="4368"/>
                  </a:cubicBezTo>
                  <a:cubicBezTo>
                    <a:pt x="2041" y="4368"/>
                    <a:pt x="2035" y="4369"/>
                    <a:pt x="2029" y="4372"/>
                  </a:cubicBezTo>
                  <a:cubicBezTo>
                    <a:pt x="2014" y="4372"/>
                    <a:pt x="1998" y="4378"/>
                    <a:pt x="1986" y="4387"/>
                  </a:cubicBezTo>
                  <a:cubicBezTo>
                    <a:pt x="1454" y="4802"/>
                    <a:pt x="1081" y="5357"/>
                    <a:pt x="607" y="5834"/>
                  </a:cubicBezTo>
                  <a:cubicBezTo>
                    <a:pt x="448" y="5993"/>
                    <a:pt x="372" y="6056"/>
                    <a:pt x="351" y="6056"/>
                  </a:cubicBezTo>
                  <a:cubicBezTo>
                    <a:pt x="273" y="6056"/>
                    <a:pt x="900" y="5245"/>
                    <a:pt x="893" y="5245"/>
                  </a:cubicBezTo>
                  <a:cubicBezTo>
                    <a:pt x="893" y="5245"/>
                    <a:pt x="892" y="5246"/>
                    <a:pt x="890" y="5249"/>
                  </a:cubicBezTo>
                  <a:lnTo>
                    <a:pt x="890" y="5249"/>
                  </a:lnTo>
                  <a:cubicBezTo>
                    <a:pt x="1087" y="5019"/>
                    <a:pt x="1261" y="4766"/>
                    <a:pt x="1401" y="4498"/>
                  </a:cubicBezTo>
                  <a:cubicBezTo>
                    <a:pt x="1431" y="4436"/>
                    <a:pt x="1385" y="4359"/>
                    <a:pt x="1325" y="4359"/>
                  </a:cubicBezTo>
                  <a:cubicBezTo>
                    <a:pt x="1310" y="4359"/>
                    <a:pt x="1294" y="4364"/>
                    <a:pt x="1278" y="4375"/>
                  </a:cubicBezTo>
                  <a:cubicBezTo>
                    <a:pt x="1007" y="4550"/>
                    <a:pt x="761" y="4762"/>
                    <a:pt x="546" y="5006"/>
                  </a:cubicBezTo>
                  <a:cubicBezTo>
                    <a:pt x="395" y="5168"/>
                    <a:pt x="313" y="5232"/>
                    <a:pt x="275" y="5232"/>
                  </a:cubicBezTo>
                  <a:cubicBezTo>
                    <a:pt x="157" y="5232"/>
                    <a:pt x="494" y="4583"/>
                    <a:pt x="564" y="4356"/>
                  </a:cubicBezTo>
                  <a:cubicBezTo>
                    <a:pt x="567" y="4347"/>
                    <a:pt x="564" y="4341"/>
                    <a:pt x="564" y="4335"/>
                  </a:cubicBezTo>
                  <a:cubicBezTo>
                    <a:pt x="566" y="4279"/>
                    <a:pt x="522" y="4242"/>
                    <a:pt x="475" y="4242"/>
                  </a:cubicBezTo>
                  <a:cubicBezTo>
                    <a:pt x="453" y="4242"/>
                    <a:pt x="431" y="4250"/>
                    <a:pt x="413" y="4267"/>
                  </a:cubicBezTo>
                  <a:lnTo>
                    <a:pt x="305" y="4338"/>
                  </a:lnTo>
                  <a:lnTo>
                    <a:pt x="96" y="4479"/>
                  </a:lnTo>
                  <a:lnTo>
                    <a:pt x="90" y="4485"/>
                  </a:lnTo>
                  <a:cubicBezTo>
                    <a:pt x="1" y="4522"/>
                    <a:pt x="25" y="4652"/>
                    <a:pt x="102" y="4658"/>
                  </a:cubicBezTo>
                  <a:cubicBezTo>
                    <a:pt x="111" y="4658"/>
                    <a:pt x="117" y="4662"/>
                    <a:pt x="126" y="4662"/>
                  </a:cubicBezTo>
                  <a:cubicBezTo>
                    <a:pt x="130" y="4662"/>
                    <a:pt x="134" y="4661"/>
                    <a:pt x="139" y="4658"/>
                  </a:cubicBezTo>
                  <a:cubicBezTo>
                    <a:pt x="199" y="4633"/>
                    <a:pt x="244" y="4622"/>
                    <a:pt x="275" y="4622"/>
                  </a:cubicBezTo>
                  <a:cubicBezTo>
                    <a:pt x="463" y="4622"/>
                    <a:pt x="202" y="5019"/>
                    <a:pt x="81" y="5335"/>
                  </a:cubicBezTo>
                  <a:cubicBezTo>
                    <a:pt x="56" y="5393"/>
                    <a:pt x="41" y="5452"/>
                    <a:pt x="28" y="5514"/>
                  </a:cubicBezTo>
                  <a:cubicBezTo>
                    <a:pt x="22" y="5557"/>
                    <a:pt x="41" y="5597"/>
                    <a:pt x="78" y="5618"/>
                  </a:cubicBezTo>
                  <a:cubicBezTo>
                    <a:pt x="91" y="5625"/>
                    <a:pt x="105" y="5629"/>
                    <a:pt x="119" y="5629"/>
                  </a:cubicBezTo>
                  <a:cubicBezTo>
                    <a:pt x="142" y="5629"/>
                    <a:pt x="165" y="5620"/>
                    <a:pt x="182" y="5603"/>
                  </a:cubicBezTo>
                  <a:cubicBezTo>
                    <a:pt x="355" y="5452"/>
                    <a:pt x="1045" y="4702"/>
                    <a:pt x="1084" y="4702"/>
                  </a:cubicBezTo>
                  <a:cubicBezTo>
                    <a:pt x="1099" y="4702"/>
                    <a:pt x="1014" y="4816"/>
                    <a:pt x="761" y="5126"/>
                  </a:cubicBezTo>
                  <a:cubicBezTo>
                    <a:pt x="499" y="5446"/>
                    <a:pt x="265" y="5751"/>
                    <a:pt x="87" y="6120"/>
                  </a:cubicBezTo>
                  <a:cubicBezTo>
                    <a:pt x="72" y="6154"/>
                    <a:pt x="53" y="6185"/>
                    <a:pt x="38" y="6218"/>
                  </a:cubicBezTo>
                  <a:cubicBezTo>
                    <a:pt x="10" y="6277"/>
                    <a:pt x="44" y="6345"/>
                    <a:pt x="108" y="6354"/>
                  </a:cubicBezTo>
                  <a:cubicBezTo>
                    <a:pt x="113" y="6355"/>
                    <a:pt x="118" y="6355"/>
                    <a:pt x="122" y="6355"/>
                  </a:cubicBezTo>
                  <a:cubicBezTo>
                    <a:pt x="136" y="6355"/>
                    <a:pt x="149" y="6352"/>
                    <a:pt x="161" y="6345"/>
                  </a:cubicBezTo>
                  <a:cubicBezTo>
                    <a:pt x="552" y="6129"/>
                    <a:pt x="850" y="5837"/>
                    <a:pt x="1133" y="5520"/>
                  </a:cubicBezTo>
                  <a:lnTo>
                    <a:pt x="1133" y="5520"/>
                  </a:lnTo>
                  <a:cubicBezTo>
                    <a:pt x="930" y="5778"/>
                    <a:pt x="764" y="6061"/>
                    <a:pt x="635" y="6363"/>
                  </a:cubicBezTo>
                  <a:cubicBezTo>
                    <a:pt x="629" y="6378"/>
                    <a:pt x="629" y="6394"/>
                    <a:pt x="635" y="6409"/>
                  </a:cubicBezTo>
                  <a:cubicBezTo>
                    <a:pt x="651" y="6450"/>
                    <a:pt x="688" y="6474"/>
                    <a:pt x="728" y="6474"/>
                  </a:cubicBezTo>
                  <a:cubicBezTo>
                    <a:pt x="742" y="6474"/>
                    <a:pt x="757" y="6471"/>
                    <a:pt x="770" y="6465"/>
                  </a:cubicBezTo>
                  <a:cubicBezTo>
                    <a:pt x="798" y="6449"/>
                    <a:pt x="820" y="6431"/>
                    <a:pt x="847" y="6412"/>
                  </a:cubicBezTo>
                  <a:cubicBezTo>
                    <a:pt x="1398" y="6089"/>
                    <a:pt x="1783" y="5627"/>
                    <a:pt x="2211" y="5150"/>
                  </a:cubicBezTo>
                  <a:cubicBezTo>
                    <a:pt x="2446" y="4889"/>
                    <a:pt x="2534" y="4790"/>
                    <a:pt x="2534" y="4790"/>
                  </a:cubicBezTo>
                  <a:lnTo>
                    <a:pt x="2534" y="4790"/>
                  </a:lnTo>
                  <a:cubicBezTo>
                    <a:pt x="2534" y="4790"/>
                    <a:pt x="2281" y="5078"/>
                    <a:pt x="2066" y="5353"/>
                  </a:cubicBezTo>
                  <a:cubicBezTo>
                    <a:pt x="1817" y="5670"/>
                    <a:pt x="1589" y="6000"/>
                    <a:pt x="1371" y="6342"/>
                  </a:cubicBezTo>
                  <a:cubicBezTo>
                    <a:pt x="1358" y="6360"/>
                    <a:pt x="1355" y="6388"/>
                    <a:pt x="1364" y="6409"/>
                  </a:cubicBezTo>
                  <a:cubicBezTo>
                    <a:pt x="1378" y="6447"/>
                    <a:pt x="1413" y="6479"/>
                    <a:pt x="1451" y="6479"/>
                  </a:cubicBezTo>
                  <a:cubicBezTo>
                    <a:pt x="1465" y="6479"/>
                    <a:pt x="1479" y="6475"/>
                    <a:pt x="1494" y="6465"/>
                  </a:cubicBezTo>
                  <a:lnTo>
                    <a:pt x="1568" y="6409"/>
                  </a:lnTo>
                  <a:cubicBezTo>
                    <a:pt x="2691" y="5575"/>
                    <a:pt x="3938" y="4695"/>
                    <a:pt x="4898" y="3768"/>
                  </a:cubicBezTo>
                  <a:lnTo>
                    <a:pt x="4898" y="3768"/>
                  </a:lnTo>
                  <a:cubicBezTo>
                    <a:pt x="4045" y="4593"/>
                    <a:pt x="3165" y="5286"/>
                    <a:pt x="2580" y="6342"/>
                  </a:cubicBezTo>
                  <a:cubicBezTo>
                    <a:pt x="2574" y="6351"/>
                    <a:pt x="2574" y="6366"/>
                    <a:pt x="2574" y="6378"/>
                  </a:cubicBezTo>
                  <a:cubicBezTo>
                    <a:pt x="2574" y="6430"/>
                    <a:pt x="2620" y="6479"/>
                    <a:pt x="2666" y="6479"/>
                  </a:cubicBezTo>
                  <a:cubicBezTo>
                    <a:pt x="2686" y="6479"/>
                    <a:pt x="2705" y="6470"/>
                    <a:pt x="2722" y="6449"/>
                  </a:cubicBezTo>
                  <a:cubicBezTo>
                    <a:pt x="2743" y="6425"/>
                    <a:pt x="2768" y="6400"/>
                    <a:pt x="2790" y="6375"/>
                  </a:cubicBezTo>
                  <a:cubicBezTo>
                    <a:pt x="3775" y="5190"/>
                    <a:pt x="4904" y="4156"/>
                    <a:pt x="6105" y="3183"/>
                  </a:cubicBezTo>
                  <a:cubicBezTo>
                    <a:pt x="6120" y="3171"/>
                    <a:pt x="6129" y="3156"/>
                    <a:pt x="6129" y="3137"/>
                  </a:cubicBezTo>
                  <a:cubicBezTo>
                    <a:pt x="6132" y="3131"/>
                    <a:pt x="6132" y="3128"/>
                    <a:pt x="6129" y="3122"/>
                  </a:cubicBezTo>
                  <a:cubicBezTo>
                    <a:pt x="6129" y="3075"/>
                    <a:pt x="6092" y="3028"/>
                    <a:pt x="6043" y="3028"/>
                  </a:cubicBezTo>
                  <a:cubicBezTo>
                    <a:pt x="6034" y="3028"/>
                    <a:pt x="6025" y="3029"/>
                    <a:pt x="6015" y="3033"/>
                  </a:cubicBezTo>
                  <a:cubicBezTo>
                    <a:pt x="5569" y="3196"/>
                    <a:pt x="5135" y="3387"/>
                    <a:pt x="4698" y="3571"/>
                  </a:cubicBezTo>
                  <a:cubicBezTo>
                    <a:pt x="4526" y="3643"/>
                    <a:pt x="4100" y="3882"/>
                    <a:pt x="4077" y="3882"/>
                  </a:cubicBezTo>
                  <a:cubicBezTo>
                    <a:pt x="4067" y="3882"/>
                    <a:pt x="4144" y="3830"/>
                    <a:pt x="4375" y="3685"/>
                  </a:cubicBezTo>
                  <a:cubicBezTo>
                    <a:pt x="5086" y="3242"/>
                    <a:pt x="5726" y="2697"/>
                    <a:pt x="6117" y="1955"/>
                  </a:cubicBezTo>
                  <a:cubicBezTo>
                    <a:pt x="6150" y="1895"/>
                    <a:pt x="6107" y="1816"/>
                    <a:pt x="6042" y="1816"/>
                  </a:cubicBezTo>
                  <a:cubicBezTo>
                    <a:pt x="6033" y="1816"/>
                    <a:pt x="6024" y="1817"/>
                    <a:pt x="6015" y="1820"/>
                  </a:cubicBezTo>
                  <a:cubicBezTo>
                    <a:pt x="5668" y="1937"/>
                    <a:pt x="5335" y="2097"/>
                    <a:pt x="5027" y="2294"/>
                  </a:cubicBezTo>
                  <a:cubicBezTo>
                    <a:pt x="4873" y="2389"/>
                    <a:pt x="4070" y="3007"/>
                    <a:pt x="3996" y="3007"/>
                  </a:cubicBezTo>
                  <a:cubicBezTo>
                    <a:pt x="3975" y="3007"/>
                    <a:pt x="4016" y="2954"/>
                    <a:pt x="4156" y="2817"/>
                  </a:cubicBezTo>
                  <a:cubicBezTo>
                    <a:pt x="4840" y="2149"/>
                    <a:pt x="5548" y="1607"/>
                    <a:pt x="5997" y="742"/>
                  </a:cubicBezTo>
                  <a:cubicBezTo>
                    <a:pt x="6035" y="677"/>
                    <a:pt x="5982" y="608"/>
                    <a:pt x="5918" y="608"/>
                  </a:cubicBezTo>
                  <a:cubicBezTo>
                    <a:pt x="5904" y="608"/>
                    <a:pt x="5889" y="611"/>
                    <a:pt x="5874" y="619"/>
                  </a:cubicBezTo>
                  <a:cubicBezTo>
                    <a:pt x="5169" y="982"/>
                    <a:pt x="4636" y="1589"/>
                    <a:pt x="3950" y="1968"/>
                  </a:cubicBezTo>
                  <a:cubicBezTo>
                    <a:pt x="3851" y="2022"/>
                    <a:pt x="3748" y="2070"/>
                    <a:pt x="3643" y="2115"/>
                  </a:cubicBezTo>
                  <a:lnTo>
                    <a:pt x="3643" y="2115"/>
                  </a:lnTo>
                  <a:cubicBezTo>
                    <a:pt x="3731" y="2076"/>
                    <a:pt x="3839" y="1980"/>
                    <a:pt x="3950" y="1863"/>
                  </a:cubicBezTo>
                  <a:cubicBezTo>
                    <a:pt x="4212" y="1592"/>
                    <a:pt x="4510" y="1192"/>
                    <a:pt x="4680" y="1026"/>
                  </a:cubicBezTo>
                  <a:cubicBezTo>
                    <a:pt x="4923" y="779"/>
                    <a:pt x="5144" y="508"/>
                    <a:pt x="5332" y="216"/>
                  </a:cubicBezTo>
                  <a:cubicBezTo>
                    <a:pt x="5351" y="188"/>
                    <a:pt x="5372" y="164"/>
                    <a:pt x="5391" y="139"/>
                  </a:cubicBezTo>
                  <a:cubicBezTo>
                    <a:pt x="5428" y="80"/>
                    <a:pt x="5371" y="0"/>
                    <a:pt x="5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337900" y="3291338"/>
              <a:ext cx="157050" cy="101400"/>
            </a:xfrm>
            <a:custGeom>
              <a:avLst/>
              <a:gdLst/>
              <a:ahLst/>
              <a:cxnLst/>
              <a:rect l="l" t="t" r="r" b="b"/>
              <a:pathLst>
                <a:path w="6282" h="4056" extrusionOk="0">
                  <a:moveTo>
                    <a:pt x="3036" y="0"/>
                  </a:moveTo>
                  <a:cubicBezTo>
                    <a:pt x="3028" y="0"/>
                    <a:pt x="3021" y="2"/>
                    <a:pt x="3014" y="4"/>
                  </a:cubicBezTo>
                  <a:cubicBezTo>
                    <a:pt x="3004" y="7"/>
                    <a:pt x="2995" y="4"/>
                    <a:pt x="2986" y="10"/>
                  </a:cubicBezTo>
                  <a:cubicBezTo>
                    <a:pt x="1961" y="771"/>
                    <a:pt x="933" y="1500"/>
                    <a:pt x="62" y="2442"/>
                  </a:cubicBezTo>
                  <a:cubicBezTo>
                    <a:pt x="0" y="2508"/>
                    <a:pt x="62" y="2600"/>
                    <a:pt x="131" y="2600"/>
                  </a:cubicBezTo>
                  <a:cubicBezTo>
                    <a:pt x="151" y="2600"/>
                    <a:pt x="172" y="2591"/>
                    <a:pt x="191" y="2571"/>
                  </a:cubicBezTo>
                  <a:cubicBezTo>
                    <a:pt x="539" y="2196"/>
                    <a:pt x="908" y="1842"/>
                    <a:pt x="1299" y="1512"/>
                  </a:cubicBezTo>
                  <a:cubicBezTo>
                    <a:pt x="1589" y="1275"/>
                    <a:pt x="1881" y="1044"/>
                    <a:pt x="2183" y="826"/>
                  </a:cubicBezTo>
                  <a:lnTo>
                    <a:pt x="2223" y="795"/>
                  </a:lnTo>
                  <a:lnTo>
                    <a:pt x="2223" y="795"/>
                  </a:lnTo>
                  <a:cubicBezTo>
                    <a:pt x="1678" y="1451"/>
                    <a:pt x="1225" y="2177"/>
                    <a:pt x="600" y="2765"/>
                  </a:cubicBezTo>
                  <a:cubicBezTo>
                    <a:pt x="542" y="2821"/>
                    <a:pt x="487" y="2876"/>
                    <a:pt x="425" y="2928"/>
                  </a:cubicBezTo>
                  <a:cubicBezTo>
                    <a:pt x="355" y="2988"/>
                    <a:pt x="419" y="3079"/>
                    <a:pt x="495" y="3079"/>
                  </a:cubicBezTo>
                  <a:cubicBezTo>
                    <a:pt x="508" y="3079"/>
                    <a:pt x="522" y="3076"/>
                    <a:pt x="536" y="3070"/>
                  </a:cubicBezTo>
                  <a:cubicBezTo>
                    <a:pt x="579" y="3048"/>
                    <a:pt x="616" y="3024"/>
                    <a:pt x="656" y="3002"/>
                  </a:cubicBezTo>
                  <a:cubicBezTo>
                    <a:pt x="1696" y="2454"/>
                    <a:pt x="2361" y="1460"/>
                    <a:pt x="3340" y="823"/>
                  </a:cubicBezTo>
                  <a:cubicBezTo>
                    <a:pt x="3358" y="811"/>
                    <a:pt x="3371" y="798"/>
                    <a:pt x="3389" y="789"/>
                  </a:cubicBezTo>
                  <a:lnTo>
                    <a:pt x="3389" y="789"/>
                  </a:lnTo>
                  <a:cubicBezTo>
                    <a:pt x="3374" y="798"/>
                    <a:pt x="3358" y="814"/>
                    <a:pt x="3346" y="823"/>
                  </a:cubicBezTo>
                  <a:cubicBezTo>
                    <a:pt x="2906" y="1121"/>
                    <a:pt x="2515" y="1679"/>
                    <a:pt x="2136" y="2051"/>
                  </a:cubicBezTo>
                  <a:cubicBezTo>
                    <a:pt x="1635" y="2547"/>
                    <a:pt x="1136" y="3036"/>
                    <a:pt x="650" y="3541"/>
                  </a:cubicBezTo>
                  <a:cubicBezTo>
                    <a:pt x="533" y="3661"/>
                    <a:pt x="419" y="3775"/>
                    <a:pt x="302" y="3895"/>
                  </a:cubicBezTo>
                  <a:cubicBezTo>
                    <a:pt x="253" y="3949"/>
                    <a:pt x="290" y="4055"/>
                    <a:pt x="360" y="4055"/>
                  </a:cubicBezTo>
                  <a:cubicBezTo>
                    <a:pt x="370" y="4055"/>
                    <a:pt x="380" y="4053"/>
                    <a:pt x="391" y="4049"/>
                  </a:cubicBezTo>
                  <a:cubicBezTo>
                    <a:pt x="480" y="4009"/>
                    <a:pt x="557" y="3966"/>
                    <a:pt x="640" y="3926"/>
                  </a:cubicBezTo>
                  <a:cubicBezTo>
                    <a:pt x="1564" y="3452"/>
                    <a:pt x="2189" y="2654"/>
                    <a:pt x="2866" y="1869"/>
                  </a:cubicBezTo>
                  <a:cubicBezTo>
                    <a:pt x="3057" y="1651"/>
                    <a:pt x="3260" y="1448"/>
                    <a:pt x="3469" y="1251"/>
                  </a:cubicBezTo>
                  <a:cubicBezTo>
                    <a:pt x="3515" y="1208"/>
                    <a:pt x="3728" y="1014"/>
                    <a:pt x="3894" y="878"/>
                  </a:cubicBezTo>
                  <a:cubicBezTo>
                    <a:pt x="3992" y="800"/>
                    <a:pt x="4073" y="741"/>
                    <a:pt x="4097" y="741"/>
                  </a:cubicBezTo>
                  <a:cubicBezTo>
                    <a:pt x="4115" y="741"/>
                    <a:pt x="4103" y="771"/>
                    <a:pt x="4048" y="847"/>
                  </a:cubicBezTo>
                  <a:cubicBezTo>
                    <a:pt x="4039" y="860"/>
                    <a:pt x="4033" y="872"/>
                    <a:pt x="4023" y="887"/>
                  </a:cubicBezTo>
                  <a:cubicBezTo>
                    <a:pt x="3448" y="1685"/>
                    <a:pt x="2875" y="2482"/>
                    <a:pt x="2346" y="3310"/>
                  </a:cubicBezTo>
                  <a:cubicBezTo>
                    <a:pt x="2318" y="3353"/>
                    <a:pt x="2337" y="3408"/>
                    <a:pt x="2380" y="3430"/>
                  </a:cubicBezTo>
                  <a:cubicBezTo>
                    <a:pt x="2466" y="3390"/>
                    <a:pt x="2552" y="3353"/>
                    <a:pt x="2641" y="3319"/>
                  </a:cubicBezTo>
                  <a:cubicBezTo>
                    <a:pt x="2721" y="3270"/>
                    <a:pt x="2798" y="3218"/>
                    <a:pt x="2875" y="3162"/>
                  </a:cubicBezTo>
                  <a:cubicBezTo>
                    <a:pt x="2918" y="3131"/>
                    <a:pt x="2964" y="3107"/>
                    <a:pt x="3004" y="3076"/>
                  </a:cubicBezTo>
                  <a:cubicBezTo>
                    <a:pt x="3592" y="2633"/>
                    <a:pt x="4088" y="2088"/>
                    <a:pt x="4602" y="1546"/>
                  </a:cubicBezTo>
                  <a:cubicBezTo>
                    <a:pt x="4794" y="1346"/>
                    <a:pt x="5106" y="1078"/>
                    <a:pt x="5177" y="1078"/>
                  </a:cubicBezTo>
                  <a:cubicBezTo>
                    <a:pt x="5232" y="1078"/>
                    <a:pt x="5144" y="1235"/>
                    <a:pt x="4750" y="1703"/>
                  </a:cubicBezTo>
                  <a:cubicBezTo>
                    <a:pt x="4433" y="2082"/>
                    <a:pt x="4091" y="2430"/>
                    <a:pt x="3799" y="2827"/>
                  </a:cubicBezTo>
                  <a:cubicBezTo>
                    <a:pt x="3754" y="2887"/>
                    <a:pt x="3814" y="2963"/>
                    <a:pt x="3878" y="2963"/>
                  </a:cubicBezTo>
                  <a:cubicBezTo>
                    <a:pt x="3893" y="2963"/>
                    <a:pt x="3908" y="2959"/>
                    <a:pt x="3922" y="2950"/>
                  </a:cubicBezTo>
                  <a:cubicBezTo>
                    <a:pt x="4454" y="2608"/>
                    <a:pt x="4907" y="2190"/>
                    <a:pt x="5362" y="1752"/>
                  </a:cubicBezTo>
                  <a:cubicBezTo>
                    <a:pt x="5470" y="1649"/>
                    <a:pt x="5715" y="1449"/>
                    <a:pt x="5799" y="1449"/>
                  </a:cubicBezTo>
                  <a:cubicBezTo>
                    <a:pt x="5852" y="1449"/>
                    <a:pt x="5840" y="1530"/>
                    <a:pt x="5686" y="1768"/>
                  </a:cubicBezTo>
                  <a:cubicBezTo>
                    <a:pt x="5445" y="2134"/>
                    <a:pt x="5135" y="2460"/>
                    <a:pt x="4885" y="2827"/>
                  </a:cubicBezTo>
                  <a:cubicBezTo>
                    <a:pt x="4850" y="2880"/>
                    <a:pt x="4900" y="2965"/>
                    <a:pt x="4962" y="2965"/>
                  </a:cubicBezTo>
                  <a:cubicBezTo>
                    <a:pt x="4971" y="2965"/>
                    <a:pt x="4980" y="2963"/>
                    <a:pt x="4990" y="2959"/>
                  </a:cubicBezTo>
                  <a:cubicBezTo>
                    <a:pt x="5204" y="2875"/>
                    <a:pt x="5680" y="2525"/>
                    <a:pt x="5884" y="2525"/>
                  </a:cubicBezTo>
                  <a:cubicBezTo>
                    <a:pt x="5965" y="2525"/>
                    <a:pt x="6003" y="2580"/>
                    <a:pt x="5966" y="2728"/>
                  </a:cubicBezTo>
                  <a:cubicBezTo>
                    <a:pt x="5949" y="2796"/>
                    <a:pt x="6005" y="2840"/>
                    <a:pt x="6059" y="2840"/>
                  </a:cubicBezTo>
                  <a:cubicBezTo>
                    <a:pt x="6095" y="2840"/>
                    <a:pt x="6130" y="2820"/>
                    <a:pt x="6141" y="2774"/>
                  </a:cubicBezTo>
                  <a:lnTo>
                    <a:pt x="6212" y="2494"/>
                  </a:lnTo>
                  <a:cubicBezTo>
                    <a:pt x="6230" y="2427"/>
                    <a:pt x="6246" y="2359"/>
                    <a:pt x="6264" y="2291"/>
                  </a:cubicBezTo>
                  <a:cubicBezTo>
                    <a:pt x="6270" y="2257"/>
                    <a:pt x="6258" y="2223"/>
                    <a:pt x="6233" y="2202"/>
                  </a:cubicBezTo>
                  <a:cubicBezTo>
                    <a:pt x="6220" y="2184"/>
                    <a:pt x="6199" y="2174"/>
                    <a:pt x="6177" y="2174"/>
                  </a:cubicBezTo>
                  <a:cubicBezTo>
                    <a:pt x="6169" y="2174"/>
                    <a:pt x="6161" y="2175"/>
                    <a:pt x="6153" y="2177"/>
                  </a:cubicBezTo>
                  <a:cubicBezTo>
                    <a:pt x="5990" y="2243"/>
                    <a:pt x="5623" y="2464"/>
                    <a:pt x="5497" y="2464"/>
                  </a:cubicBezTo>
                  <a:cubicBezTo>
                    <a:pt x="5421" y="2464"/>
                    <a:pt x="5431" y="2385"/>
                    <a:pt x="5621" y="2146"/>
                  </a:cubicBezTo>
                  <a:cubicBezTo>
                    <a:pt x="5919" y="1777"/>
                    <a:pt x="6132" y="1420"/>
                    <a:pt x="6261" y="968"/>
                  </a:cubicBezTo>
                  <a:lnTo>
                    <a:pt x="6264" y="958"/>
                  </a:lnTo>
                  <a:cubicBezTo>
                    <a:pt x="6281" y="903"/>
                    <a:pt x="6230" y="840"/>
                    <a:pt x="6177" y="840"/>
                  </a:cubicBezTo>
                  <a:cubicBezTo>
                    <a:pt x="6161" y="840"/>
                    <a:pt x="6146" y="845"/>
                    <a:pt x="6132" y="857"/>
                  </a:cubicBezTo>
                  <a:lnTo>
                    <a:pt x="6018" y="943"/>
                  </a:lnTo>
                  <a:cubicBezTo>
                    <a:pt x="5464" y="1372"/>
                    <a:pt x="4833" y="1858"/>
                    <a:pt x="4393" y="2371"/>
                  </a:cubicBezTo>
                  <a:lnTo>
                    <a:pt x="4393" y="2371"/>
                  </a:lnTo>
                  <a:cubicBezTo>
                    <a:pt x="4806" y="1886"/>
                    <a:pt x="5215" y="1459"/>
                    <a:pt x="5501" y="912"/>
                  </a:cubicBezTo>
                  <a:cubicBezTo>
                    <a:pt x="5562" y="811"/>
                    <a:pt x="5615" y="706"/>
                    <a:pt x="5661" y="595"/>
                  </a:cubicBezTo>
                  <a:cubicBezTo>
                    <a:pt x="5683" y="539"/>
                    <a:pt x="5626" y="479"/>
                    <a:pt x="5569" y="479"/>
                  </a:cubicBezTo>
                  <a:cubicBezTo>
                    <a:pt x="5554" y="479"/>
                    <a:pt x="5539" y="484"/>
                    <a:pt x="5525" y="493"/>
                  </a:cubicBezTo>
                  <a:cubicBezTo>
                    <a:pt x="5350" y="623"/>
                    <a:pt x="5184" y="761"/>
                    <a:pt x="5024" y="906"/>
                  </a:cubicBezTo>
                  <a:cubicBezTo>
                    <a:pt x="4476" y="1389"/>
                    <a:pt x="3993" y="1943"/>
                    <a:pt x="3472" y="2460"/>
                  </a:cubicBezTo>
                  <a:cubicBezTo>
                    <a:pt x="3229" y="2700"/>
                    <a:pt x="2961" y="2919"/>
                    <a:pt x="2675" y="3107"/>
                  </a:cubicBezTo>
                  <a:cubicBezTo>
                    <a:pt x="2875" y="2968"/>
                    <a:pt x="3088" y="2516"/>
                    <a:pt x="3223" y="2319"/>
                  </a:cubicBezTo>
                  <a:cubicBezTo>
                    <a:pt x="3552" y="1839"/>
                    <a:pt x="3897" y="1368"/>
                    <a:pt x="4239" y="894"/>
                  </a:cubicBezTo>
                  <a:cubicBezTo>
                    <a:pt x="4307" y="801"/>
                    <a:pt x="4374" y="709"/>
                    <a:pt x="4442" y="617"/>
                  </a:cubicBezTo>
                  <a:cubicBezTo>
                    <a:pt x="4490" y="548"/>
                    <a:pt x="4422" y="485"/>
                    <a:pt x="4356" y="485"/>
                  </a:cubicBezTo>
                  <a:cubicBezTo>
                    <a:pt x="4342" y="485"/>
                    <a:pt x="4328" y="488"/>
                    <a:pt x="4316" y="493"/>
                  </a:cubicBezTo>
                  <a:cubicBezTo>
                    <a:pt x="4094" y="595"/>
                    <a:pt x="3885" y="718"/>
                    <a:pt x="3691" y="866"/>
                  </a:cubicBezTo>
                  <a:cubicBezTo>
                    <a:pt x="2934" y="1411"/>
                    <a:pt x="2383" y="2196"/>
                    <a:pt x="1742" y="2882"/>
                  </a:cubicBezTo>
                  <a:cubicBezTo>
                    <a:pt x="1478" y="3165"/>
                    <a:pt x="1179" y="3415"/>
                    <a:pt x="853" y="3624"/>
                  </a:cubicBezTo>
                  <a:cubicBezTo>
                    <a:pt x="774" y="3677"/>
                    <a:pt x="728" y="3704"/>
                    <a:pt x="715" y="3704"/>
                  </a:cubicBezTo>
                  <a:cubicBezTo>
                    <a:pt x="690" y="3704"/>
                    <a:pt x="797" y="3597"/>
                    <a:pt x="1038" y="3384"/>
                  </a:cubicBezTo>
                  <a:cubicBezTo>
                    <a:pt x="1238" y="3181"/>
                    <a:pt x="1444" y="2978"/>
                    <a:pt x="1653" y="2774"/>
                  </a:cubicBezTo>
                  <a:cubicBezTo>
                    <a:pt x="2293" y="2150"/>
                    <a:pt x="2924" y="1522"/>
                    <a:pt x="3512" y="844"/>
                  </a:cubicBezTo>
                  <a:cubicBezTo>
                    <a:pt x="3574" y="771"/>
                    <a:pt x="3642" y="706"/>
                    <a:pt x="3700" y="635"/>
                  </a:cubicBezTo>
                  <a:cubicBezTo>
                    <a:pt x="3759" y="571"/>
                    <a:pt x="3707" y="482"/>
                    <a:pt x="3637" y="482"/>
                  </a:cubicBezTo>
                  <a:cubicBezTo>
                    <a:pt x="3622" y="482"/>
                    <a:pt x="3607" y="485"/>
                    <a:pt x="3592" y="493"/>
                  </a:cubicBezTo>
                  <a:cubicBezTo>
                    <a:pt x="3435" y="567"/>
                    <a:pt x="3281" y="657"/>
                    <a:pt x="3137" y="752"/>
                  </a:cubicBezTo>
                  <a:cubicBezTo>
                    <a:pt x="2266" y="1331"/>
                    <a:pt x="1638" y="2208"/>
                    <a:pt x="739" y="2771"/>
                  </a:cubicBezTo>
                  <a:cubicBezTo>
                    <a:pt x="1619" y="2217"/>
                    <a:pt x="2216" y="1032"/>
                    <a:pt x="3017" y="232"/>
                  </a:cubicBezTo>
                  <a:cubicBezTo>
                    <a:pt x="3044" y="207"/>
                    <a:pt x="3069" y="176"/>
                    <a:pt x="3097" y="152"/>
                  </a:cubicBezTo>
                  <a:cubicBezTo>
                    <a:pt x="3155" y="94"/>
                    <a:pt x="3101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340625" y="3372988"/>
              <a:ext cx="69850" cy="80275"/>
            </a:xfrm>
            <a:custGeom>
              <a:avLst/>
              <a:gdLst/>
              <a:ahLst/>
              <a:cxnLst/>
              <a:rect l="l" t="t" r="r" b="b"/>
              <a:pathLst>
                <a:path w="2794" h="3211" extrusionOk="0">
                  <a:moveTo>
                    <a:pt x="2674" y="0"/>
                  </a:moveTo>
                  <a:cubicBezTo>
                    <a:pt x="2669" y="0"/>
                    <a:pt x="2664" y="1"/>
                    <a:pt x="2658" y="4"/>
                  </a:cubicBezTo>
                  <a:cubicBezTo>
                    <a:pt x="2615" y="16"/>
                    <a:pt x="2578" y="38"/>
                    <a:pt x="2538" y="53"/>
                  </a:cubicBezTo>
                  <a:cubicBezTo>
                    <a:pt x="2449" y="84"/>
                    <a:pt x="2363" y="124"/>
                    <a:pt x="2274" y="164"/>
                  </a:cubicBezTo>
                  <a:cubicBezTo>
                    <a:pt x="1673" y="426"/>
                    <a:pt x="1119" y="789"/>
                    <a:pt x="547" y="1106"/>
                  </a:cubicBezTo>
                  <a:cubicBezTo>
                    <a:pt x="396" y="1189"/>
                    <a:pt x="248" y="1272"/>
                    <a:pt x="94" y="1343"/>
                  </a:cubicBezTo>
                  <a:cubicBezTo>
                    <a:pt x="1" y="1386"/>
                    <a:pt x="58" y="1509"/>
                    <a:pt x="145" y="1509"/>
                  </a:cubicBezTo>
                  <a:cubicBezTo>
                    <a:pt x="158" y="1509"/>
                    <a:pt x="172" y="1506"/>
                    <a:pt x="187" y="1500"/>
                  </a:cubicBezTo>
                  <a:cubicBezTo>
                    <a:pt x="310" y="1441"/>
                    <a:pt x="430" y="1374"/>
                    <a:pt x="553" y="1309"/>
                  </a:cubicBezTo>
                  <a:cubicBezTo>
                    <a:pt x="1159" y="980"/>
                    <a:pt x="1732" y="592"/>
                    <a:pt x="2366" y="321"/>
                  </a:cubicBezTo>
                  <a:lnTo>
                    <a:pt x="2366" y="321"/>
                  </a:lnTo>
                  <a:cubicBezTo>
                    <a:pt x="1815" y="909"/>
                    <a:pt x="1104" y="1324"/>
                    <a:pt x="568" y="1934"/>
                  </a:cubicBezTo>
                  <a:cubicBezTo>
                    <a:pt x="519" y="1989"/>
                    <a:pt x="470" y="2042"/>
                    <a:pt x="424" y="2103"/>
                  </a:cubicBezTo>
                  <a:cubicBezTo>
                    <a:pt x="375" y="2167"/>
                    <a:pt x="442" y="2237"/>
                    <a:pt x="509" y="2237"/>
                  </a:cubicBezTo>
                  <a:cubicBezTo>
                    <a:pt x="523" y="2237"/>
                    <a:pt x="537" y="2233"/>
                    <a:pt x="550" y="2226"/>
                  </a:cubicBezTo>
                  <a:cubicBezTo>
                    <a:pt x="559" y="2220"/>
                    <a:pt x="568" y="2214"/>
                    <a:pt x="578" y="2208"/>
                  </a:cubicBezTo>
                  <a:cubicBezTo>
                    <a:pt x="1169" y="1885"/>
                    <a:pt x="1670" y="1441"/>
                    <a:pt x="2277" y="1161"/>
                  </a:cubicBezTo>
                  <a:lnTo>
                    <a:pt x="2277" y="1161"/>
                  </a:lnTo>
                  <a:cubicBezTo>
                    <a:pt x="1803" y="1789"/>
                    <a:pt x="1169" y="2263"/>
                    <a:pt x="590" y="2796"/>
                  </a:cubicBezTo>
                  <a:cubicBezTo>
                    <a:pt x="541" y="2842"/>
                    <a:pt x="488" y="2885"/>
                    <a:pt x="439" y="2931"/>
                  </a:cubicBezTo>
                  <a:cubicBezTo>
                    <a:pt x="384" y="2984"/>
                    <a:pt x="427" y="3090"/>
                    <a:pt x="501" y="3090"/>
                  </a:cubicBezTo>
                  <a:cubicBezTo>
                    <a:pt x="510" y="3090"/>
                    <a:pt x="519" y="3088"/>
                    <a:pt x="528" y="3085"/>
                  </a:cubicBezTo>
                  <a:cubicBezTo>
                    <a:pt x="547" y="3076"/>
                    <a:pt x="565" y="3064"/>
                    <a:pt x="584" y="3057"/>
                  </a:cubicBezTo>
                  <a:cubicBezTo>
                    <a:pt x="1138" y="2830"/>
                    <a:pt x="1593" y="2445"/>
                    <a:pt x="2086" y="2116"/>
                  </a:cubicBezTo>
                  <a:lnTo>
                    <a:pt x="2086" y="2116"/>
                  </a:lnTo>
                  <a:cubicBezTo>
                    <a:pt x="1812" y="2430"/>
                    <a:pt x="1486" y="2703"/>
                    <a:pt x="1270" y="3073"/>
                  </a:cubicBezTo>
                  <a:cubicBezTo>
                    <a:pt x="1238" y="3127"/>
                    <a:pt x="1281" y="3211"/>
                    <a:pt x="1345" y="3211"/>
                  </a:cubicBezTo>
                  <a:cubicBezTo>
                    <a:pt x="1355" y="3211"/>
                    <a:pt x="1365" y="3209"/>
                    <a:pt x="1375" y="3205"/>
                  </a:cubicBezTo>
                  <a:cubicBezTo>
                    <a:pt x="1532" y="3141"/>
                    <a:pt x="1689" y="3070"/>
                    <a:pt x="1843" y="2990"/>
                  </a:cubicBezTo>
                  <a:cubicBezTo>
                    <a:pt x="1987" y="2913"/>
                    <a:pt x="2138" y="2842"/>
                    <a:pt x="2292" y="2780"/>
                  </a:cubicBezTo>
                  <a:cubicBezTo>
                    <a:pt x="2333" y="2764"/>
                    <a:pt x="2365" y="2757"/>
                    <a:pt x="2391" y="2757"/>
                  </a:cubicBezTo>
                  <a:cubicBezTo>
                    <a:pt x="2542" y="2757"/>
                    <a:pt x="2468" y="3001"/>
                    <a:pt x="2468" y="3119"/>
                  </a:cubicBezTo>
                  <a:cubicBezTo>
                    <a:pt x="2468" y="3162"/>
                    <a:pt x="2505" y="3202"/>
                    <a:pt x="2548" y="3202"/>
                  </a:cubicBezTo>
                  <a:cubicBezTo>
                    <a:pt x="2553" y="3203"/>
                    <a:pt x="2558" y="3203"/>
                    <a:pt x="2564" y="3203"/>
                  </a:cubicBezTo>
                  <a:cubicBezTo>
                    <a:pt x="2612" y="3203"/>
                    <a:pt x="2652" y="3166"/>
                    <a:pt x="2649" y="3119"/>
                  </a:cubicBezTo>
                  <a:lnTo>
                    <a:pt x="2649" y="2630"/>
                  </a:lnTo>
                  <a:cubicBezTo>
                    <a:pt x="2649" y="2580"/>
                    <a:pt x="2609" y="2540"/>
                    <a:pt x="2560" y="2540"/>
                  </a:cubicBezTo>
                  <a:cubicBezTo>
                    <a:pt x="2554" y="2540"/>
                    <a:pt x="2548" y="2543"/>
                    <a:pt x="2545" y="2543"/>
                  </a:cubicBezTo>
                  <a:cubicBezTo>
                    <a:pt x="2206" y="2587"/>
                    <a:pt x="1920" y="2747"/>
                    <a:pt x="1621" y="2894"/>
                  </a:cubicBezTo>
                  <a:cubicBezTo>
                    <a:pt x="1907" y="2531"/>
                    <a:pt x="2277" y="2236"/>
                    <a:pt x="2514" y="1829"/>
                  </a:cubicBezTo>
                  <a:cubicBezTo>
                    <a:pt x="2551" y="1764"/>
                    <a:pt x="2500" y="1694"/>
                    <a:pt x="2436" y="1694"/>
                  </a:cubicBezTo>
                  <a:cubicBezTo>
                    <a:pt x="2421" y="1694"/>
                    <a:pt x="2406" y="1697"/>
                    <a:pt x="2391" y="1706"/>
                  </a:cubicBezTo>
                  <a:cubicBezTo>
                    <a:pt x="1935" y="1952"/>
                    <a:pt x="1538" y="2291"/>
                    <a:pt x="1104" y="2571"/>
                  </a:cubicBezTo>
                  <a:cubicBezTo>
                    <a:pt x="1664" y="2091"/>
                    <a:pt x="2237" y="1626"/>
                    <a:pt x="2631" y="989"/>
                  </a:cubicBezTo>
                  <a:lnTo>
                    <a:pt x="2637" y="983"/>
                  </a:lnTo>
                  <a:cubicBezTo>
                    <a:pt x="2649" y="958"/>
                    <a:pt x="2649" y="927"/>
                    <a:pt x="2637" y="903"/>
                  </a:cubicBezTo>
                  <a:cubicBezTo>
                    <a:pt x="2624" y="867"/>
                    <a:pt x="2590" y="844"/>
                    <a:pt x="2555" y="844"/>
                  </a:cubicBezTo>
                  <a:cubicBezTo>
                    <a:pt x="2547" y="844"/>
                    <a:pt x="2540" y="845"/>
                    <a:pt x="2532" y="847"/>
                  </a:cubicBezTo>
                  <a:cubicBezTo>
                    <a:pt x="1960" y="1035"/>
                    <a:pt x="1495" y="1395"/>
                    <a:pt x="1009" y="1725"/>
                  </a:cubicBezTo>
                  <a:cubicBezTo>
                    <a:pt x="1547" y="1217"/>
                    <a:pt x="2184" y="817"/>
                    <a:pt x="2662" y="241"/>
                  </a:cubicBezTo>
                  <a:lnTo>
                    <a:pt x="2689" y="210"/>
                  </a:lnTo>
                  <a:cubicBezTo>
                    <a:pt x="2711" y="186"/>
                    <a:pt x="2735" y="161"/>
                    <a:pt x="2754" y="133"/>
                  </a:cubicBezTo>
                  <a:cubicBezTo>
                    <a:pt x="2794" y="87"/>
                    <a:pt x="2754" y="22"/>
                    <a:pt x="2705" y="4"/>
                  </a:cubicBezTo>
                  <a:lnTo>
                    <a:pt x="2695" y="4"/>
                  </a:lnTo>
                  <a:cubicBezTo>
                    <a:pt x="2688" y="2"/>
                    <a:pt x="2681" y="0"/>
                    <a:pt x="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31"/>
          <p:cNvGrpSpPr/>
          <p:nvPr/>
        </p:nvGrpSpPr>
        <p:grpSpPr>
          <a:xfrm>
            <a:off x="0" y="329211"/>
            <a:ext cx="9144000" cy="4641125"/>
            <a:chOff x="-25" y="368850"/>
            <a:chExt cx="9144000" cy="4641125"/>
          </a:xfrm>
        </p:grpSpPr>
        <p:sp>
          <p:nvSpPr>
            <p:cNvPr id="1365" name="Google Shape;1365;p31"/>
            <p:cNvSpPr/>
            <p:nvPr/>
          </p:nvSpPr>
          <p:spPr>
            <a:xfrm>
              <a:off x="-25" y="368850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-25" y="699438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-25" y="1030025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-25" y="1360613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-25" y="1691200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-25" y="2021788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-25" y="2352375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-25" y="2682963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-25" y="3013550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-25" y="3344138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-25" y="3674725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-25" y="4005313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-25" y="4335900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-25" y="4666488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-25" y="4997075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31"/>
          <p:cNvSpPr/>
          <p:nvPr/>
        </p:nvSpPr>
        <p:spPr>
          <a:xfrm>
            <a:off x="584025" y="0"/>
            <a:ext cx="10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6" r:id="rId5"/>
    <p:sldLayoutId id="2147483667" r:id="rId6"/>
    <p:sldLayoutId id="2147483677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5"/>
          <p:cNvSpPr txBox="1">
            <a:spLocks noGrp="1"/>
          </p:cNvSpPr>
          <p:nvPr>
            <p:ph type="ctrTitle"/>
          </p:nvPr>
        </p:nvSpPr>
        <p:spPr>
          <a:xfrm>
            <a:off x="827552" y="1604043"/>
            <a:ext cx="4303200" cy="1166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6000" b="1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CODIFY</a:t>
            </a:r>
            <a:endParaRPr sz="4800" b="1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3" name="Google Shape;1393;p35"/>
          <p:cNvGrpSpPr/>
          <p:nvPr/>
        </p:nvGrpSpPr>
        <p:grpSpPr>
          <a:xfrm rot="1041100">
            <a:off x="5651601" y="1249793"/>
            <a:ext cx="915511" cy="1153896"/>
            <a:chOff x="7017725" y="5332225"/>
            <a:chExt cx="1052575" cy="1326650"/>
          </a:xfrm>
        </p:grpSpPr>
        <p:sp>
          <p:nvSpPr>
            <p:cNvPr id="1394" name="Google Shape;1394;p35"/>
            <p:cNvSpPr/>
            <p:nvPr/>
          </p:nvSpPr>
          <p:spPr>
            <a:xfrm>
              <a:off x="7066050" y="5409625"/>
              <a:ext cx="18575" cy="55025"/>
            </a:xfrm>
            <a:custGeom>
              <a:avLst/>
              <a:gdLst/>
              <a:ahLst/>
              <a:cxnLst/>
              <a:rect l="l" t="t" r="r" b="b"/>
              <a:pathLst>
                <a:path w="743" h="2201" extrusionOk="0">
                  <a:moveTo>
                    <a:pt x="658" y="0"/>
                  </a:moveTo>
                  <a:cubicBezTo>
                    <a:pt x="428" y="0"/>
                    <a:pt x="203" y="56"/>
                    <a:pt x="0" y="163"/>
                  </a:cubicBezTo>
                  <a:lnTo>
                    <a:pt x="0" y="1006"/>
                  </a:lnTo>
                  <a:cubicBezTo>
                    <a:pt x="77" y="1037"/>
                    <a:pt x="154" y="1062"/>
                    <a:pt x="216" y="1083"/>
                  </a:cubicBezTo>
                  <a:cubicBezTo>
                    <a:pt x="622" y="1209"/>
                    <a:pt x="501" y="1801"/>
                    <a:pt x="140" y="1801"/>
                  </a:cubicBezTo>
                  <a:cubicBezTo>
                    <a:pt x="104" y="1801"/>
                    <a:pt x="65" y="1795"/>
                    <a:pt x="25" y="1782"/>
                  </a:cubicBezTo>
                  <a:cubicBezTo>
                    <a:pt x="16" y="1779"/>
                    <a:pt x="10" y="1776"/>
                    <a:pt x="0" y="1773"/>
                  </a:cubicBezTo>
                  <a:lnTo>
                    <a:pt x="0" y="2200"/>
                  </a:lnTo>
                  <a:cubicBezTo>
                    <a:pt x="167" y="2175"/>
                    <a:pt x="335" y="2163"/>
                    <a:pt x="503" y="2163"/>
                  </a:cubicBezTo>
                  <a:cubicBezTo>
                    <a:pt x="578" y="2163"/>
                    <a:pt x="652" y="2165"/>
                    <a:pt x="727" y="2170"/>
                  </a:cubicBezTo>
                  <a:lnTo>
                    <a:pt x="727" y="304"/>
                  </a:lnTo>
                  <a:cubicBezTo>
                    <a:pt x="727" y="203"/>
                    <a:pt x="736" y="104"/>
                    <a:pt x="742" y="3"/>
                  </a:cubicBezTo>
                  <a:cubicBezTo>
                    <a:pt x="714" y="1"/>
                    <a:pt x="686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066050" y="5559700"/>
              <a:ext cx="19425" cy="69100"/>
            </a:xfrm>
            <a:custGeom>
              <a:avLst/>
              <a:gdLst/>
              <a:ahLst/>
              <a:cxnLst/>
              <a:rect l="l" t="t" r="r" b="b"/>
              <a:pathLst>
                <a:path w="777" h="2764" extrusionOk="0">
                  <a:moveTo>
                    <a:pt x="213" y="0"/>
                  </a:moveTo>
                  <a:cubicBezTo>
                    <a:pt x="141" y="0"/>
                    <a:pt x="70" y="7"/>
                    <a:pt x="0" y="21"/>
                  </a:cubicBezTo>
                  <a:lnTo>
                    <a:pt x="0" y="929"/>
                  </a:lnTo>
                  <a:cubicBezTo>
                    <a:pt x="111" y="962"/>
                    <a:pt x="225" y="987"/>
                    <a:pt x="339" y="1009"/>
                  </a:cubicBezTo>
                  <a:cubicBezTo>
                    <a:pt x="777" y="1082"/>
                    <a:pt x="622" y="1713"/>
                    <a:pt x="214" y="1713"/>
                  </a:cubicBezTo>
                  <a:cubicBezTo>
                    <a:pt x="192" y="1713"/>
                    <a:pt x="169" y="1711"/>
                    <a:pt x="145" y="1707"/>
                  </a:cubicBezTo>
                  <a:cubicBezTo>
                    <a:pt x="99" y="1698"/>
                    <a:pt x="50" y="1689"/>
                    <a:pt x="0" y="1677"/>
                  </a:cubicBezTo>
                  <a:lnTo>
                    <a:pt x="0" y="2745"/>
                  </a:lnTo>
                  <a:cubicBezTo>
                    <a:pt x="106" y="2728"/>
                    <a:pt x="212" y="2720"/>
                    <a:pt x="319" y="2720"/>
                  </a:cubicBezTo>
                  <a:cubicBezTo>
                    <a:pt x="456" y="2720"/>
                    <a:pt x="592" y="2734"/>
                    <a:pt x="727" y="2763"/>
                  </a:cubicBezTo>
                  <a:lnTo>
                    <a:pt x="727" y="94"/>
                  </a:lnTo>
                  <a:cubicBezTo>
                    <a:pt x="558" y="36"/>
                    <a:pt x="383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7066050" y="5481825"/>
              <a:ext cx="18175" cy="61925"/>
            </a:xfrm>
            <a:custGeom>
              <a:avLst/>
              <a:gdLst/>
              <a:ahLst/>
              <a:cxnLst/>
              <a:rect l="l" t="t" r="r" b="b"/>
              <a:pathLst>
                <a:path w="727" h="2477" extrusionOk="0">
                  <a:moveTo>
                    <a:pt x="517" y="0"/>
                  </a:moveTo>
                  <a:cubicBezTo>
                    <a:pt x="343" y="0"/>
                    <a:pt x="169" y="17"/>
                    <a:pt x="0" y="54"/>
                  </a:cubicBezTo>
                  <a:lnTo>
                    <a:pt x="0" y="1347"/>
                  </a:lnTo>
                  <a:cubicBezTo>
                    <a:pt x="68" y="1393"/>
                    <a:pt x="142" y="1433"/>
                    <a:pt x="216" y="1464"/>
                  </a:cubicBezTo>
                  <a:cubicBezTo>
                    <a:pt x="608" y="1608"/>
                    <a:pt x="497" y="2187"/>
                    <a:pt x="152" y="2187"/>
                  </a:cubicBezTo>
                  <a:cubicBezTo>
                    <a:pt x="113" y="2187"/>
                    <a:pt x="70" y="2180"/>
                    <a:pt x="25" y="2163"/>
                  </a:cubicBezTo>
                  <a:cubicBezTo>
                    <a:pt x="16" y="2160"/>
                    <a:pt x="10" y="2154"/>
                    <a:pt x="0" y="2151"/>
                  </a:cubicBezTo>
                  <a:lnTo>
                    <a:pt x="0" y="2421"/>
                  </a:lnTo>
                  <a:cubicBezTo>
                    <a:pt x="61" y="2417"/>
                    <a:pt x="122" y="2414"/>
                    <a:pt x="183" y="2414"/>
                  </a:cubicBezTo>
                  <a:cubicBezTo>
                    <a:pt x="366" y="2414"/>
                    <a:pt x="549" y="2435"/>
                    <a:pt x="727" y="2477"/>
                  </a:cubicBezTo>
                  <a:lnTo>
                    <a:pt x="727" y="8"/>
                  </a:lnTo>
                  <a:cubicBezTo>
                    <a:pt x="657" y="3"/>
                    <a:pt x="587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7066050" y="6329650"/>
              <a:ext cx="22025" cy="64525"/>
            </a:xfrm>
            <a:custGeom>
              <a:avLst/>
              <a:gdLst/>
              <a:ahLst/>
              <a:cxnLst/>
              <a:rect l="l" t="t" r="r" b="b"/>
              <a:pathLst>
                <a:path w="881" h="2581" extrusionOk="0">
                  <a:moveTo>
                    <a:pt x="0" y="1"/>
                  </a:moveTo>
                  <a:lnTo>
                    <a:pt x="0" y="878"/>
                  </a:lnTo>
                  <a:cubicBezTo>
                    <a:pt x="176" y="927"/>
                    <a:pt x="348" y="964"/>
                    <a:pt x="459" y="992"/>
                  </a:cubicBezTo>
                  <a:cubicBezTo>
                    <a:pt x="880" y="1100"/>
                    <a:pt x="746" y="1706"/>
                    <a:pt x="365" y="1706"/>
                  </a:cubicBezTo>
                  <a:cubicBezTo>
                    <a:pt x="334" y="1706"/>
                    <a:pt x="302" y="1702"/>
                    <a:pt x="268" y="1694"/>
                  </a:cubicBezTo>
                  <a:cubicBezTo>
                    <a:pt x="185" y="1672"/>
                    <a:pt x="96" y="1648"/>
                    <a:pt x="0" y="1620"/>
                  </a:cubicBezTo>
                  <a:lnTo>
                    <a:pt x="0" y="2451"/>
                  </a:lnTo>
                  <a:cubicBezTo>
                    <a:pt x="37" y="2451"/>
                    <a:pt x="79" y="2444"/>
                    <a:pt x="115" y="2444"/>
                  </a:cubicBezTo>
                  <a:cubicBezTo>
                    <a:pt x="121" y="2444"/>
                    <a:pt x="127" y="2444"/>
                    <a:pt x="133" y="2445"/>
                  </a:cubicBezTo>
                  <a:cubicBezTo>
                    <a:pt x="336" y="2463"/>
                    <a:pt x="536" y="2509"/>
                    <a:pt x="727" y="2580"/>
                  </a:cubicBezTo>
                  <a:lnTo>
                    <a:pt x="727" y="182"/>
                  </a:lnTo>
                  <a:cubicBezTo>
                    <a:pt x="484" y="81"/>
                    <a:pt x="228" y="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7065825" y="5332225"/>
              <a:ext cx="1004475" cy="1326650"/>
            </a:xfrm>
            <a:custGeom>
              <a:avLst/>
              <a:gdLst/>
              <a:ahLst/>
              <a:cxnLst/>
              <a:rect l="l" t="t" r="r" b="b"/>
              <a:pathLst>
                <a:path w="40179" h="53066" extrusionOk="0">
                  <a:moveTo>
                    <a:pt x="36138" y="0"/>
                  </a:moveTo>
                  <a:cubicBezTo>
                    <a:pt x="35466" y="0"/>
                    <a:pt x="34807" y="48"/>
                    <a:pt x="34260" y="48"/>
                  </a:cubicBezTo>
                  <a:lnTo>
                    <a:pt x="2792" y="48"/>
                  </a:lnTo>
                  <a:cubicBezTo>
                    <a:pt x="1370" y="48"/>
                    <a:pt x="259" y="1126"/>
                    <a:pt x="52" y="2468"/>
                  </a:cubicBezTo>
                  <a:cubicBezTo>
                    <a:pt x="256" y="2410"/>
                    <a:pt x="466" y="2381"/>
                    <a:pt x="678" y="2381"/>
                  </a:cubicBezTo>
                  <a:cubicBezTo>
                    <a:pt x="738" y="2381"/>
                    <a:pt x="799" y="2383"/>
                    <a:pt x="859" y="2388"/>
                  </a:cubicBezTo>
                  <a:cubicBezTo>
                    <a:pt x="1084" y="1523"/>
                    <a:pt x="1656" y="849"/>
                    <a:pt x="2792" y="772"/>
                  </a:cubicBezTo>
                  <a:cubicBezTo>
                    <a:pt x="2936" y="762"/>
                    <a:pt x="3081" y="759"/>
                    <a:pt x="3227" y="759"/>
                  </a:cubicBezTo>
                  <a:cubicBezTo>
                    <a:pt x="3519" y="759"/>
                    <a:pt x="3813" y="772"/>
                    <a:pt x="4100" y="772"/>
                  </a:cubicBezTo>
                  <a:lnTo>
                    <a:pt x="34260" y="772"/>
                  </a:lnTo>
                  <a:cubicBezTo>
                    <a:pt x="34748" y="772"/>
                    <a:pt x="35354" y="731"/>
                    <a:pt x="35973" y="731"/>
                  </a:cubicBezTo>
                  <a:cubicBezTo>
                    <a:pt x="37549" y="731"/>
                    <a:pt x="39206" y="997"/>
                    <a:pt x="39206" y="2889"/>
                  </a:cubicBezTo>
                  <a:lnTo>
                    <a:pt x="39206" y="50277"/>
                  </a:lnTo>
                  <a:cubicBezTo>
                    <a:pt x="39083" y="52105"/>
                    <a:pt x="37354" y="52408"/>
                    <a:pt x="35659" y="52408"/>
                  </a:cubicBezTo>
                  <a:cubicBezTo>
                    <a:pt x="34817" y="52408"/>
                    <a:pt x="33982" y="52333"/>
                    <a:pt x="33358" y="52333"/>
                  </a:cubicBezTo>
                  <a:lnTo>
                    <a:pt x="3565" y="52333"/>
                  </a:lnTo>
                  <a:cubicBezTo>
                    <a:pt x="2198" y="52333"/>
                    <a:pt x="850" y="51983"/>
                    <a:pt x="736" y="50277"/>
                  </a:cubicBezTo>
                  <a:cubicBezTo>
                    <a:pt x="714" y="49957"/>
                    <a:pt x="736" y="49628"/>
                    <a:pt x="736" y="49305"/>
                  </a:cubicBezTo>
                  <a:lnTo>
                    <a:pt x="736" y="48572"/>
                  </a:lnTo>
                  <a:cubicBezTo>
                    <a:pt x="572" y="48500"/>
                    <a:pt x="395" y="48452"/>
                    <a:pt x="228" y="48452"/>
                  </a:cubicBezTo>
                  <a:cubicBezTo>
                    <a:pt x="151" y="48452"/>
                    <a:pt x="76" y="48462"/>
                    <a:pt x="6" y="48486"/>
                  </a:cubicBezTo>
                  <a:cubicBezTo>
                    <a:pt x="6" y="48664"/>
                    <a:pt x="3" y="48843"/>
                    <a:pt x="0" y="49024"/>
                  </a:cubicBezTo>
                  <a:cubicBezTo>
                    <a:pt x="120" y="49101"/>
                    <a:pt x="249" y="49160"/>
                    <a:pt x="388" y="49200"/>
                  </a:cubicBezTo>
                  <a:cubicBezTo>
                    <a:pt x="801" y="49316"/>
                    <a:pt x="673" y="49917"/>
                    <a:pt x="302" y="49917"/>
                  </a:cubicBezTo>
                  <a:cubicBezTo>
                    <a:pt x="269" y="49917"/>
                    <a:pt x="234" y="49912"/>
                    <a:pt x="197" y="49902"/>
                  </a:cubicBezTo>
                  <a:cubicBezTo>
                    <a:pt x="132" y="49880"/>
                    <a:pt x="71" y="49859"/>
                    <a:pt x="9" y="49834"/>
                  </a:cubicBezTo>
                  <a:lnTo>
                    <a:pt x="9" y="49834"/>
                  </a:lnTo>
                  <a:cubicBezTo>
                    <a:pt x="62" y="51044"/>
                    <a:pt x="345" y="52158"/>
                    <a:pt x="1668" y="52820"/>
                  </a:cubicBezTo>
                  <a:cubicBezTo>
                    <a:pt x="2095" y="53034"/>
                    <a:pt x="2583" y="53065"/>
                    <a:pt x="3064" y="53065"/>
                  </a:cubicBezTo>
                  <a:cubicBezTo>
                    <a:pt x="3260" y="53065"/>
                    <a:pt x="3455" y="53060"/>
                    <a:pt x="3645" y="53060"/>
                  </a:cubicBezTo>
                  <a:lnTo>
                    <a:pt x="35842" y="53060"/>
                  </a:lnTo>
                  <a:cubicBezTo>
                    <a:pt x="37787" y="53060"/>
                    <a:pt x="39770" y="52715"/>
                    <a:pt x="39933" y="50277"/>
                  </a:cubicBezTo>
                  <a:lnTo>
                    <a:pt x="39933" y="5706"/>
                  </a:lnTo>
                  <a:cubicBezTo>
                    <a:pt x="39933" y="4351"/>
                    <a:pt x="40179" y="2674"/>
                    <a:pt x="39554" y="1430"/>
                  </a:cubicBezTo>
                  <a:cubicBezTo>
                    <a:pt x="38938" y="202"/>
                    <a:pt x="37512" y="0"/>
                    <a:pt x="3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7066050" y="5645700"/>
              <a:ext cx="19500" cy="48425"/>
            </a:xfrm>
            <a:custGeom>
              <a:avLst/>
              <a:gdLst/>
              <a:ahLst/>
              <a:cxnLst/>
              <a:rect l="l" t="t" r="r" b="b"/>
              <a:pathLst>
                <a:path w="780" h="1937" extrusionOk="0">
                  <a:moveTo>
                    <a:pt x="320" y="1"/>
                  </a:moveTo>
                  <a:cubicBezTo>
                    <a:pt x="213" y="1"/>
                    <a:pt x="105" y="15"/>
                    <a:pt x="0" y="43"/>
                  </a:cubicBezTo>
                  <a:lnTo>
                    <a:pt x="0" y="1010"/>
                  </a:lnTo>
                  <a:cubicBezTo>
                    <a:pt x="117" y="1041"/>
                    <a:pt x="237" y="1062"/>
                    <a:pt x="339" y="1078"/>
                  </a:cubicBezTo>
                  <a:cubicBezTo>
                    <a:pt x="779" y="1145"/>
                    <a:pt x="620" y="1784"/>
                    <a:pt x="207" y="1784"/>
                  </a:cubicBezTo>
                  <a:cubicBezTo>
                    <a:pt x="187" y="1784"/>
                    <a:pt x="166" y="1783"/>
                    <a:pt x="145" y="1779"/>
                  </a:cubicBezTo>
                  <a:cubicBezTo>
                    <a:pt x="99" y="1770"/>
                    <a:pt x="50" y="1761"/>
                    <a:pt x="0" y="1752"/>
                  </a:cubicBezTo>
                  <a:lnTo>
                    <a:pt x="0" y="1878"/>
                  </a:lnTo>
                  <a:cubicBezTo>
                    <a:pt x="69" y="1871"/>
                    <a:pt x="138" y="1868"/>
                    <a:pt x="207" y="1868"/>
                  </a:cubicBezTo>
                  <a:cubicBezTo>
                    <a:pt x="382" y="1868"/>
                    <a:pt x="557" y="1890"/>
                    <a:pt x="727" y="1936"/>
                  </a:cubicBezTo>
                  <a:lnTo>
                    <a:pt x="727" y="71"/>
                  </a:lnTo>
                  <a:cubicBezTo>
                    <a:pt x="595" y="24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7066050" y="5957500"/>
              <a:ext cx="20075" cy="50525"/>
            </a:xfrm>
            <a:custGeom>
              <a:avLst/>
              <a:gdLst/>
              <a:ahLst/>
              <a:cxnLst/>
              <a:rect l="l" t="t" r="r" b="b"/>
              <a:pathLst>
                <a:path w="803" h="2021" extrusionOk="0">
                  <a:moveTo>
                    <a:pt x="122" y="1"/>
                  </a:moveTo>
                  <a:cubicBezTo>
                    <a:pt x="80" y="1"/>
                    <a:pt x="40" y="3"/>
                    <a:pt x="0" y="7"/>
                  </a:cubicBezTo>
                  <a:lnTo>
                    <a:pt x="0" y="518"/>
                  </a:lnTo>
                  <a:cubicBezTo>
                    <a:pt x="123" y="561"/>
                    <a:pt x="250" y="598"/>
                    <a:pt x="379" y="629"/>
                  </a:cubicBezTo>
                  <a:cubicBezTo>
                    <a:pt x="802" y="729"/>
                    <a:pt x="665" y="1339"/>
                    <a:pt x="281" y="1339"/>
                  </a:cubicBezTo>
                  <a:cubicBezTo>
                    <a:pt x="251" y="1339"/>
                    <a:pt x="220" y="1335"/>
                    <a:pt x="188" y="1328"/>
                  </a:cubicBezTo>
                  <a:cubicBezTo>
                    <a:pt x="130" y="1315"/>
                    <a:pt x="68" y="1297"/>
                    <a:pt x="0" y="1278"/>
                  </a:cubicBezTo>
                  <a:lnTo>
                    <a:pt x="0" y="1888"/>
                  </a:lnTo>
                  <a:cubicBezTo>
                    <a:pt x="250" y="1894"/>
                    <a:pt x="493" y="1937"/>
                    <a:pt x="727" y="2020"/>
                  </a:cubicBezTo>
                  <a:lnTo>
                    <a:pt x="727" y="102"/>
                  </a:lnTo>
                  <a:cubicBezTo>
                    <a:pt x="527" y="44"/>
                    <a:pt x="31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7066050" y="6479325"/>
              <a:ext cx="18175" cy="48275"/>
            </a:xfrm>
            <a:custGeom>
              <a:avLst/>
              <a:gdLst/>
              <a:ahLst/>
              <a:cxnLst/>
              <a:rect l="l" t="t" r="r" b="b"/>
              <a:pathLst>
                <a:path w="727" h="1931" extrusionOk="0">
                  <a:moveTo>
                    <a:pt x="102" y="0"/>
                  </a:moveTo>
                  <a:cubicBezTo>
                    <a:pt x="68" y="0"/>
                    <a:pt x="34" y="2"/>
                    <a:pt x="0" y="4"/>
                  </a:cubicBezTo>
                  <a:lnTo>
                    <a:pt x="0" y="435"/>
                  </a:lnTo>
                  <a:cubicBezTo>
                    <a:pt x="93" y="493"/>
                    <a:pt x="191" y="542"/>
                    <a:pt x="299" y="573"/>
                  </a:cubicBezTo>
                  <a:cubicBezTo>
                    <a:pt x="707" y="694"/>
                    <a:pt x="582" y="1292"/>
                    <a:pt x="214" y="1292"/>
                  </a:cubicBezTo>
                  <a:cubicBezTo>
                    <a:pt x="180" y="1292"/>
                    <a:pt x="143" y="1286"/>
                    <a:pt x="105" y="1275"/>
                  </a:cubicBezTo>
                  <a:cubicBezTo>
                    <a:pt x="74" y="1263"/>
                    <a:pt x="37" y="1247"/>
                    <a:pt x="0" y="1232"/>
                  </a:cubicBezTo>
                  <a:lnTo>
                    <a:pt x="0" y="1888"/>
                  </a:lnTo>
                  <a:cubicBezTo>
                    <a:pt x="85" y="1876"/>
                    <a:pt x="170" y="1870"/>
                    <a:pt x="254" y="1870"/>
                  </a:cubicBezTo>
                  <a:cubicBezTo>
                    <a:pt x="414" y="1870"/>
                    <a:pt x="572" y="1891"/>
                    <a:pt x="727" y="1931"/>
                  </a:cubicBezTo>
                  <a:lnTo>
                    <a:pt x="727" y="121"/>
                  </a:lnTo>
                  <a:cubicBezTo>
                    <a:pt x="622" y="90"/>
                    <a:pt x="521" y="59"/>
                    <a:pt x="413" y="35"/>
                  </a:cubicBezTo>
                  <a:cubicBezTo>
                    <a:pt x="311" y="11"/>
                    <a:pt x="207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7066050" y="6023000"/>
              <a:ext cx="18700" cy="41050"/>
            </a:xfrm>
            <a:custGeom>
              <a:avLst/>
              <a:gdLst/>
              <a:ahLst/>
              <a:cxnLst/>
              <a:rect l="l" t="t" r="r" b="b"/>
              <a:pathLst>
                <a:path w="748" h="1642" extrusionOk="0">
                  <a:moveTo>
                    <a:pt x="0" y="0"/>
                  </a:moveTo>
                  <a:lnTo>
                    <a:pt x="0" y="490"/>
                  </a:lnTo>
                  <a:cubicBezTo>
                    <a:pt x="90" y="530"/>
                    <a:pt x="185" y="561"/>
                    <a:pt x="284" y="576"/>
                  </a:cubicBezTo>
                  <a:cubicBezTo>
                    <a:pt x="725" y="629"/>
                    <a:pt x="747" y="1305"/>
                    <a:pt x="333" y="1305"/>
                  </a:cubicBezTo>
                  <a:cubicBezTo>
                    <a:pt x="317" y="1305"/>
                    <a:pt x="301" y="1304"/>
                    <a:pt x="284" y="1302"/>
                  </a:cubicBezTo>
                  <a:cubicBezTo>
                    <a:pt x="188" y="1290"/>
                    <a:pt x="93" y="1272"/>
                    <a:pt x="0" y="1247"/>
                  </a:cubicBezTo>
                  <a:lnTo>
                    <a:pt x="0" y="1444"/>
                  </a:lnTo>
                  <a:cubicBezTo>
                    <a:pt x="237" y="1469"/>
                    <a:pt x="487" y="1546"/>
                    <a:pt x="727" y="1641"/>
                  </a:cubicBezTo>
                  <a:lnTo>
                    <a:pt x="727" y="160"/>
                  </a:lnTo>
                  <a:cubicBezTo>
                    <a:pt x="524" y="84"/>
                    <a:pt x="314" y="1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7066050" y="6138350"/>
              <a:ext cx="18275" cy="46650"/>
            </a:xfrm>
            <a:custGeom>
              <a:avLst/>
              <a:gdLst/>
              <a:ahLst/>
              <a:cxnLst/>
              <a:rect l="l" t="t" r="r" b="b"/>
              <a:pathLst>
                <a:path w="731" h="1866" extrusionOk="0">
                  <a:moveTo>
                    <a:pt x="0" y="1"/>
                  </a:moveTo>
                  <a:lnTo>
                    <a:pt x="0" y="542"/>
                  </a:lnTo>
                  <a:cubicBezTo>
                    <a:pt x="96" y="588"/>
                    <a:pt x="194" y="625"/>
                    <a:pt x="299" y="656"/>
                  </a:cubicBezTo>
                  <a:cubicBezTo>
                    <a:pt x="730" y="743"/>
                    <a:pt x="584" y="1366"/>
                    <a:pt x="184" y="1366"/>
                  </a:cubicBezTo>
                  <a:cubicBezTo>
                    <a:pt x="159" y="1366"/>
                    <a:pt x="132" y="1363"/>
                    <a:pt x="105" y="1358"/>
                  </a:cubicBezTo>
                  <a:cubicBezTo>
                    <a:pt x="74" y="1349"/>
                    <a:pt x="37" y="1340"/>
                    <a:pt x="0" y="1330"/>
                  </a:cubicBezTo>
                  <a:lnTo>
                    <a:pt x="0" y="1740"/>
                  </a:lnTo>
                  <a:cubicBezTo>
                    <a:pt x="247" y="1746"/>
                    <a:pt x="493" y="1789"/>
                    <a:pt x="727" y="1866"/>
                  </a:cubicBezTo>
                  <a:lnTo>
                    <a:pt x="727" y="210"/>
                  </a:lnTo>
                  <a:cubicBezTo>
                    <a:pt x="493" y="108"/>
                    <a:pt x="250" y="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7066050" y="6408800"/>
              <a:ext cx="19925" cy="54925"/>
            </a:xfrm>
            <a:custGeom>
              <a:avLst/>
              <a:gdLst/>
              <a:ahLst/>
              <a:cxnLst/>
              <a:rect l="l" t="t" r="r" b="b"/>
              <a:pathLst>
                <a:path w="797" h="2197" extrusionOk="0">
                  <a:moveTo>
                    <a:pt x="49" y="1"/>
                  </a:moveTo>
                  <a:cubicBezTo>
                    <a:pt x="32" y="1"/>
                    <a:pt x="16" y="1"/>
                    <a:pt x="0" y="2"/>
                  </a:cubicBezTo>
                  <a:lnTo>
                    <a:pt x="0" y="529"/>
                  </a:lnTo>
                  <a:cubicBezTo>
                    <a:pt x="123" y="575"/>
                    <a:pt x="250" y="615"/>
                    <a:pt x="379" y="649"/>
                  </a:cubicBezTo>
                  <a:cubicBezTo>
                    <a:pt x="797" y="759"/>
                    <a:pt x="666" y="1364"/>
                    <a:pt x="287" y="1364"/>
                  </a:cubicBezTo>
                  <a:cubicBezTo>
                    <a:pt x="256" y="1364"/>
                    <a:pt x="223" y="1359"/>
                    <a:pt x="188" y="1350"/>
                  </a:cubicBezTo>
                  <a:cubicBezTo>
                    <a:pt x="130" y="1335"/>
                    <a:pt x="65" y="1317"/>
                    <a:pt x="0" y="1295"/>
                  </a:cubicBezTo>
                  <a:lnTo>
                    <a:pt x="0" y="2105"/>
                  </a:lnTo>
                  <a:cubicBezTo>
                    <a:pt x="23" y="2104"/>
                    <a:pt x="46" y="2103"/>
                    <a:pt x="68" y="2103"/>
                  </a:cubicBezTo>
                  <a:cubicBezTo>
                    <a:pt x="282" y="2103"/>
                    <a:pt x="504" y="2141"/>
                    <a:pt x="727" y="2197"/>
                  </a:cubicBezTo>
                  <a:lnTo>
                    <a:pt x="727" y="171"/>
                  </a:lnTo>
                  <a:cubicBezTo>
                    <a:pt x="503" y="77"/>
                    <a:pt x="269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7066050" y="6076950"/>
              <a:ext cx="18175" cy="47200"/>
            </a:xfrm>
            <a:custGeom>
              <a:avLst/>
              <a:gdLst/>
              <a:ahLst/>
              <a:cxnLst/>
              <a:rect l="l" t="t" r="r" b="b"/>
              <a:pathLst>
                <a:path w="727" h="1888" extrusionOk="0">
                  <a:moveTo>
                    <a:pt x="0" y="0"/>
                  </a:moveTo>
                  <a:lnTo>
                    <a:pt x="0" y="570"/>
                  </a:lnTo>
                  <a:cubicBezTo>
                    <a:pt x="96" y="619"/>
                    <a:pt x="194" y="662"/>
                    <a:pt x="299" y="693"/>
                  </a:cubicBezTo>
                  <a:cubicBezTo>
                    <a:pt x="717" y="798"/>
                    <a:pt x="586" y="1405"/>
                    <a:pt x="205" y="1405"/>
                  </a:cubicBezTo>
                  <a:cubicBezTo>
                    <a:pt x="173" y="1405"/>
                    <a:pt x="140" y="1400"/>
                    <a:pt x="105" y="1391"/>
                  </a:cubicBezTo>
                  <a:cubicBezTo>
                    <a:pt x="71" y="1382"/>
                    <a:pt x="37" y="1373"/>
                    <a:pt x="0" y="1361"/>
                  </a:cubicBezTo>
                  <a:lnTo>
                    <a:pt x="0" y="1739"/>
                  </a:lnTo>
                  <a:cubicBezTo>
                    <a:pt x="247" y="1758"/>
                    <a:pt x="493" y="1807"/>
                    <a:pt x="727" y="1887"/>
                  </a:cubicBezTo>
                  <a:lnTo>
                    <a:pt x="727" y="256"/>
                  </a:lnTo>
                  <a:cubicBezTo>
                    <a:pt x="653" y="225"/>
                    <a:pt x="582" y="191"/>
                    <a:pt x="508" y="160"/>
                  </a:cubicBezTo>
                  <a:cubicBezTo>
                    <a:pt x="382" y="111"/>
                    <a:pt x="182" y="2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066050" y="5831550"/>
              <a:ext cx="18175" cy="50800"/>
            </a:xfrm>
            <a:custGeom>
              <a:avLst/>
              <a:gdLst/>
              <a:ahLst/>
              <a:cxnLst/>
              <a:rect l="l" t="t" r="r" b="b"/>
              <a:pathLst>
                <a:path w="727" h="2032" extrusionOk="0">
                  <a:moveTo>
                    <a:pt x="0" y="0"/>
                  </a:moveTo>
                  <a:lnTo>
                    <a:pt x="0" y="539"/>
                  </a:lnTo>
                  <a:cubicBezTo>
                    <a:pt x="65" y="557"/>
                    <a:pt x="133" y="566"/>
                    <a:pt x="200" y="573"/>
                  </a:cubicBezTo>
                  <a:cubicBezTo>
                    <a:pt x="661" y="591"/>
                    <a:pt x="671" y="1296"/>
                    <a:pt x="221" y="1296"/>
                  </a:cubicBezTo>
                  <a:cubicBezTo>
                    <a:pt x="214" y="1296"/>
                    <a:pt x="207" y="1296"/>
                    <a:pt x="200" y="1296"/>
                  </a:cubicBezTo>
                  <a:cubicBezTo>
                    <a:pt x="133" y="1293"/>
                    <a:pt x="65" y="1284"/>
                    <a:pt x="0" y="1271"/>
                  </a:cubicBezTo>
                  <a:lnTo>
                    <a:pt x="0" y="1921"/>
                  </a:lnTo>
                  <a:cubicBezTo>
                    <a:pt x="247" y="1927"/>
                    <a:pt x="490" y="1964"/>
                    <a:pt x="727" y="2032"/>
                  </a:cubicBezTo>
                  <a:lnTo>
                    <a:pt x="727" y="314"/>
                  </a:lnTo>
                  <a:cubicBezTo>
                    <a:pt x="508" y="157"/>
                    <a:pt x="262" y="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066050" y="5766825"/>
              <a:ext cx="18800" cy="52050"/>
            </a:xfrm>
            <a:custGeom>
              <a:avLst/>
              <a:gdLst/>
              <a:ahLst/>
              <a:cxnLst/>
              <a:rect l="l" t="t" r="r" b="b"/>
              <a:pathLst>
                <a:path w="752" h="2082" extrusionOk="0">
                  <a:moveTo>
                    <a:pt x="83" y="1"/>
                  </a:moveTo>
                  <a:cubicBezTo>
                    <a:pt x="55" y="1"/>
                    <a:pt x="28" y="2"/>
                    <a:pt x="0" y="3"/>
                  </a:cubicBezTo>
                  <a:lnTo>
                    <a:pt x="0" y="859"/>
                  </a:lnTo>
                  <a:cubicBezTo>
                    <a:pt x="90" y="890"/>
                    <a:pt x="188" y="902"/>
                    <a:pt x="284" y="902"/>
                  </a:cubicBezTo>
                  <a:cubicBezTo>
                    <a:pt x="294" y="901"/>
                    <a:pt x="305" y="901"/>
                    <a:pt x="315" y="901"/>
                  </a:cubicBezTo>
                  <a:cubicBezTo>
                    <a:pt x="751" y="901"/>
                    <a:pt x="738" y="1596"/>
                    <a:pt x="284" y="1629"/>
                  </a:cubicBezTo>
                  <a:cubicBezTo>
                    <a:pt x="262" y="1629"/>
                    <a:pt x="241" y="1630"/>
                    <a:pt x="219" y="1630"/>
                  </a:cubicBezTo>
                  <a:cubicBezTo>
                    <a:pt x="145" y="1630"/>
                    <a:pt x="72" y="1625"/>
                    <a:pt x="0" y="1613"/>
                  </a:cubicBezTo>
                  <a:lnTo>
                    <a:pt x="0" y="1863"/>
                  </a:lnTo>
                  <a:cubicBezTo>
                    <a:pt x="253" y="1900"/>
                    <a:pt x="496" y="1973"/>
                    <a:pt x="727" y="2081"/>
                  </a:cubicBezTo>
                  <a:lnTo>
                    <a:pt x="727" y="117"/>
                  </a:lnTo>
                  <a:cubicBezTo>
                    <a:pt x="520" y="49"/>
                    <a:pt x="2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066050" y="6199525"/>
              <a:ext cx="18800" cy="48675"/>
            </a:xfrm>
            <a:custGeom>
              <a:avLst/>
              <a:gdLst/>
              <a:ahLst/>
              <a:cxnLst/>
              <a:rect l="l" t="t" r="r" b="b"/>
              <a:pathLst>
                <a:path w="752" h="1947" extrusionOk="0">
                  <a:moveTo>
                    <a:pt x="0" y="1"/>
                  </a:moveTo>
                  <a:lnTo>
                    <a:pt x="0" y="558"/>
                  </a:lnTo>
                  <a:cubicBezTo>
                    <a:pt x="93" y="589"/>
                    <a:pt x="185" y="607"/>
                    <a:pt x="284" y="616"/>
                  </a:cubicBezTo>
                  <a:cubicBezTo>
                    <a:pt x="743" y="635"/>
                    <a:pt x="751" y="1343"/>
                    <a:pt x="298" y="1343"/>
                  </a:cubicBezTo>
                  <a:cubicBezTo>
                    <a:pt x="293" y="1343"/>
                    <a:pt x="288" y="1343"/>
                    <a:pt x="284" y="1343"/>
                  </a:cubicBezTo>
                  <a:cubicBezTo>
                    <a:pt x="188" y="1337"/>
                    <a:pt x="93" y="1324"/>
                    <a:pt x="0" y="1303"/>
                  </a:cubicBezTo>
                  <a:lnTo>
                    <a:pt x="0" y="1937"/>
                  </a:lnTo>
                  <a:cubicBezTo>
                    <a:pt x="113" y="1915"/>
                    <a:pt x="227" y="1904"/>
                    <a:pt x="341" y="1904"/>
                  </a:cubicBezTo>
                  <a:cubicBezTo>
                    <a:pt x="470" y="1904"/>
                    <a:pt x="599" y="1918"/>
                    <a:pt x="727" y="1946"/>
                  </a:cubicBezTo>
                  <a:lnTo>
                    <a:pt x="727" y="195"/>
                  </a:lnTo>
                  <a:cubicBezTo>
                    <a:pt x="493" y="87"/>
                    <a:pt x="234" y="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7066050" y="5710500"/>
              <a:ext cx="18175" cy="40875"/>
            </a:xfrm>
            <a:custGeom>
              <a:avLst/>
              <a:gdLst/>
              <a:ahLst/>
              <a:cxnLst/>
              <a:rect l="l" t="t" r="r" b="b"/>
              <a:pathLst>
                <a:path w="727" h="1635" extrusionOk="0">
                  <a:moveTo>
                    <a:pt x="197" y="0"/>
                  </a:moveTo>
                  <a:cubicBezTo>
                    <a:pt x="130" y="0"/>
                    <a:pt x="66" y="7"/>
                    <a:pt x="6" y="22"/>
                  </a:cubicBezTo>
                  <a:lnTo>
                    <a:pt x="0" y="25"/>
                  </a:lnTo>
                  <a:lnTo>
                    <a:pt x="0" y="548"/>
                  </a:lnTo>
                  <a:cubicBezTo>
                    <a:pt x="65" y="597"/>
                    <a:pt x="139" y="637"/>
                    <a:pt x="216" y="665"/>
                  </a:cubicBezTo>
                  <a:cubicBezTo>
                    <a:pt x="617" y="796"/>
                    <a:pt x="501" y="1384"/>
                    <a:pt x="144" y="1384"/>
                  </a:cubicBezTo>
                  <a:cubicBezTo>
                    <a:pt x="107" y="1384"/>
                    <a:pt x="67" y="1378"/>
                    <a:pt x="25" y="1364"/>
                  </a:cubicBezTo>
                  <a:cubicBezTo>
                    <a:pt x="16" y="1361"/>
                    <a:pt x="10" y="1358"/>
                    <a:pt x="0" y="1354"/>
                  </a:cubicBezTo>
                  <a:lnTo>
                    <a:pt x="0" y="1551"/>
                  </a:lnTo>
                  <a:cubicBezTo>
                    <a:pt x="22" y="1551"/>
                    <a:pt x="45" y="1551"/>
                    <a:pt x="67" y="1551"/>
                  </a:cubicBezTo>
                  <a:cubicBezTo>
                    <a:pt x="288" y="1551"/>
                    <a:pt x="511" y="1579"/>
                    <a:pt x="727" y="1635"/>
                  </a:cubicBezTo>
                  <a:lnTo>
                    <a:pt x="727" y="111"/>
                  </a:lnTo>
                  <a:cubicBezTo>
                    <a:pt x="556" y="44"/>
                    <a:pt x="368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7066050" y="6265175"/>
              <a:ext cx="18175" cy="50875"/>
            </a:xfrm>
            <a:custGeom>
              <a:avLst/>
              <a:gdLst/>
              <a:ahLst/>
              <a:cxnLst/>
              <a:rect l="l" t="t" r="r" b="b"/>
              <a:pathLst>
                <a:path w="727" h="2035" extrusionOk="0">
                  <a:moveTo>
                    <a:pt x="377" y="0"/>
                  </a:moveTo>
                  <a:cubicBezTo>
                    <a:pt x="249" y="0"/>
                    <a:pt x="122" y="22"/>
                    <a:pt x="0" y="65"/>
                  </a:cubicBezTo>
                  <a:lnTo>
                    <a:pt x="0" y="650"/>
                  </a:lnTo>
                  <a:cubicBezTo>
                    <a:pt x="99" y="687"/>
                    <a:pt x="197" y="721"/>
                    <a:pt x="299" y="748"/>
                  </a:cubicBezTo>
                  <a:cubicBezTo>
                    <a:pt x="712" y="861"/>
                    <a:pt x="584" y="1462"/>
                    <a:pt x="211" y="1462"/>
                  </a:cubicBezTo>
                  <a:cubicBezTo>
                    <a:pt x="177" y="1462"/>
                    <a:pt x="142" y="1457"/>
                    <a:pt x="105" y="1447"/>
                  </a:cubicBezTo>
                  <a:lnTo>
                    <a:pt x="0" y="1416"/>
                  </a:lnTo>
                  <a:lnTo>
                    <a:pt x="0" y="1887"/>
                  </a:lnTo>
                  <a:cubicBezTo>
                    <a:pt x="250" y="1906"/>
                    <a:pt x="493" y="1955"/>
                    <a:pt x="727" y="2035"/>
                  </a:cubicBezTo>
                  <a:lnTo>
                    <a:pt x="727" y="56"/>
                  </a:lnTo>
                  <a:cubicBezTo>
                    <a:pt x="613" y="19"/>
                    <a:pt x="49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7066050" y="5897800"/>
              <a:ext cx="18800" cy="44025"/>
            </a:xfrm>
            <a:custGeom>
              <a:avLst/>
              <a:gdLst/>
              <a:ahLst/>
              <a:cxnLst/>
              <a:rect l="l" t="t" r="r" b="b"/>
              <a:pathLst>
                <a:path w="752" h="1761" extrusionOk="0">
                  <a:moveTo>
                    <a:pt x="0" y="0"/>
                  </a:moveTo>
                  <a:lnTo>
                    <a:pt x="0" y="490"/>
                  </a:lnTo>
                  <a:cubicBezTo>
                    <a:pt x="63" y="500"/>
                    <a:pt x="128" y="505"/>
                    <a:pt x="193" y="505"/>
                  </a:cubicBezTo>
                  <a:cubicBezTo>
                    <a:pt x="223" y="505"/>
                    <a:pt x="253" y="504"/>
                    <a:pt x="284" y="502"/>
                  </a:cubicBezTo>
                  <a:cubicBezTo>
                    <a:pt x="292" y="502"/>
                    <a:pt x="301" y="501"/>
                    <a:pt x="309" y="501"/>
                  </a:cubicBezTo>
                  <a:cubicBezTo>
                    <a:pt x="751" y="501"/>
                    <a:pt x="740" y="1201"/>
                    <a:pt x="284" y="1228"/>
                  </a:cubicBezTo>
                  <a:cubicBezTo>
                    <a:pt x="261" y="1229"/>
                    <a:pt x="238" y="1230"/>
                    <a:pt x="216" y="1230"/>
                  </a:cubicBezTo>
                  <a:cubicBezTo>
                    <a:pt x="143" y="1230"/>
                    <a:pt x="71" y="1226"/>
                    <a:pt x="0" y="1216"/>
                  </a:cubicBezTo>
                  <a:lnTo>
                    <a:pt x="0" y="1696"/>
                  </a:lnTo>
                  <a:cubicBezTo>
                    <a:pt x="37" y="1695"/>
                    <a:pt x="73" y="1694"/>
                    <a:pt x="110" y="1694"/>
                  </a:cubicBezTo>
                  <a:cubicBezTo>
                    <a:pt x="316" y="1694"/>
                    <a:pt x="523" y="1716"/>
                    <a:pt x="727" y="1761"/>
                  </a:cubicBezTo>
                  <a:lnTo>
                    <a:pt x="727" y="133"/>
                  </a:lnTo>
                  <a:cubicBezTo>
                    <a:pt x="490" y="56"/>
                    <a:pt x="24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7035800" y="5391750"/>
              <a:ext cx="83125" cy="62875"/>
            </a:xfrm>
            <a:custGeom>
              <a:avLst/>
              <a:gdLst/>
              <a:ahLst/>
              <a:cxnLst/>
              <a:rect l="l" t="t" r="r" b="b"/>
              <a:pathLst>
                <a:path w="3325" h="2515" extrusionOk="0">
                  <a:moveTo>
                    <a:pt x="1866" y="1"/>
                  </a:moveTo>
                  <a:cubicBezTo>
                    <a:pt x="1659" y="1"/>
                    <a:pt x="1453" y="30"/>
                    <a:pt x="1253" y="87"/>
                  </a:cubicBezTo>
                  <a:cubicBezTo>
                    <a:pt x="930" y="179"/>
                    <a:pt x="635" y="354"/>
                    <a:pt x="401" y="598"/>
                  </a:cubicBezTo>
                  <a:cubicBezTo>
                    <a:pt x="139" y="872"/>
                    <a:pt x="1" y="1272"/>
                    <a:pt x="127" y="1644"/>
                  </a:cubicBezTo>
                  <a:cubicBezTo>
                    <a:pt x="287" y="2112"/>
                    <a:pt x="770" y="2346"/>
                    <a:pt x="1210" y="2488"/>
                  </a:cubicBezTo>
                  <a:cubicBezTo>
                    <a:pt x="1220" y="2491"/>
                    <a:pt x="1226" y="2494"/>
                    <a:pt x="1235" y="2497"/>
                  </a:cubicBezTo>
                  <a:cubicBezTo>
                    <a:pt x="1275" y="2509"/>
                    <a:pt x="1313" y="2515"/>
                    <a:pt x="1349" y="2515"/>
                  </a:cubicBezTo>
                  <a:cubicBezTo>
                    <a:pt x="1713" y="2515"/>
                    <a:pt x="1832" y="1921"/>
                    <a:pt x="1426" y="1795"/>
                  </a:cubicBezTo>
                  <a:cubicBezTo>
                    <a:pt x="1364" y="1777"/>
                    <a:pt x="1287" y="1752"/>
                    <a:pt x="1210" y="1718"/>
                  </a:cubicBezTo>
                  <a:cubicBezTo>
                    <a:pt x="1041" y="1653"/>
                    <a:pt x="863" y="1561"/>
                    <a:pt x="810" y="1407"/>
                  </a:cubicBezTo>
                  <a:cubicBezTo>
                    <a:pt x="770" y="1281"/>
                    <a:pt x="881" y="1139"/>
                    <a:pt x="992" y="1032"/>
                  </a:cubicBezTo>
                  <a:cubicBezTo>
                    <a:pt x="1056" y="970"/>
                    <a:pt x="1130" y="918"/>
                    <a:pt x="1210" y="878"/>
                  </a:cubicBezTo>
                  <a:cubicBezTo>
                    <a:pt x="1413" y="771"/>
                    <a:pt x="1638" y="715"/>
                    <a:pt x="1868" y="715"/>
                  </a:cubicBezTo>
                  <a:cubicBezTo>
                    <a:pt x="1896" y="715"/>
                    <a:pt x="1924" y="716"/>
                    <a:pt x="1952" y="718"/>
                  </a:cubicBezTo>
                  <a:cubicBezTo>
                    <a:pt x="2177" y="727"/>
                    <a:pt x="2398" y="785"/>
                    <a:pt x="2602" y="887"/>
                  </a:cubicBezTo>
                  <a:cubicBezTo>
                    <a:pt x="2660" y="917"/>
                    <a:pt x="2718" y="930"/>
                    <a:pt x="2773" y="930"/>
                  </a:cubicBezTo>
                  <a:cubicBezTo>
                    <a:pt x="3105" y="930"/>
                    <a:pt x="3325" y="441"/>
                    <a:pt x="2968" y="259"/>
                  </a:cubicBezTo>
                  <a:cubicBezTo>
                    <a:pt x="2685" y="117"/>
                    <a:pt x="2374" y="31"/>
                    <a:pt x="2060" y="10"/>
                  </a:cubicBezTo>
                  <a:cubicBezTo>
                    <a:pt x="1995" y="4"/>
                    <a:pt x="1930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7031100" y="5463625"/>
              <a:ext cx="84250" cy="72850"/>
            </a:xfrm>
            <a:custGeom>
              <a:avLst/>
              <a:gdLst/>
              <a:ahLst/>
              <a:cxnLst/>
              <a:rect l="l" t="t" r="r" b="b"/>
              <a:pathLst>
                <a:path w="3370" h="2914" extrusionOk="0">
                  <a:moveTo>
                    <a:pt x="1882" y="0"/>
                  </a:moveTo>
                  <a:cubicBezTo>
                    <a:pt x="1720" y="0"/>
                    <a:pt x="1558" y="13"/>
                    <a:pt x="1398" y="37"/>
                  </a:cubicBezTo>
                  <a:cubicBezTo>
                    <a:pt x="1032" y="93"/>
                    <a:pt x="687" y="222"/>
                    <a:pt x="413" y="465"/>
                  </a:cubicBezTo>
                  <a:cubicBezTo>
                    <a:pt x="32" y="804"/>
                    <a:pt x="1" y="1466"/>
                    <a:pt x="229" y="1894"/>
                  </a:cubicBezTo>
                  <a:cubicBezTo>
                    <a:pt x="481" y="2371"/>
                    <a:pt x="903" y="2685"/>
                    <a:pt x="1398" y="2875"/>
                  </a:cubicBezTo>
                  <a:cubicBezTo>
                    <a:pt x="1404" y="2879"/>
                    <a:pt x="1414" y="2885"/>
                    <a:pt x="1423" y="2888"/>
                  </a:cubicBezTo>
                  <a:cubicBezTo>
                    <a:pt x="1469" y="2905"/>
                    <a:pt x="1512" y="2913"/>
                    <a:pt x="1552" y="2913"/>
                  </a:cubicBezTo>
                  <a:cubicBezTo>
                    <a:pt x="1896" y="2913"/>
                    <a:pt x="2005" y="2335"/>
                    <a:pt x="1614" y="2189"/>
                  </a:cubicBezTo>
                  <a:cubicBezTo>
                    <a:pt x="1540" y="2158"/>
                    <a:pt x="1466" y="2118"/>
                    <a:pt x="1398" y="2075"/>
                  </a:cubicBezTo>
                  <a:cubicBezTo>
                    <a:pt x="937" y="1777"/>
                    <a:pt x="453" y="1109"/>
                    <a:pt x="1174" y="838"/>
                  </a:cubicBezTo>
                  <a:cubicBezTo>
                    <a:pt x="1244" y="813"/>
                    <a:pt x="1321" y="795"/>
                    <a:pt x="1398" y="779"/>
                  </a:cubicBezTo>
                  <a:cubicBezTo>
                    <a:pt x="1565" y="745"/>
                    <a:pt x="1737" y="727"/>
                    <a:pt x="1909" y="727"/>
                  </a:cubicBezTo>
                  <a:cubicBezTo>
                    <a:pt x="1981" y="727"/>
                    <a:pt x="2053" y="730"/>
                    <a:pt x="2125" y="736"/>
                  </a:cubicBezTo>
                  <a:cubicBezTo>
                    <a:pt x="2337" y="752"/>
                    <a:pt x="2546" y="782"/>
                    <a:pt x="2753" y="828"/>
                  </a:cubicBezTo>
                  <a:cubicBezTo>
                    <a:pt x="2785" y="836"/>
                    <a:pt x="2816" y="840"/>
                    <a:pt x="2846" y="840"/>
                  </a:cubicBezTo>
                  <a:cubicBezTo>
                    <a:pt x="3233" y="840"/>
                    <a:pt x="3370" y="230"/>
                    <a:pt x="2947" y="130"/>
                  </a:cubicBezTo>
                  <a:cubicBezTo>
                    <a:pt x="2676" y="65"/>
                    <a:pt x="2402" y="25"/>
                    <a:pt x="2125" y="10"/>
                  </a:cubicBezTo>
                  <a:cubicBezTo>
                    <a:pt x="2044" y="4"/>
                    <a:pt x="1963" y="0"/>
                    <a:pt x="1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7021950" y="5542150"/>
              <a:ext cx="93600" cy="60450"/>
            </a:xfrm>
            <a:custGeom>
              <a:avLst/>
              <a:gdLst/>
              <a:ahLst/>
              <a:cxnLst/>
              <a:rect l="l" t="t" r="r" b="b"/>
              <a:pathLst>
                <a:path w="3744" h="2418" extrusionOk="0">
                  <a:moveTo>
                    <a:pt x="1927" y="0"/>
                  </a:moveTo>
                  <a:cubicBezTo>
                    <a:pt x="1873" y="0"/>
                    <a:pt x="1819" y="2"/>
                    <a:pt x="1764" y="5"/>
                  </a:cubicBezTo>
                  <a:cubicBezTo>
                    <a:pt x="1290" y="45"/>
                    <a:pt x="853" y="239"/>
                    <a:pt x="561" y="704"/>
                  </a:cubicBezTo>
                  <a:cubicBezTo>
                    <a:pt x="1" y="1597"/>
                    <a:pt x="982" y="2203"/>
                    <a:pt x="1764" y="2382"/>
                  </a:cubicBezTo>
                  <a:cubicBezTo>
                    <a:pt x="1814" y="2394"/>
                    <a:pt x="1863" y="2403"/>
                    <a:pt x="1909" y="2412"/>
                  </a:cubicBezTo>
                  <a:cubicBezTo>
                    <a:pt x="1932" y="2416"/>
                    <a:pt x="1954" y="2418"/>
                    <a:pt x="1976" y="2418"/>
                  </a:cubicBezTo>
                  <a:cubicBezTo>
                    <a:pt x="2386" y="2418"/>
                    <a:pt x="2542" y="1784"/>
                    <a:pt x="2103" y="1711"/>
                  </a:cubicBezTo>
                  <a:cubicBezTo>
                    <a:pt x="1989" y="1692"/>
                    <a:pt x="1875" y="1664"/>
                    <a:pt x="1764" y="1631"/>
                  </a:cubicBezTo>
                  <a:cubicBezTo>
                    <a:pt x="1620" y="1591"/>
                    <a:pt x="1478" y="1532"/>
                    <a:pt x="1349" y="1461"/>
                  </a:cubicBezTo>
                  <a:cubicBezTo>
                    <a:pt x="1075" y="1307"/>
                    <a:pt x="1087" y="1166"/>
                    <a:pt x="1300" y="960"/>
                  </a:cubicBezTo>
                  <a:cubicBezTo>
                    <a:pt x="1426" y="836"/>
                    <a:pt x="1589" y="753"/>
                    <a:pt x="1764" y="723"/>
                  </a:cubicBezTo>
                  <a:cubicBezTo>
                    <a:pt x="1832" y="710"/>
                    <a:pt x="1901" y="704"/>
                    <a:pt x="1971" y="704"/>
                  </a:cubicBezTo>
                  <a:cubicBezTo>
                    <a:pt x="2143" y="704"/>
                    <a:pt x="2320" y="739"/>
                    <a:pt x="2491" y="796"/>
                  </a:cubicBezTo>
                  <a:cubicBezTo>
                    <a:pt x="2679" y="861"/>
                    <a:pt x="2860" y="944"/>
                    <a:pt x="3033" y="1043"/>
                  </a:cubicBezTo>
                  <a:cubicBezTo>
                    <a:pt x="3095" y="1078"/>
                    <a:pt x="3156" y="1094"/>
                    <a:pt x="3213" y="1094"/>
                  </a:cubicBezTo>
                  <a:cubicBezTo>
                    <a:pt x="3533" y="1094"/>
                    <a:pt x="3743" y="613"/>
                    <a:pt x="3399" y="418"/>
                  </a:cubicBezTo>
                  <a:cubicBezTo>
                    <a:pt x="3116" y="255"/>
                    <a:pt x="2808" y="138"/>
                    <a:pt x="2491" y="67"/>
                  </a:cubicBezTo>
                  <a:cubicBezTo>
                    <a:pt x="2307" y="21"/>
                    <a:pt x="2117" y="0"/>
                    <a:pt x="1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7031275" y="5627725"/>
              <a:ext cx="80350" cy="62525"/>
            </a:xfrm>
            <a:custGeom>
              <a:avLst/>
              <a:gdLst/>
              <a:ahLst/>
              <a:cxnLst/>
              <a:rect l="l" t="t" r="r" b="b"/>
              <a:pathLst>
                <a:path w="3214" h="2501" extrusionOk="0">
                  <a:moveTo>
                    <a:pt x="1705" y="0"/>
                  </a:moveTo>
                  <a:cubicBezTo>
                    <a:pt x="1601" y="0"/>
                    <a:pt x="1496" y="8"/>
                    <a:pt x="1391" y="24"/>
                  </a:cubicBezTo>
                  <a:cubicBezTo>
                    <a:pt x="988" y="91"/>
                    <a:pt x="606" y="279"/>
                    <a:pt x="342" y="621"/>
                  </a:cubicBezTo>
                  <a:cubicBezTo>
                    <a:pt x="74" y="966"/>
                    <a:pt x="0" y="1356"/>
                    <a:pt x="185" y="1754"/>
                  </a:cubicBezTo>
                  <a:cubicBezTo>
                    <a:pt x="388" y="2194"/>
                    <a:pt x="936" y="2385"/>
                    <a:pt x="1391" y="2471"/>
                  </a:cubicBezTo>
                  <a:cubicBezTo>
                    <a:pt x="1441" y="2480"/>
                    <a:pt x="1490" y="2489"/>
                    <a:pt x="1539" y="2495"/>
                  </a:cubicBezTo>
                  <a:cubicBezTo>
                    <a:pt x="1562" y="2499"/>
                    <a:pt x="1584" y="2501"/>
                    <a:pt x="1605" y="2501"/>
                  </a:cubicBezTo>
                  <a:cubicBezTo>
                    <a:pt x="2013" y="2501"/>
                    <a:pt x="2169" y="1864"/>
                    <a:pt x="1730" y="1797"/>
                  </a:cubicBezTo>
                  <a:cubicBezTo>
                    <a:pt x="1628" y="1781"/>
                    <a:pt x="1508" y="1760"/>
                    <a:pt x="1391" y="1729"/>
                  </a:cubicBezTo>
                  <a:cubicBezTo>
                    <a:pt x="1160" y="1674"/>
                    <a:pt x="930" y="1584"/>
                    <a:pt x="828" y="1421"/>
                  </a:cubicBezTo>
                  <a:cubicBezTo>
                    <a:pt x="806" y="1378"/>
                    <a:pt x="797" y="1332"/>
                    <a:pt x="800" y="1283"/>
                  </a:cubicBezTo>
                  <a:cubicBezTo>
                    <a:pt x="822" y="1172"/>
                    <a:pt x="856" y="1123"/>
                    <a:pt x="933" y="1039"/>
                  </a:cubicBezTo>
                  <a:cubicBezTo>
                    <a:pt x="1056" y="904"/>
                    <a:pt x="1216" y="809"/>
                    <a:pt x="1391" y="762"/>
                  </a:cubicBezTo>
                  <a:cubicBezTo>
                    <a:pt x="1496" y="734"/>
                    <a:pt x="1604" y="720"/>
                    <a:pt x="1711" y="720"/>
                  </a:cubicBezTo>
                  <a:cubicBezTo>
                    <a:pt x="1849" y="720"/>
                    <a:pt x="1986" y="743"/>
                    <a:pt x="2118" y="790"/>
                  </a:cubicBezTo>
                  <a:cubicBezTo>
                    <a:pt x="2269" y="839"/>
                    <a:pt x="2410" y="913"/>
                    <a:pt x="2539" y="1009"/>
                  </a:cubicBezTo>
                  <a:cubicBezTo>
                    <a:pt x="2605" y="1057"/>
                    <a:pt x="2670" y="1078"/>
                    <a:pt x="2731" y="1078"/>
                  </a:cubicBezTo>
                  <a:cubicBezTo>
                    <a:pt x="3019" y="1078"/>
                    <a:pt x="3213" y="610"/>
                    <a:pt x="2906" y="381"/>
                  </a:cubicBezTo>
                  <a:cubicBezTo>
                    <a:pt x="2554" y="131"/>
                    <a:pt x="2133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7023325" y="5749200"/>
              <a:ext cx="89700" cy="58300"/>
            </a:xfrm>
            <a:custGeom>
              <a:avLst/>
              <a:gdLst/>
              <a:ahLst/>
              <a:cxnLst/>
              <a:rect l="l" t="t" r="r" b="b"/>
              <a:pathLst>
                <a:path w="3588" h="2332" extrusionOk="0">
                  <a:moveTo>
                    <a:pt x="1746" y="0"/>
                  </a:moveTo>
                  <a:cubicBezTo>
                    <a:pt x="1734" y="0"/>
                    <a:pt x="1722" y="0"/>
                    <a:pt x="1709" y="0"/>
                  </a:cubicBezTo>
                  <a:cubicBezTo>
                    <a:pt x="1291" y="13"/>
                    <a:pt x="897" y="142"/>
                    <a:pt x="629" y="493"/>
                  </a:cubicBezTo>
                  <a:cubicBezTo>
                    <a:pt x="1" y="1315"/>
                    <a:pt x="863" y="2192"/>
                    <a:pt x="1709" y="2315"/>
                  </a:cubicBezTo>
                  <a:cubicBezTo>
                    <a:pt x="1781" y="2327"/>
                    <a:pt x="1854" y="2332"/>
                    <a:pt x="1928" y="2332"/>
                  </a:cubicBezTo>
                  <a:cubicBezTo>
                    <a:pt x="1950" y="2332"/>
                    <a:pt x="1971" y="2331"/>
                    <a:pt x="1993" y="2331"/>
                  </a:cubicBezTo>
                  <a:cubicBezTo>
                    <a:pt x="2448" y="2300"/>
                    <a:pt x="2460" y="1603"/>
                    <a:pt x="2021" y="1603"/>
                  </a:cubicBezTo>
                  <a:cubicBezTo>
                    <a:pt x="2012" y="1603"/>
                    <a:pt x="2002" y="1603"/>
                    <a:pt x="1993" y="1604"/>
                  </a:cubicBezTo>
                  <a:cubicBezTo>
                    <a:pt x="1983" y="1604"/>
                    <a:pt x="1973" y="1605"/>
                    <a:pt x="1963" y="1605"/>
                  </a:cubicBezTo>
                  <a:cubicBezTo>
                    <a:pt x="1875" y="1605"/>
                    <a:pt x="1790" y="1592"/>
                    <a:pt x="1709" y="1564"/>
                  </a:cubicBezTo>
                  <a:cubicBezTo>
                    <a:pt x="1315" y="1450"/>
                    <a:pt x="875" y="1109"/>
                    <a:pt x="1346" y="813"/>
                  </a:cubicBezTo>
                  <a:cubicBezTo>
                    <a:pt x="1454" y="748"/>
                    <a:pt x="1580" y="711"/>
                    <a:pt x="1709" y="708"/>
                  </a:cubicBezTo>
                  <a:cubicBezTo>
                    <a:pt x="1737" y="707"/>
                    <a:pt x="1764" y="706"/>
                    <a:pt x="1792" y="706"/>
                  </a:cubicBezTo>
                  <a:cubicBezTo>
                    <a:pt x="2002" y="706"/>
                    <a:pt x="2229" y="754"/>
                    <a:pt x="2436" y="822"/>
                  </a:cubicBezTo>
                  <a:cubicBezTo>
                    <a:pt x="2580" y="868"/>
                    <a:pt x="2722" y="924"/>
                    <a:pt x="2857" y="988"/>
                  </a:cubicBezTo>
                  <a:cubicBezTo>
                    <a:pt x="2915" y="1016"/>
                    <a:pt x="2972" y="1029"/>
                    <a:pt x="3026" y="1029"/>
                  </a:cubicBezTo>
                  <a:cubicBezTo>
                    <a:pt x="3365" y="1029"/>
                    <a:pt x="3588" y="539"/>
                    <a:pt x="3224" y="364"/>
                  </a:cubicBezTo>
                  <a:cubicBezTo>
                    <a:pt x="2971" y="244"/>
                    <a:pt x="2707" y="148"/>
                    <a:pt x="2436" y="84"/>
                  </a:cubicBezTo>
                  <a:cubicBezTo>
                    <a:pt x="2211" y="28"/>
                    <a:pt x="1980" y="0"/>
                    <a:pt x="1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032350" y="5692450"/>
              <a:ext cx="77500" cy="52725"/>
            </a:xfrm>
            <a:custGeom>
              <a:avLst/>
              <a:gdLst/>
              <a:ahLst/>
              <a:cxnLst/>
              <a:rect l="l" t="t" r="r" b="b"/>
              <a:pathLst>
                <a:path w="3100" h="2109" extrusionOk="0">
                  <a:moveTo>
                    <a:pt x="1557" y="1"/>
                  </a:moveTo>
                  <a:cubicBezTo>
                    <a:pt x="1488" y="1"/>
                    <a:pt x="1418" y="4"/>
                    <a:pt x="1348" y="11"/>
                  </a:cubicBezTo>
                  <a:cubicBezTo>
                    <a:pt x="1130" y="36"/>
                    <a:pt x="927" y="100"/>
                    <a:pt x="770" y="233"/>
                  </a:cubicBezTo>
                  <a:cubicBezTo>
                    <a:pt x="0" y="894"/>
                    <a:pt x="526" y="1790"/>
                    <a:pt x="1348" y="2076"/>
                  </a:cubicBezTo>
                  <a:cubicBezTo>
                    <a:pt x="1358" y="2080"/>
                    <a:pt x="1364" y="2086"/>
                    <a:pt x="1373" y="2089"/>
                  </a:cubicBezTo>
                  <a:cubicBezTo>
                    <a:pt x="1414" y="2102"/>
                    <a:pt x="1453" y="2108"/>
                    <a:pt x="1490" y="2108"/>
                  </a:cubicBezTo>
                  <a:cubicBezTo>
                    <a:pt x="1849" y="2108"/>
                    <a:pt x="1966" y="1518"/>
                    <a:pt x="1564" y="1387"/>
                  </a:cubicBezTo>
                  <a:cubicBezTo>
                    <a:pt x="1487" y="1359"/>
                    <a:pt x="1413" y="1319"/>
                    <a:pt x="1348" y="1270"/>
                  </a:cubicBezTo>
                  <a:cubicBezTo>
                    <a:pt x="1124" y="1110"/>
                    <a:pt x="967" y="848"/>
                    <a:pt x="1348" y="747"/>
                  </a:cubicBezTo>
                  <a:lnTo>
                    <a:pt x="1354" y="744"/>
                  </a:lnTo>
                  <a:cubicBezTo>
                    <a:pt x="1413" y="729"/>
                    <a:pt x="1475" y="723"/>
                    <a:pt x="1541" y="723"/>
                  </a:cubicBezTo>
                  <a:cubicBezTo>
                    <a:pt x="1713" y="723"/>
                    <a:pt x="1903" y="768"/>
                    <a:pt x="2075" y="833"/>
                  </a:cubicBezTo>
                  <a:cubicBezTo>
                    <a:pt x="2195" y="876"/>
                    <a:pt x="2309" y="931"/>
                    <a:pt x="2416" y="1002"/>
                  </a:cubicBezTo>
                  <a:cubicBezTo>
                    <a:pt x="2482" y="1048"/>
                    <a:pt x="2546" y="1067"/>
                    <a:pt x="2606" y="1067"/>
                  </a:cubicBezTo>
                  <a:cubicBezTo>
                    <a:pt x="2903" y="1067"/>
                    <a:pt x="3100" y="594"/>
                    <a:pt x="2783" y="374"/>
                  </a:cubicBezTo>
                  <a:cubicBezTo>
                    <a:pt x="2564" y="233"/>
                    <a:pt x="2327" y="128"/>
                    <a:pt x="2075" y="66"/>
                  </a:cubicBezTo>
                  <a:cubicBezTo>
                    <a:pt x="1905" y="22"/>
                    <a:pt x="1731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7019800" y="5812825"/>
              <a:ext cx="88600" cy="51150"/>
            </a:xfrm>
            <a:custGeom>
              <a:avLst/>
              <a:gdLst/>
              <a:ahLst/>
              <a:cxnLst/>
              <a:rect l="l" t="t" r="r" b="b"/>
              <a:pathLst>
                <a:path w="3544" h="2046" extrusionOk="0">
                  <a:moveTo>
                    <a:pt x="1585" y="0"/>
                  </a:moveTo>
                  <a:cubicBezTo>
                    <a:pt x="1194" y="0"/>
                    <a:pt x="827" y="132"/>
                    <a:pt x="573" y="469"/>
                  </a:cubicBezTo>
                  <a:cubicBezTo>
                    <a:pt x="0" y="1226"/>
                    <a:pt x="1152" y="1882"/>
                    <a:pt x="1850" y="2017"/>
                  </a:cubicBezTo>
                  <a:cubicBezTo>
                    <a:pt x="1915" y="2033"/>
                    <a:pt x="1983" y="2039"/>
                    <a:pt x="2050" y="2045"/>
                  </a:cubicBezTo>
                  <a:cubicBezTo>
                    <a:pt x="2056" y="2045"/>
                    <a:pt x="2062" y="2045"/>
                    <a:pt x="2068" y="2045"/>
                  </a:cubicBezTo>
                  <a:cubicBezTo>
                    <a:pt x="2521" y="2045"/>
                    <a:pt x="2512" y="1337"/>
                    <a:pt x="2050" y="1318"/>
                  </a:cubicBezTo>
                  <a:cubicBezTo>
                    <a:pt x="1983" y="1315"/>
                    <a:pt x="1915" y="1306"/>
                    <a:pt x="1850" y="1288"/>
                  </a:cubicBezTo>
                  <a:cubicBezTo>
                    <a:pt x="1703" y="1245"/>
                    <a:pt x="1561" y="1183"/>
                    <a:pt x="1432" y="1103"/>
                  </a:cubicBezTo>
                  <a:cubicBezTo>
                    <a:pt x="1352" y="1054"/>
                    <a:pt x="1275" y="992"/>
                    <a:pt x="1210" y="921"/>
                  </a:cubicBezTo>
                  <a:cubicBezTo>
                    <a:pt x="1167" y="876"/>
                    <a:pt x="1166" y="875"/>
                    <a:pt x="1173" y="875"/>
                  </a:cubicBezTo>
                  <a:cubicBezTo>
                    <a:pt x="1173" y="875"/>
                    <a:pt x="1174" y="875"/>
                    <a:pt x="1174" y="875"/>
                  </a:cubicBezTo>
                  <a:cubicBezTo>
                    <a:pt x="1177" y="875"/>
                    <a:pt x="1180" y="874"/>
                    <a:pt x="1182" y="872"/>
                  </a:cubicBezTo>
                  <a:cubicBezTo>
                    <a:pt x="1318" y="771"/>
                    <a:pt x="1478" y="730"/>
                    <a:pt x="1645" y="730"/>
                  </a:cubicBezTo>
                  <a:cubicBezTo>
                    <a:pt x="1712" y="730"/>
                    <a:pt x="1781" y="737"/>
                    <a:pt x="1850" y="749"/>
                  </a:cubicBezTo>
                  <a:cubicBezTo>
                    <a:pt x="2112" y="801"/>
                    <a:pt x="2358" y="909"/>
                    <a:pt x="2577" y="1063"/>
                  </a:cubicBezTo>
                  <a:cubicBezTo>
                    <a:pt x="2641" y="1109"/>
                    <a:pt x="2703" y="1158"/>
                    <a:pt x="2765" y="1214"/>
                  </a:cubicBezTo>
                  <a:cubicBezTo>
                    <a:pt x="2840" y="1285"/>
                    <a:pt x="2924" y="1315"/>
                    <a:pt x="3005" y="1315"/>
                  </a:cubicBezTo>
                  <a:cubicBezTo>
                    <a:pt x="3290" y="1315"/>
                    <a:pt x="3544" y="949"/>
                    <a:pt x="3276" y="700"/>
                  </a:cubicBezTo>
                  <a:cubicBezTo>
                    <a:pt x="3069" y="509"/>
                    <a:pt x="2832" y="355"/>
                    <a:pt x="2577" y="238"/>
                  </a:cubicBezTo>
                  <a:cubicBezTo>
                    <a:pt x="2346" y="130"/>
                    <a:pt x="2103" y="56"/>
                    <a:pt x="1850" y="19"/>
                  </a:cubicBezTo>
                  <a:cubicBezTo>
                    <a:pt x="1761" y="7"/>
                    <a:pt x="1672" y="0"/>
                    <a:pt x="1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7032425" y="5879550"/>
              <a:ext cx="75300" cy="49050"/>
            </a:xfrm>
            <a:custGeom>
              <a:avLst/>
              <a:gdLst/>
              <a:ahLst/>
              <a:cxnLst/>
              <a:rect l="l" t="t" r="r" b="b"/>
              <a:pathLst>
                <a:path w="3012" h="1962" extrusionOk="0">
                  <a:moveTo>
                    <a:pt x="1316" y="0"/>
                  </a:moveTo>
                  <a:cubicBezTo>
                    <a:pt x="1169" y="0"/>
                    <a:pt x="1022" y="22"/>
                    <a:pt x="881" y="62"/>
                  </a:cubicBezTo>
                  <a:cubicBezTo>
                    <a:pt x="542" y="161"/>
                    <a:pt x="160" y="398"/>
                    <a:pt x="105" y="780"/>
                  </a:cubicBezTo>
                  <a:cubicBezTo>
                    <a:pt x="0" y="1478"/>
                    <a:pt x="720" y="1878"/>
                    <a:pt x="1345" y="1949"/>
                  </a:cubicBezTo>
                  <a:cubicBezTo>
                    <a:pt x="1407" y="1957"/>
                    <a:pt x="1470" y="1962"/>
                    <a:pt x="1533" y="1962"/>
                  </a:cubicBezTo>
                  <a:cubicBezTo>
                    <a:pt x="1565" y="1962"/>
                    <a:pt x="1597" y="1961"/>
                    <a:pt x="1629" y="1958"/>
                  </a:cubicBezTo>
                  <a:cubicBezTo>
                    <a:pt x="2085" y="1931"/>
                    <a:pt x="2096" y="1231"/>
                    <a:pt x="1654" y="1231"/>
                  </a:cubicBezTo>
                  <a:cubicBezTo>
                    <a:pt x="1646" y="1231"/>
                    <a:pt x="1637" y="1232"/>
                    <a:pt x="1629" y="1232"/>
                  </a:cubicBezTo>
                  <a:cubicBezTo>
                    <a:pt x="1598" y="1234"/>
                    <a:pt x="1568" y="1235"/>
                    <a:pt x="1538" y="1235"/>
                  </a:cubicBezTo>
                  <a:cubicBezTo>
                    <a:pt x="1473" y="1235"/>
                    <a:pt x="1408" y="1230"/>
                    <a:pt x="1345" y="1220"/>
                  </a:cubicBezTo>
                  <a:cubicBezTo>
                    <a:pt x="1241" y="1204"/>
                    <a:pt x="1142" y="1174"/>
                    <a:pt x="1050" y="1127"/>
                  </a:cubicBezTo>
                  <a:cubicBezTo>
                    <a:pt x="979" y="1090"/>
                    <a:pt x="914" y="1041"/>
                    <a:pt x="862" y="983"/>
                  </a:cubicBezTo>
                  <a:cubicBezTo>
                    <a:pt x="844" y="967"/>
                    <a:pt x="831" y="924"/>
                    <a:pt x="822" y="915"/>
                  </a:cubicBezTo>
                  <a:cubicBezTo>
                    <a:pt x="865" y="789"/>
                    <a:pt x="1161" y="736"/>
                    <a:pt x="1271" y="727"/>
                  </a:cubicBezTo>
                  <a:cubicBezTo>
                    <a:pt x="1296" y="727"/>
                    <a:pt x="1321" y="730"/>
                    <a:pt x="1348" y="730"/>
                  </a:cubicBezTo>
                  <a:cubicBezTo>
                    <a:pt x="1592" y="730"/>
                    <a:pt x="1835" y="789"/>
                    <a:pt x="2072" y="863"/>
                  </a:cubicBezTo>
                  <a:cubicBezTo>
                    <a:pt x="2192" y="903"/>
                    <a:pt x="2309" y="940"/>
                    <a:pt x="2420" y="980"/>
                  </a:cubicBezTo>
                  <a:cubicBezTo>
                    <a:pt x="2462" y="994"/>
                    <a:pt x="2501" y="1000"/>
                    <a:pt x="2539" y="1000"/>
                  </a:cubicBezTo>
                  <a:cubicBezTo>
                    <a:pt x="2896" y="1000"/>
                    <a:pt x="3012" y="412"/>
                    <a:pt x="2610" y="278"/>
                  </a:cubicBezTo>
                  <a:cubicBezTo>
                    <a:pt x="2438" y="219"/>
                    <a:pt x="2256" y="164"/>
                    <a:pt x="2072" y="112"/>
                  </a:cubicBezTo>
                  <a:cubicBezTo>
                    <a:pt x="1835" y="44"/>
                    <a:pt x="1592" y="7"/>
                    <a:pt x="1345" y="1"/>
                  </a:cubicBezTo>
                  <a:cubicBezTo>
                    <a:pt x="1335" y="1"/>
                    <a:pt x="1326" y="0"/>
                    <a:pt x="1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7024500" y="5940225"/>
              <a:ext cx="86900" cy="50825"/>
            </a:xfrm>
            <a:custGeom>
              <a:avLst/>
              <a:gdLst/>
              <a:ahLst/>
              <a:cxnLst/>
              <a:rect l="l" t="t" r="r" b="b"/>
              <a:pathLst>
                <a:path w="3476" h="2033" extrusionOk="0">
                  <a:moveTo>
                    <a:pt x="1773" y="0"/>
                  </a:moveTo>
                  <a:cubicBezTo>
                    <a:pt x="1736" y="0"/>
                    <a:pt x="1699" y="1"/>
                    <a:pt x="1662" y="2"/>
                  </a:cubicBezTo>
                  <a:cubicBezTo>
                    <a:pt x="1234" y="24"/>
                    <a:pt x="834" y="166"/>
                    <a:pt x="560" y="532"/>
                  </a:cubicBezTo>
                  <a:cubicBezTo>
                    <a:pt x="0" y="1280"/>
                    <a:pt x="1022" y="1778"/>
                    <a:pt x="1662" y="1969"/>
                  </a:cubicBezTo>
                  <a:cubicBezTo>
                    <a:pt x="1727" y="1991"/>
                    <a:pt x="1792" y="2009"/>
                    <a:pt x="1847" y="2022"/>
                  </a:cubicBezTo>
                  <a:cubicBezTo>
                    <a:pt x="1879" y="2029"/>
                    <a:pt x="1909" y="2032"/>
                    <a:pt x="1938" y="2032"/>
                  </a:cubicBezTo>
                  <a:cubicBezTo>
                    <a:pt x="2326" y="2032"/>
                    <a:pt x="2465" y="1420"/>
                    <a:pt x="2041" y="1320"/>
                  </a:cubicBezTo>
                  <a:cubicBezTo>
                    <a:pt x="1912" y="1289"/>
                    <a:pt x="1785" y="1252"/>
                    <a:pt x="1662" y="1209"/>
                  </a:cubicBezTo>
                  <a:cubicBezTo>
                    <a:pt x="1558" y="1175"/>
                    <a:pt x="1456" y="1132"/>
                    <a:pt x="1358" y="1083"/>
                  </a:cubicBezTo>
                  <a:cubicBezTo>
                    <a:pt x="1065" y="935"/>
                    <a:pt x="1124" y="935"/>
                    <a:pt x="1401" y="775"/>
                  </a:cubicBezTo>
                  <a:cubicBezTo>
                    <a:pt x="1484" y="732"/>
                    <a:pt x="1570" y="707"/>
                    <a:pt x="1662" y="701"/>
                  </a:cubicBezTo>
                  <a:cubicBezTo>
                    <a:pt x="1703" y="697"/>
                    <a:pt x="1746" y="694"/>
                    <a:pt x="1789" y="694"/>
                  </a:cubicBezTo>
                  <a:cubicBezTo>
                    <a:pt x="1980" y="694"/>
                    <a:pt x="2191" y="736"/>
                    <a:pt x="2389" y="793"/>
                  </a:cubicBezTo>
                  <a:cubicBezTo>
                    <a:pt x="2580" y="852"/>
                    <a:pt x="2761" y="920"/>
                    <a:pt x="2897" y="972"/>
                  </a:cubicBezTo>
                  <a:cubicBezTo>
                    <a:pt x="2943" y="990"/>
                    <a:pt x="2987" y="998"/>
                    <a:pt x="3027" y="998"/>
                  </a:cubicBezTo>
                  <a:cubicBezTo>
                    <a:pt x="3367" y="998"/>
                    <a:pt x="3475" y="422"/>
                    <a:pt x="3088" y="273"/>
                  </a:cubicBezTo>
                  <a:cubicBezTo>
                    <a:pt x="2860" y="184"/>
                    <a:pt x="2626" y="113"/>
                    <a:pt x="2386" y="64"/>
                  </a:cubicBezTo>
                  <a:cubicBezTo>
                    <a:pt x="2185" y="22"/>
                    <a:pt x="1979" y="0"/>
                    <a:pt x="1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7034350" y="6004675"/>
              <a:ext cx="75275" cy="51050"/>
            </a:xfrm>
            <a:custGeom>
              <a:avLst/>
              <a:gdLst/>
              <a:ahLst/>
              <a:cxnLst/>
              <a:rect l="l" t="t" r="r" b="b"/>
              <a:pathLst>
                <a:path w="3011" h="2042" extrusionOk="0">
                  <a:moveTo>
                    <a:pt x="1265" y="1"/>
                  </a:moveTo>
                  <a:cubicBezTo>
                    <a:pt x="1167" y="1"/>
                    <a:pt x="1065" y="10"/>
                    <a:pt x="967" y="32"/>
                  </a:cubicBezTo>
                  <a:cubicBezTo>
                    <a:pt x="607" y="121"/>
                    <a:pt x="225" y="315"/>
                    <a:pt x="142" y="712"/>
                  </a:cubicBezTo>
                  <a:cubicBezTo>
                    <a:pt x="0" y="1380"/>
                    <a:pt x="677" y="1820"/>
                    <a:pt x="1265" y="1980"/>
                  </a:cubicBezTo>
                  <a:cubicBezTo>
                    <a:pt x="1358" y="2008"/>
                    <a:pt x="1453" y="2026"/>
                    <a:pt x="1548" y="2039"/>
                  </a:cubicBezTo>
                  <a:cubicBezTo>
                    <a:pt x="1565" y="2040"/>
                    <a:pt x="1580" y="2041"/>
                    <a:pt x="1595" y="2041"/>
                  </a:cubicBezTo>
                  <a:cubicBezTo>
                    <a:pt x="2016" y="2041"/>
                    <a:pt x="1997" y="1363"/>
                    <a:pt x="1552" y="1309"/>
                  </a:cubicBezTo>
                  <a:cubicBezTo>
                    <a:pt x="1453" y="1294"/>
                    <a:pt x="1358" y="1263"/>
                    <a:pt x="1268" y="1223"/>
                  </a:cubicBezTo>
                  <a:cubicBezTo>
                    <a:pt x="1053" y="1130"/>
                    <a:pt x="825" y="986"/>
                    <a:pt x="850" y="863"/>
                  </a:cubicBezTo>
                  <a:cubicBezTo>
                    <a:pt x="871" y="764"/>
                    <a:pt x="1111" y="740"/>
                    <a:pt x="1268" y="733"/>
                  </a:cubicBezTo>
                  <a:lnTo>
                    <a:pt x="1376" y="733"/>
                  </a:lnTo>
                  <a:cubicBezTo>
                    <a:pt x="1582" y="743"/>
                    <a:pt x="1792" y="813"/>
                    <a:pt x="1992" y="890"/>
                  </a:cubicBezTo>
                  <a:cubicBezTo>
                    <a:pt x="2139" y="949"/>
                    <a:pt x="2284" y="1007"/>
                    <a:pt x="2420" y="1057"/>
                  </a:cubicBezTo>
                  <a:cubicBezTo>
                    <a:pt x="2463" y="1072"/>
                    <a:pt x="2504" y="1078"/>
                    <a:pt x="2542" y="1078"/>
                  </a:cubicBezTo>
                  <a:cubicBezTo>
                    <a:pt x="2897" y="1078"/>
                    <a:pt x="3011" y="491"/>
                    <a:pt x="2613" y="355"/>
                  </a:cubicBezTo>
                  <a:cubicBezTo>
                    <a:pt x="2413" y="287"/>
                    <a:pt x="2204" y="201"/>
                    <a:pt x="1992" y="133"/>
                  </a:cubicBezTo>
                  <a:cubicBezTo>
                    <a:pt x="1758" y="50"/>
                    <a:pt x="1515" y="7"/>
                    <a:pt x="1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7028250" y="6058875"/>
              <a:ext cx="85375" cy="53200"/>
            </a:xfrm>
            <a:custGeom>
              <a:avLst/>
              <a:gdLst/>
              <a:ahLst/>
              <a:cxnLst/>
              <a:rect l="l" t="t" r="r" b="b"/>
              <a:pathLst>
                <a:path w="3415" h="2128" extrusionOk="0">
                  <a:moveTo>
                    <a:pt x="1356" y="0"/>
                  </a:moveTo>
                  <a:cubicBezTo>
                    <a:pt x="1049" y="0"/>
                    <a:pt x="763" y="110"/>
                    <a:pt x="533" y="422"/>
                  </a:cubicBezTo>
                  <a:cubicBezTo>
                    <a:pt x="1" y="1142"/>
                    <a:pt x="854" y="1865"/>
                    <a:pt x="1512" y="2084"/>
                  </a:cubicBezTo>
                  <a:cubicBezTo>
                    <a:pt x="1546" y="2096"/>
                    <a:pt x="1583" y="2105"/>
                    <a:pt x="1617" y="2114"/>
                  </a:cubicBezTo>
                  <a:cubicBezTo>
                    <a:pt x="1652" y="2123"/>
                    <a:pt x="1685" y="2128"/>
                    <a:pt x="1717" y="2128"/>
                  </a:cubicBezTo>
                  <a:cubicBezTo>
                    <a:pt x="2098" y="2128"/>
                    <a:pt x="2229" y="1521"/>
                    <a:pt x="1811" y="1416"/>
                  </a:cubicBezTo>
                  <a:cubicBezTo>
                    <a:pt x="1706" y="1385"/>
                    <a:pt x="1608" y="1342"/>
                    <a:pt x="1512" y="1293"/>
                  </a:cubicBezTo>
                  <a:cubicBezTo>
                    <a:pt x="1238" y="1157"/>
                    <a:pt x="952" y="936"/>
                    <a:pt x="1238" y="754"/>
                  </a:cubicBezTo>
                  <a:cubicBezTo>
                    <a:pt x="1285" y="725"/>
                    <a:pt x="1341" y="715"/>
                    <a:pt x="1402" y="715"/>
                  </a:cubicBezTo>
                  <a:cubicBezTo>
                    <a:pt x="1438" y="715"/>
                    <a:pt x="1475" y="719"/>
                    <a:pt x="1512" y="723"/>
                  </a:cubicBezTo>
                  <a:cubicBezTo>
                    <a:pt x="1694" y="751"/>
                    <a:pt x="1894" y="834"/>
                    <a:pt x="2020" y="883"/>
                  </a:cubicBezTo>
                  <a:cubicBezTo>
                    <a:pt x="2094" y="914"/>
                    <a:pt x="2165" y="948"/>
                    <a:pt x="2239" y="979"/>
                  </a:cubicBezTo>
                  <a:cubicBezTo>
                    <a:pt x="2433" y="1065"/>
                    <a:pt x="2627" y="1154"/>
                    <a:pt x="2827" y="1228"/>
                  </a:cubicBezTo>
                  <a:cubicBezTo>
                    <a:pt x="2871" y="1244"/>
                    <a:pt x="2912" y="1251"/>
                    <a:pt x="2951" y="1251"/>
                  </a:cubicBezTo>
                  <a:cubicBezTo>
                    <a:pt x="3301" y="1251"/>
                    <a:pt x="3414" y="668"/>
                    <a:pt x="3021" y="526"/>
                  </a:cubicBezTo>
                  <a:cubicBezTo>
                    <a:pt x="2784" y="443"/>
                    <a:pt x="2516" y="314"/>
                    <a:pt x="2239" y="206"/>
                  </a:cubicBezTo>
                  <a:cubicBezTo>
                    <a:pt x="1996" y="111"/>
                    <a:pt x="1749" y="34"/>
                    <a:pt x="1512" y="9"/>
                  </a:cubicBezTo>
                  <a:cubicBezTo>
                    <a:pt x="1460" y="3"/>
                    <a:pt x="1408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7017725" y="6120225"/>
              <a:ext cx="94200" cy="52225"/>
            </a:xfrm>
            <a:custGeom>
              <a:avLst/>
              <a:gdLst/>
              <a:ahLst/>
              <a:cxnLst/>
              <a:rect l="l" t="t" r="r" b="b"/>
              <a:pathLst>
                <a:path w="3768" h="2089" extrusionOk="0">
                  <a:moveTo>
                    <a:pt x="1751" y="1"/>
                  </a:moveTo>
                  <a:cubicBezTo>
                    <a:pt x="1434" y="1"/>
                    <a:pt x="1136" y="72"/>
                    <a:pt x="908" y="248"/>
                  </a:cubicBezTo>
                  <a:cubicBezTo>
                    <a:pt x="0" y="953"/>
                    <a:pt x="1225" y="1852"/>
                    <a:pt x="1933" y="2055"/>
                  </a:cubicBezTo>
                  <a:cubicBezTo>
                    <a:pt x="1970" y="2065"/>
                    <a:pt x="2007" y="2074"/>
                    <a:pt x="2038" y="2080"/>
                  </a:cubicBezTo>
                  <a:cubicBezTo>
                    <a:pt x="2066" y="2086"/>
                    <a:pt x="2094" y="2088"/>
                    <a:pt x="2120" y="2088"/>
                  </a:cubicBezTo>
                  <a:cubicBezTo>
                    <a:pt x="2518" y="2088"/>
                    <a:pt x="2662" y="1468"/>
                    <a:pt x="2232" y="1381"/>
                  </a:cubicBezTo>
                  <a:cubicBezTo>
                    <a:pt x="2127" y="1350"/>
                    <a:pt x="2029" y="1313"/>
                    <a:pt x="1933" y="1267"/>
                  </a:cubicBezTo>
                  <a:cubicBezTo>
                    <a:pt x="1582" y="1104"/>
                    <a:pt x="1121" y="821"/>
                    <a:pt x="1515" y="732"/>
                  </a:cubicBezTo>
                  <a:cubicBezTo>
                    <a:pt x="1588" y="717"/>
                    <a:pt x="1663" y="710"/>
                    <a:pt x="1737" y="710"/>
                  </a:cubicBezTo>
                  <a:cubicBezTo>
                    <a:pt x="1803" y="710"/>
                    <a:pt x="1868" y="715"/>
                    <a:pt x="1933" y="726"/>
                  </a:cubicBezTo>
                  <a:cubicBezTo>
                    <a:pt x="2183" y="762"/>
                    <a:pt x="2426" y="833"/>
                    <a:pt x="2660" y="935"/>
                  </a:cubicBezTo>
                  <a:cubicBezTo>
                    <a:pt x="2808" y="993"/>
                    <a:pt x="2949" y="1070"/>
                    <a:pt x="3081" y="1156"/>
                  </a:cubicBezTo>
                  <a:cubicBezTo>
                    <a:pt x="3147" y="1202"/>
                    <a:pt x="3211" y="1221"/>
                    <a:pt x="3272" y="1221"/>
                  </a:cubicBezTo>
                  <a:cubicBezTo>
                    <a:pt x="3569" y="1221"/>
                    <a:pt x="3767" y="749"/>
                    <a:pt x="3448" y="532"/>
                  </a:cubicBezTo>
                  <a:cubicBezTo>
                    <a:pt x="3205" y="368"/>
                    <a:pt x="2940" y="242"/>
                    <a:pt x="2660" y="156"/>
                  </a:cubicBezTo>
                  <a:cubicBezTo>
                    <a:pt x="2426" y="76"/>
                    <a:pt x="2183" y="27"/>
                    <a:pt x="1933" y="8"/>
                  </a:cubicBezTo>
                  <a:cubicBezTo>
                    <a:pt x="1872" y="3"/>
                    <a:pt x="1811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7021575" y="6181900"/>
              <a:ext cx="91975" cy="51225"/>
            </a:xfrm>
            <a:custGeom>
              <a:avLst/>
              <a:gdLst/>
              <a:ahLst/>
              <a:cxnLst/>
              <a:rect l="l" t="t" r="r" b="b"/>
              <a:pathLst>
                <a:path w="3679" h="2049" extrusionOk="0">
                  <a:moveTo>
                    <a:pt x="1733" y="0"/>
                  </a:moveTo>
                  <a:cubicBezTo>
                    <a:pt x="1331" y="0"/>
                    <a:pt x="953" y="117"/>
                    <a:pt x="680" y="422"/>
                  </a:cubicBezTo>
                  <a:cubicBezTo>
                    <a:pt x="0" y="1189"/>
                    <a:pt x="1041" y="1841"/>
                    <a:pt x="1779" y="2008"/>
                  </a:cubicBezTo>
                  <a:cubicBezTo>
                    <a:pt x="1872" y="2029"/>
                    <a:pt x="1967" y="2042"/>
                    <a:pt x="2063" y="2048"/>
                  </a:cubicBezTo>
                  <a:cubicBezTo>
                    <a:pt x="2068" y="2048"/>
                    <a:pt x="2074" y="2048"/>
                    <a:pt x="2080" y="2048"/>
                  </a:cubicBezTo>
                  <a:cubicBezTo>
                    <a:pt x="2530" y="2048"/>
                    <a:pt x="2521" y="1340"/>
                    <a:pt x="2063" y="1321"/>
                  </a:cubicBezTo>
                  <a:cubicBezTo>
                    <a:pt x="1964" y="1312"/>
                    <a:pt x="1869" y="1294"/>
                    <a:pt x="1779" y="1263"/>
                  </a:cubicBezTo>
                  <a:cubicBezTo>
                    <a:pt x="1404" y="1149"/>
                    <a:pt x="942" y="890"/>
                    <a:pt x="1490" y="733"/>
                  </a:cubicBezTo>
                  <a:cubicBezTo>
                    <a:pt x="1564" y="714"/>
                    <a:pt x="1642" y="704"/>
                    <a:pt x="1720" y="704"/>
                  </a:cubicBezTo>
                  <a:cubicBezTo>
                    <a:pt x="1740" y="704"/>
                    <a:pt x="1760" y="704"/>
                    <a:pt x="1779" y="706"/>
                  </a:cubicBezTo>
                  <a:cubicBezTo>
                    <a:pt x="2013" y="715"/>
                    <a:pt x="2272" y="792"/>
                    <a:pt x="2506" y="900"/>
                  </a:cubicBezTo>
                  <a:cubicBezTo>
                    <a:pt x="2681" y="980"/>
                    <a:pt x="2851" y="1078"/>
                    <a:pt x="3008" y="1192"/>
                  </a:cubicBezTo>
                  <a:cubicBezTo>
                    <a:pt x="3074" y="1242"/>
                    <a:pt x="3139" y="1263"/>
                    <a:pt x="3200" y="1263"/>
                  </a:cubicBezTo>
                  <a:cubicBezTo>
                    <a:pt x="3487" y="1263"/>
                    <a:pt x="3678" y="792"/>
                    <a:pt x="3374" y="564"/>
                  </a:cubicBezTo>
                  <a:cubicBezTo>
                    <a:pt x="3109" y="373"/>
                    <a:pt x="2817" y="225"/>
                    <a:pt x="2506" y="127"/>
                  </a:cubicBezTo>
                  <a:cubicBezTo>
                    <a:pt x="2269" y="50"/>
                    <a:pt x="2026" y="7"/>
                    <a:pt x="1779" y="1"/>
                  </a:cubicBezTo>
                  <a:cubicBezTo>
                    <a:pt x="1764" y="0"/>
                    <a:pt x="1748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7036025" y="6247125"/>
              <a:ext cx="79900" cy="54625"/>
            </a:xfrm>
            <a:custGeom>
              <a:avLst/>
              <a:gdLst/>
              <a:ahLst/>
              <a:cxnLst/>
              <a:rect l="l" t="t" r="r" b="b"/>
              <a:pathLst>
                <a:path w="3196" h="2185" extrusionOk="0">
                  <a:moveTo>
                    <a:pt x="1542" y="0"/>
                  </a:moveTo>
                  <a:cubicBezTo>
                    <a:pt x="1428" y="0"/>
                    <a:pt x="1314" y="11"/>
                    <a:pt x="1201" y="33"/>
                  </a:cubicBezTo>
                  <a:cubicBezTo>
                    <a:pt x="974" y="79"/>
                    <a:pt x="755" y="168"/>
                    <a:pt x="564" y="298"/>
                  </a:cubicBezTo>
                  <a:cubicBezTo>
                    <a:pt x="226" y="519"/>
                    <a:pt x="1" y="873"/>
                    <a:pt x="93" y="1286"/>
                  </a:cubicBezTo>
                  <a:cubicBezTo>
                    <a:pt x="201" y="1772"/>
                    <a:pt x="761" y="2009"/>
                    <a:pt x="1201" y="2138"/>
                  </a:cubicBezTo>
                  <a:lnTo>
                    <a:pt x="1306" y="2169"/>
                  </a:lnTo>
                  <a:cubicBezTo>
                    <a:pt x="1343" y="2179"/>
                    <a:pt x="1378" y="2184"/>
                    <a:pt x="1412" y="2184"/>
                  </a:cubicBezTo>
                  <a:cubicBezTo>
                    <a:pt x="1785" y="2184"/>
                    <a:pt x="1913" y="1583"/>
                    <a:pt x="1500" y="1470"/>
                  </a:cubicBezTo>
                  <a:cubicBezTo>
                    <a:pt x="1398" y="1443"/>
                    <a:pt x="1300" y="1409"/>
                    <a:pt x="1201" y="1372"/>
                  </a:cubicBezTo>
                  <a:cubicBezTo>
                    <a:pt x="1124" y="1341"/>
                    <a:pt x="1051" y="1307"/>
                    <a:pt x="980" y="1270"/>
                  </a:cubicBezTo>
                  <a:cubicBezTo>
                    <a:pt x="927" y="1239"/>
                    <a:pt x="881" y="1206"/>
                    <a:pt x="838" y="1162"/>
                  </a:cubicBezTo>
                  <a:cubicBezTo>
                    <a:pt x="831" y="1155"/>
                    <a:pt x="803" y="1109"/>
                    <a:pt x="798" y="1109"/>
                  </a:cubicBezTo>
                  <a:lnTo>
                    <a:pt x="798" y="1109"/>
                  </a:lnTo>
                  <a:cubicBezTo>
                    <a:pt x="797" y="1109"/>
                    <a:pt x="797" y="1110"/>
                    <a:pt x="797" y="1113"/>
                  </a:cubicBezTo>
                  <a:lnTo>
                    <a:pt x="797" y="1113"/>
                  </a:lnTo>
                  <a:cubicBezTo>
                    <a:pt x="794" y="1105"/>
                    <a:pt x="791" y="1098"/>
                    <a:pt x="789" y="1092"/>
                  </a:cubicBezTo>
                  <a:cubicBezTo>
                    <a:pt x="790" y="1080"/>
                    <a:pt x="789" y="1078"/>
                    <a:pt x="788" y="1078"/>
                  </a:cubicBezTo>
                  <a:lnTo>
                    <a:pt x="788" y="1078"/>
                  </a:lnTo>
                  <a:cubicBezTo>
                    <a:pt x="788" y="1078"/>
                    <a:pt x="788" y="1078"/>
                    <a:pt x="788" y="1078"/>
                  </a:cubicBezTo>
                  <a:cubicBezTo>
                    <a:pt x="789" y="1078"/>
                    <a:pt x="794" y="1076"/>
                    <a:pt x="817" y="1036"/>
                  </a:cubicBezTo>
                  <a:cubicBezTo>
                    <a:pt x="866" y="975"/>
                    <a:pt x="924" y="922"/>
                    <a:pt x="992" y="882"/>
                  </a:cubicBezTo>
                  <a:cubicBezTo>
                    <a:pt x="1060" y="845"/>
                    <a:pt x="1127" y="812"/>
                    <a:pt x="1201" y="787"/>
                  </a:cubicBezTo>
                  <a:cubicBezTo>
                    <a:pt x="1322" y="744"/>
                    <a:pt x="1448" y="723"/>
                    <a:pt x="1574" y="723"/>
                  </a:cubicBezTo>
                  <a:cubicBezTo>
                    <a:pt x="1693" y="723"/>
                    <a:pt x="1813" y="742"/>
                    <a:pt x="1928" y="781"/>
                  </a:cubicBezTo>
                  <a:cubicBezTo>
                    <a:pt x="2109" y="839"/>
                    <a:pt x="2269" y="956"/>
                    <a:pt x="2380" y="1116"/>
                  </a:cubicBezTo>
                  <a:cubicBezTo>
                    <a:pt x="2460" y="1231"/>
                    <a:pt x="2572" y="1278"/>
                    <a:pt x="2683" y="1278"/>
                  </a:cubicBezTo>
                  <a:cubicBezTo>
                    <a:pt x="2943" y="1278"/>
                    <a:pt x="3196" y="1019"/>
                    <a:pt x="3008" y="750"/>
                  </a:cubicBezTo>
                  <a:cubicBezTo>
                    <a:pt x="2750" y="384"/>
                    <a:pt x="2365" y="131"/>
                    <a:pt x="1928" y="42"/>
                  </a:cubicBezTo>
                  <a:cubicBezTo>
                    <a:pt x="1800" y="14"/>
                    <a:pt x="1671" y="0"/>
                    <a:pt x="1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7021800" y="6312300"/>
              <a:ext cx="93600" cy="59950"/>
            </a:xfrm>
            <a:custGeom>
              <a:avLst/>
              <a:gdLst/>
              <a:ahLst/>
              <a:cxnLst/>
              <a:rect l="l" t="t" r="r" b="b"/>
              <a:pathLst>
                <a:path w="3744" h="2398" extrusionOk="0">
                  <a:moveTo>
                    <a:pt x="1691" y="0"/>
                  </a:moveTo>
                  <a:cubicBezTo>
                    <a:pt x="1260" y="0"/>
                    <a:pt x="865" y="172"/>
                    <a:pt x="551" y="682"/>
                  </a:cubicBezTo>
                  <a:cubicBezTo>
                    <a:pt x="0" y="1584"/>
                    <a:pt x="1025" y="2083"/>
                    <a:pt x="1770" y="2311"/>
                  </a:cubicBezTo>
                  <a:cubicBezTo>
                    <a:pt x="1863" y="2338"/>
                    <a:pt x="1955" y="2366"/>
                    <a:pt x="2035" y="2385"/>
                  </a:cubicBezTo>
                  <a:cubicBezTo>
                    <a:pt x="2070" y="2394"/>
                    <a:pt x="2103" y="2398"/>
                    <a:pt x="2135" y="2398"/>
                  </a:cubicBezTo>
                  <a:cubicBezTo>
                    <a:pt x="2516" y="2398"/>
                    <a:pt x="2650" y="1791"/>
                    <a:pt x="2229" y="1686"/>
                  </a:cubicBezTo>
                  <a:cubicBezTo>
                    <a:pt x="2118" y="1658"/>
                    <a:pt x="1946" y="1621"/>
                    <a:pt x="1770" y="1572"/>
                  </a:cubicBezTo>
                  <a:cubicBezTo>
                    <a:pt x="1404" y="1464"/>
                    <a:pt x="1032" y="1289"/>
                    <a:pt x="1238" y="950"/>
                  </a:cubicBezTo>
                  <a:cubicBezTo>
                    <a:pt x="1355" y="759"/>
                    <a:pt x="1538" y="694"/>
                    <a:pt x="1742" y="694"/>
                  </a:cubicBezTo>
                  <a:cubicBezTo>
                    <a:pt x="1751" y="694"/>
                    <a:pt x="1761" y="694"/>
                    <a:pt x="1770" y="695"/>
                  </a:cubicBezTo>
                  <a:cubicBezTo>
                    <a:pt x="1998" y="698"/>
                    <a:pt x="2254" y="775"/>
                    <a:pt x="2497" y="876"/>
                  </a:cubicBezTo>
                  <a:cubicBezTo>
                    <a:pt x="2755" y="984"/>
                    <a:pt x="2995" y="1110"/>
                    <a:pt x="3168" y="1175"/>
                  </a:cubicBezTo>
                  <a:cubicBezTo>
                    <a:pt x="3215" y="1193"/>
                    <a:pt x="3258" y="1202"/>
                    <a:pt x="3299" y="1202"/>
                  </a:cubicBezTo>
                  <a:cubicBezTo>
                    <a:pt x="3635" y="1202"/>
                    <a:pt x="3743" y="625"/>
                    <a:pt x="3359" y="476"/>
                  </a:cubicBezTo>
                  <a:cubicBezTo>
                    <a:pt x="3079" y="365"/>
                    <a:pt x="2786" y="245"/>
                    <a:pt x="2497" y="150"/>
                  </a:cubicBezTo>
                  <a:cubicBezTo>
                    <a:pt x="2260" y="67"/>
                    <a:pt x="2017" y="18"/>
                    <a:pt x="1770" y="2"/>
                  </a:cubicBezTo>
                  <a:cubicBezTo>
                    <a:pt x="1744" y="1"/>
                    <a:pt x="1717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7025800" y="6390675"/>
              <a:ext cx="85825" cy="52250"/>
            </a:xfrm>
            <a:custGeom>
              <a:avLst/>
              <a:gdLst/>
              <a:ahLst/>
              <a:cxnLst/>
              <a:rect l="l" t="t" r="r" b="b"/>
              <a:pathLst>
                <a:path w="3433" h="2090" extrusionOk="0">
                  <a:moveTo>
                    <a:pt x="1724" y="0"/>
                  </a:moveTo>
                  <a:cubicBezTo>
                    <a:pt x="1686" y="0"/>
                    <a:pt x="1647" y="7"/>
                    <a:pt x="1610" y="7"/>
                  </a:cubicBezTo>
                  <a:cubicBezTo>
                    <a:pt x="1176" y="19"/>
                    <a:pt x="693" y="207"/>
                    <a:pt x="462" y="586"/>
                  </a:cubicBezTo>
                  <a:cubicBezTo>
                    <a:pt x="0" y="1352"/>
                    <a:pt x="967" y="1820"/>
                    <a:pt x="1610" y="2020"/>
                  </a:cubicBezTo>
                  <a:cubicBezTo>
                    <a:pt x="1675" y="2042"/>
                    <a:pt x="1737" y="2060"/>
                    <a:pt x="1795" y="2075"/>
                  </a:cubicBezTo>
                  <a:cubicBezTo>
                    <a:pt x="1831" y="2085"/>
                    <a:pt x="1865" y="2089"/>
                    <a:pt x="1897" y="2089"/>
                  </a:cubicBezTo>
                  <a:cubicBezTo>
                    <a:pt x="2277" y="2089"/>
                    <a:pt x="2406" y="1484"/>
                    <a:pt x="1989" y="1374"/>
                  </a:cubicBezTo>
                  <a:cubicBezTo>
                    <a:pt x="1860" y="1343"/>
                    <a:pt x="1733" y="1300"/>
                    <a:pt x="1610" y="1254"/>
                  </a:cubicBezTo>
                  <a:cubicBezTo>
                    <a:pt x="1518" y="1220"/>
                    <a:pt x="1426" y="1183"/>
                    <a:pt x="1339" y="1140"/>
                  </a:cubicBezTo>
                  <a:cubicBezTo>
                    <a:pt x="1247" y="1093"/>
                    <a:pt x="1164" y="1035"/>
                    <a:pt x="1087" y="964"/>
                  </a:cubicBezTo>
                  <a:cubicBezTo>
                    <a:pt x="1087" y="963"/>
                    <a:pt x="1087" y="963"/>
                    <a:pt x="1087" y="963"/>
                  </a:cubicBezTo>
                  <a:cubicBezTo>
                    <a:pt x="1086" y="963"/>
                    <a:pt x="1086" y="963"/>
                    <a:pt x="1084" y="961"/>
                  </a:cubicBezTo>
                  <a:cubicBezTo>
                    <a:pt x="1124" y="909"/>
                    <a:pt x="1235" y="850"/>
                    <a:pt x="1269" y="829"/>
                  </a:cubicBezTo>
                  <a:cubicBezTo>
                    <a:pt x="1370" y="767"/>
                    <a:pt x="1490" y="730"/>
                    <a:pt x="1610" y="727"/>
                  </a:cubicBezTo>
                  <a:cubicBezTo>
                    <a:pt x="1626" y="726"/>
                    <a:pt x="1641" y="726"/>
                    <a:pt x="1657" y="726"/>
                  </a:cubicBezTo>
                  <a:cubicBezTo>
                    <a:pt x="1878" y="726"/>
                    <a:pt x="2113" y="804"/>
                    <a:pt x="2337" y="896"/>
                  </a:cubicBezTo>
                  <a:cubicBezTo>
                    <a:pt x="2515" y="970"/>
                    <a:pt x="2691" y="1053"/>
                    <a:pt x="2845" y="1109"/>
                  </a:cubicBezTo>
                  <a:cubicBezTo>
                    <a:pt x="2888" y="1124"/>
                    <a:pt x="2929" y="1131"/>
                    <a:pt x="2967" y="1131"/>
                  </a:cubicBezTo>
                  <a:cubicBezTo>
                    <a:pt x="3319" y="1131"/>
                    <a:pt x="3433" y="546"/>
                    <a:pt x="3036" y="407"/>
                  </a:cubicBezTo>
                  <a:cubicBezTo>
                    <a:pt x="2802" y="324"/>
                    <a:pt x="2571" y="222"/>
                    <a:pt x="2334" y="139"/>
                  </a:cubicBezTo>
                  <a:cubicBezTo>
                    <a:pt x="2143" y="65"/>
                    <a:pt x="1946" y="19"/>
                    <a:pt x="1743" y="1"/>
                  </a:cubicBezTo>
                  <a:cubicBezTo>
                    <a:pt x="1737" y="0"/>
                    <a:pt x="1730" y="0"/>
                    <a:pt x="1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7033650" y="6461350"/>
              <a:ext cx="82850" cy="50225"/>
            </a:xfrm>
            <a:custGeom>
              <a:avLst/>
              <a:gdLst/>
              <a:ahLst/>
              <a:cxnLst/>
              <a:rect l="l" t="t" r="r" b="b"/>
              <a:pathLst>
                <a:path w="3314" h="2009" extrusionOk="0">
                  <a:moveTo>
                    <a:pt x="1378" y="0"/>
                  </a:moveTo>
                  <a:cubicBezTo>
                    <a:pt x="1351" y="0"/>
                    <a:pt x="1323" y="1"/>
                    <a:pt x="1296" y="3"/>
                  </a:cubicBezTo>
                  <a:cubicBezTo>
                    <a:pt x="967" y="15"/>
                    <a:pt x="665" y="132"/>
                    <a:pt x="438" y="458"/>
                  </a:cubicBezTo>
                  <a:cubicBezTo>
                    <a:pt x="0" y="1092"/>
                    <a:pt x="739" y="1736"/>
                    <a:pt x="1296" y="1948"/>
                  </a:cubicBezTo>
                  <a:cubicBezTo>
                    <a:pt x="1330" y="1963"/>
                    <a:pt x="1367" y="1982"/>
                    <a:pt x="1401" y="1991"/>
                  </a:cubicBezTo>
                  <a:cubicBezTo>
                    <a:pt x="1440" y="2003"/>
                    <a:pt x="1477" y="2008"/>
                    <a:pt x="1513" y="2008"/>
                  </a:cubicBezTo>
                  <a:cubicBezTo>
                    <a:pt x="1879" y="2008"/>
                    <a:pt x="2002" y="1413"/>
                    <a:pt x="1595" y="1292"/>
                  </a:cubicBezTo>
                  <a:cubicBezTo>
                    <a:pt x="1487" y="1258"/>
                    <a:pt x="1389" y="1212"/>
                    <a:pt x="1296" y="1151"/>
                  </a:cubicBezTo>
                  <a:cubicBezTo>
                    <a:pt x="1235" y="1117"/>
                    <a:pt x="1179" y="1074"/>
                    <a:pt x="1136" y="1021"/>
                  </a:cubicBezTo>
                  <a:cubicBezTo>
                    <a:pt x="1102" y="975"/>
                    <a:pt x="1078" y="926"/>
                    <a:pt x="1059" y="874"/>
                  </a:cubicBezTo>
                  <a:cubicBezTo>
                    <a:pt x="1053" y="815"/>
                    <a:pt x="1053" y="843"/>
                    <a:pt x="1093" y="803"/>
                  </a:cubicBezTo>
                  <a:cubicBezTo>
                    <a:pt x="1152" y="754"/>
                    <a:pt x="1222" y="726"/>
                    <a:pt x="1296" y="723"/>
                  </a:cubicBezTo>
                  <a:cubicBezTo>
                    <a:pt x="1335" y="719"/>
                    <a:pt x="1374" y="718"/>
                    <a:pt x="1413" y="718"/>
                  </a:cubicBezTo>
                  <a:cubicBezTo>
                    <a:pt x="1514" y="718"/>
                    <a:pt x="1614" y="729"/>
                    <a:pt x="1712" y="754"/>
                  </a:cubicBezTo>
                  <a:cubicBezTo>
                    <a:pt x="1817" y="775"/>
                    <a:pt x="1918" y="809"/>
                    <a:pt x="2023" y="840"/>
                  </a:cubicBezTo>
                  <a:cubicBezTo>
                    <a:pt x="2244" y="904"/>
                    <a:pt x="2466" y="975"/>
                    <a:pt x="2694" y="1024"/>
                  </a:cubicBezTo>
                  <a:cubicBezTo>
                    <a:pt x="2724" y="1031"/>
                    <a:pt x="2752" y="1034"/>
                    <a:pt x="2780" y="1034"/>
                  </a:cubicBezTo>
                  <a:cubicBezTo>
                    <a:pt x="3172" y="1034"/>
                    <a:pt x="3313" y="418"/>
                    <a:pt x="2885" y="323"/>
                  </a:cubicBezTo>
                  <a:cubicBezTo>
                    <a:pt x="2623" y="267"/>
                    <a:pt x="2324" y="169"/>
                    <a:pt x="2023" y="92"/>
                  </a:cubicBezTo>
                  <a:cubicBezTo>
                    <a:pt x="1805" y="40"/>
                    <a:pt x="1587" y="0"/>
                    <a:pt x="1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028875" y="6526050"/>
              <a:ext cx="82675" cy="54125"/>
            </a:xfrm>
            <a:custGeom>
              <a:avLst/>
              <a:gdLst/>
              <a:ahLst/>
              <a:cxnLst/>
              <a:rect l="l" t="t" r="r" b="b"/>
              <a:pathLst>
                <a:path w="3307" h="2165" extrusionOk="0">
                  <a:moveTo>
                    <a:pt x="1749" y="0"/>
                  </a:moveTo>
                  <a:cubicBezTo>
                    <a:pt x="1662" y="0"/>
                    <a:pt x="1574" y="7"/>
                    <a:pt x="1487" y="19"/>
                  </a:cubicBezTo>
                  <a:cubicBezTo>
                    <a:pt x="1195" y="56"/>
                    <a:pt x="921" y="185"/>
                    <a:pt x="705" y="385"/>
                  </a:cubicBezTo>
                  <a:cubicBezTo>
                    <a:pt x="1" y="1047"/>
                    <a:pt x="832" y="1807"/>
                    <a:pt x="1487" y="2081"/>
                  </a:cubicBezTo>
                  <a:cubicBezTo>
                    <a:pt x="1549" y="2106"/>
                    <a:pt x="1610" y="2127"/>
                    <a:pt x="1675" y="2149"/>
                  </a:cubicBezTo>
                  <a:cubicBezTo>
                    <a:pt x="1713" y="2159"/>
                    <a:pt x="1748" y="2164"/>
                    <a:pt x="1782" y="2164"/>
                  </a:cubicBezTo>
                  <a:cubicBezTo>
                    <a:pt x="2152" y="2164"/>
                    <a:pt x="2278" y="1563"/>
                    <a:pt x="1866" y="1447"/>
                  </a:cubicBezTo>
                  <a:cubicBezTo>
                    <a:pt x="1727" y="1407"/>
                    <a:pt x="1598" y="1348"/>
                    <a:pt x="1478" y="1271"/>
                  </a:cubicBezTo>
                  <a:cubicBezTo>
                    <a:pt x="1413" y="1234"/>
                    <a:pt x="1355" y="1191"/>
                    <a:pt x="1300" y="1142"/>
                  </a:cubicBezTo>
                  <a:cubicBezTo>
                    <a:pt x="1121" y="982"/>
                    <a:pt x="1195" y="887"/>
                    <a:pt x="1383" y="776"/>
                  </a:cubicBezTo>
                  <a:cubicBezTo>
                    <a:pt x="1413" y="757"/>
                    <a:pt x="1450" y="745"/>
                    <a:pt x="1484" y="733"/>
                  </a:cubicBezTo>
                  <a:cubicBezTo>
                    <a:pt x="1554" y="709"/>
                    <a:pt x="1629" y="699"/>
                    <a:pt x="1706" y="699"/>
                  </a:cubicBezTo>
                  <a:cubicBezTo>
                    <a:pt x="1873" y="699"/>
                    <a:pt x="2050" y="747"/>
                    <a:pt x="2214" y="819"/>
                  </a:cubicBezTo>
                  <a:cubicBezTo>
                    <a:pt x="2362" y="884"/>
                    <a:pt x="2506" y="964"/>
                    <a:pt x="2635" y="1062"/>
                  </a:cubicBezTo>
                  <a:cubicBezTo>
                    <a:pt x="2701" y="1111"/>
                    <a:pt x="2766" y="1132"/>
                    <a:pt x="2827" y="1132"/>
                  </a:cubicBezTo>
                  <a:cubicBezTo>
                    <a:pt x="3115" y="1132"/>
                    <a:pt x="3307" y="663"/>
                    <a:pt x="3002" y="434"/>
                  </a:cubicBezTo>
                  <a:cubicBezTo>
                    <a:pt x="2768" y="259"/>
                    <a:pt x="2500" y="133"/>
                    <a:pt x="2214" y="62"/>
                  </a:cubicBezTo>
                  <a:cubicBezTo>
                    <a:pt x="2062" y="20"/>
                    <a:pt x="1906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597550" y="5582450"/>
              <a:ext cx="35900" cy="28725"/>
            </a:xfrm>
            <a:custGeom>
              <a:avLst/>
              <a:gdLst/>
              <a:ahLst/>
              <a:cxnLst/>
              <a:rect l="l" t="t" r="r" b="b"/>
              <a:pathLst>
                <a:path w="1436" h="1149" extrusionOk="0">
                  <a:moveTo>
                    <a:pt x="907" y="1"/>
                  </a:moveTo>
                  <a:cubicBezTo>
                    <a:pt x="514" y="1"/>
                    <a:pt x="120" y="740"/>
                    <a:pt x="47" y="994"/>
                  </a:cubicBezTo>
                  <a:cubicBezTo>
                    <a:pt x="32" y="1044"/>
                    <a:pt x="16" y="1099"/>
                    <a:pt x="1" y="1148"/>
                  </a:cubicBezTo>
                  <a:cubicBezTo>
                    <a:pt x="392" y="1114"/>
                    <a:pt x="789" y="1084"/>
                    <a:pt x="1186" y="1044"/>
                  </a:cubicBezTo>
                  <a:cubicBezTo>
                    <a:pt x="1377" y="720"/>
                    <a:pt x="1435" y="262"/>
                    <a:pt x="1069" y="46"/>
                  </a:cubicBezTo>
                  <a:cubicBezTo>
                    <a:pt x="1016" y="15"/>
                    <a:pt x="962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298825" y="5572150"/>
              <a:ext cx="530775" cy="175450"/>
            </a:xfrm>
            <a:custGeom>
              <a:avLst/>
              <a:gdLst/>
              <a:ahLst/>
              <a:cxnLst/>
              <a:rect l="l" t="t" r="r" b="b"/>
              <a:pathLst>
                <a:path w="21231" h="7018" extrusionOk="0">
                  <a:moveTo>
                    <a:pt x="15511" y="3183"/>
                  </a:moveTo>
                  <a:cubicBezTo>
                    <a:pt x="15565" y="3183"/>
                    <a:pt x="15630" y="3212"/>
                    <a:pt x="15705" y="3269"/>
                  </a:cubicBezTo>
                  <a:cubicBezTo>
                    <a:pt x="15551" y="3576"/>
                    <a:pt x="15385" y="3875"/>
                    <a:pt x="15200" y="4167"/>
                  </a:cubicBezTo>
                  <a:cubicBezTo>
                    <a:pt x="15188" y="4183"/>
                    <a:pt x="15173" y="4204"/>
                    <a:pt x="15157" y="4223"/>
                  </a:cubicBezTo>
                  <a:cubicBezTo>
                    <a:pt x="15167" y="4161"/>
                    <a:pt x="15173" y="4100"/>
                    <a:pt x="15185" y="4029"/>
                  </a:cubicBezTo>
                  <a:cubicBezTo>
                    <a:pt x="15219" y="3881"/>
                    <a:pt x="15262" y="3733"/>
                    <a:pt x="15311" y="3592"/>
                  </a:cubicBezTo>
                  <a:cubicBezTo>
                    <a:pt x="15326" y="3319"/>
                    <a:pt x="15393" y="3183"/>
                    <a:pt x="15511" y="3183"/>
                  </a:cubicBezTo>
                  <a:close/>
                  <a:moveTo>
                    <a:pt x="8860" y="3226"/>
                  </a:moveTo>
                  <a:cubicBezTo>
                    <a:pt x="8866" y="3235"/>
                    <a:pt x="8866" y="3241"/>
                    <a:pt x="8872" y="3253"/>
                  </a:cubicBezTo>
                  <a:cubicBezTo>
                    <a:pt x="9025" y="3568"/>
                    <a:pt x="9283" y="3693"/>
                    <a:pt x="9596" y="3693"/>
                  </a:cubicBezTo>
                  <a:cubicBezTo>
                    <a:pt x="9635" y="3693"/>
                    <a:pt x="9675" y="3691"/>
                    <a:pt x="9715" y="3687"/>
                  </a:cubicBezTo>
                  <a:lnTo>
                    <a:pt x="9715" y="3687"/>
                  </a:lnTo>
                  <a:cubicBezTo>
                    <a:pt x="9623" y="3970"/>
                    <a:pt x="9527" y="4263"/>
                    <a:pt x="9475" y="4352"/>
                  </a:cubicBezTo>
                  <a:cubicBezTo>
                    <a:pt x="9286" y="4675"/>
                    <a:pt x="8524" y="5429"/>
                    <a:pt x="8121" y="5429"/>
                  </a:cubicBezTo>
                  <a:cubicBezTo>
                    <a:pt x="7922" y="5429"/>
                    <a:pt x="7812" y="5245"/>
                    <a:pt x="7902" y="4731"/>
                  </a:cubicBezTo>
                  <a:cubicBezTo>
                    <a:pt x="7924" y="4617"/>
                    <a:pt x="7955" y="4506"/>
                    <a:pt x="7992" y="4395"/>
                  </a:cubicBezTo>
                  <a:cubicBezTo>
                    <a:pt x="8321" y="4038"/>
                    <a:pt x="8638" y="3641"/>
                    <a:pt x="8860" y="3226"/>
                  </a:cubicBezTo>
                  <a:close/>
                  <a:moveTo>
                    <a:pt x="2226" y="5426"/>
                  </a:moveTo>
                  <a:cubicBezTo>
                    <a:pt x="2161" y="5701"/>
                    <a:pt x="1963" y="6380"/>
                    <a:pt x="1943" y="6380"/>
                  </a:cubicBezTo>
                  <a:cubicBezTo>
                    <a:pt x="1938" y="6380"/>
                    <a:pt x="1942" y="6347"/>
                    <a:pt x="1958" y="6270"/>
                  </a:cubicBezTo>
                  <a:cubicBezTo>
                    <a:pt x="2020" y="5980"/>
                    <a:pt x="2112" y="5697"/>
                    <a:pt x="2226" y="5426"/>
                  </a:cubicBezTo>
                  <a:close/>
                  <a:moveTo>
                    <a:pt x="5522" y="1"/>
                  </a:moveTo>
                  <a:cubicBezTo>
                    <a:pt x="4888" y="1"/>
                    <a:pt x="3999" y="1276"/>
                    <a:pt x="3387" y="2281"/>
                  </a:cubicBezTo>
                  <a:cubicBezTo>
                    <a:pt x="3457" y="1603"/>
                    <a:pt x="3414" y="895"/>
                    <a:pt x="2986" y="471"/>
                  </a:cubicBezTo>
                  <a:cubicBezTo>
                    <a:pt x="2851" y="336"/>
                    <a:pt x="2699" y="278"/>
                    <a:pt x="2539" y="278"/>
                  </a:cubicBezTo>
                  <a:cubicBezTo>
                    <a:pt x="1587" y="278"/>
                    <a:pt x="317" y="2345"/>
                    <a:pt x="93" y="2875"/>
                  </a:cubicBezTo>
                  <a:cubicBezTo>
                    <a:pt x="0" y="3092"/>
                    <a:pt x="192" y="3290"/>
                    <a:pt x="365" y="3290"/>
                  </a:cubicBezTo>
                  <a:cubicBezTo>
                    <a:pt x="445" y="3290"/>
                    <a:pt x="521" y="3248"/>
                    <a:pt x="564" y="3145"/>
                  </a:cubicBezTo>
                  <a:cubicBezTo>
                    <a:pt x="715" y="2792"/>
                    <a:pt x="1971" y="953"/>
                    <a:pt x="2537" y="953"/>
                  </a:cubicBezTo>
                  <a:cubicBezTo>
                    <a:pt x="2641" y="953"/>
                    <a:pt x="2722" y="1015"/>
                    <a:pt x="2768" y="1160"/>
                  </a:cubicBezTo>
                  <a:cubicBezTo>
                    <a:pt x="2999" y="1890"/>
                    <a:pt x="2820" y="2785"/>
                    <a:pt x="2617" y="3589"/>
                  </a:cubicBezTo>
                  <a:cubicBezTo>
                    <a:pt x="2143" y="4349"/>
                    <a:pt x="761" y="6519"/>
                    <a:pt x="1651" y="6984"/>
                  </a:cubicBezTo>
                  <a:cubicBezTo>
                    <a:pt x="1693" y="7007"/>
                    <a:pt x="1739" y="7018"/>
                    <a:pt x="1785" y="7018"/>
                  </a:cubicBezTo>
                  <a:cubicBezTo>
                    <a:pt x="1856" y="7018"/>
                    <a:pt x="1926" y="6991"/>
                    <a:pt x="1980" y="6941"/>
                  </a:cubicBezTo>
                  <a:cubicBezTo>
                    <a:pt x="2826" y="6184"/>
                    <a:pt x="2937" y="4872"/>
                    <a:pt x="3128" y="3770"/>
                  </a:cubicBezTo>
                  <a:cubicBezTo>
                    <a:pt x="3310" y="3481"/>
                    <a:pt x="3488" y="3201"/>
                    <a:pt x="3654" y="2936"/>
                  </a:cubicBezTo>
                  <a:cubicBezTo>
                    <a:pt x="3962" y="2434"/>
                    <a:pt x="4289" y="1948"/>
                    <a:pt x="4633" y="1471"/>
                  </a:cubicBezTo>
                  <a:cubicBezTo>
                    <a:pt x="4728" y="1339"/>
                    <a:pt x="5160" y="770"/>
                    <a:pt x="5407" y="770"/>
                  </a:cubicBezTo>
                  <a:cubicBezTo>
                    <a:pt x="5506" y="770"/>
                    <a:pt x="5576" y="863"/>
                    <a:pt x="5581" y="1114"/>
                  </a:cubicBezTo>
                  <a:cubicBezTo>
                    <a:pt x="5587" y="1502"/>
                    <a:pt x="5507" y="1896"/>
                    <a:pt x="5434" y="2277"/>
                  </a:cubicBezTo>
                  <a:cubicBezTo>
                    <a:pt x="5277" y="3053"/>
                    <a:pt x="3710" y="6242"/>
                    <a:pt x="5335" y="6384"/>
                  </a:cubicBezTo>
                  <a:cubicBezTo>
                    <a:pt x="5359" y="6386"/>
                    <a:pt x="5383" y="6387"/>
                    <a:pt x="5407" y="6387"/>
                  </a:cubicBezTo>
                  <a:cubicBezTo>
                    <a:pt x="6079" y="6387"/>
                    <a:pt x="6835" y="5582"/>
                    <a:pt x="7290" y="5119"/>
                  </a:cubicBezTo>
                  <a:cubicBezTo>
                    <a:pt x="7305" y="5476"/>
                    <a:pt x="7456" y="5774"/>
                    <a:pt x="7835" y="5928"/>
                  </a:cubicBezTo>
                  <a:cubicBezTo>
                    <a:pt x="7980" y="5988"/>
                    <a:pt x="8123" y="6016"/>
                    <a:pt x="8263" y="6016"/>
                  </a:cubicBezTo>
                  <a:cubicBezTo>
                    <a:pt x="9311" y="6016"/>
                    <a:pt x="10177" y="4469"/>
                    <a:pt x="10405" y="3499"/>
                  </a:cubicBezTo>
                  <a:cubicBezTo>
                    <a:pt x="10790" y="3339"/>
                    <a:pt x="11190" y="3096"/>
                    <a:pt x="11565" y="2835"/>
                  </a:cubicBezTo>
                  <a:lnTo>
                    <a:pt x="11565" y="2835"/>
                  </a:lnTo>
                  <a:cubicBezTo>
                    <a:pt x="11248" y="4032"/>
                    <a:pt x="11067" y="5417"/>
                    <a:pt x="12015" y="6024"/>
                  </a:cubicBezTo>
                  <a:cubicBezTo>
                    <a:pt x="12175" y="6126"/>
                    <a:pt x="12357" y="6168"/>
                    <a:pt x="12549" y="6168"/>
                  </a:cubicBezTo>
                  <a:cubicBezTo>
                    <a:pt x="13163" y="6168"/>
                    <a:pt x="13880" y="5739"/>
                    <a:pt x="14323" y="5500"/>
                  </a:cubicBezTo>
                  <a:cubicBezTo>
                    <a:pt x="14480" y="5417"/>
                    <a:pt x="14634" y="5322"/>
                    <a:pt x="14779" y="5220"/>
                  </a:cubicBezTo>
                  <a:cubicBezTo>
                    <a:pt x="14927" y="5411"/>
                    <a:pt x="15150" y="5501"/>
                    <a:pt x="15421" y="5501"/>
                  </a:cubicBezTo>
                  <a:cubicBezTo>
                    <a:pt x="15737" y="5501"/>
                    <a:pt x="16118" y="5378"/>
                    <a:pt x="16521" y="5146"/>
                  </a:cubicBezTo>
                  <a:cubicBezTo>
                    <a:pt x="17189" y="4761"/>
                    <a:pt x="17940" y="4211"/>
                    <a:pt x="18556" y="3567"/>
                  </a:cubicBezTo>
                  <a:cubicBezTo>
                    <a:pt x="18910" y="3872"/>
                    <a:pt x="19377" y="4023"/>
                    <a:pt x="19842" y="4257"/>
                  </a:cubicBezTo>
                  <a:cubicBezTo>
                    <a:pt x="20458" y="4564"/>
                    <a:pt x="20658" y="5623"/>
                    <a:pt x="19852" y="5894"/>
                  </a:cubicBezTo>
                  <a:cubicBezTo>
                    <a:pt x="19767" y="5923"/>
                    <a:pt x="19676" y="5934"/>
                    <a:pt x="19583" y="5934"/>
                  </a:cubicBezTo>
                  <a:cubicBezTo>
                    <a:pt x="19354" y="5934"/>
                    <a:pt x="19109" y="5866"/>
                    <a:pt x="18903" y="5820"/>
                  </a:cubicBezTo>
                  <a:cubicBezTo>
                    <a:pt x="18442" y="5713"/>
                    <a:pt x="18008" y="5513"/>
                    <a:pt x="17564" y="5359"/>
                  </a:cubicBezTo>
                  <a:cubicBezTo>
                    <a:pt x="17531" y="5347"/>
                    <a:pt x="17500" y="5342"/>
                    <a:pt x="17471" y="5342"/>
                  </a:cubicBezTo>
                  <a:cubicBezTo>
                    <a:pt x="17206" y="5342"/>
                    <a:pt x="17120" y="5779"/>
                    <a:pt x="17420" y="5882"/>
                  </a:cubicBezTo>
                  <a:cubicBezTo>
                    <a:pt x="18071" y="6107"/>
                    <a:pt x="18815" y="6464"/>
                    <a:pt x="19529" y="6464"/>
                  </a:cubicBezTo>
                  <a:cubicBezTo>
                    <a:pt x="19831" y="6464"/>
                    <a:pt x="20127" y="6401"/>
                    <a:pt x="20409" y="6236"/>
                  </a:cubicBezTo>
                  <a:cubicBezTo>
                    <a:pt x="21231" y="5753"/>
                    <a:pt x="21052" y="4361"/>
                    <a:pt x="20316" y="3909"/>
                  </a:cubicBezTo>
                  <a:cubicBezTo>
                    <a:pt x="19910" y="3660"/>
                    <a:pt x="19254" y="3487"/>
                    <a:pt x="18956" y="3112"/>
                  </a:cubicBezTo>
                  <a:cubicBezTo>
                    <a:pt x="19199" y="2810"/>
                    <a:pt x="19402" y="2474"/>
                    <a:pt x="19556" y="2114"/>
                  </a:cubicBezTo>
                  <a:cubicBezTo>
                    <a:pt x="19702" y="1752"/>
                    <a:pt x="19539" y="1600"/>
                    <a:pt x="19274" y="1600"/>
                  </a:cubicBezTo>
                  <a:cubicBezTo>
                    <a:pt x="18752" y="1600"/>
                    <a:pt x="17837" y="2188"/>
                    <a:pt x="18106" y="2927"/>
                  </a:cubicBezTo>
                  <a:cubicBezTo>
                    <a:pt x="18134" y="2992"/>
                    <a:pt x="18162" y="3056"/>
                    <a:pt x="18199" y="3118"/>
                  </a:cubicBezTo>
                  <a:cubicBezTo>
                    <a:pt x="18134" y="3182"/>
                    <a:pt x="18072" y="3250"/>
                    <a:pt x="18008" y="3312"/>
                  </a:cubicBezTo>
                  <a:cubicBezTo>
                    <a:pt x="17571" y="3715"/>
                    <a:pt x="17109" y="4090"/>
                    <a:pt x="16623" y="4435"/>
                  </a:cubicBezTo>
                  <a:cubicBezTo>
                    <a:pt x="16261" y="4690"/>
                    <a:pt x="15826" y="4944"/>
                    <a:pt x="15522" y="4944"/>
                  </a:cubicBezTo>
                  <a:cubicBezTo>
                    <a:pt x="15415" y="4944"/>
                    <a:pt x="15325" y="4912"/>
                    <a:pt x="15259" y="4838"/>
                  </a:cubicBezTo>
                  <a:cubicBezTo>
                    <a:pt x="15678" y="4438"/>
                    <a:pt x="15970" y="3958"/>
                    <a:pt x="16284" y="3327"/>
                  </a:cubicBezTo>
                  <a:cubicBezTo>
                    <a:pt x="16512" y="2868"/>
                    <a:pt x="16370" y="2364"/>
                    <a:pt x="15791" y="2364"/>
                  </a:cubicBezTo>
                  <a:cubicBezTo>
                    <a:pt x="15047" y="2364"/>
                    <a:pt x="14733" y="3487"/>
                    <a:pt x="14631" y="4041"/>
                  </a:cubicBezTo>
                  <a:cubicBezTo>
                    <a:pt x="14588" y="4266"/>
                    <a:pt x="14582" y="4494"/>
                    <a:pt x="14606" y="4721"/>
                  </a:cubicBezTo>
                  <a:cubicBezTo>
                    <a:pt x="14047" y="5132"/>
                    <a:pt x="13230" y="5557"/>
                    <a:pt x="12643" y="5557"/>
                  </a:cubicBezTo>
                  <a:cubicBezTo>
                    <a:pt x="12335" y="5557"/>
                    <a:pt x="12090" y="5441"/>
                    <a:pt x="11978" y="5143"/>
                  </a:cubicBezTo>
                  <a:cubicBezTo>
                    <a:pt x="11704" y="4420"/>
                    <a:pt x="11938" y="3266"/>
                    <a:pt x="12242" y="2321"/>
                  </a:cubicBezTo>
                  <a:cubicBezTo>
                    <a:pt x="12362" y="2225"/>
                    <a:pt x="12470" y="2133"/>
                    <a:pt x="12569" y="2044"/>
                  </a:cubicBezTo>
                  <a:lnTo>
                    <a:pt x="12569" y="2044"/>
                  </a:lnTo>
                  <a:cubicBezTo>
                    <a:pt x="12249" y="2071"/>
                    <a:pt x="11925" y="2099"/>
                    <a:pt x="11605" y="2130"/>
                  </a:cubicBezTo>
                  <a:cubicBezTo>
                    <a:pt x="11384" y="2268"/>
                    <a:pt x="11168" y="2394"/>
                    <a:pt x="10993" y="2514"/>
                  </a:cubicBezTo>
                  <a:cubicBezTo>
                    <a:pt x="10811" y="2638"/>
                    <a:pt x="10620" y="2748"/>
                    <a:pt x="10423" y="2847"/>
                  </a:cubicBezTo>
                  <a:cubicBezTo>
                    <a:pt x="10304" y="2449"/>
                    <a:pt x="9914" y="2262"/>
                    <a:pt x="9542" y="2262"/>
                  </a:cubicBezTo>
                  <a:cubicBezTo>
                    <a:pt x="9327" y="2262"/>
                    <a:pt x="9117" y="2325"/>
                    <a:pt x="8970" y="2447"/>
                  </a:cubicBezTo>
                  <a:cubicBezTo>
                    <a:pt x="8921" y="2416"/>
                    <a:pt x="8866" y="2400"/>
                    <a:pt x="8810" y="2400"/>
                  </a:cubicBezTo>
                  <a:cubicBezTo>
                    <a:pt x="8742" y="2400"/>
                    <a:pt x="8675" y="2423"/>
                    <a:pt x="8619" y="2468"/>
                  </a:cubicBezTo>
                  <a:cubicBezTo>
                    <a:pt x="8305" y="2733"/>
                    <a:pt x="7791" y="3432"/>
                    <a:pt x="7502" y="4137"/>
                  </a:cubicBezTo>
                  <a:cubicBezTo>
                    <a:pt x="7268" y="4380"/>
                    <a:pt x="7031" y="4608"/>
                    <a:pt x="6822" y="4817"/>
                  </a:cubicBezTo>
                  <a:cubicBezTo>
                    <a:pt x="6462" y="5174"/>
                    <a:pt x="6068" y="5500"/>
                    <a:pt x="5621" y="5747"/>
                  </a:cubicBezTo>
                  <a:cubicBezTo>
                    <a:pt x="5538" y="5793"/>
                    <a:pt x="5470" y="5813"/>
                    <a:pt x="5414" y="5813"/>
                  </a:cubicBezTo>
                  <a:cubicBezTo>
                    <a:pt x="5006" y="5813"/>
                    <a:pt x="5284" y="4704"/>
                    <a:pt x="5341" y="4466"/>
                  </a:cubicBezTo>
                  <a:cubicBezTo>
                    <a:pt x="5587" y="3441"/>
                    <a:pt x="6810" y="1059"/>
                    <a:pt x="5831" y="129"/>
                  </a:cubicBezTo>
                  <a:cubicBezTo>
                    <a:pt x="5738" y="41"/>
                    <a:pt x="5634" y="1"/>
                    <a:pt x="5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7555875" y="5601125"/>
              <a:ext cx="125875" cy="26975"/>
            </a:xfrm>
            <a:custGeom>
              <a:avLst/>
              <a:gdLst/>
              <a:ahLst/>
              <a:cxnLst/>
              <a:rect l="l" t="t" r="r" b="b"/>
              <a:pathLst>
                <a:path w="5035" h="1079" extrusionOk="0">
                  <a:moveTo>
                    <a:pt x="4648" y="1"/>
                  </a:moveTo>
                  <a:cubicBezTo>
                    <a:pt x="4624" y="1"/>
                    <a:pt x="4600" y="4"/>
                    <a:pt x="4574" y="10"/>
                  </a:cubicBezTo>
                  <a:cubicBezTo>
                    <a:pt x="4007" y="155"/>
                    <a:pt x="3429" y="235"/>
                    <a:pt x="2850" y="297"/>
                  </a:cubicBezTo>
                  <a:cubicBezTo>
                    <a:pt x="2456" y="337"/>
                    <a:pt x="2059" y="367"/>
                    <a:pt x="1665" y="401"/>
                  </a:cubicBezTo>
                  <a:cubicBezTo>
                    <a:pt x="1219" y="441"/>
                    <a:pt x="775" y="484"/>
                    <a:pt x="332" y="549"/>
                  </a:cubicBezTo>
                  <a:cubicBezTo>
                    <a:pt x="1" y="599"/>
                    <a:pt x="119" y="1079"/>
                    <a:pt x="429" y="1079"/>
                  </a:cubicBezTo>
                  <a:cubicBezTo>
                    <a:pt x="445" y="1079"/>
                    <a:pt x="460" y="1078"/>
                    <a:pt x="477" y="1075"/>
                  </a:cubicBezTo>
                  <a:cubicBezTo>
                    <a:pt x="757" y="1032"/>
                    <a:pt x="1040" y="1001"/>
                    <a:pt x="1323" y="974"/>
                  </a:cubicBezTo>
                  <a:cubicBezTo>
                    <a:pt x="1643" y="940"/>
                    <a:pt x="1967" y="912"/>
                    <a:pt x="2287" y="888"/>
                  </a:cubicBezTo>
                  <a:cubicBezTo>
                    <a:pt x="3102" y="817"/>
                    <a:pt x="3918" y="740"/>
                    <a:pt x="4718" y="537"/>
                  </a:cubicBezTo>
                  <a:cubicBezTo>
                    <a:pt x="5034" y="454"/>
                    <a:pt x="4934" y="1"/>
                    <a:pt x="4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35"/>
          <p:cNvSpPr/>
          <p:nvPr/>
        </p:nvSpPr>
        <p:spPr>
          <a:xfrm rot="-1743967" flipH="1">
            <a:off x="5432325" y="569716"/>
            <a:ext cx="1059037" cy="206578"/>
          </a:xfrm>
          <a:custGeom>
            <a:avLst/>
            <a:gdLst/>
            <a:ahLst/>
            <a:cxnLst/>
            <a:rect l="l" t="t" r="r" b="b"/>
            <a:pathLst>
              <a:path w="48687" h="9497" extrusionOk="0">
                <a:moveTo>
                  <a:pt x="47142" y="727"/>
                </a:moveTo>
                <a:cubicBezTo>
                  <a:pt x="47354" y="1257"/>
                  <a:pt x="47490" y="1814"/>
                  <a:pt x="47548" y="2384"/>
                </a:cubicBezTo>
                <a:cubicBezTo>
                  <a:pt x="46537" y="2236"/>
                  <a:pt x="45526" y="2176"/>
                  <a:pt x="44514" y="2176"/>
                </a:cubicBezTo>
                <a:cubicBezTo>
                  <a:pt x="42676" y="2176"/>
                  <a:pt x="40839" y="2374"/>
                  <a:pt x="39006" y="2602"/>
                </a:cubicBezTo>
                <a:cubicBezTo>
                  <a:pt x="35937" y="2981"/>
                  <a:pt x="32902" y="3181"/>
                  <a:pt x="29815" y="3350"/>
                </a:cubicBezTo>
                <a:cubicBezTo>
                  <a:pt x="26604" y="3529"/>
                  <a:pt x="23397" y="3790"/>
                  <a:pt x="20183" y="3938"/>
                </a:cubicBezTo>
                <a:cubicBezTo>
                  <a:pt x="19282" y="3979"/>
                  <a:pt x="18381" y="3993"/>
                  <a:pt x="17481" y="3993"/>
                </a:cubicBezTo>
                <a:cubicBezTo>
                  <a:pt x="15593" y="3993"/>
                  <a:pt x="13706" y="3932"/>
                  <a:pt x="11818" y="3932"/>
                </a:cubicBezTo>
                <a:cubicBezTo>
                  <a:pt x="11787" y="3932"/>
                  <a:pt x="11756" y="3932"/>
                  <a:pt x="11725" y="3932"/>
                </a:cubicBezTo>
                <a:cubicBezTo>
                  <a:pt x="11839" y="3796"/>
                  <a:pt x="11937" y="3646"/>
                  <a:pt x="12017" y="3485"/>
                </a:cubicBezTo>
                <a:cubicBezTo>
                  <a:pt x="12303" y="2898"/>
                  <a:pt x="12060" y="2464"/>
                  <a:pt x="11648" y="2168"/>
                </a:cubicBezTo>
                <a:cubicBezTo>
                  <a:pt x="13987" y="2005"/>
                  <a:pt x="16320" y="1725"/>
                  <a:pt x="18672" y="1623"/>
                </a:cubicBezTo>
                <a:cubicBezTo>
                  <a:pt x="21818" y="1482"/>
                  <a:pt x="24964" y="1374"/>
                  <a:pt x="28110" y="1275"/>
                </a:cubicBezTo>
                <a:cubicBezTo>
                  <a:pt x="34451" y="1078"/>
                  <a:pt x="40792" y="931"/>
                  <a:pt x="47132" y="727"/>
                </a:cubicBezTo>
                <a:close/>
                <a:moveTo>
                  <a:pt x="44513" y="2891"/>
                </a:moveTo>
                <a:cubicBezTo>
                  <a:pt x="45542" y="2891"/>
                  <a:pt x="46571" y="2956"/>
                  <a:pt x="47597" y="3119"/>
                </a:cubicBezTo>
                <a:cubicBezTo>
                  <a:pt x="47616" y="3793"/>
                  <a:pt x="47579" y="4477"/>
                  <a:pt x="47536" y="5154"/>
                </a:cubicBezTo>
                <a:cubicBezTo>
                  <a:pt x="41259" y="5363"/>
                  <a:pt x="34986" y="5754"/>
                  <a:pt x="28710" y="5982"/>
                </a:cubicBezTo>
                <a:cubicBezTo>
                  <a:pt x="25913" y="6082"/>
                  <a:pt x="23113" y="6142"/>
                  <a:pt x="20312" y="6142"/>
                </a:cubicBezTo>
                <a:cubicBezTo>
                  <a:pt x="19938" y="6142"/>
                  <a:pt x="19563" y="6141"/>
                  <a:pt x="19189" y="6139"/>
                </a:cubicBezTo>
                <a:cubicBezTo>
                  <a:pt x="19162" y="6139"/>
                  <a:pt x="19134" y="6139"/>
                  <a:pt x="19107" y="6139"/>
                </a:cubicBezTo>
                <a:cubicBezTo>
                  <a:pt x="16574" y="6139"/>
                  <a:pt x="14095" y="6694"/>
                  <a:pt x="11580" y="6822"/>
                </a:cubicBezTo>
                <a:cubicBezTo>
                  <a:pt x="11922" y="6561"/>
                  <a:pt x="12143" y="6191"/>
                  <a:pt x="12137" y="5646"/>
                </a:cubicBezTo>
                <a:cubicBezTo>
                  <a:pt x="12131" y="5197"/>
                  <a:pt x="11897" y="4880"/>
                  <a:pt x="11546" y="4658"/>
                </a:cubicBezTo>
                <a:cubicBezTo>
                  <a:pt x="11575" y="4658"/>
                  <a:pt x="11605" y="4658"/>
                  <a:pt x="11634" y="4658"/>
                </a:cubicBezTo>
                <a:cubicBezTo>
                  <a:pt x="13531" y="4658"/>
                  <a:pt x="15426" y="4731"/>
                  <a:pt x="17321" y="4731"/>
                </a:cubicBezTo>
                <a:cubicBezTo>
                  <a:pt x="17980" y="4731"/>
                  <a:pt x="18638" y="4722"/>
                  <a:pt x="19297" y="4698"/>
                </a:cubicBezTo>
                <a:cubicBezTo>
                  <a:pt x="22507" y="4587"/>
                  <a:pt x="25715" y="4329"/>
                  <a:pt x="28922" y="4129"/>
                </a:cubicBezTo>
                <a:cubicBezTo>
                  <a:pt x="32013" y="3941"/>
                  <a:pt x="35079" y="3827"/>
                  <a:pt x="38154" y="3436"/>
                </a:cubicBezTo>
                <a:cubicBezTo>
                  <a:pt x="40263" y="3169"/>
                  <a:pt x="42388" y="2891"/>
                  <a:pt x="44513" y="2891"/>
                </a:cubicBezTo>
                <a:close/>
                <a:moveTo>
                  <a:pt x="3383" y="5132"/>
                </a:moveTo>
                <a:cubicBezTo>
                  <a:pt x="3478" y="5699"/>
                  <a:pt x="3515" y="6268"/>
                  <a:pt x="3537" y="6847"/>
                </a:cubicBezTo>
                <a:cubicBezTo>
                  <a:pt x="2740" y="6616"/>
                  <a:pt x="1967" y="6320"/>
                  <a:pt x="1222" y="5960"/>
                </a:cubicBezTo>
                <a:cubicBezTo>
                  <a:pt x="1927" y="5640"/>
                  <a:pt x="2650" y="5382"/>
                  <a:pt x="3383" y="5132"/>
                </a:cubicBezTo>
                <a:close/>
                <a:moveTo>
                  <a:pt x="47493" y="5883"/>
                </a:moveTo>
                <a:cubicBezTo>
                  <a:pt x="47477" y="6167"/>
                  <a:pt x="47465" y="6447"/>
                  <a:pt x="47462" y="6727"/>
                </a:cubicBezTo>
                <a:cubicBezTo>
                  <a:pt x="46185" y="7302"/>
                  <a:pt x="44705" y="7420"/>
                  <a:pt x="43210" y="7420"/>
                </a:cubicBezTo>
                <a:cubicBezTo>
                  <a:pt x="42167" y="7420"/>
                  <a:pt x="41118" y="7363"/>
                  <a:pt x="40125" y="7363"/>
                </a:cubicBezTo>
                <a:cubicBezTo>
                  <a:pt x="39798" y="7363"/>
                  <a:pt x="39478" y="7369"/>
                  <a:pt x="39166" y="7385"/>
                </a:cubicBezTo>
                <a:cubicBezTo>
                  <a:pt x="36045" y="7546"/>
                  <a:pt x="32915" y="7687"/>
                  <a:pt x="29796" y="7890"/>
                </a:cubicBezTo>
                <a:cubicBezTo>
                  <a:pt x="26580" y="8097"/>
                  <a:pt x="23369" y="8426"/>
                  <a:pt x="20150" y="8608"/>
                </a:cubicBezTo>
                <a:cubicBezTo>
                  <a:pt x="17355" y="8764"/>
                  <a:pt x="14563" y="8697"/>
                  <a:pt x="11768" y="8749"/>
                </a:cubicBezTo>
                <a:cubicBezTo>
                  <a:pt x="11829" y="8540"/>
                  <a:pt x="11796" y="8297"/>
                  <a:pt x="11617" y="8029"/>
                </a:cubicBezTo>
                <a:cubicBezTo>
                  <a:pt x="11509" y="7860"/>
                  <a:pt x="11377" y="7703"/>
                  <a:pt x="11232" y="7564"/>
                </a:cubicBezTo>
                <a:cubicBezTo>
                  <a:pt x="13856" y="7476"/>
                  <a:pt x="16436" y="6865"/>
                  <a:pt x="19079" y="6865"/>
                </a:cubicBezTo>
                <a:cubicBezTo>
                  <a:pt x="19124" y="6865"/>
                  <a:pt x="19169" y="6865"/>
                  <a:pt x="19214" y="6865"/>
                </a:cubicBezTo>
                <a:cubicBezTo>
                  <a:pt x="19655" y="6869"/>
                  <a:pt x="20095" y="6871"/>
                  <a:pt x="20536" y="6871"/>
                </a:cubicBezTo>
                <a:cubicBezTo>
                  <a:pt x="23270" y="6871"/>
                  <a:pt x="26004" y="6801"/>
                  <a:pt x="28735" y="6705"/>
                </a:cubicBezTo>
                <a:cubicBezTo>
                  <a:pt x="34989" y="6490"/>
                  <a:pt x="41238" y="6093"/>
                  <a:pt x="47493" y="5883"/>
                </a:cubicBezTo>
                <a:close/>
                <a:moveTo>
                  <a:pt x="10059" y="2267"/>
                </a:moveTo>
                <a:cubicBezTo>
                  <a:pt x="10109" y="2337"/>
                  <a:pt x="10189" y="2387"/>
                  <a:pt x="10275" y="2399"/>
                </a:cubicBezTo>
                <a:cubicBezTo>
                  <a:pt x="10546" y="2430"/>
                  <a:pt x="10814" y="2500"/>
                  <a:pt x="11063" y="2611"/>
                </a:cubicBezTo>
                <a:cubicBezTo>
                  <a:pt x="12285" y="3119"/>
                  <a:pt x="10537" y="3879"/>
                  <a:pt x="10346" y="3932"/>
                </a:cubicBezTo>
                <a:cubicBezTo>
                  <a:pt x="10321" y="3938"/>
                  <a:pt x="10293" y="3941"/>
                  <a:pt x="10266" y="3947"/>
                </a:cubicBezTo>
                <a:cubicBezTo>
                  <a:pt x="10210" y="3947"/>
                  <a:pt x="10155" y="3947"/>
                  <a:pt x="10100" y="3950"/>
                </a:cubicBezTo>
                <a:cubicBezTo>
                  <a:pt x="10026" y="3950"/>
                  <a:pt x="9955" y="3975"/>
                  <a:pt x="9893" y="4021"/>
                </a:cubicBezTo>
                <a:cubicBezTo>
                  <a:pt x="9542" y="4070"/>
                  <a:pt x="9179" y="4098"/>
                  <a:pt x="8828" y="4153"/>
                </a:cubicBezTo>
                <a:lnTo>
                  <a:pt x="8816" y="4153"/>
                </a:lnTo>
                <a:cubicBezTo>
                  <a:pt x="8782" y="4160"/>
                  <a:pt x="8751" y="4163"/>
                  <a:pt x="8717" y="4169"/>
                </a:cubicBezTo>
                <a:cubicBezTo>
                  <a:pt x="8308" y="4245"/>
                  <a:pt x="8438" y="4877"/>
                  <a:pt x="8829" y="4877"/>
                </a:cubicBezTo>
                <a:cubicBezTo>
                  <a:pt x="8832" y="4877"/>
                  <a:pt x="8835" y="4877"/>
                  <a:pt x="8837" y="4877"/>
                </a:cubicBezTo>
                <a:cubicBezTo>
                  <a:pt x="8943" y="4875"/>
                  <a:pt x="9051" y="4873"/>
                  <a:pt x="9162" y="4873"/>
                </a:cubicBezTo>
                <a:cubicBezTo>
                  <a:pt x="9889" y="4873"/>
                  <a:pt x="10711" y="4942"/>
                  <a:pt x="11266" y="5409"/>
                </a:cubicBezTo>
                <a:cubicBezTo>
                  <a:pt x="12122" y="6127"/>
                  <a:pt x="10306" y="6604"/>
                  <a:pt x="10019" y="6671"/>
                </a:cubicBezTo>
                <a:cubicBezTo>
                  <a:pt x="9567" y="6779"/>
                  <a:pt x="9102" y="6822"/>
                  <a:pt x="8647" y="6915"/>
                </a:cubicBezTo>
                <a:cubicBezTo>
                  <a:pt x="8238" y="7000"/>
                  <a:pt x="8364" y="7626"/>
                  <a:pt x="8755" y="7626"/>
                </a:cubicBezTo>
                <a:cubicBezTo>
                  <a:pt x="8759" y="7626"/>
                  <a:pt x="8763" y="7626"/>
                  <a:pt x="8767" y="7626"/>
                </a:cubicBezTo>
                <a:cubicBezTo>
                  <a:pt x="8885" y="7620"/>
                  <a:pt x="9003" y="7617"/>
                  <a:pt x="9121" y="7617"/>
                </a:cubicBezTo>
                <a:cubicBezTo>
                  <a:pt x="9395" y="7617"/>
                  <a:pt x="9669" y="7632"/>
                  <a:pt x="9943" y="7663"/>
                </a:cubicBezTo>
                <a:cubicBezTo>
                  <a:pt x="10337" y="7712"/>
                  <a:pt x="11657" y="8494"/>
                  <a:pt x="10666" y="8780"/>
                </a:cubicBezTo>
                <a:cubicBezTo>
                  <a:pt x="8607" y="7949"/>
                  <a:pt x="6387" y="7616"/>
                  <a:pt x="4248" y="7047"/>
                </a:cubicBezTo>
                <a:cubicBezTo>
                  <a:pt x="4260" y="7007"/>
                  <a:pt x="4266" y="6967"/>
                  <a:pt x="4263" y="6927"/>
                </a:cubicBezTo>
                <a:cubicBezTo>
                  <a:pt x="4242" y="6240"/>
                  <a:pt x="4196" y="5569"/>
                  <a:pt x="4073" y="4898"/>
                </a:cubicBezTo>
                <a:cubicBezTo>
                  <a:pt x="4614" y="4714"/>
                  <a:pt x="5156" y="4529"/>
                  <a:pt x="5689" y="4323"/>
                </a:cubicBezTo>
                <a:cubicBezTo>
                  <a:pt x="7200" y="3738"/>
                  <a:pt x="8490" y="2716"/>
                  <a:pt x="10059" y="2267"/>
                </a:cubicBezTo>
                <a:close/>
                <a:moveTo>
                  <a:pt x="47131" y="0"/>
                </a:moveTo>
                <a:cubicBezTo>
                  <a:pt x="47124" y="0"/>
                  <a:pt x="47116" y="0"/>
                  <a:pt x="47108" y="1"/>
                </a:cubicBezTo>
                <a:cubicBezTo>
                  <a:pt x="40924" y="201"/>
                  <a:pt x="34743" y="349"/>
                  <a:pt x="28562" y="537"/>
                </a:cubicBezTo>
                <a:cubicBezTo>
                  <a:pt x="25413" y="632"/>
                  <a:pt x="22267" y="746"/>
                  <a:pt x="19118" y="875"/>
                </a:cubicBezTo>
                <a:cubicBezTo>
                  <a:pt x="16133" y="1005"/>
                  <a:pt x="13168" y="1395"/>
                  <a:pt x="10186" y="1528"/>
                </a:cubicBezTo>
                <a:cubicBezTo>
                  <a:pt x="10155" y="1528"/>
                  <a:pt x="10124" y="1531"/>
                  <a:pt x="10096" y="1540"/>
                </a:cubicBezTo>
                <a:cubicBezTo>
                  <a:pt x="10072" y="1536"/>
                  <a:pt x="10047" y="1534"/>
                  <a:pt x="10023" y="1534"/>
                </a:cubicBezTo>
                <a:cubicBezTo>
                  <a:pt x="9991" y="1534"/>
                  <a:pt x="9958" y="1538"/>
                  <a:pt x="9927" y="1546"/>
                </a:cubicBezTo>
                <a:cubicBezTo>
                  <a:pt x="8320" y="1986"/>
                  <a:pt x="7003" y="3015"/>
                  <a:pt x="5473" y="3630"/>
                </a:cubicBezTo>
                <a:cubicBezTo>
                  <a:pt x="3752" y="4323"/>
                  <a:pt x="1942" y="4757"/>
                  <a:pt x="286" y="5612"/>
                </a:cubicBezTo>
                <a:cubicBezTo>
                  <a:pt x="0" y="5757"/>
                  <a:pt x="93" y="6090"/>
                  <a:pt x="311" y="6219"/>
                </a:cubicBezTo>
                <a:cubicBezTo>
                  <a:pt x="342" y="6296"/>
                  <a:pt x="400" y="6357"/>
                  <a:pt x="471" y="6394"/>
                </a:cubicBezTo>
                <a:cubicBezTo>
                  <a:pt x="3574" y="8072"/>
                  <a:pt x="7197" y="8121"/>
                  <a:pt x="10423" y="9460"/>
                </a:cubicBezTo>
                <a:cubicBezTo>
                  <a:pt x="10470" y="9482"/>
                  <a:pt x="10520" y="9492"/>
                  <a:pt x="10570" y="9492"/>
                </a:cubicBezTo>
                <a:cubicBezTo>
                  <a:pt x="10599" y="9492"/>
                  <a:pt x="10628" y="9488"/>
                  <a:pt x="10657" y="9482"/>
                </a:cubicBezTo>
                <a:cubicBezTo>
                  <a:pt x="10691" y="9492"/>
                  <a:pt x="10724" y="9496"/>
                  <a:pt x="10758" y="9496"/>
                </a:cubicBezTo>
                <a:cubicBezTo>
                  <a:pt x="10786" y="9496"/>
                  <a:pt x="10814" y="9493"/>
                  <a:pt x="10841" y="9488"/>
                </a:cubicBezTo>
                <a:cubicBezTo>
                  <a:pt x="10869" y="9494"/>
                  <a:pt x="10900" y="9494"/>
                  <a:pt x="10928" y="9494"/>
                </a:cubicBezTo>
                <a:cubicBezTo>
                  <a:pt x="14163" y="9402"/>
                  <a:pt x="17398" y="9491"/>
                  <a:pt x="20630" y="9306"/>
                </a:cubicBezTo>
                <a:cubicBezTo>
                  <a:pt x="24000" y="9115"/>
                  <a:pt x="27362" y="8764"/>
                  <a:pt x="30735" y="8558"/>
                </a:cubicBezTo>
                <a:cubicBezTo>
                  <a:pt x="33980" y="8361"/>
                  <a:pt x="37233" y="8186"/>
                  <a:pt x="40481" y="8050"/>
                </a:cubicBezTo>
                <a:cubicBezTo>
                  <a:pt x="40784" y="8037"/>
                  <a:pt x="41090" y="8033"/>
                  <a:pt x="41397" y="8033"/>
                </a:cubicBezTo>
                <a:cubicBezTo>
                  <a:pt x="42121" y="8033"/>
                  <a:pt x="42854" y="8058"/>
                  <a:pt x="43584" y="8058"/>
                </a:cubicBezTo>
                <a:cubicBezTo>
                  <a:pt x="44974" y="8058"/>
                  <a:pt x="46353" y="7967"/>
                  <a:pt x="47640" y="7435"/>
                </a:cubicBezTo>
                <a:cubicBezTo>
                  <a:pt x="47693" y="7461"/>
                  <a:pt x="47753" y="7474"/>
                  <a:pt x="47814" y="7474"/>
                </a:cubicBezTo>
                <a:cubicBezTo>
                  <a:pt x="48000" y="7474"/>
                  <a:pt x="48190" y="7351"/>
                  <a:pt x="48185" y="7112"/>
                </a:cubicBezTo>
                <a:lnTo>
                  <a:pt x="48185" y="7059"/>
                </a:lnTo>
                <a:cubicBezTo>
                  <a:pt x="48194" y="7022"/>
                  <a:pt x="48194" y="6985"/>
                  <a:pt x="48185" y="6948"/>
                </a:cubicBezTo>
                <a:cubicBezTo>
                  <a:pt x="48179" y="4788"/>
                  <a:pt x="48687" y="2448"/>
                  <a:pt x="47794" y="407"/>
                </a:cubicBezTo>
                <a:cubicBezTo>
                  <a:pt x="47736" y="266"/>
                  <a:pt x="47596" y="176"/>
                  <a:pt x="47444" y="176"/>
                </a:cubicBezTo>
                <a:cubicBezTo>
                  <a:pt x="47437" y="176"/>
                  <a:pt x="47429" y="176"/>
                  <a:pt x="47422" y="177"/>
                </a:cubicBezTo>
                <a:cubicBezTo>
                  <a:pt x="47367" y="67"/>
                  <a:pt x="47252" y="0"/>
                  <a:pt x="471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5"/>
          <p:cNvSpPr/>
          <p:nvPr/>
        </p:nvSpPr>
        <p:spPr>
          <a:xfrm>
            <a:off x="6824019" y="1390436"/>
            <a:ext cx="672846" cy="603363"/>
          </a:xfrm>
          <a:custGeom>
            <a:avLst/>
            <a:gdLst/>
            <a:ahLst/>
            <a:cxnLst/>
            <a:rect l="l" t="t" r="r" b="b"/>
            <a:pathLst>
              <a:path w="30939" h="27744" extrusionOk="0">
                <a:moveTo>
                  <a:pt x="13319" y="718"/>
                </a:moveTo>
                <a:cubicBezTo>
                  <a:pt x="14397" y="718"/>
                  <a:pt x="15477" y="754"/>
                  <a:pt x="16557" y="754"/>
                </a:cubicBezTo>
                <a:cubicBezTo>
                  <a:pt x="16907" y="754"/>
                  <a:pt x="17257" y="750"/>
                  <a:pt x="17607" y="740"/>
                </a:cubicBezTo>
                <a:lnTo>
                  <a:pt x="17607" y="740"/>
                </a:lnTo>
                <a:cubicBezTo>
                  <a:pt x="16262" y="3067"/>
                  <a:pt x="15671" y="5453"/>
                  <a:pt x="16995" y="7986"/>
                </a:cubicBezTo>
                <a:cubicBezTo>
                  <a:pt x="18503" y="10867"/>
                  <a:pt x="21744" y="12948"/>
                  <a:pt x="24145" y="15032"/>
                </a:cubicBezTo>
                <a:lnTo>
                  <a:pt x="24398" y="15250"/>
                </a:lnTo>
                <a:cubicBezTo>
                  <a:pt x="24142" y="15284"/>
                  <a:pt x="23908" y="15426"/>
                  <a:pt x="23647" y="15681"/>
                </a:cubicBezTo>
                <a:cubicBezTo>
                  <a:pt x="23438" y="15886"/>
                  <a:pt x="23187" y="15964"/>
                  <a:pt x="22913" y="15964"/>
                </a:cubicBezTo>
                <a:cubicBezTo>
                  <a:pt x="22153" y="15964"/>
                  <a:pt x="21221" y="15363"/>
                  <a:pt x="20553" y="15204"/>
                </a:cubicBezTo>
                <a:cubicBezTo>
                  <a:pt x="20324" y="15150"/>
                  <a:pt x="20108" y="15125"/>
                  <a:pt x="19903" y="15125"/>
                </a:cubicBezTo>
                <a:cubicBezTo>
                  <a:pt x="18322" y="15125"/>
                  <a:pt x="17364" y="16591"/>
                  <a:pt x="16056" y="17408"/>
                </a:cubicBezTo>
                <a:cubicBezTo>
                  <a:pt x="15641" y="17667"/>
                  <a:pt x="15264" y="17776"/>
                  <a:pt x="14914" y="17776"/>
                </a:cubicBezTo>
                <a:cubicBezTo>
                  <a:pt x="13386" y="17776"/>
                  <a:pt x="12403" y="15680"/>
                  <a:pt x="11208" y="14841"/>
                </a:cubicBezTo>
                <a:cubicBezTo>
                  <a:pt x="10525" y="14361"/>
                  <a:pt x="9859" y="14176"/>
                  <a:pt x="9201" y="14176"/>
                </a:cubicBezTo>
                <a:cubicBezTo>
                  <a:pt x="8432" y="14176"/>
                  <a:pt x="7674" y="14428"/>
                  <a:pt x="6911" y="14755"/>
                </a:cubicBezTo>
                <a:cubicBezTo>
                  <a:pt x="8059" y="13216"/>
                  <a:pt x="9195" y="11667"/>
                  <a:pt x="10241" y="10070"/>
                </a:cubicBezTo>
                <a:cubicBezTo>
                  <a:pt x="12199" y="7084"/>
                  <a:pt x="11186" y="3803"/>
                  <a:pt x="9527" y="983"/>
                </a:cubicBezTo>
                <a:cubicBezTo>
                  <a:pt x="10787" y="767"/>
                  <a:pt x="12052" y="718"/>
                  <a:pt x="13319" y="718"/>
                </a:cubicBezTo>
                <a:close/>
                <a:moveTo>
                  <a:pt x="9169" y="14877"/>
                </a:moveTo>
                <a:cubicBezTo>
                  <a:pt x="9332" y="14877"/>
                  <a:pt x="9500" y="14889"/>
                  <a:pt x="9672" y="14915"/>
                </a:cubicBezTo>
                <a:cubicBezTo>
                  <a:pt x="10623" y="15056"/>
                  <a:pt x="11316" y="15866"/>
                  <a:pt x="11904" y="16552"/>
                </a:cubicBezTo>
                <a:cubicBezTo>
                  <a:pt x="12776" y="17571"/>
                  <a:pt x="13647" y="18455"/>
                  <a:pt x="14939" y="18455"/>
                </a:cubicBezTo>
                <a:cubicBezTo>
                  <a:pt x="15141" y="18455"/>
                  <a:pt x="15354" y="18433"/>
                  <a:pt x="15579" y="18387"/>
                </a:cubicBezTo>
                <a:cubicBezTo>
                  <a:pt x="17368" y="18022"/>
                  <a:pt x="18144" y="15878"/>
                  <a:pt x="20004" y="15878"/>
                </a:cubicBezTo>
                <a:cubicBezTo>
                  <a:pt x="20118" y="15878"/>
                  <a:pt x="20236" y="15886"/>
                  <a:pt x="20359" y="15903"/>
                </a:cubicBezTo>
                <a:cubicBezTo>
                  <a:pt x="21184" y="16020"/>
                  <a:pt x="21865" y="16645"/>
                  <a:pt x="22656" y="16752"/>
                </a:cubicBezTo>
                <a:cubicBezTo>
                  <a:pt x="22719" y="16761"/>
                  <a:pt x="22790" y="16765"/>
                  <a:pt x="22864" y="16765"/>
                </a:cubicBezTo>
                <a:cubicBezTo>
                  <a:pt x="23084" y="16765"/>
                  <a:pt x="23332" y="16727"/>
                  <a:pt x="23505" y="16651"/>
                </a:cubicBezTo>
                <a:cubicBezTo>
                  <a:pt x="23781" y="16537"/>
                  <a:pt x="24314" y="15988"/>
                  <a:pt x="24653" y="15988"/>
                </a:cubicBezTo>
                <a:cubicBezTo>
                  <a:pt x="24688" y="15988"/>
                  <a:pt x="24721" y="15994"/>
                  <a:pt x="24752" y="16008"/>
                </a:cubicBezTo>
                <a:cubicBezTo>
                  <a:pt x="24802" y="16029"/>
                  <a:pt x="24855" y="16040"/>
                  <a:pt x="24908" y="16040"/>
                </a:cubicBezTo>
                <a:cubicBezTo>
                  <a:pt x="25006" y="16040"/>
                  <a:pt x="25102" y="16003"/>
                  <a:pt x="25177" y="15931"/>
                </a:cubicBezTo>
                <a:cubicBezTo>
                  <a:pt x="27288" y="17814"/>
                  <a:pt x="29618" y="20197"/>
                  <a:pt x="29843" y="22992"/>
                </a:cubicBezTo>
                <a:cubicBezTo>
                  <a:pt x="30123" y="26473"/>
                  <a:pt x="25962" y="26963"/>
                  <a:pt x="23043" y="26963"/>
                </a:cubicBezTo>
                <a:cubicBezTo>
                  <a:pt x="22501" y="26963"/>
                  <a:pt x="22001" y="26947"/>
                  <a:pt x="21581" y="26929"/>
                </a:cubicBezTo>
                <a:cubicBezTo>
                  <a:pt x="18256" y="26789"/>
                  <a:pt x="14947" y="26385"/>
                  <a:pt x="11615" y="26385"/>
                </a:cubicBezTo>
                <a:cubicBezTo>
                  <a:pt x="11138" y="26385"/>
                  <a:pt x="10661" y="26393"/>
                  <a:pt x="10183" y="26412"/>
                </a:cubicBezTo>
                <a:cubicBezTo>
                  <a:pt x="9078" y="26453"/>
                  <a:pt x="7902" y="26583"/>
                  <a:pt x="6742" y="26583"/>
                </a:cubicBezTo>
                <a:cubicBezTo>
                  <a:pt x="5421" y="26583"/>
                  <a:pt x="4120" y="26415"/>
                  <a:pt x="2968" y="25756"/>
                </a:cubicBezTo>
                <a:cubicBezTo>
                  <a:pt x="1" y="24060"/>
                  <a:pt x="3131" y="19880"/>
                  <a:pt x="4418" y="18110"/>
                </a:cubicBezTo>
                <a:cubicBezTo>
                  <a:pt x="4941" y="17393"/>
                  <a:pt x="5473" y="16679"/>
                  <a:pt x="6006" y="15964"/>
                </a:cubicBezTo>
                <a:cubicBezTo>
                  <a:pt x="7058" y="15468"/>
                  <a:pt x="8013" y="14877"/>
                  <a:pt x="9169" y="14877"/>
                </a:cubicBezTo>
                <a:close/>
                <a:moveTo>
                  <a:pt x="18022" y="0"/>
                </a:moveTo>
                <a:cubicBezTo>
                  <a:pt x="18013" y="0"/>
                  <a:pt x="18004" y="0"/>
                  <a:pt x="17995" y="1"/>
                </a:cubicBezTo>
                <a:cubicBezTo>
                  <a:pt x="17476" y="24"/>
                  <a:pt x="16958" y="31"/>
                  <a:pt x="16439" y="31"/>
                </a:cubicBezTo>
                <a:cubicBezTo>
                  <a:pt x="15405" y="31"/>
                  <a:pt x="14371" y="1"/>
                  <a:pt x="13339" y="1"/>
                </a:cubicBezTo>
                <a:cubicBezTo>
                  <a:pt x="11897" y="1"/>
                  <a:pt x="10457" y="59"/>
                  <a:pt x="9023" y="337"/>
                </a:cubicBezTo>
                <a:cubicBezTo>
                  <a:pt x="8758" y="389"/>
                  <a:pt x="8712" y="645"/>
                  <a:pt x="8807" y="835"/>
                </a:cubicBezTo>
                <a:cubicBezTo>
                  <a:pt x="8733" y="943"/>
                  <a:pt x="8733" y="1085"/>
                  <a:pt x="8807" y="1192"/>
                </a:cubicBezTo>
                <a:cubicBezTo>
                  <a:pt x="9715" y="2707"/>
                  <a:pt x="10500" y="4271"/>
                  <a:pt x="10623" y="6059"/>
                </a:cubicBezTo>
                <a:cubicBezTo>
                  <a:pt x="10771" y="8171"/>
                  <a:pt x="9527" y="9913"/>
                  <a:pt x="8342" y="11526"/>
                </a:cubicBezTo>
                <a:cubicBezTo>
                  <a:pt x="6495" y="14038"/>
                  <a:pt x="4584" y="16509"/>
                  <a:pt x="2839" y="19101"/>
                </a:cubicBezTo>
                <a:cubicBezTo>
                  <a:pt x="1663" y="20846"/>
                  <a:pt x="271" y="23398"/>
                  <a:pt x="1570" y="25427"/>
                </a:cubicBezTo>
                <a:cubicBezTo>
                  <a:pt x="2669" y="27141"/>
                  <a:pt x="5243" y="27286"/>
                  <a:pt x="7049" y="27295"/>
                </a:cubicBezTo>
                <a:cubicBezTo>
                  <a:pt x="7076" y="27295"/>
                  <a:pt x="7102" y="27295"/>
                  <a:pt x="7129" y="27295"/>
                </a:cubicBezTo>
                <a:cubicBezTo>
                  <a:pt x="8300" y="27295"/>
                  <a:pt x="9468" y="27165"/>
                  <a:pt x="10639" y="27120"/>
                </a:cubicBezTo>
                <a:cubicBezTo>
                  <a:pt x="11041" y="27104"/>
                  <a:pt x="11444" y="27097"/>
                  <a:pt x="11847" y="27097"/>
                </a:cubicBezTo>
                <a:cubicBezTo>
                  <a:pt x="13423" y="27097"/>
                  <a:pt x="15002" y="27204"/>
                  <a:pt x="16573" y="27317"/>
                </a:cubicBezTo>
                <a:cubicBezTo>
                  <a:pt x="18654" y="27464"/>
                  <a:pt x="20805" y="27744"/>
                  <a:pt x="22930" y="27744"/>
                </a:cubicBezTo>
                <a:cubicBezTo>
                  <a:pt x="24084" y="27744"/>
                  <a:pt x="25230" y="27661"/>
                  <a:pt x="26352" y="27430"/>
                </a:cubicBezTo>
                <a:cubicBezTo>
                  <a:pt x="28689" y="26950"/>
                  <a:pt x="30939" y="25196"/>
                  <a:pt x="30529" y="22567"/>
                </a:cubicBezTo>
                <a:cubicBezTo>
                  <a:pt x="30089" y="19757"/>
                  <a:pt x="27864" y="17494"/>
                  <a:pt x="25885" y="15620"/>
                </a:cubicBezTo>
                <a:cubicBezTo>
                  <a:pt x="23690" y="13542"/>
                  <a:pt x="21246" y="11754"/>
                  <a:pt x="19137" y="9587"/>
                </a:cubicBezTo>
                <a:cubicBezTo>
                  <a:pt x="17909" y="8328"/>
                  <a:pt x="16970" y="6850"/>
                  <a:pt x="16906" y="5052"/>
                </a:cubicBezTo>
                <a:cubicBezTo>
                  <a:pt x="16847" y="3489"/>
                  <a:pt x="17678" y="1996"/>
                  <a:pt x="18469" y="709"/>
                </a:cubicBezTo>
                <a:cubicBezTo>
                  <a:pt x="18599" y="503"/>
                  <a:pt x="18491" y="306"/>
                  <a:pt x="18325" y="220"/>
                </a:cubicBezTo>
                <a:cubicBezTo>
                  <a:pt x="18281" y="87"/>
                  <a:pt x="18159" y="0"/>
                  <a:pt x="180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5"/>
          <p:cNvSpPr/>
          <p:nvPr/>
        </p:nvSpPr>
        <p:spPr>
          <a:xfrm>
            <a:off x="7903380" y="2373432"/>
            <a:ext cx="608676" cy="635436"/>
          </a:xfrm>
          <a:custGeom>
            <a:avLst/>
            <a:gdLst/>
            <a:ahLst/>
            <a:cxnLst/>
            <a:rect l="l" t="t" r="r" b="b"/>
            <a:pathLst>
              <a:path w="36043" h="37622" extrusionOk="0">
                <a:moveTo>
                  <a:pt x="18849" y="667"/>
                </a:moveTo>
                <a:cubicBezTo>
                  <a:pt x="21444" y="667"/>
                  <a:pt x="23158" y="7767"/>
                  <a:pt x="23468" y="9343"/>
                </a:cubicBezTo>
                <a:cubicBezTo>
                  <a:pt x="23508" y="9546"/>
                  <a:pt x="23542" y="9749"/>
                  <a:pt x="23579" y="9955"/>
                </a:cubicBezTo>
                <a:cubicBezTo>
                  <a:pt x="23490" y="9986"/>
                  <a:pt x="23398" y="10017"/>
                  <a:pt x="23311" y="10048"/>
                </a:cubicBezTo>
                <a:cubicBezTo>
                  <a:pt x="21788" y="10590"/>
                  <a:pt x="20295" y="11205"/>
                  <a:pt x="18836" y="11892"/>
                </a:cubicBezTo>
                <a:cubicBezTo>
                  <a:pt x="17297" y="11162"/>
                  <a:pt x="15721" y="10516"/>
                  <a:pt x="14114" y="9955"/>
                </a:cubicBezTo>
                <a:cubicBezTo>
                  <a:pt x="14209" y="9395"/>
                  <a:pt x="14314" y="8835"/>
                  <a:pt x="14434" y="8278"/>
                </a:cubicBezTo>
                <a:lnTo>
                  <a:pt x="14437" y="8278"/>
                </a:lnTo>
                <a:cubicBezTo>
                  <a:pt x="14930" y="6000"/>
                  <a:pt x="15619" y="3427"/>
                  <a:pt x="17183" y="1629"/>
                </a:cubicBezTo>
                <a:cubicBezTo>
                  <a:pt x="17771" y="953"/>
                  <a:pt x="18328" y="667"/>
                  <a:pt x="18849" y="667"/>
                </a:cubicBezTo>
                <a:close/>
                <a:moveTo>
                  <a:pt x="23705" y="10645"/>
                </a:moveTo>
                <a:cubicBezTo>
                  <a:pt x="23927" y="11975"/>
                  <a:pt x="24093" y="13326"/>
                  <a:pt x="24204" y="14690"/>
                </a:cubicBezTo>
                <a:cubicBezTo>
                  <a:pt x="22674" y="13803"/>
                  <a:pt x="21117" y="12997"/>
                  <a:pt x="19599" y="12258"/>
                </a:cubicBezTo>
                <a:cubicBezTo>
                  <a:pt x="20947" y="11652"/>
                  <a:pt x="22317" y="11113"/>
                  <a:pt x="23705" y="10645"/>
                </a:cubicBezTo>
                <a:close/>
                <a:moveTo>
                  <a:pt x="13991" y="10679"/>
                </a:moveTo>
                <a:cubicBezTo>
                  <a:pt x="15355" y="11144"/>
                  <a:pt x="16712" y="11673"/>
                  <a:pt x="18054" y="12267"/>
                </a:cubicBezTo>
                <a:cubicBezTo>
                  <a:pt x="16533" y="13009"/>
                  <a:pt x="15050" y="13819"/>
                  <a:pt x="13600" y="14677"/>
                </a:cubicBezTo>
                <a:cubicBezTo>
                  <a:pt x="13578" y="14690"/>
                  <a:pt x="13557" y="14702"/>
                  <a:pt x="13538" y="14717"/>
                </a:cubicBezTo>
                <a:cubicBezTo>
                  <a:pt x="13634" y="13363"/>
                  <a:pt x="13782" y="12015"/>
                  <a:pt x="13991" y="10679"/>
                </a:cubicBezTo>
                <a:close/>
                <a:moveTo>
                  <a:pt x="31558" y="8969"/>
                </a:moveTo>
                <a:cubicBezTo>
                  <a:pt x="32667" y="8969"/>
                  <a:pt x="33736" y="9181"/>
                  <a:pt x="34476" y="9842"/>
                </a:cubicBezTo>
                <a:cubicBezTo>
                  <a:pt x="35864" y="11082"/>
                  <a:pt x="34174" y="13431"/>
                  <a:pt x="33365" y="14477"/>
                </a:cubicBezTo>
                <a:cubicBezTo>
                  <a:pt x="32272" y="15887"/>
                  <a:pt x="30979" y="17158"/>
                  <a:pt x="29572" y="18319"/>
                </a:cubicBezTo>
                <a:cubicBezTo>
                  <a:pt x="28107" y="17140"/>
                  <a:pt x="26528" y="16075"/>
                  <a:pt x="24906" y="15102"/>
                </a:cubicBezTo>
                <a:cubicBezTo>
                  <a:pt x="24807" y="13535"/>
                  <a:pt x="24638" y="11969"/>
                  <a:pt x="24389" y="10417"/>
                </a:cubicBezTo>
                <a:cubicBezTo>
                  <a:pt x="25635" y="10020"/>
                  <a:pt x="26894" y="9682"/>
                  <a:pt x="28160" y="9417"/>
                </a:cubicBezTo>
                <a:cubicBezTo>
                  <a:pt x="29096" y="9220"/>
                  <a:pt x="30351" y="8969"/>
                  <a:pt x="31558" y="8969"/>
                </a:cubicBezTo>
                <a:close/>
                <a:moveTo>
                  <a:pt x="5998" y="9109"/>
                </a:moveTo>
                <a:cubicBezTo>
                  <a:pt x="8629" y="9109"/>
                  <a:pt x="12032" y="10039"/>
                  <a:pt x="13043" y="10362"/>
                </a:cubicBezTo>
                <a:cubicBezTo>
                  <a:pt x="13092" y="10377"/>
                  <a:pt x="13141" y="10396"/>
                  <a:pt x="13191" y="10411"/>
                </a:cubicBezTo>
                <a:cubicBezTo>
                  <a:pt x="12954" y="12002"/>
                  <a:pt x="12818" y="13615"/>
                  <a:pt x="12744" y="15198"/>
                </a:cubicBezTo>
                <a:cubicBezTo>
                  <a:pt x="11190" y="16155"/>
                  <a:pt x="9691" y="17204"/>
                  <a:pt x="8256" y="18340"/>
                </a:cubicBezTo>
                <a:cubicBezTo>
                  <a:pt x="8035" y="18159"/>
                  <a:pt x="7810" y="17980"/>
                  <a:pt x="7591" y="17795"/>
                </a:cubicBezTo>
                <a:cubicBezTo>
                  <a:pt x="5815" y="16290"/>
                  <a:pt x="3885" y="14480"/>
                  <a:pt x="2984" y="12283"/>
                </a:cubicBezTo>
                <a:cubicBezTo>
                  <a:pt x="1977" y="9823"/>
                  <a:pt x="3691" y="9109"/>
                  <a:pt x="5998" y="9109"/>
                </a:cubicBezTo>
                <a:close/>
                <a:moveTo>
                  <a:pt x="12710" y="16038"/>
                </a:moveTo>
                <a:lnTo>
                  <a:pt x="12710" y="16038"/>
                </a:lnTo>
                <a:cubicBezTo>
                  <a:pt x="12680" y="16980"/>
                  <a:pt x="12667" y="17909"/>
                  <a:pt x="12661" y="18811"/>
                </a:cubicBezTo>
                <a:cubicBezTo>
                  <a:pt x="12667" y="19722"/>
                  <a:pt x="12689" y="20630"/>
                  <a:pt x="12732" y="21545"/>
                </a:cubicBezTo>
                <a:cubicBezTo>
                  <a:pt x="11390" y="20695"/>
                  <a:pt x="10088" y="19787"/>
                  <a:pt x="8838" y="18808"/>
                </a:cubicBezTo>
                <a:cubicBezTo>
                  <a:pt x="8998" y="18676"/>
                  <a:pt x="9131" y="18571"/>
                  <a:pt x="9229" y="18500"/>
                </a:cubicBezTo>
                <a:cubicBezTo>
                  <a:pt x="10343" y="17642"/>
                  <a:pt x="11507" y="16817"/>
                  <a:pt x="12710" y="16038"/>
                </a:cubicBezTo>
                <a:close/>
                <a:moveTo>
                  <a:pt x="24955" y="15982"/>
                </a:moveTo>
                <a:cubicBezTo>
                  <a:pt x="26328" y="16866"/>
                  <a:pt x="27652" y="17820"/>
                  <a:pt x="28923" y="18845"/>
                </a:cubicBezTo>
                <a:cubicBezTo>
                  <a:pt x="27658" y="19833"/>
                  <a:pt x="26319" y="20741"/>
                  <a:pt x="24955" y="21579"/>
                </a:cubicBezTo>
                <a:cubicBezTo>
                  <a:pt x="25023" y="20052"/>
                  <a:pt x="25035" y="18528"/>
                  <a:pt x="24992" y="17001"/>
                </a:cubicBezTo>
                <a:lnTo>
                  <a:pt x="24992" y="17001"/>
                </a:lnTo>
                <a:lnTo>
                  <a:pt x="24995" y="17004"/>
                </a:lnTo>
                <a:cubicBezTo>
                  <a:pt x="24986" y="16663"/>
                  <a:pt x="24971" y="16324"/>
                  <a:pt x="24955" y="15982"/>
                </a:cubicBezTo>
                <a:close/>
                <a:moveTo>
                  <a:pt x="18824" y="12618"/>
                </a:moveTo>
                <a:cubicBezTo>
                  <a:pt x="20695" y="13483"/>
                  <a:pt x="22514" y="14462"/>
                  <a:pt x="24266" y="15548"/>
                </a:cubicBezTo>
                <a:cubicBezTo>
                  <a:pt x="24407" y="17694"/>
                  <a:pt x="24410" y="19842"/>
                  <a:pt x="24275" y="21988"/>
                </a:cubicBezTo>
                <a:cubicBezTo>
                  <a:pt x="23321" y="22560"/>
                  <a:pt x="22360" y="23099"/>
                  <a:pt x="21412" y="23613"/>
                </a:cubicBezTo>
                <a:cubicBezTo>
                  <a:pt x="20566" y="24066"/>
                  <a:pt x="19707" y="24500"/>
                  <a:pt x="18839" y="24912"/>
                </a:cubicBezTo>
                <a:cubicBezTo>
                  <a:pt x="17971" y="24500"/>
                  <a:pt x="17115" y="24066"/>
                  <a:pt x="16269" y="23613"/>
                </a:cubicBezTo>
                <a:cubicBezTo>
                  <a:pt x="15324" y="23102"/>
                  <a:pt x="14394" y="22564"/>
                  <a:pt x="13477" y="22003"/>
                </a:cubicBezTo>
                <a:cubicBezTo>
                  <a:pt x="13421" y="20938"/>
                  <a:pt x="13391" y="19870"/>
                  <a:pt x="13388" y="18805"/>
                </a:cubicBezTo>
                <a:cubicBezTo>
                  <a:pt x="13394" y="17715"/>
                  <a:pt x="13425" y="16623"/>
                  <a:pt x="13486" y="15533"/>
                </a:cubicBezTo>
                <a:cubicBezTo>
                  <a:pt x="15207" y="14456"/>
                  <a:pt x="16989" y="13483"/>
                  <a:pt x="18824" y="12618"/>
                </a:cubicBezTo>
                <a:close/>
                <a:moveTo>
                  <a:pt x="13532" y="22908"/>
                </a:moveTo>
                <a:lnTo>
                  <a:pt x="13532" y="22908"/>
                </a:lnTo>
                <a:cubicBezTo>
                  <a:pt x="14326" y="23373"/>
                  <a:pt x="15121" y="23816"/>
                  <a:pt x="15902" y="24241"/>
                </a:cubicBezTo>
                <a:cubicBezTo>
                  <a:pt x="16592" y="24610"/>
                  <a:pt x="17288" y="24964"/>
                  <a:pt x="17992" y="25306"/>
                </a:cubicBezTo>
                <a:cubicBezTo>
                  <a:pt x="16678" y="25903"/>
                  <a:pt x="15342" y="26451"/>
                  <a:pt x="13979" y="26928"/>
                </a:cubicBezTo>
                <a:cubicBezTo>
                  <a:pt x="13769" y="25595"/>
                  <a:pt x="13625" y="24253"/>
                  <a:pt x="13532" y="22908"/>
                </a:cubicBezTo>
                <a:close/>
                <a:moveTo>
                  <a:pt x="24216" y="22847"/>
                </a:moveTo>
                <a:lnTo>
                  <a:pt x="24216" y="22847"/>
                </a:lnTo>
                <a:cubicBezTo>
                  <a:pt x="24106" y="24223"/>
                  <a:pt x="23936" y="25592"/>
                  <a:pt x="23712" y="26941"/>
                </a:cubicBezTo>
                <a:cubicBezTo>
                  <a:pt x="22351" y="26467"/>
                  <a:pt x="21018" y="25919"/>
                  <a:pt x="19704" y="25318"/>
                </a:cubicBezTo>
                <a:cubicBezTo>
                  <a:pt x="20412" y="24961"/>
                  <a:pt x="21108" y="24601"/>
                  <a:pt x="21779" y="24241"/>
                </a:cubicBezTo>
                <a:cubicBezTo>
                  <a:pt x="22604" y="23795"/>
                  <a:pt x="23416" y="23330"/>
                  <a:pt x="24216" y="22847"/>
                </a:cubicBezTo>
                <a:close/>
                <a:moveTo>
                  <a:pt x="29437" y="19261"/>
                </a:moveTo>
                <a:cubicBezTo>
                  <a:pt x="30096" y="19809"/>
                  <a:pt x="30733" y="20372"/>
                  <a:pt x="31352" y="20954"/>
                </a:cubicBezTo>
                <a:lnTo>
                  <a:pt x="31352" y="20957"/>
                </a:lnTo>
                <a:cubicBezTo>
                  <a:pt x="32826" y="22348"/>
                  <a:pt x="34553" y="24121"/>
                  <a:pt x="34941" y="26196"/>
                </a:cubicBezTo>
                <a:cubicBezTo>
                  <a:pt x="35328" y="28251"/>
                  <a:pt x="32825" y="28578"/>
                  <a:pt x="31356" y="28578"/>
                </a:cubicBezTo>
                <a:cubicBezTo>
                  <a:pt x="31342" y="28578"/>
                  <a:pt x="31328" y="28578"/>
                  <a:pt x="31315" y="28578"/>
                </a:cubicBezTo>
                <a:cubicBezTo>
                  <a:pt x="29049" y="28569"/>
                  <a:pt x="26781" y="27938"/>
                  <a:pt x="24638" y="27255"/>
                </a:cubicBezTo>
                <a:cubicBezTo>
                  <a:pt x="24555" y="27227"/>
                  <a:pt x="24475" y="27196"/>
                  <a:pt x="24392" y="27171"/>
                </a:cubicBezTo>
                <a:cubicBezTo>
                  <a:pt x="24644" y="25599"/>
                  <a:pt x="24820" y="24013"/>
                  <a:pt x="24912" y="22425"/>
                </a:cubicBezTo>
                <a:cubicBezTo>
                  <a:pt x="26476" y="21452"/>
                  <a:pt x="27987" y="20397"/>
                  <a:pt x="29437" y="19261"/>
                </a:cubicBezTo>
                <a:close/>
                <a:moveTo>
                  <a:pt x="8204" y="19335"/>
                </a:moveTo>
                <a:cubicBezTo>
                  <a:pt x="9657" y="20480"/>
                  <a:pt x="11211" y="21514"/>
                  <a:pt x="12784" y="22465"/>
                </a:cubicBezTo>
                <a:cubicBezTo>
                  <a:pt x="12883" y="24038"/>
                  <a:pt x="13055" y="25602"/>
                  <a:pt x="13295" y="27159"/>
                </a:cubicBezTo>
                <a:cubicBezTo>
                  <a:pt x="12612" y="27387"/>
                  <a:pt x="11925" y="27602"/>
                  <a:pt x="11227" y="27793"/>
                </a:cubicBezTo>
                <a:cubicBezTo>
                  <a:pt x="9737" y="28203"/>
                  <a:pt x="8030" y="28617"/>
                  <a:pt x="6384" y="28617"/>
                </a:cubicBezTo>
                <a:cubicBezTo>
                  <a:pt x="5582" y="28617"/>
                  <a:pt x="4795" y="28519"/>
                  <a:pt x="4055" y="28273"/>
                </a:cubicBezTo>
                <a:cubicBezTo>
                  <a:pt x="1" y="26925"/>
                  <a:pt x="5606" y="21554"/>
                  <a:pt x="8204" y="19335"/>
                </a:cubicBezTo>
                <a:close/>
                <a:moveTo>
                  <a:pt x="18882" y="25728"/>
                </a:moveTo>
                <a:cubicBezTo>
                  <a:pt x="20418" y="26448"/>
                  <a:pt x="21988" y="27088"/>
                  <a:pt x="23589" y="27652"/>
                </a:cubicBezTo>
                <a:cubicBezTo>
                  <a:pt x="23422" y="28563"/>
                  <a:pt x="23225" y="29462"/>
                  <a:pt x="23007" y="30348"/>
                </a:cubicBezTo>
                <a:cubicBezTo>
                  <a:pt x="22487" y="32426"/>
                  <a:pt x="21757" y="34882"/>
                  <a:pt x="20107" y="36366"/>
                </a:cubicBezTo>
                <a:cubicBezTo>
                  <a:pt x="19700" y="36733"/>
                  <a:pt x="19296" y="36884"/>
                  <a:pt x="18908" y="36884"/>
                </a:cubicBezTo>
                <a:cubicBezTo>
                  <a:pt x="17864" y="36884"/>
                  <a:pt x="16938" y="35786"/>
                  <a:pt x="16376" y="34839"/>
                </a:cubicBezTo>
                <a:cubicBezTo>
                  <a:pt x="15204" y="32866"/>
                  <a:pt x="14653" y="30499"/>
                  <a:pt x="14216" y="28267"/>
                </a:cubicBezTo>
                <a:cubicBezTo>
                  <a:pt x="14182" y="28101"/>
                  <a:pt x="14157" y="27932"/>
                  <a:pt x="14126" y="27762"/>
                </a:cubicBezTo>
                <a:cubicBezTo>
                  <a:pt x="15755" y="27178"/>
                  <a:pt x="17352" y="26473"/>
                  <a:pt x="18882" y="25728"/>
                </a:cubicBezTo>
                <a:close/>
                <a:moveTo>
                  <a:pt x="18798" y="1"/>
                </a:moveTo>
                <a:cubicBezTo>
                  <a:pt x="18643" y="1"/>
                  <a:pt x="18483" y="16"/>
                  <a:pt x="18319" y="47"/>
                </a:cubicBezTo>
                <a:cubicBezTo>
                  <a:pt x="16992" y="302"/>
                  <a:pt x="16096" y="1743"/>
                  <a:pt x="15518" y="2830"/>
                </a:cubicBezTo>
                <a:cubicBezTo>
                  <a:pt x="14406" y="4910"/>
                  <a:pt x="13726" y="7262"/>
                  <a:pt x="13308" y="9685"/>
                </a:cubicBezTo>
                <a:cubicBezTo>
                  <a:pt x="12236" y="9337"/>
                  <a:pt x="11150" y="9032"/>
                  <a:pt x="10048" y="8786"/>
                </a:cubicBezTo>
                <a:cubicBezTo>
                  <a:pt x="8861" y="8519"/>
                  <a:pt x="7563" y="8285"/>
                  <a:pt x="6289" y="8285"/>
                </a:cubicBezTo>
                <a:cubicBezTo>
                  <a:pt x="5458" y="8285"/>
                  <a:pt x="4637" y="8385"/>
                  <a:pt x="3864" y="8641"/>
                </a:cubicBezTo>
                <a:cubicBezTo>
                  <a:pt x="826" y="9651"/>
                  <a:pt x="2239" y="12895"/>
                  <a:pt x="3590" y="14705"/>
                </a:cubicBezTo>
                <a:cubicBezTo>
                  <a:pt x="4729" y="16238"/>
                  <a:pt x="6108" y="17611"/>
                  <a:pt x="7616" y="18857"/>
                </a:cubicBezTo>
                <a:cubicBezTo>
                  <a:pt x="7087" y="19298"/>
                  <a:pt x="6566" y="19747"/>
                  <a:pt x="6059" y="20215"/>
                </a:cubicBezTo>
                <a:cubicBezTo>
                  <a:pt x="4553" y="21606"/>
                  <a:pt x="3073" y="23216"/>
                  <a:pt x="2285" y="25140"/>
                </a:cubicBezTo>
                <a:cubicBezTo>
                  <a:pt x="1866" y="26165"/>
                  <a:pt x="1863" y="27298"/>
                  <a:pt x="2590" y="28175"/>
                </a:cubicBezTo>
                <a:cubicBezTo>
                  <a:pt x="3438" y="29200"/>
                  <a:pt x="5093" y="29305"/>
                  <a:pt x="6314" y="29305"/>
                </a:cubicBezTo>
                <a:cubicBezTo>
                  <a:pt x="6332" y="29305"/>
                  <a:pt x="6351" y="29305"/>
                  <a:pt x="6369" y="29305"/>
                </a:cubicBezTo>
                <a:cubicBezTo>
                  <a:pt x="8724" y="29295"/>
                  <a:pt x="11113" y="28781"/>
                  <a:pt x="13437" y="28003"/>
                </a:cubicBezTo>
                <a:cubicBezTo>
                  <a:pt x="13486" y="28277"/>
                  <a:pt x="13532" y="28550"/>
                  <a:pt x="13588" y="28824"/>
                </a:cubicBezTo>
                <a:cubicBezTo>
                  <a:pt x="14043" y="31155"/>
                  <a:pt x="14714" y="33571"/>
                  <a:pt x="15989" y="35599"/>
                </a:cubicBezTo>
                <a:cubicBezTo>
                  <a:pt x="16624" y="36606"/>
                  <a:pt x="17610" y="37622"/>
                  <a:pt x="18862" y="37622"/>
                </a:cubicBezTo>
                <a:cubicBezTo>
                  <a:pt x="18950" y="37622"/>
                  <a:pt x="19038" y="37617"/>
                  <a:pt x="19128" y="37606"/>
                </a:cubicBezTo>
                <a:cubicBezTo>
                  <a:pt x="20587" y="37437"/>
                  <a:pt x="21545" y="35956"/>
                  <a:pt x="22170" y="34781"/>
                </a:cubicBezTo>
                <a:cubicBezTo>
                  <a:pt x="23296" y="32669"/>
                  <a:pt x="23862" y="30247"/>
                  <a:pt x="24272" y="27892"/>
                </a:cubicBezTo>
                <a:cubicBezTo>
                  <a:pt x="24694" y="28030"/>
                  <a:pt x="25121" y="28166"/>
                  <a:pt x="25549" y="28292"/>
                </a:cubicBezTo>
                <a:cubicBezTo>
                  <a:pt x="27384" y="28837"/>
                  <a:pt x="29376" y="29308"/>
                  <a:pt x="31330" y="29308"/>
                </a:cubicBezTo>
                <a:cubicBezTo>
                  <a:pt x="31805" y="29308"/>
                  <a:pt x="32278" y="29280"/>
                  <a:pt x="32746" y="29218"/>
                </a:cubicBezTo>
                <a:cubicBezTo>
                  <a:pt x="34017" y="29052"/>
                  <a:pt x="35316" y="28461"/>
                  <a:pt x="35636" y="27113"/>
                </a:cubicBezTo>
                <a:cubicBezTo>
                  <a:pt x="35993" y="25623"/>
                  <a:pt x="34931" y="24026"/>
                  <a:pt x="34097" y="22905"/>
                </a:cubicBezTo>
                <a:cubicBezTo>
                  <a:pt x="32958" y="21378"/>
                  <a:pt x="31595" y="19996"/>
                  <a:pt x="30093" y="18740"/>
                </a:cubicBezTo>
                <a:cubicBezTo>
                  <a:pt x="31921" y="17248"/>
                  <a:pt x="33700" y="15542"/>
                  <a:pt x="34910" y="13498"/>
                </a:cubicBezTo>
                <a:cubicBezTo>
                  <a:pt x="35566" y="12384"/>
                  <a:pt x="36043" y="10947"/>
                  <a:pt x="35335" y="9749"/>
                </a:cubicBezTo>
                <a:cubicBezTo>
                  <a:pt x="34570" y="8455"/>
                  <a:pt x="32694" y="8309"/>
                  <a:pt x="31361" y="8309"/>
                </a:cubicBezTo>
                <a:cubicBezTo>
                  <a:pt x="31346" y="8309"/>
                  <a:pt x="31332" y="8309"/>
                  <a:pt x="31318" y="8309"/>
                </a:cubicBezTo>
                <a:cubicBezTo>
                  <a:pt x="28932" y="8318"/>
                  <a:pt x="26537" y="8958"/>
                  <a:pt x="24272" y="9718"/>
                </a:cubicBezTo>
                <a:cubicBezTo>
                  <a:pt x="24133" y="8943"/>
                  <a:pt x="23973" y="8170"/>
                  <a:pt x="23792" y="7404"/>
                </a:cubicBezTo>
                <a:cubicBezTo>
                  <a:pt x="23302" y="5357"/>
                  <a:pt x="22619" y="3082"/>
                  <a:pt x="21271" y="1420"/>
                </a:cubicBezTo>
                <a:cubicBezTo>
                  <a:pt x="20623" y="623"/>
                  <a:pt x="19804" y="1"/>
                  <a:pt x="187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6" name="Google Shape;1436;p35"/>
          <p:cNvGrpSpPr/>
          <p:nvPr/>
        </p:nvGrpSpPr>
        <p:grpSpPr>
          <a:xfrm rot="8546872">
            <a:off x="6556070" y="2566972"/>
            <a:ext cx="1208761" cy="248365"/>
            <a:chOff x="1430075" y="3198475"/>
            <a:chExt cx="1389250" cy="285450"/>
          </a:xfrm>
        </p:grpSpPr>
        <p:sp>
          <p:nvSpPr>
            <p:cNvPr id="1437" name="Google Shape;1437;p35"/>
            <p:cNvSpPr/>
            <p:nvPr/>
          </p:nvSpPr>
          <p:spPr>
            <a:xfrm>
              <a:off x="1430075" y="3198475"/>
              <a:ext cx="1389250" cy="285450"/>
            </a:xfrm>
            <a:custGeom>
              <a:avLst/>
              <a:gdLst/>
              <a:ahLst/>
              <a:cxnLst/>
              <a:rect l="l" t="t" r="r" b="b"/>
              <a:pathLst>
                <a:path w="55570" h="11418" extrusionOk="0">
                  <a:moveTo>
                    <a:pt x="46318" y="718"/>
                  </a:moveTo>
                  <a:cubicBezTo>
                    <a:pt x="49158" y="718"/>
                    <a:pt x="52000" y="760"/>
                    <a:pt x="54837" y="762"/>
                  </a:cubicBezTo>
                  <a:cubicBezTo>
                    <a:pt x="54822" y="3902"/>
                    <a:pt x="54520" y="7032"/>
                    <a:pt x="54480" y="10172"/>
                  </a:cubicBezTo>
                  <a:cubicBezTo>
                    <a:pt x="54157" y="10246"/>
                    <a:pt x="53828" y="10295"/>
                    <a:pt x="53498" y="10310"/>
                  </a:cubicBezTo>
                  <a:cubicBezTo>
                    <a:pt x="53507" y="10276"/>
                    <a:pt x="53511" y="10240"/>
                    <a:pt x="53507" y="10203"/>
                  </a:cubicBezTo>
                  <a:cubicBezTo>
                    <a:pt x="53409" y="8993"/>
                    <a:pt x="53695" y="7805"/>
                    <a:pt x="53492" y="6595"/>
                  </a:cubicBezTo>
                  <a:cubicBezTo>
                    <a:pt x="53461" y="6412"/>
                    <a:pt x="53333" y="6333"/>
                    <a:pt x="53194" y="6333"/>
                  </a:cubicBezTo>
                  <a:cubicBezTo>
                    <a:pt x="52982" y="6333"/>
                    <a:pt x="52747" y="6514"/>
                    <a:pt x="52793" y="6789"/>
                  </a:cubicBezTo>
                  <a:cubicBezTo>
                    <a:pt x="52981" y="7925"/>
                    <a:pt x="52689" y="9061"/>
                    <a:pt x="52781" y="10203"/>
                  </a:cubicBezTo>
                  <a:cubicBezTo>
                    <a:pt x="52784" y="10249"/>
                    <a:pt x="52796" y="10295"/>
                    <a:pt x="52818" y="10338"/>
                  </a:cubicBezTo>
                  <a:cubicBezTo>
                    <a:pt x="52627" y="10344"/>
                    <a:pt x="52439" y="10350"/>
                    <a:pt x="52258" y="10360"/>
                  </a:cubicBezTo>
                  <a:cubicBezTo>
                    <a:pt x="52011" y="10372"/>
                    <a:pt x="51762" y="10384"/>
                    <a:pt x="51516" y="10393"/>
                  </a:cubicBezTo>
                  <a:cubicBezTo>
                    <a:pt x="51553" y="10338"/>
                    <a:pt x="51571" y="10270"/>
                    <a:pt x="51571" y="10203"/>
                  </a:cubicBezTo>
                  <a:cubicBezTo>
                    <a:pt x="51577" y="8620"/>
                    <a:pt x="51642" y="7063"/>
                    <a:pt x="51316" y="5508"/>
                  </a:cubicBezTo>
                  <a:cubicBezTo>
                    <a:pt x="51278" y="5325"/>
                    <a:pt x="51143" y="5246"/>
                    <a:pt x="51001" y="5246"/>
                  </a:cubicBezTo>
                  <a:cubicBezTo>
                    <a:pt x="50788" y="5246"/>
                    <a:pt x="50558" y="5426"/>
                    <a:pt x="50617" y="5699"/>
                  </a:cubicBezTo>
                  <a:cubicBezTo>
                    <a:pt x="50931" y="7192"/>
                    <a:pt x="50851" y="8691"/>
                    <a:pt x="50848" y="10203"/>
                  </a:cubicBezTo>
                  <a:cubicBezTo>
                    <a:pt x="50845" y="10280"/>
                    <a:pt x="50869" y="10356"/>
                    <a:pt x="50916" y="10421"/>
                  </a:cubicBezTo>
                  <a:cubicBezTo>
                    <a:pt x="50374" y="10443"/>
                    <a:pt x="49829" y="10458"/>
                    <a:pt x="49284" y="10473"/>
                  </a:cubicBezTo>
                  <a:cubicBezTo>
                    <a:pt x="49450" y="9141"/>
                    <a:pt x="49841" y="7814"/>
                    <a:pt x="49503" y="6475"/>
                  </a:cubicBezTo>
                  <a:cubicBezTo>
                    <a:pt x="49456" y="6293"/>
                    <a:pt x="49317" y="6215"/>
                    <a:pt x="49174" y="6215"/>
                  </a:cubicBezTo>
                  <a:cubicBezTo>
                    <a:pt x="48958" y="6215"/>
                    <a:pt x="48732" y="6394"/>
                    <a:pt x="48801" y="6666"/>
                  </a:cubicBezTo>
                  <a:cubicBezTo>
                    <a:pt x="49121" y="7928"/>
                    <a:pt x="48712" y="9230"/>
                    <a:pt x="48558" y="10489"/>
                  </a:cubicBezTo>
                  <a:cubicBezTo>
                    <a:pt x="48164" y="10498"/>
                    <a:pt x="47770" y="10507"/>
                    <a:pt x="47379" y="10513"/>
                  </a:cubicBezTo>
                  <a:cubicBezTo>
                    <a:pt x="47222" y="10517"/>
                    <a:pt x="47065" y="10520"/>
                    <a:pt x="46908" y="10523"/>
                  </a:cubicBezTo>
                  <a:cubicBezTo>
                    <a:pt x="47296" y="8913"/>
                    <a:pt x="46994" y="7235"/>
                    <a:pt x="46973" y="5601"/>
                  </a:cubicBezTo>
                  <a:cubicBezTo>
                    <a:pt x="46969" y="5367"/>
                    <a:pt x="46787" y="5250"/>
                    <a:pt x="46606" y="5250"/>
                  </a:cubicBezTo>
                  <a:cubicBezTo>
                    <a:pt x="46425" y="5250"/>
                    <a:pt x="46245" y="5367"/>
                    <a:pt x="46246" y="5601"/>
                  </a:cubicBezTo>
                  <a:cubicBezTo>
                    <a:pt x="46268" y="7235"/>
                    <a:pt x="46600" y="8934"/>
                    <a:pt x="46154" y="10532"/>
                  </a:cubicBezTo>
                  <a:cubicBezTo>
                    <a:pt x="45224" y="10547"/>
                    <a:pt x="44295" y="10563"/>
                    <a:pt x="43365" y="10572"/>
                  </a:cubicBezTo>
                  <a:cubicBezTo>
                    <a:pt x="43433" y="10507"/>
                    <a:pt x="43467" y="10415"/>
                    <a:pt x="43463" y="10323"/>
                  </a:cubicBezTo>
                  <a:cubicBezTo>
                    <a:pt x="43454" y="8750"/>
                    <a:pt x="43362" y="7177"/>
                    <a:pt x="43463" y="5604"/>
                  </a:cubicBezTo>
                  <a:cubicBezTo>
                    <a:pt x="43479" y="5370"/>
                    <a:pt x="43306" y="5254"/>
                    <a:pt x="43124" y="5254"/>
                  </a:cubicBezTo>
                  <a:cubicBezTo>
                    <a:pt x="42942" y="5254"/>
                    <a:pt x="42752" y="5371"/>
                    <a:pt x="42737" y="5604"/>
                  </a:cubicBezTo>
                  <a:cubicBezTo>
                    <a:pt x="42635" y="7177"/>
                    <a:pt x="42728" y="8750"/>
                    <a:pt x="42737" y="10323"/>
                  </a:cubicBezTo>
                  <a:cubicBezTo>
                    <a:pt x="42734" y="10418"/>
                    <a:pt x="42774" y="10510"/>
                    <a:pt x="42842" y="10575"/>
                  </a:cubicBezTo>
                  <a:cubicBezTo>
                    <a:pt x="42241" y="10581"/>
                    <a:pt x="41641" y="10587"/>
                    <a:pt x="41041" y="10593"/>
                  </a:cubicBezTo>
                  <a:lnTo>
                    <a:pt x="41041" y="10566"/>
                  </a:lnTo>
                  <a:cubicBezTo>
                    <a:pt x="40949" y="9276"/>
                    <a:pt x="41241" y="8002"/>
                    <a:pt x="41029" y="6718"/>
                  </a:cubicBezTo>
                  <a:cubicBezTo>
                    <a:pt x="40998" y="6534"/>
                    <a:pt x="40868" y="6455"/>
                    <a:pt x="40729" y="6455"/>
                  </a:cubicBezTo>
                  <a:cubicBezTo>
                    <a:pt x="40518" y="6455"/>
                    <a:pt x="40284" y="6635"/>
                    <a:pt x="40330" y="6909"/>
                  </a:cubicBezTo>
                  <a:cubicBezTo>
                    <a:pt x="40530" y="8122"/>
                    <a:pt x="40228" y="9347"/>
                    <a:pt x="40315" y="10566"/>
                  </a:cubicBezTo>
                  <a:cubicBezTo>
                    <a:pt x="40315" y="10575"/>
                    <a:pt x="40321" y="10584"/>
                    <a:pt x="40321" y="10593"/>
                  </a:cubicBezTo>
                  <a:cubicBezTo>
                    <a:pt x="39988" y="10597"/>
                    <a:pt x="39653" y="10597"/>
                    <a:pt x="39317" y="10597"/>
                  </a:cubicBezTo>
                  <a:cubicBezTo>
                    <a:pt x="39336" y="10550"/>
                    <a:pt x="39348" y="10498"/>
                    <a:pt x="39348" y="10443"/>
                  </a:cubicBezTo>
                  <a:cubicBezTo>
                    <a:pt x="39357" y="8704"/>
                    <a:pt x="39425" y="6980"/>
                    <a:pt x="39093" y="5265"/>
                  </a:cubicBezTo>
                  <a:cubicBezTo>
                    <a:pt x="39057" y="5081"/>
                    <a:pt x="38924" y="5002"/>
                    <a:pt x="38784" y="5002"/>
                  </a:cubicBezTo>
                  <a:cubicBezTo>
                    <a:pt x="38571" y="5002"/>
                    <a:pt x="38340" y="5182"/>
                    <a:pt x="38394" y="5456"/>
                  </a:cubicBezTo>
                  <a:cubicBezTo>
                    <a:pt x="38711" y="7106"/>
                    <a:pt x="38631" y="8771"/>
                    <a:pt x="38625" y="10443"/>
                  </a:cubicBezTo>
                  <a:cubicBezTo>
                    <a:pt x="38622" y="10495"/>
                    <a:pt x="38634" y="10550"/>
                    <a:pt x="38655" y="10597"/>
                  </a:cubicBezTo>
                  <a:cubicBezTo>
                    <a:pt x="37960" y="10600"/>
                    <a:pt x="37267" y="10600"/>
                    <a:pt x="36572" y="10600"/>
                  </a:cubicBezTo>
                  <a:cubicBezTo>
                    <a:pt x="36633" y="9094"/>
                    <a:pt x="36987" y="7611"/>
                    <a:pt x="36673" y="6109"/>
                  </a:cubicBezTo>
                  <a:cubicBezTo>
                    <a:pt x="36635" y="5926"/>
                    <a:pt x="36501" y="5847"/>
                    <a:pt x="36360" y="5847"/>
                  </a:cubicBezTo>
                  <a:cubicBezTo>
                    <a:pt x="36147" y="5847"/>
                    <a:pt x="35917" y="6027"/>
                    <a:pt x="35974" y="6303"/>
                  </a:cubicBezTo>
                  <a:cubicBezTo>
                    <a:pt x="36270" y="7725"/>
                    <a:pt x="35907" y="9168"/>
                    <a:pt x="35848" y="10600"/>
                  </a:cubicBezTo>
                  <a:lnTo>
                    <a:pt x="35073" y="10600"/>
                  </a:lnTo>
                  <a:cubicBezTo>
                    <a:pt x="35116" y="10523"/>
                    <a:pt x="35125" y="10430"/>
                    <a:pt x="35100" y="10344"/>
                  </a:cubicBezTo>
                  <a:cubicBezTo>
                    <a:pt x="34897" y="9575"/>
                    <a:pt x="34999" y="8802"/>
                    <a:pt x="34986" y="8017"/>
                  </a:cubicBezTo>
                  <a:cubicBezTo>
                    <a:pt x="34974" y="7088"/>
                    <a:pt x="34885" y="6164"/>
                    <a:pt x="34872" y="5238"/>
                  </a:cubicBezTo>
                  <a:cubicBezTo>
                    <a:pt x="34869" y="5004"/>
                    <a:pt x="34686" y="4887"/>
                    <a:pt x="34505" y="4887"/>
                  </a:cubicBezTo>
                  <a:cubicBezTo>
                    <a:pt x="34323" y="4887"/>
                    <a:pt x="34143" y="5004"/>
                    <a:pt x="34146" y="5238"/>
                  </a:cubicBezTo>
                  <a:cubicBezTo>
                    <a:pt x="34158" y="6164"/>
                    <a:pt x="34229" y="7088"/>
                    <a:pt x="34263" y="8017"/>
                  </a:cubicBezTo>
                  <a:cubicBezTo>
                    <a:pt x="34294" y="8879"/>
                    <a:pt x="34180" y="9692"/>
                    <a:pt x="34401" y="10538"/>
                  </a:cubicBezTo>
                  <a:cubicBezTo>
                    <a:pt x="34408" y="10560"/>
                    <a:pt x="34414" y="10581"/>
                    <a:pt x="34423" y="10600"/>
                  </a:cubicBezTo>
                  <a:lnTo>
                    <a:pt x="32816" y="10600"/>
                  </a:lnTo>
                  <a:cubicBezTo>
                    <a:pt x="32829" y="9255"/>
                    <a:pt x="32927" y="7912"/>
                    <a:pt x="32936" y="6570"/>
                  </a:cubicBezTo>
                  <a:cubicBezTo>
                    <a:pt x="32938" y="6335"/>
                    <a:pt x="32757" y="6217"/>
                    <a:pt x="32575" y="6217"/>
                  </a:cubicBezTo>
                  <a:cubicBezTo>
                    <a:pt x="32394" y="6217"/>
                    <a:pt x="32211" y="6335"/>
                    <a:pt x="32210" y="6570"/>
                  </a:cubicBezTo>
                  <a:cubicBezTo>
                    <a:pt x="32201" y="7912"/>
                    <a:pt x="32102" y="9255"/>
                    <a:pt x="32090" y="10600"/>
                  </a:cubicBezTo>
                  <a:lnTo>
                    <a:pt x="30754" y="10600"/>
                  </a:lnTo>
                  <a:cubicBezTo>
                    <a:pt x="30714" y="9839"/>
                    <a:pt x="30892" y="9101"/>
                    <a:pt x="30985" y="8343"/>
                  </a:cubicBezTo>
                  <a:cubicBezTo>
                    <a:pt x="31086" y="7488"/>
                    <a:pt x="30895" y="6583"/>
                    <a:pt x="30880" y="5721"/>
                  </a:cubicBezTo>
                  <a:cubicBezTo>
                    <a:pt x="30874" y="5487"/>
                    <a:pt x="30689" y="5370"/>
                    <a:pt x="30508" y="5370"/>
                  </a:cubicBezTo>
                  <a:cubicBezTo>
                    <a:pt x="30326" y="5370"/>
                    <a:pt x="30148" y="5487"/>
                    <a:pt x="30154" y="5721"/>
                  </a:cubicBezTo>
                  <a:cubicBezTo>
                    <a:pt x="30169" y="6490"/>
                    <a:pt x="30258" y="7254"/>
                    <a:pt x="30274" y="8020"/>
                  </a:cubicBezTo>
                  <a:cubicBezTo>
                    <a:pt x="30292" y="8894"/>
                    <a:pt x="29987" y="9722"/>
                    <a:pt x="30031" y="10600"/>
                  </a:cubicBezTo>
                  <a:cubicBezTo>
                    <a:pt x="29178" y="10600"/>
                    <a:pt x="28325" y="10600"/>
                    <a:pt x="27476" y="10597"/>
                  </a:cubicBezTo>
                  <a:cubicBezTo>
                    <a:pt x="27562" y="10532"/>
                    <a:pt x="27614" y="10430"/>
                    <a:pt x="27611" y="10320"/>
                  </a:cubicBezTo>
                  <a:cubicBezTo>
                    <a:pt x="27630" y="8968"/>
                    <a:pt x="27842" y="7632"/>
                    <a:pt x="28082" y="6303"/>
                  </a:cubicBezTo>
                  <a:cubicBezTo>
                    <a:pt x="28132" y="6027"/>
                    <a:pt x="27899" y="5845"/>
                    <a:pt x="27687" y="5845"/>
                  </a:cubicBezTo>
                  <a:cubicBezTo>
                    <a:pt x="27547" y="5845"/>
                    <a:pt x="27416" y="5925"/>
                    <a:pt x="27383" y="6109"/>
                  </a:cubicBezTo>
                  <a:cubicBezTo>
                    <a:pt x="27131" y="7500"/>
                    <a:pt x="26903" y="8907"/>
                    <a:pt x="26885" y="10323"/>
                  </a:cubicBezTo>
                  <a:cubicBezTo>
                    <a:pt x="26879" y="10427"/>
                    <a:pt x="26928" y="10532"/>
                    <a:pt x="27014" y="10597"/>
                  </a:cubicBezTo>
                  <a:lnTo>
                    <a:pt x="25521" y="10597"/>
                  </a:lnTo>
                  <a:cubicBezTo>
                    <a:pt x="25543" y="10550"/>
                    <a:pt x="25555" y="10495"/>
                    <a:pt x="25552" y="10443"/>
                  </a:cubicBezTo>
                  <a:cubicBezTo>
                    <a:pt x="25552" y="8704"/>
                    <a:pt x="25567" y="6967"/>
                    <a:pt x="25795" y="5238"/>
                  </a:cubicBezTo>
                  <a:cubicBezTo>
                    <a:pt x="25826" y="5007"/>
                    <a:pt x="25661" y="4894"/>
                    <a:pt x="25480" y="4894"/>
                  </a:cubicBezTo>
                  <a:cubicBezTo>
                    <a:pt x="25298" y="4894"/>
                    <a:pt x="25099" y="5009"/>
                    <a:pt x="25069" y="5238"/>
                  </a:cubicBezTo>
                  <a:cubicBezTo>
                    <a:pt x="24841" y="6967"/>
                    <a:pt x="24829" y="8704"/>
                    <a:pt x="24829" y="10443"/>
                  </a:cubicBezTo>
                  <a:cubicBezTo>
                    <a:pt x="24825" y="10495"/>
                    <a:pt x="24838" y="10547"/>
                    <a:pt x="24859" y="10597"/>
                  </a:cubicBezTo>
                  <a:lnTo>
                    <a:pt x="23613" y="10593"/>
                  </a:lnTo>
                  <a:cubicBezTo>
                    <a:pt x="23613" y="10584"/>
                    <a:pt x="23616" y="10575"/>
                    <a:pt x="23616" y="10566"/>
                  </a:cubicBezTo>
                  <a:cubicBezTo>
                    <a:pt x="23634" y="9113"/>
                    <a:pt x="23828" y="7663"/>
                    <a:pt x="23483" y="6232"/>
                  </a:cubicBezTo>
                  <a:cubicBezTo>
                    <a:pt x="23439" y="6050"/>
                    <a:pt x="23302" y="5972"/>
                    <a:pt x="23160" y="5972"/>
                  </a:cubicBezTo>
                  <a:cubicBezTo>
                    <a:pt x="22944" y="5972"/>
                    <a:pt x="22717" y="6151"/>
                    <a:pt x="22782" y="6426"/>
                  </a:cubicBezTo>
                  <a:cubicBezTo>
                    <a:pt x="23111" y="7786"/>
                    <a:pt x="22905" y="9181"/>
                    <a:pt x="22889" y="10563"/>
                  </a:cubicBezTo>
                  <a:cubicBezTo>
                    <a:pt x="22889" y="10575"/>
                    <a:pt x="22889" y="10581"/>
                    <a:pt x="22892" y="10590"/>
                  </a:cubicBezTo>
                  <a:cubicBezTo>
                    <a:pt x="22237" y="10590"/>
                    <a:pt x="21581" y="10590"/>
                    <a:pt x="20925" y="10587"/>
                  </a:cubicBezTo>
                  <a:cubicBezTo>
                    <a:pt x="20941" y="10541"/>
                    <a:pt x="20950" y="10495"/>
                    <a:pt x="20950" y="10446"/>
                  </a:cubicBezTo>
                  <a:cubicBezTo>
                    <a:pt x="20956" y="8897"/>
                    <a:pt x="21058" y="7352"/>
                    <a:pt x="21298" y="5822"/>
                  </a:cubicBezTo>
                  <a:cubicBezTo>
                    <a:pt x="21342" y="5546"/>
                    <a:pt x="21107" y="5365"/>
                    <a:pt x="20896" y="5365"/>
                  </a:cubicBezTo>
                  <a:cubicBezTo>
                    <a:pt x="20757" y="5365"/>
                    <a:pt x="20629" y="5445"/>
                    <a:pt x="20599" y="5628"/>
                  </a:cubicBezTo>
                  <a:cubicBezTo>
                    <a:pt x="20353" y="7223"/>
                    <a:pt x="20227" y="8833"/>
                    <a:pt x="20224" y="10446"/>
                  </a:cubicBezTo>
                  <a:cubicBezTo>
                    <a:pt x="20224" y="10495"/>
                    <a:pt x="20233" y="10541"/>
                    <a:pt x="20248" y="10587"/>
                  </a:cubicBezTo>
                  <a:cubicBezTo>
                    <a:pt x="19870" y="10587"/>
                    <a:pt x="19488" y="10584"/>
                    <a:pt x="19106" y="10581"/>
                  </a:cubicBezTo>
                  <a:cubicBezTo>
                    <a:pt x="19125" y="10538"/>
                    <a:pt x="19134" y="10492"/>
                    <a:pt x="19134" y="10446"/>
                  </a:cubicBezTo>
                  <a:cubicBezTo>
                    <a:pt x="19143" y="9033"/>
                    <a:pt x="19248" y="7623"/>
                    <a:pt x="19254" y="6210"/>
                  </a:cubicBezTo>
                  <a:cubicBezTo>
                    <a:pt x="19256" y="5976"/>
                    <a:pt x="19075" y="5859"/>
                    <a:pt x="18893" y="5859"/>
                  </a:cubicBezTo>
                  <a:cubicBezTo>
                    <a:pt x="18711" y="5859"/>
                    <a:pt x="18529" y="5976"/>
                    <a:pt x="18528" y="6210"/>
                  </a:cubicBezTo>
                  <a:cubicBezTo>
                    <a:pt x="18521" y="7623"/>
                    <a:pt x="18417" y="9033"/>
                    <a:pt x="18408" y="10446"/>
                  </a:cubicBezTo>
                  <a:cubicBezTo>
                    <a:pt x="18408" y="10492"/>
                    <a:pt x="18414" y="10535"/>
                    <a:pt x="18432" y="10578"/>
                  </a:cubicBezTo>
                  <a:cubicBezTo>
                    <a:pt x="17795" y="10575"/>
                    <a:pt x="17158" y="10572"/>
                    <a:pt x="16524" y="10569"/>
                  </a:cubicBezTo>
                  <a:cubicBezTo>
                    <a:pt x="16551" y="10523"/>
                    <a:pt x="16573" y="10473"/>
                    <a:pt x="16579" y="10421"/>
                  </a:cubicBezTo>
                  <a:cubicBezTo>
                    <a:pt x="16792" y="9017"/>
                    <a:pt x="16721" y="7623"/>
                    <a:pt x="16715" y="6210"/>
                  </a:cubicBezTo>
                  <a:cubicBezTo>
                    <a:pt x="16713" y="5976"/>
                    <a:pt x="16531" y="5859"/>
                    <a:pt x="16349" y="5859"/>
                  </a:cubicBezTo>
                  <a:cubicBezTo>
                    <a:pt x="16167" y="5859"/>
                    <a:pt x="15987" y="5976"/>
                    <a:pt x="15988" y="6210"/>
                  </a:cubicBezTo>
                  <a:cubicBezTo>
                    <a:pt x="15994" y="7552"/>
                    <a:pt x="16080" y="8894"/>
                    <a:pt x="15880" y="10227"/>
                  </a:cubicBezTo>
                  <a:cubicBezTo>
                    <a:pt x="15859" y="10353"/>
                    <a:pt x="15902" y="10480"/>
                    <a:pt x="15994" y="10566"/>
                  </a:cubicBezTo>
                  <a:cubicBezTo>
                    <a:pt x="15585" y="10563"/>
                    <a:pt x="15172" y="10560"/>
                    <a:pt x="14763" y="10560"/>
                  </a:cubicBezTo>
                  <a:cubicBezTo>
                    <a:pt x="14566" y="10557"/>
                    <a:pt x="14369" y="10553"/>
                    <a:pt x="14172" y="10553"/>
                  </a:cubicBezTo>
                  <a:cubicBezTo>
                    <a:pt x="14200" y="8780"/>
                    <a:pt x="14504" y="7020"/>
                    <a:pt x="14412" y="5241"/>
                  </a:cubicBezTo>
                  <a:cubicBezTo>
                    <a:pt x="14401" y="5008"/>
                    <a:pt x="14214" y="4891"/>
                    <a:pt x="14032" y="4891"/>
                  </a:cubicBezTo>
                  <a:cubicBezTo>
                    <a:pt x="13851" y="4891"/>
                    <a:pt x="13676" y="5007"/>
                    <a:pt x="13689" y="5241"/>
                  </a:cubicBezTo>
                  <a:cubicBezTo>
                    <a:pt x="13778" y="7017"/>
                    <a:pt x="13473" y="8774"/>
                    <a:pt x="13446" y="10547"/>
                  </a:cubicBezTo>
                  <a:lnTo>
                    <a:pt x="11636" y="10535"/>
                  </a:lnTo>
                  <a:cubicBezTo>
                    <a:pt x="11691" y="9073"/>
                    <a:pt x="12104" y="7534"/>
                    <a:pt x="11617" y="6112"/>
                  </a:cubicBezTo>
                  <a:cubicBezTo>
                    <a:pt x="11557" y="5937"/>
                    <a:pt x="11410" y="5861"/>
                    <a:pt x="11265" y="5861"/>
                  </a:cubicBezTo>
                  <a:cubicBezTo>
                    <a:pt x="11043" y="5861"/>
                    <a:pt x="10824" y="6035"/>
                    <a:pt x="10915" y="6303"/>
                  </a:cubicBezTo>
                  <a:cubicBezTo>
                    <a:pt x="11377" y="7651"/>
                    <a:pt x="10965" y="9141"/>
                    <a:pt x="10909" y="10529"/>
                  </a:cubicBezTo>
                  <a:cubicBezTo>
                    <a:pt x="10217" y="10526"/>
                    <a:pt x="9527" y="10526"/>
                    <a:pt x="8835" y="10526"/>
                  </a:cubicBezTo>
                  <a:cubicBezTo>
                    <a:pt x="8838" y="10507"/>
                    <a:pt x="8835" y="10489"/>
                    <a:pt x="8831" y="10467"/>
                  </a:cubicBezTo>
                  <a:cubicBezTo>
                    <a:pt x="8604" y="9058"/>
                    <a:pt x="8711" y="7586"/>
                    <a:pt x="8955" y="6183"/>
                  </a:cubicBezTo>
                  <a:cubicBezTo>
                    <a:pt x="9001" y="5909"/>
                    <a:pt x="8767" y="5728"/>
                    <a:pt x="8555" y="5728"/>
                  </a:cubicBezTo>
                  <a:cubicBezTo>
                    <a:pt x="8415" y="5728"/>
                    <a:pt x="8285" y="5808"/>
                    <a:pt x="8253" y="5992"/>
                  </a:cubicBezTo>
                  <a:cubicBezTo>
                    <a:pt x="7997" y="7488"/>
                    <a:pt x="7893" y="9017"/>
                    <a:pt x="8114" y="10526"/>
                  </a:cubicBezTo>
                  <a:cubicBezTo>
                    <a:pt x="7551" y="10526"/>
                    <a:pt x="6985" y="10523"/>
                    <a:pt x="6421" y="10523"/>
                  </a:cubicBezTo>
                  <a:cubicBezTo>
                    <a:pt x="6406" y="9165"/>
                    <a:pt x="6314" y="7811"/>
                    <a:pt x="6304" y="6450"/>
                  </a:cubicBezTo>
                  <a:cubicBezTo>
                    <a:pt x="6303" y="6216"/>
                    <a:pt x="6120" y="6099"/>
                    <a:pt x="5939" y="6099"/>
                  </a:cubicBezTo>
                  <a:cubicBezTo>
                    <a:pt x="5757" y="6099"/>
                    <a:pt x="5576" y="6216"/>
                    <a:pt x="5578" y="6450"/>
                  </a:cubicBezTo>
                  <a:cubicBezTo>
                    <a:pt x="5587" y="7811"/>
                    <a:pt x="5679" y="9165"/>
                    <a:pt x="5695" y="10523"/>
                  </a:cubicBezTo>
                  <a:cubicBezTo>
                    <a:pt x="5293" y="10523"/>
                    <a:pt x="4889" y="10521"/>
                    <a:pt x="4486" y="10521"/>
                  </a:cubicBezTo>
                  <a:cubicBezTo>
                    <a:pt x="4284" y="10521"/>
                    <a:pt x="4083" y="10522"/>
                    <a:pt x="3882" y="10523"/>
                  </a:cubicBezTo>
                  <a:cubicBezTo>
                    <a:pt x="3783" y="8999"/>
                    <a:pt x="3950" y="7475"/>
                    <a:pt x="3506" y="5989"/>
                  </a:cubicBezTo>
                  <a:cubicBezTo>
                    <a:pt x="3454" y="5811"/>
                    <a:pt x="3311" y="5735"/>
                    <a:pt x="3167" y="5735"/>
                  </a:cubicBezTo>
                  <a:cubicBezTo>
                    <a:pt x="2949" y="5735"/>
                    <a:pt x="2726" y="5912"/>
                    <a:pt x="2808" y="6183"/>
                  </a:cubicBezTo>
                  <a:cubicBezTo>
                    <a:pt x="3229" y="7605"/>
                    <a:pt x="3063" y="9073"/>
                    <a:pt x="3155" y="10535"/>
                  </a:cubicBezTo>
                  <a:cubicBezTo>
                    <a:pt x="2466" y="10553"/>
                    <a:pt x="1776" y="10593"/>
                    <a:pt x="1096" y="10674"/>
                  </a:cubicBezTo>
                  <a:cubicBezTo>
                    <a:pt x="1078" y="7445"/>
                    <a:pt x="878" y="4225"/>
                    <a:pt x="751" y="999"/>
                  </a:cubicBezTo>
                  <a:cubicBezTo>
                    <a:pt x="5172" y="990"/>
                    <a:pt x="9589" y="833"/>
                    <a:pt x="14006" y="765"/>
                  </a:cubicBezTo>
                  <a:cubicBezTo>
                    <a:pt x="14558" y="756"/>
                    <a:pt x="15109" y="753"/>
                    <a:pt x="15660" y="753"/>
                  </a:cubicBezTo>
                  <a:cubicBezTo>
                    <a:pt x="19666" y="753"/>
                    <a:pt x="23649" y="960"/>
                    <a:pt x="27654" y="1104"/>
                  </a:cubicBezTo>
                  <a:cubicBezTo>
                    <a:pt x="28467" y="1133"/>
                    <a:pt x="29280" y="1145"/>
                    <a:pt x="30093" y="1145"/>
                  </a:cubicBezTo>
                  <a:cubicBezTo>
                    <a:pt x="33773" y="1145"/>
                    <a:pt x="37452" y="892"/>
                    <a:pt x="41130" y="783"/>
                  </a:cubicBezTo>
                  <a:cubicBezTo>
                    <a:pt x="42858" y="733"/>
                    <a:pt x="44588" y="718"/>
                    <a:pt x="46318" y="718"/>
                  </a:cubicBezTo>
                  <a:close/>
                  <a:moveTo>
                    <a:pt x="46379" y="0"/>
                  </a:moveTo>
                  <a:cubicBezTo>
                    <a:pt x="44784" y="0"/>
                    <a:pt x="43189" y="12"/>
                    <a:pt x="41595" y="48"/>
                  </a:cubicBezTo>
                  <a:cubicBezTo>
                    <a:pt x="37706" y="136"/>
                    <a:pt x="33826" y="418"/>
                    <a:pt x="29939" y="418"/>
                  </a:cubicBezTo>
                  <a:cubicBezTo>
                    <a:pt x="29338" y="418"/>
                    <a:pt x="28736" y="411"/>
                    <a:pt x="28134" y="396"/>
                  </a:cubicBezTo>
                  <a:cubicBezTo>
                    <a:pt x="23957" y="286"/>
                    <a:pt x="19808" y="29"/>
                    <a:pt x="15631" y="29"/>
                  </a:cubicBezTo>
                  <a:cubicBezTo>
                    <a:pt x="15246" y="29"/>
                    <a:pt x="14862" y="31"/>
                    <a:pt x="14477" y="35"/>
                  </a:cubicBezTo>
                  <a:cubicBezTo>
                    <a:pt x="9776" y="94"/>
                    <a:pt x="5079" y="276"/>
                    <a:pt x="376" y="282"/>
                  </a:cubicBezTo>
                  <a:cubicBezTo>
                    <a:pt x="305" y="282"/>
                    <a:pt x="234" y="300"/>
                    <a:pt x="176" y="340"/>
                  </a:cubicBezTo>
                  <a:cubicBezTo>
                    <a:pt x="65" y="399"/>
                    <a:pt x="0" y="519"/>
                    <a:pt x="13" y="645"/>
                  </a:cubicBezTo>
                  <a:cubicBezTo>
                    <a:pt x="139" y="4074"/>
                    <a:pt x="364" y="7500"/>
                    <a:pt x="376" y="10932"/>
                  </a:cubicBezTo>
                  <a:cubicBezTo>
                    <a:pt x="376" y="11138"/>
                    <a:pt x="517" y="11255"/>
                    <a:pt x="678" y="11277"/>
                  </a:cubicBezTo>
                  <a:cubicBezTo>
                    <a:pt x="727" y="11360"/>
                    <a:pt x="812" y="11418"/>
                    <a:pt x="935" y="11418"/>
                  </a:cubicBezTo>
                  <a:cubicBezTo>
                    <a:pt x="949" y="11418"/>
                    <a:pt x="964" y="11417"/>
                    <a:pt x="979" y="11415"/>
                  </a:cubicBezTo>
                  <a:cubicBezTo>
                    <a:pt x="2608" y="11216"/>
                    <a:pt x="4270" y="11158"/>
                    <a:pt x="5939" y="11158"/>
                  </a:cubicBezTo>
                  <a:cubicBezTo>
                    <a:pt x="8083" y="11158"/>
                    <a:pt x="10237" y="11254"/>
                    <a:pt x="12341" y="11268"/>
                  </a:cubicBezTo>
                  <a:cubicBezTo>
                    <a:pt x="16376" y="11292"/>
                    <a:pt x="20411" y="11283"/>
                    <a:pt x="24447" y="11292"/>
                  </a:cubicBezTo>
                  <a:cubicBezTo>
                    <a:pt x="28451" y="11305"/>
                    <a:pt x="32455" y="11328"/>
                    <a:pt x="36461" y="11328"/>
                  </a:cubicBezTo>
                  <a:cubicBezTo>
                    <a:pt x="39470" y="11328"/>
                    <a:pt x="42479" y="11315"/>
                    <a:pt x="45489" y="11274"/>
                  </a:cubicBezTo>
                  <a:cubicBezTo>
                    <a:pt x="47585" y="11246"/>
                    <a:pt x="49681" y="11206"/>
                    <a:pt x="51774" y="11111"/>
                  </a:cubicBezTo>
                  <a:cubicBezTo>
                    <a:pt x="52682" y="11071"/>
                    <a:pt x="53748" y="11114"/>
                    <a:pt x="54659" y="10877"/>
                  </a:cubicBezTo>
                  <a:cubicBezTo>
                    <a:pt x="54713" y="10904"/>
                    <a:pt x="54774" y="10918"/>
                    <a:pt x="54836" y="10918"/>
                  </a:cubicBezTo>
                  <a:cubicBezTo>
                    <a:pt x="55017" y="10918"/>
                    <a:pt x="55200" y="10801"/>
                    <a:pt x="55200" y="10569"/>
                  </a:cubicBezTo>
                  <a:cubicBezTo>
                    <a:pt x="55219" y="7297"/>
                    <a:pt x="55548" y="4037"/>
                    <a:pt x="55564" y="765"/>
                  </a:cubicBezTo>
                  <a:cubicBezTo>
                    <a:pt x="55570" y="651"/>
                    <a:pt x="55517" y="543"/>
                    <a:pt x="55425" y="482"/>
                  </a:cubicBezTo>
                  <a:cubicBezTo>
                    <a:pt x="55462" y="276"/>
                    <a:pt x="55351" y="39"/>
                    <a:pt x="55080" y="39"/>
                  </a:cubicBezTo>
                  <a:cubicBezTo>
                    <a:pt x="52183" y="39"/>
                    <a:pt x="49280" y="0"/>
                    <a:pt x="46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2537725" y="3350950"/>
              <a:ext cx="21300" cy="111375"/>
            </a:xfrm>
            <a:custGeom>
              <a:avLst/>
              <a:gdLst/>
              <a:ahLst/>
              <a:cxnLst/>
              <a:rect l="l" t="t" r="r" b="b"/>
              <a:pathLst>
                <a:path w="852" h="4455" extrusionOk="0">
                  <a:moveTo>
                    <a:pt x="490" y="0"/>
                  </a:moveTo>
                  <a:cubicBezTo>
                    <a:pt x="308" y="0"/>
                    <a:pt x="126" y="117"/>
                    <a:pt x="124" y="351"/>
                  </a:cubicBezTo>
                  <a:cubicBezTo>
                    <a:pt x="115" y="1604"/>
                    <a:pt x="10" y="2854"/>
                    <a:pt x="4" y="4104"/>
                  </a:cubicBezTo>
                  <a:cubicBezTo>
                    <a:pt x="1" y="4338"/>
                    <a:pt x="181" y="4454"/>
                    <a:pt x="363" y="4454"/>
                  </a:cubicBezTo>
                  <a:cubicBezTo>
                    <a:pt x="544" y="4454"/>
                    <a:pt x="727" y="4338"/>
                    <a:pt x="730" y="4104"/>
                  </a:cubicBezTo>
                  <a:cubicBezTo>
                    <a:pt x="737" y="2854"/>
                    <a:pt x="841" y="1604"/>
                    <a:pt x="850" y="351"/>
                  </a:cubicBezTo>
                  <a:cubicBezTo>
                    <a:pt x="852" y="117"/>
                    <a:pt x="671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9" name="Google Shape;1439;p35"/>
          <p:cNvSpPr/>
          <p:nvPr/>
        </p:nvSpPr>
        <p:spPr>
          <a:xfrm rot="-843900">
            <a:off x="6095175" y="3886710"/>
            <a:ext cx="725783" cy="493830"/>
          </a:xfrm>
          <a:custGeom>
            <a:avLst/>
            <a:gdLst/>
            <a:ahLst/>
            <a:cxnLst/>
            <a:rect l="l" t="t" r="r" b="b"/>
            <a:pathLst>
              <a:path w="33374" h="22708" extrusionOk="0">
                <a:moveTo>
                  <a:pt x="7052" y="705"/>
                </a:moveTo>
                <a:cubicBezTo>
                  <a:pt x="7310" y="705"/>
                  <a:pt x="7567" y="710"/>
                  <a:pt x="7825" y="720"/>
                </a:cubicBezTo>
                <a:cubicBezTo>
                  <a:pt x="10718" y="840"/>
                  <a:pt x="13612" y="926"/>
                  <a:pt x="16505" y="1022"/>
                </a:cubicBezTo>
                <a:cubicBezTo>
                  <a:pt x="19426" y="1120"/>
                  <a:pt x="22347" y="1105"/>
                  <a:pt x="25268" y="1204"/>
                </a:cubicBezTo>
                <a:cubicBezTo>
                  <a:pt x="26022" y="1228"/>
                  <a:pt x="26766" y="1243"/>
                  <a:pt x="27504" y="1243"/>
                </a:cubicBezTo>
                <a:cubicBezTo>
                  <a:pt x="29083" y="1243"/>
                  <a:pt x="30640" y="1174"/>
                  <a:pt x="32234" y="979"/>
                </a:cubicBezTo>
                <a:lnTo>
                  <a:pt x="32234" y="979"/>
                </a:lnTo>
                <a:cubicBezTo>
                  <a:pt x="29569" y="3137"/>
                  <a:pt x="26915" y="5307"/>
                  <a:pt x="24274" y="7492"/>
                </a:cubicBezTo>
                <a:cubicBezTo>
                  <a:pt x="22750" y="8751"/>
                  <a:pt x="21236" y="10022"/>
                  <a:pt x="19731" y="11303"/>
                </a:cubicBezTo>
                <a:cubicBezTo>
                  <a:pt x="18878" y="12035"/>
                  <a:pt x="17915" y="12750"/>
                  <a:pt x="17191" y="13618"/>
                </a:cubicBezTo>
                <a:cubicBezTo>
                  <a:pt x="17173" y="13639"/>
                  <a:pt x="17158" y="13664"/>
                  <a:pt x="17142" y="13691"/>
                </a:cubicBezTo>
                <a:cubicBezTo>
                  <a:pt x="14086" y="11152"/>
                  <a:pt x="11284" y="8332"/>
                  <a:pt x="8169" y="5864"/>
                </a:cubicBezTo>
                <a:cubicBezTo>
                  <a:pt x="6082" y="4211"/>
                  <a:pt x="4008" y="2539"/>
                  <a:pt x="1927" y="874"/>
                </a:cubicBezTo>
                <a:lnTo>
                  <a:pt x="1927" y="874"/>
                </a:lnTo>
                <a:cubicBezTo>
                  <a:pt x="2045" y="876"/>
                  <a:pt x="2162" y="877"/>
                  <a:pt x="2280" y="877"/>
                </a:cubicBezTo>
                <a:cubicBezTo>
                  <a:pt x="3867" y="877"/>
                  <a:pt x="5462" y="705"/>
                  <a:pt x="7052" y="705"/>
                </a:cubicBezTo>
                <a:close/>
                <a:moveTo>
                  <a:pt x="883" y="963"/>
                </a:moveTo>
                <a:lnTo>
                  <a:pt x="883" y="963"/>
                </a:lnTo>
                <a:cubicBezTo>
                  <a:pt x="3140" y="2770"/>
                  <a:pt x="5390" y="4580"/>
                  <a:pt x="7655" y="6378"/>
                </a:cubicBezTo>
                <a:cubicBezTo>
                  <a:pt x="9555" y="7883"/>
                  <a:pt x="11337" y="9521"/>
                  <a:pt x="13131" y="11143"/>
                </a:cubicBezTo>
                <a:cubicBezTo>
                  <a:pt x="13110" y="11158"/>
                  <a:pt x="13094" y="11177"/>
                  <a:pt x="13079" y="11195"/>
                </a:cubicBezTo>
                <a:cubicBezTo>
                  <a:pt x="11337" y="13402"/>
                  <a:pt x="9047" y="15240"/>
                  <a:pt x="6892" y="17028"/>
                </a:cubicBezTo>
                <a:cubicBezTo>
                  <a:pt x="5313" y="18333"/>
                  <a:pt x="3518" y="19537"/>
                  <a:pt x="2130" y="21048"/>
                </a:cubicBezTo>
                <a:cubicBezTo>
                  <a:pt x="2062" y="21042"/>
                  <a:pt x="1989" y="21033"/>
                  <a:pt x="1921" y="21024"/>
                </a:cubicBezTo>
                <a:cubicBezTo>
                  <a:pt x="1465" y="16942"/>
                  <a:pt x="1302" y="12882"/>
                  <a:pt x="1105" y="8785"/>
                </a:cubicBezTo>
                <a:cubicBezTo>
                  <a:pt x="1028" y="7175"/>
                  <a:pt x="951" y="5562"/>
                  <a:pt x="902" y="3949"/>
                </a:cubicBezTo>
                <a:cubicBezTo>
                  <a:pt x="874" y="3026"/>
                  <a:pt x="730" y="1918"/>
                  <a:pt x="883" y="963"/>
                </a:cubicBezTo>
                <a:close/>
                <a:moveTo>
                  <a:pt x="32471" y="1718"/>
                </a:moveTo>
                <a:lnTo>
                  <a:pt x="32471" y="1718"/>
                </a:lnTo>
                <a:cubicBezTo>
                  <a:pt x="32628" y="3355"/>
                  <a:pt x="32487" y="5005"/>
                  <a:pt x="32388" y="6646"/>
                </a:cubicBezTo>
                <a:lnTo>
                  <a:pt x="32391" y="6646"/>
                </a:lnTo>
                <a:cubicBezTo>
                  <a:pt x="32274" y="8579"/>
                  <a:pt x="32311" y="10527"/>
                  <a:pt x="32265" y="12463"/>
                </a:cubicBezTo>
                <a:cubicBezTo>
                  <a:pt x="32194" y="15366"/>
                  <a:pt x="32293" y="18266"/>
                  <a:pt x="32327" y="21168"/>
                </a:cubicBezTo>
                <a:cubicBezTo>
                  <a:pt x="29051" y="17453"/>
                  <a:pt x="25693" y="13575"/>
                  <a:pt x="21839" y="10466"/>
                </a:cubicBezTo>
                <a:cubicBezTo>
                  <a:pt x="22747" y="9699"/>
                  <a:pt x="23659" y="8939"/>
                  <a:pt x="24573" y="8182"/>
                </a:cubicBezTo>
                <a:cubicBezTo>
                  <a:pt x="27192" y="6012"/>
                  <a:pt x="29824" y="3857"/>
                  <a:pt x="32471" y="1718"/>
                </a:cubicBezTo>
                <a:close/>
                <a:moveTo>
                  <a:pt x="21279" y="10940"/>
                </a:moveTo>
                <a:cubicBezTo>
                  <a:pt x="25256" y="14141"/>
                  <a:pt x="28707" y="18164"/>
                  <a:pt x="32077" y="21981"/>
                </a:cubicBezTo>
                <a:cubicBezTo>
                  <a:pt x="27152" y="21972"/>
                  <a:pt x="22233" y="21870"/>
                  <a:pt x="17308" y="21747"/>
                </a:cubicBezTo>
                <a:lnTo>
                  <a:pt x="17311" y="21747"/>
                </a:lnTo>
                <a:cubicBezTo>
                  <a:pt x="14673" y="21682"/>
                  <a:pt x="12039" y="21587"/>
                  <a:pt x="9401" y="21498"/>
                </a:cubicBezTo>
                <a:cubicBezTo>
                  <a:pt x="7301" y="21427"/>
                  <a:pt x="5144" y="21365"/>
                  <a:pt x="3038" y="21153"/>
                </a:cubicBezTo>
                <a:cubicBezTo>
                  <a:pt x="4306" y="19885"/>
                  <a:pt x="5842" y="18823"/>
                  <a:pt x="7215" y="17696"/>
                </a:cubicBezTo>
                <a:cubicBezTo>
                  <a:pt x="9441" y="15871"/>
                  <a:pt x="11805" y="13975"/>
                  <a:pt x="13590" y="11709"/>
                </a:cubicBezTo>
                <a:cubicBezTo>
                  <a:pt x="13615" y="11678"/>
                  <a:pt x="13633" y="11645"/>
                  <a:pt x="13648" y="11608"/>
                </a:cubicBezTo>
                <a:cubicBezTo>
                  <a:pt x="14692" y="12549"/>
                  <a:pt x="15742" y="13479"/>
                  <a:pt x="16828" y="14372"/>
                </a:cubicBezTo>
                <a:cubicBezTo>
                  <a:pt x="16904" y="14434"/>
                  <a:pt x="16987" y="14460"/>
                  <a:pt x="17067" y="14460"/>
                </a:cubicBezTo>
                <a:cubicBezTo>
                  <a:pt x="17217" y="14460"/>
                  <a:pt x="17356" y="14368"/>
                  <a:pt x="17422" y="14246"/>
                </a:cubicBezTo>
                <a:cubicBezTo>
                  <a:pt x="17438" y="14248"/>
                  <a:pt x="17454" y="14250"/>
                  <a:pt x="17470" y="14250"/>
                </a:cubicBezTo>
                <a:cubicBezTo>
                  <a:pt x="17562" y="14250"/>
                  <a:pt x="17650" y="14205"/>
                  <a:pt x="17705" y="14132"/>
                </a:cubicBezTo>
                <a:cubicBezTo>
                  <a:pt x="18383" y="13319"/>
                  <a:pt x="19285" y="12648"/>
                  <a:pt x="20079" y="11958"/>
                </a:cubicBezTo>
                <a:cubicBezTo>
                  <a:pt x="20479" y="11617"/>
                  <a:pt x="20879" y="11281"/>
                  <a:pt x="21279" y="10940"/>
                </a:cubicBezTo>
                <a:close/>
                <a:moveTo>
                  <a:pt x="7539" y="1"/>
                </a:moveTo>
                <a:cubicBezTo>
                  <a:pt x="5865" y="1"/>
                  <a:pt x="4172" y="162"/>
                  <a:pt x="2496" y="162"/>
                </a:cubicBezTo>
                <a:cubicBezTo>
                  <a:pt x="1869" y="162"/>
                  <a:pt x="1243" y="139"/>
                  <a:pt x="622" y="77"/>
                </a:cubicBezTo>
                <a:cubicBezTo>
                  <a:pt x="608" y="75"/>
                  <a:pt x="594" y="75"/>
                  <a:pt x="580" y="75"/>
                </a:cubicBezTo>
                <a:cubicBezTo>
                  <a:pt x="420" y="75"/>
                  <a:pt x="323" y="174"/>
                  <a:pt x="289" y="299"/>
                </a:cubicBezTo>
                <a:cubicBezTo>
                  <a:pt x="283" y="311"/>
                  <a:pt x="277" y="326"/>
                  <a:pt x="271" y="342"/>
                </a:cubicBezTo>
                <a:cubicBezTo>
                  <a:pt x="0" y="1308"/>
                  <a:pt x="139" y="2459"/>
                  <a:pt x="160" y="3444"/>
                </a:cubicBezTo>
                <a:cubicBezTo>
                  <a:pt x="194" y="5140"/>
                  <a:pt x="280" y="6836"/>
                  <a:pt x="363" y="8529"/>
                </a:cubicBezTo>
                <a:cubicBezTo>
                  <a:pt x="570" y="12830"/>
                  <a:pt x="733" y="17093"/>
                  <a:pt x="1228" y="21378"/>
                </a:cubicBezTo>
                <a:cubicBezTo>
                  <a:pt x="1254" y="21606"/>
                  <a:pt x="1448" y="21722"/>
                  <a:pt x="1628" y="21722"/>
                </a:cubicBezTo>
                <a:cubicBezTo>
                  <a:pt x="1662" y="21722"/>
                  <a:pt x="1695" y="21718"/>
                  <a:pt x="1727" y="21710"/>
                </a:cubicBezTo>
                <a:cubicBezTo>
                  <a:pt x="1761" y="21725"/>
                  <a:pt x="1798" y="21735"/>
                  <a:pt x="1832" y="21741"/>
                </a:cubicBezTo>
                <a:cubicBezTo>
                  <a:pt x="4162" y="22052"/>
                  <a:pt x="6593" y="22126"/>
                  <a:pt x="8942" y="22209"/>
                </a:cubicBezTo>
                <a:cubicBezTo>
                  <a:pt x="11574" y="22301"/>
                  <a:pt x="14203" y="22396"/>
                  <a:pt x="16834" y="22461"/>
                </a:cubicBezTo>
                <a:cubicBezTo>
                  <a:pt x="22123" y="22593"/>
                  <a:pt x="27405" y="22707"/>
                  <a:pt x="32693" y="22707"/>
                </a:cubicBezTo>
                <a:cubicBezTo>
                  <a:pt x="32697" y="22707"/>
                  <a:pt x="32701" y="22708"/>
                  <a:pt x="32704" y="22708"/>
                </a:cubicBezTo>
                <a:cubicBezTo>
                  <a:pt x="32793" y="22708"/>
                  <a:pt x="32877" y="22674"/>
                  <a:pt x="32939" y="22612"/>
                </a:cubicBezTo>
                <a:cubicBezTo>
                  <a:pt x="32945" y="22609"/>
                  <a:pt x="32951" y="22603"/>
                  <a:pt x="32958" y="22597"/>
                </a:cubicBezTo>
                <a:cubicBezTo>
                  <a:pt x="33025" y="22529"/>
                  <a:pt x="33059" y="22440"/>
                  <a:pt x="33056" y="22347"/>
                </a:cubicBezTo>
                <a:cubicBezTo>
                  <a:pt x="33047" y="19047"/>
                  <a:pt x="32908" y="15763"/>
                  <a:pt x="32985" y="12463"/>
                </a:cubicBezTo>
                <a:cubicBezTo>
                  <a:pt x="33035" y="10382"/>
                  <a:pt x="33016" y="8299"/>
                  <a:pt x="33139" y="6221"/>
                </a:cubicBezTo>
                <a:cubicBezTo>
                  <a:pt x="33250" y="4352"/>
                  <a:pt x="33373" y="2499"/>
                  <a:pt x="33053" y="643"/>
                </a:cubicBezTo>
                <a:cubicBezTo>
                  <a:pt x="33070" y="443"/>
                  <a:pt x="32912" y="205"/>
                  <a:pt x="32659" y="205"/>
                </a:cubicBezTo>
                <a:cubicBezTo>
                  <a:pt x="32640" y="205"/>
                  <a:pt x="32620" y="206"/>
                  <a:pt x="32600" y="209"/>
                </a:cubicBezTo>
                <a:cubicBezTo>
                  <a:pt x="30928" y="444"/>
                  <a:pt x="29301" y="517"/>
                  <a:pt x="27659" y="517"/>
                </a:cubicBezTo>
                <a:cubicBezTo>
                  <a:pt x="26717" y="517"/>
                  <a:pt x="25770" y="493"/>
                  <a:pt x="24807" y="462"/>
                </a:cubicBezTo>
                <a:cubicBezTo>
                  <a:pt x="22039" y="369"/>
                  <a:pt x="19269" y="379"/>
                  <a:pt x="16505" y="295"/>
                </a:cubicBezTo>
                <a:cubicBezTo>
                  <a:pt x="13762" y="215"/>
                  <a:pt x="11020" y="102"/>
                  <a:pt x="8280" y="12"/>
                </a:cubicBezTo>
                <a:cubicBezTo>
                  <a:pt x="8034" y="4"/>
                  <a:pt x="7787" y="1"/>
                  <a:pt x="75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35"/>
          <p:cNvGrpSpPr/>
          <p:nvPr/>
        </p:nvGrpSpPr>
        <p:grpSpPr>
          <a:xfrm rot="-8100559" flipH="1">
            <a:off x="7705982" y="1360185"/>
            <a:ext cx="1003453" cy="326762"/>
            <a:chOff x="1488825" y="5139150"/>
            <a:chExt cx="1153550" cy="298175"/>
          </a:xfrm>
        </p:grpSpPr>
        <p:grpSp>
          <p:nvGrpSpPr>
            <p:cNvPr id="1441" name="Google Shape;1441;p35"/>
            <p:cNvGrpSpPr/>
            <p:nvPr/>
          </p:nvGrpSpPr>
          <p:grpSpPr>
            <a:xfrm>
              <a:off x="1488825" y="5139150"/>
              <a:ext cx="1153550" cy="298175"/>
              <a:chOff x="1790600" y="7186125"/>
              <a:chExt cx="1153550" cy="298175"/>
            </a:xfrm>
          </p:grpSpPr>
          <p:sp>
            <p:nvSpPr>
              <p:cNvPr id="1442" name="Google Shape;1442;p35"/>
              <p:cNvSpPr/>
              <p:nvPr/>
            </p:nvSpPr>
            <p:spPr>
              <a:xfrm>
                <a:off x="1829300" y="7401150"/>
                <a:ext cx="1217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5" y="148"/>
                      <a:pt x="318" y="290"/>
                      <a:pt x="487" y="419"/>
                    </a:cubicBezTo>
                    <a:lnTo>
                      <a:pt x="370" y="278"/>
                    </a:lnTo>
                    <a:cubicBezTo>
                      <a:pt x="241" y="192"/>
                      <a:pt x="118" y="9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1790600" y="7281575"/>
                <a:ext cx="873600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34944" h="8109" extrusionOk="0">
                    <a:moveTo>
                      <a:pt x="13446" y="21"/>
                    </a:moveTo>
                    <a:cubicBezTo>
                      <a:pt x="12557" y="21"/>
                      <a:pt x="11666" y="32"/>
                      <a:pt x="10774" y="56"/>
                    </a:cubicBezTo>
                    <a:cubicBezTo>
                      <a:pt x="8502" y="117"/>
                      <a:pt x="6129" y="0"/>
                      <a:pt x="3888" y="431"/>
                    </a:cubicBezTo>
                    <a:cubicBezTo>
                      <a:pt x="2444" y="708"/>
                      <a:pt x="93" y="1425"/>
                      <a:pt x="50" y="3275"/>
                    </a:cubicBezTo>
                    <a:cubicBezTo>
                      <a:pt x="0" y="5335"/>
                      <a:pt x="2404" y="6187"/>
                      <a:pt x="3977" y="6818"/>
                    </a:cubicBezTo>
                    <a:cubicBezTo>
                      <a:pt x="7166" y="8102"/>
                      <a:pt x="11075" y="8108"/>
                      <a:pt x="14461" y="8108"/>
                    </a:cubicBezTo>
                    <a:cubicBezTo>
                      <a:pt x="20815" y="8108"/>
                      <a:pt x="27310" y="7111"/>
                      <a:pt x="32995" y="4156"/>
                    </a:cubicBezTo>
                    <a:cubicBezTo>
                      <a:pt x="33663" y="3811"/>
                      <a:pt x="34309" y="3420"/>
                      <a:pt x="34943" y="3017"/>
                    </a:cubicBezTo>
                    <a:cubicBezTo>
                      <a:pt x="34934" y="3014"/>
                      <a:pt x="34925" y="3008"/>
                      <a:pt x="34919" y="3005"/>
                    </a:cubicBezTo>
                    <a:cubicBezTo>
                      <a:pt x="34909" y="2998"/>
                      <a:pt x="34906" y="2995"/>
                      <a:pt x="34900" y="2989"/>
                    </a:cubicBezTo>
                    <a:cubicBezTo>
                      <a:pt x="34889" y="2990"/>
                      <a:pt x="34878" y="2991"/>
                      <a:pt x="34867" y="2991"/>
                    </a:cubicBezTo>
                    <a:cubicBezTo>
                      <a:pt x="34713" y="2991"/>
                      <a:pt x="34591" y="2890"/>
                      <a:pt x="34525" y="2746"/>
                    </a:cubicBezTo>
                    <a:cubicBezTo>
                      <a:pt x="34485" y="2660"/>
                      <a:pt x="34445" y="2577"/>
                      <a:pt x="34405" y="2494"/>
                    </a:cubicBezTo>
                    <a:cubicBezTo>
                      <a:pt x="34168" y="2641"/>
                      <a:pt x="33934" y="2786"/>
                      <a:pt x="33697" y="2924"/>
                    </a:cubicBezTo>
                    <a:cubicBezTo>
                      <a:pt x="33834" y="3174"/>
                      <a:pt x="33621" y="3477"/>
                      <a:pt x="33378" y="3477"/>
                    </a:cubicBezTo>
                    <a:cubicBezTo>
                      <a:pt x="33300" y="3477"/>
                      <a:pt x="33219" y="3446"/>
                      <a:pt x="33146" y="3371"/>
                    </a:cubicBezTo>
                    <a:cubicBezTo>
                      <a:pt x="33115" y="3340"/>
                      <a:pt x="33090" y="3306"/>
                      <a:pt x="33063" y="3275"/>
                    </a:cubicBezTo>
                    <a:cubicBezTo>
                      <a:pt x="28353" y="5843"/>
                      <a:pt x="23071" y="6929"/>
                      <a:pt x="17715" y="7277"/>
                    </a:cubicBezTo>
                    <a:cubicBezTo>
                      <a:pt x="16516" y="7355"/>
                      <a:pt x="15309" y="7398"/>
                      <a:pt x="14101" y="7398"/>
                    </a:cubicBezTo>
                    <a:cubicBezTo>
                      <a:pt x="12301" y="7398"/>
                      <a:pt x="10500" y="7302"/>
                      <a:pt x="8721" y="7083"/>
                    </a:cubicBezTo>
                    <a:lnTo>
                      <a:pt x="8721" y="7083"/>
                    </a:lnTo>
                    <a:cubicBezTo>
                      <a:pt x="8724" y="7089"/>
                      <a:pt x="8727" y="7092"/>
                      <a:pt x="8730" y="7098"/>
                    </a:cubicBezTo>
                    <a:cubicBezTo>
                      <a:pt x="8779" y="7159"/>
                      <a:pt x="8712" y="7238"/>
                      <a:pt x="8648" y="7238"/>
                    </a:cubicBezTo>
                    <a:cubicBezTo>
                      <a:pt x="8627" y="7238"/>
                      <a:pt x="8608" y="7231"/>
                      <a:pt x="8591" y="7212"/>
                    </a:cubicBezTo>
                    <a:cubicBezTo>
                      <a:pt x="8545" y="7160"/>
                      <a:pt x="8502" y="7105"/>
                      <a:pt x="8459" y="7049"/>
                    </a:cubicBezTo>
                    <a:cubicBezTo>
                      <a:pt x="8228" y="7018"/>
                      <a:pt x="7991" y="6991"/>
                      <a:pt x="7760" y="6957"/>
                    </a:cubicBezTo>
                    <a:cubicBezTo>
                      <a:pt x="6298" y="6741"/>
                      <a:pt x="4845" y="6403"/>
                      <a:pt x="3479" y="5836"/>
                    </a:cubicBezTo>
                    <a:cubicBezTo>
                      <a:pt x="3312" y="5769"/>
                      <a:pt x="3131" y="5692"/>
                      <a:pt x="2952" y="5609"/>
                    </a:cubicBezTo>
                    <a:lnTo>
                      <a:pt x="2952" y="5609"/>
                    </a:lnTo>
                    <a:cubicBezTo>
                      <a:pt x="3054" y="5735"/>
                      <a:pt x="3152" y="5858"/>
                      <a:pt x="3257" y="5981"/>
                    </a:cubicBezTo>
                    <a:cubicBezTo>
                      <a:pt x="3314" y="6048"/>
                      <a:pt x="3259" y="6140"/>
                      <a:pt x="3193" y="6140"/>
                    </a:cubicBezTo>
                    <a:cubicBezTo>
                      <a:pt x="3173" y="6140"/>
                      <a:pt x="3153" y="6132"/>
                      <a:pt x="3134" y="6113"/>
                    </a:cubicBezTo>
                    <a:cubicBezTo>
                      <a:pt x="2869" y="5849"/>
                      <a:pt x="2608" y="5584"/>
                      <a:pt x="2346" y="5313"/>
                    </a:cubicBezTo>
                    <a:cubicBezTo>
                      <a:pt x="2303" y="5292"/>
                      <a:pt x="2257" y="5270"/>
                      <a:pt x="2214" y="5245"/>
                    </a:cubicBezTo>
                    <a:cubicBezTo>
                      <a:pt x="2195" y="5261"/>
                      <a:pt x="2172" y="5271"/>
                      <a:pt x="2148" y="5271"/>
                    </a:cubicBezTo>
                    <a:cubicBezTo>
                      <a:pt x="2139" y="5271"/>
                      <a:pt x="2130" y="5269"/>
                      <a:pt x="2121" y="5267"/>
                    </a:cubicBezTo>
                    <a:lnTo>
                      <a:pt x="2121" y="5267"/>
                    </a:lnTo>
                    <a:cubicBezTo>
                      <a:pt x="2167" y="5301"/>
                      <a:pt x="2207" y="5341"/>
                      <a:pt x="2254" y="5375"/>
                    </a:cubicBezTo>
                    <a:cubicBezTo>
                      <a:pt x="2333" y="5429"/>
                      <a:pt x="2288" y="5550"/>
                      <a:pt x="2214" y="5550"/>
                    </a:cubicBezTo>
                    <a:cubicBezTo>
                      <a:pt x="2199" y="5550"/>
                      <a:pt x="2183" y="5545"/>
                      <a:pt x="2167" y="5535"/>
                    </a:cubicBezTo>
                    <a:cubicBezTo>
                      <a:pt x="1302" y="4944"/>
                      <a:pt x="656" y="4125"/>
                      <a:pt x="170" y="3202"/>
                    </a:cubicBezTo>
                    <a:cubicBezTo>
                      <a:pt x="131" y="3131"/>
                      <a:pt x="194" y="3061"/>
                      <a:pt x="255" y="3061"/>
                    </a:cubicBezTo>
                    <a:cubicBezTo>
                      <a:pt x="281" y="3061"/>
                      <a:pt x="307" y="3074"/>
                      <a:pt x="324" y="3106"/>
                    </a:cubicBezTo>
                    <a:cubicBezTo>
                      <a:pt x="533" y="3503"/>
                      <a:pt x="779" y="3879"/>
                      <a:pt x="1056" y="4230"/>
                    </a:cubicBezTo>
                    <a:cubicBezTo>
                      <a:pt x="915" y="4020"/>
                      <a:pt x="819" y="3780"/>
                      <a:pt x="779" y="3528"/>
                    </a:cubicBezTo>
                    <a:cubicBezTo>
                      <a:pt x="764" y="3503"/>
                      <a:pt x="748" y="3479"/>
                      <a:pt x="733" y="3451"/>
                    </a:cubicBezTo>
                    <a:cubicBezTo>
                      <a:pt x="705" y="3408"/>
                      <a:pt x="724" y="3349"/>
                      <a:pt x="773" y="3328"/>
                    </a:cubicBezTo>
                    <a:cubicBezTo>
                      <a:pt x="730" y="1321"/>
                      <a:pt x="4593" y="1013"/>
                      <a:pt x="5889" y="918"/>
                    </a:cubicBezTo>
                    <a:cubicBezTo>
                      <a:pt x="8293" y="745"/>
                      <a:pt x="10734" y="773"/>
                      <a:pt x="13141" y="727"/>
                    </a:cubicBezTo>
                    <a:cubicBezTo>
                      <a:pt x="13689" y="716"/>
                      <a:pt x="14236" y="711"/>
                      <a:pt x="14783" y="711"/>
                    </a:cubicBezTo>
                    <a:cubicBezTo>
                      <a:pt x="19112" y="711"/>
                      <a:pt x="23422" y="1022"/>
                      <a:pt x="27737" y="1265"/>
                    </a:cubicBezTo>
                    <a:cubicBezTo>
                      <a:pt x="27750" y="1218"/>
                      <a:pt x="27793" y="1190"/>
                      <a:pt x="27836" y="1190"/>
                    </a:cubicBezTo>
                    <a:cubicBezTo>
                      <a:pt x="27855" y="1190"/>
                      <a:pt x="27874" y="1196"/>
                      <a:pt x="27891" y="1207"/>
                    </a:cubicBezTo>
                    <a:cubicBezTo>
                      <a:pt x="27922" y="1228"/>
                      <a:pt x="27950" y="1256"/>
                      <a:pt x="27977" y="1278"/>
                    </a:cubicBezTo>
                    <a:cubicBezTo>
                      <a:pt x="28242" y="1293"/>
                      <a:pt x="28504" y="1308"/>
                      <a:pt x="28765" y="1324"/>
                    </a:cubicBezTo>
                    <a:cubicBezTo>
                      <a:pt x="28762" y="1315"/>
                      <a:pt x="28756" y="1308"/>
                      <a:pt x="28750" y="1299"/>
                    </a:cubicBezTo>
                    <a:cubicBezTo>
                      <a:pt x="28715" y="1229"/>
                      <a:pt x="28767" y="1158"/>
                      <a:pt x="28828" y="1158"/>
                    </a:cubicBezTo>
                    <a:cubicBezTo>
                      <a:pt x="28848" y="1158"/>
                      <a:pt x="28869" y="1165"/>
                      <a:pt x="28889" y="1182"/>
                    </a:cubicBezTo>
                    <a:cubicBezTo>
                      <a:pt x="28944" y="1232"/>
                      <a:pt x="28996" y="1287"/>
                      <a:pt x="29052" y="1336"/>
                    </a:cubicBezTo>
                    <a:cubicBezTo>
                      <a:pt x="30206" y="1398"/>
                      <a:pt x="31363" y="1447"/>
                      <a:pt x="32518" y="1484"/>
                    </a:cubicBezTo>
                    <a:cubicBezTo>
                      <a:pt x="32518" y="1419"/>
                      <a:pt x="32518" y="1355"/>
                      <a:pt x="32524" y="1290"/>
                    </a:cubicBezTo>
                    <a:cubicBezTo>
                      <a:pt x="32535" y="1049"/>
                      <a:pt x="32736" y="923"/>
                      <a:pt x="32923" y="923"/>
                    </a:cubicBezTo>
                    <a:cubicBezTo>
                      <a:pt x="33097" y="923"/>
                      <a:pt x="33259" y="1031"/>
                      <a:pt x="33247" y="1256"/>
                    </a:cubicBezTo>
                    <a:cubicBezTo>
                      <a:pt x="33244" y="1336"/>
                      <a:pt x="33241" y="1422"/>
                      <a:pt x="33241" y="1505"/>
                    </a:cubicBezTo>
                    <a:cubicBezTo>
                      <a:pt x="33481" y="1512"/>
                      <a:pt x="33718" y="1524"/>
                      <a:pt x="33958" y="1530"/>
                    </a:cubicBezTo>
                    <a:cubicBezTo>
                      <a:pt x="33964" y="1530"/>
                      <a:pt x="33971" y="1524"/>
                      <a:pt x="33977" y="1524"/>
                    </a:cubicBezTo>
                    <a:cubicBezTo>
                      <a:pt x="33958" y="1465"/>
                      <a:pt x="33937" y="1410"/>
                      <a:pt x="33921" y="1348"/>
                    </a:cubicBezTo>
                    <a:cubicBezTo>
                      <a:pt x="33891" y="1253"/>
                      <a:pt x="33906" y="1148"/>
                      <a:pt x="33958" y="1062"/>
                    </a:cubicBezTo>
                    <a:cubicBezTo>
                      <a:pt x="33958" y="1053"/>
                      <a:pt x="33952" y="1047"/>
                      <a:pt x="33949" y="1038"/>
                    </a:cubicBezTo>
                    <a:cubicBezTo>
                      <a:pt x="33940" y="961"/>
                      <a:pt x="33937" y="884"/>
                      <a:pt x="33934" y="807"/>
                    </a:cubicBezTo>
                    <a:cubicBezTo>
                      <a:pt x="33927" y="807"/>
                      <a:pt x="33924" y="804"/>
                      <a:pt x="33918" y="804"/>
                    </a:cubicBezTo>
                    <a:cubicBezTo>
                      <a:pt x="27076" y="659"/>
                      <a:pt x="20289" y="21"/>
                      <a:pt x="13446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2637850" y="7308200"/>
                <a:ext cx="2520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929" extrusionOk="0">
                    <a:moveTo>
                      <a:pt x="68" y="0"/>
                    </a:moveTo>
                    <a:cubicBezTo>
                      <a:pt x="16" y="86"/>
                      <a:pt x="1" y="191"/>
                      <a:pt x="31" y="287"/>
                    </a:cubicBezTo>
                    <a:cubicBezTo>
                      <a:pt x="47" y="348"/>
                      <a:pt x="68" y="404"/>
                      <a:pt x="90" y="462"/>
                    </a:cubicBezTo>
                    <a:cubicBezTo>
                      <a:pt x="201" y="798"/>
                      <a:pt x="358" y="1115"/>
                      <a:pt x="512" y="1432"/>
                    </a:cubicBezTo>
                    <a:cubicBezTo>
                      <a:pt x="555" y="1515"/>
                      <a:pt x="595" y="1598"/>
                      <a:pt x="632" y="1681"/>
                    </a:cubicBezTo>
                    <a:cubicBezTo>
                      <a:pt x="699" y="1827"/>
                      <a:pt x="826" y="1928"/>
                      <a:pt x="981" y="1928"/>
                    </a:cubicBezTo>
                    <a:cubicBezTo>
                      <a:pt x="989" y="1928"/>
                      <a:pt x="998" y="1928"/>
                      <a:pt x="1007" y="1927"/>
                    </a:cubicBezTo>
                    <a:cubicBezTo>
                      <a:pt x="825" y="1819"/>
                      <a:pt x="804" y="1626"/>
                      <a:pt x="881" y="1472"/>
                    </a:cubicBezTo>
                    <a:lnTo>
                      <a:pt x="779" y="1438"/>
                    </a:lnTo>
                    <a:cubicBezTo>
                      <a:pt x="530" y="1352"/>
                      <a:pt x="478" y="1081"/>
                      <a:pt x="561" y="896"/>
                    </a:cubicBezTo>
                    <a:cubicBezTo>
                      <a:pt x="533" y="739"/>
                      <a:pt x="595" y="573"/>
                      <a:pt x="798" y="520"/>
                    </a:cubicBezTo>
                    <a:cubicBezTo>
                      <a:pt x="825" y="514"/>
                      <a:pt x="850" y="514"/>
                      <a:pt x="875" y="508"/>
                    </a:cubicBezTo>
                    <a:cubicBezTo>
                      <a:pt x="869" y="493"/>
                      <a:pt x="862" y="480"/>
                      <a:pt x="859" y="468"/>
                    </a:cubicBezTo>
                    <a:cubicBezTo>
                      <a:pt x="819" y="482"/>
                      <a:pt x="777" y="488"/>
                      <a:pt x="734" y="488"/>
                    </a:cubicBezTo>
                    <a:cubicBezTo>
                      <a:pt x="603" y="488"/>
                      <a:pt x="472" y="425"/>
                      <a:pt x="407" y="308"/>
                    </a:cubicBezTo>
                    <a:cubicBezTo>
                      <a:pt x="391" y="305"/>
                      <a:pt x="379" y="299"/>
                      <a:pt x="367" y="293"/>
                    </a:cubicBezTo>
                    <a:cubicBezTo>
                      <a:pt x="216" y="265"/>
                      <a:pt x="99" y="151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2941750" y="7226625"/>
                <a:ext cx="47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9" extrusionOk="0">
                    <a:moveTo>
                      <a:pt x="0" y="0"/>
                    </a:moveTo>
                    <a:cubicBezTo>
                      <a:pt x="9" y="10"/>
                      <a:pt x="12" y="19"/>
                      <a:pt x="19" y="28"/>
                    </a:cubicBezTo>
                    <a:cubicBezTo>
                      <a:pt x="12" y="19"/>
                      <a:pt x="9" y="1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2932050" y="7239400"/>
                <a:ext cx="61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64" extrusionOk="0">
                    <a:moveTo>
                      <a:pt x="246" y="0"/>
                    </a:moveTo>
                    <a:lnTo>
                      <a:pt x="246" y="0"/>
                    </a:lnTo>
                    <a:cubicBezTo>
                      <a:pt x="203" y="19"/>
                      <a:pt x="157" y="31"/>
                      <a:pt x="111" y="31"/>
                    </a:cubicBezTo>
                    <a:cubicBezTo>
                      <a:pt x="77" y="31"/>
                      <a:pt x="49" y="28"/>
                      <a:pt x="19" y="28"/>
                    </a:cubicBezTo>
                    <a:cubicBezTo>
                      <a:pt x="19" y="74"/>
                      <a:pt x="13" y="120"/>
                      <a:pt x="0" y="164"/>
                    </a:cubicBezTo>
                    <a:cubicBezTo>
                      <a:pt x="77" y="105"/>
                      <a:pt x="160" y="5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5"/>
              <p:cNvSpPr/>
              <p:nvPr/>
            </p:nvSpPr>
            <p:spPr>
              <a:xfrm>
                <a:off x="2941350" y="7227925"/>
                <a:ext cx="28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361" extrusionOk="0">
                    <a:moveTo>
                      <a:pt x="44" y="1"/>
                    </a:moveTo>
                    <a:cubicBezTo>
                      <a:pt x="90" y="121"/>
                      <a:pt x="75" y="256"/>
                      <a:pt x="1" y="361"/>
                    </a:cubicBezTo>
                    <a:cubicBezTo>
                      <a:pt x="93" y="262"/>
                      <a:pt x="111" y="118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2657925" y="7249550"/>
                <a:ext cx="266750" cy="142975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5719" extrusionOk="0">
                    <a:moveTo>
                      <a:pt x="10670" y="1"/>
                    </a:moveTo>
                    <a:lnTo>
                      <a:pt x="10670" y="1"/>
                    </a:lnTo>
                    <a:cubicBezTo>
                      <a:pt x="10534" y="50"/>
                      <a:pt x="10408" y="105"/>
                      <a:pt x="10282" y="164"/>
                    </a:cubicBezTo>
                    <a:cubicBezTo>
                      <a:pt x="10236" y="222"/>
                      <a:pt x="10174" y="265"/>
                      <a:pt x="10100" y="284"/>
                    </a:cubicBezTo>
                    <a:cubicBezTo>
                      <a:pt x="9989" y="315"/>
                      <a:pt x="9885" y="361"/>
                      <a:pt x="9783" y="416"/>
                    </a:cubicBezTo>
                    <a:cubicBezTo>
                      <a:pt x="9740" y="441"/>
                      <a:pt x="9697" y="466"/>
                      <a:pt x="9654" y="490"/>
                    </a:cubicBezTo>
                    <a:cubicBezTo>
                      <a:pt x="9371" y="678"/>
                      <a:pt x="9171" y="949"/>
                      <a:pt x="9001" y="1254"/>
                    </a:cubicBezTo>
                    <a:cubicBezTo>
                      <a:pt x="8731" y="1891"/>
                      <a:pt x="8509" y="2562"/>
                      <a:pt x="8207" y="3205"/>
                    </a:cubicBezTo>
                    <a:cubicBezTo>
                      <a:pt x="7564" y="4574"/>
                      <a:pt x="6446" y="5043"/>
                      <a:pt x="5204" y="5043"/>
                    </a:cubicBezTo>
                    <a:cubicBezTo>
                      <a:pt x="4324" y="5043"/>
                      <a:pt x="3380" y="4807"/>
                      <a:pt x="2500" y="4489"/>
                    </a:cubicBezTo>
                    <a:cubicBezTo>
                      <a:pt x="1703" y="4347"/>
                      <a:pt x="903" y="4107"/>
                      <a:pt x="78" y="3818"/>
                    </a:cubicBezTo>
                    <a:lnTo>
                      <a:pt x="78" y="3818"/>
                    </a:lnTo>
                    <a:cubicBezTo>
                      <a:pt x="1" y="3972"/>
                      <a:pt x="22" y="4165"/>
                      <a:pt x="207" y="4270"/>
                    </a:cubicBezTo>
                    <a:cubicBezTo>
                      <a:pt x="213" y="4276"/>
                      <a:pt x="216" y="4282"/>
                      <a:pt x="223" y="4286"/>
                    </a:cubicBezTo>
                    <a:cubicBezTo>
                      <a:pt x="232" y="4289"/>
                      <a:pt x="241" y="4295"/>
                      <a:pt x="250" y="4298"/>
                    </a:cubicBezTo>
                    <a:cubicBezTo>
                      <a:pt x="1808" y="5077"/>
                      <a:pt x="3322" y="5718"/>
                      <a:pt x="4901" y="5718"/>
                    </a:cubicBezTo>
                    <a:cubicBezTo>
                      <a:pt x="5712" y="5718"/>
                      <a:pt x="6541" y="5549"/>
                      <a:pt x="7401" y="5141"/>
                    </a:cubicBezTo>
                    <a:cubicBezTo>
                      <a:pt x="9420" y="4184"/>
                      <a:pt x="9174" y="1417"/>
                      <a:pt x="10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2636475" y="7186125"/>
                <a:ext cx="307125" cy="129400"/>
              </a:xfrm>
              <a:custGeom>
                <a:avLst/>
                <a:gdLst/>
                <a:ahLst/>
                <a:cxnLst/>
                <a:rect l="l" t="t" r="r" b="b"/>
                <a:pathLst>
                  <a:path w="12285" h="5176" extrusionOk="0">
                    <a:moveTo>
                      <a:pt x="5133" y="0"/>
                    </a:moveTo>
                    <a:cubicBezTo>
                      <a:pt x="4710" y="0"/>
                      <a:pt x="4276" y="49"/>
                      <a:pt x="3829" y="165"/>
                    </a:cubicBezTo>
                    <a:cubicBezTo>
                      <a:pt x="2087" y="617"/>
                      <a:pt x="0" y="2704"/>
                      <a:pt x="105" y="4628"/>
                    </a:cubicBezTo>
                    <a:cubicBezTo>
                      <a:pt x="108" y="4705"/>
                      <a:pt x="108" y="4782"/>
                      <a:pt x="120" y="4859"/>
                    </a:cubicBezTo>
                    <a:cubicBezTo>
                      <a:pt x="120" y="4868"/>
                      <a:pt x="126" y="4874"/>
                      <a:pt x="126" y="4883"/>
                    </a:cubicBezTo>
                    <a:cubicBezTo>
                      <a:pt x="157" y="5031"/>
                      <a:pt x="274" y="5148"/>
                      <a:pt x="425" y="5176"/>
                    </a:cubicBezTo>
                    <a:cubicBezTo>
                      <a:pt x="286" y="5114"/>
                      <a:pt x="185" y="4979"/>
                      <a:pt x="234" y="4788"/>
                    </a:cubicBezTo>
                    <a:cubicBezTo>
                      <a:pt x="711" y="2978"/>
                      <a:pt x="2066" y="1439"/>
                      <a:pt x="3909" y="940"/>
                    </a:cubicBezTo>
                    <a:cubicBezTo>
                      <a:pt x="4079" y="894"/>
                      <a:pt x="4245" y="860"/>
                      <a:pt x="4411" y="832"/>
                    </a:cubicBezTo>
                    <a:cubicBezTo>
                      <a:pt x="4716" y="746"/>
                      <a:pt x="5033" y="697"/>
                      <a:pt x="5353" y="682"/>
                    </a:cubicBezTo>
                    <a:cubicBezTo>
                      <a:pt x="5391" y="681"/>
                      <a:pt x="5429" y="680"/>
                      <a:pt x="5467" y="680"/>
                    </a:cubicBezTo>
                    <a:cubicBezTo>
                      <a:pt x="6073" y="680"/>
                      <a:pt x="6658" y="793"/>
                      <a:pt x="7237" y="956"/>
                    </a:cubicBezTo>
                    <a:cubicBezTo>
                      <a:pt x="8413" y="1172"/>
                      <a:pt x="9585" y="1491"/>
                      <a:pt x="10795" y="1491"/>
                    </a:cubicBezTo>
                    <a:cubicBezTo>
                      <a:pt x="10892" y="1491"/>
                      <a:pt x="10990" y="1489"/>
                      <a:pt x="11088" y="1485"/>
                    </a:cubicBezTo>
                    <a:cubicBezTo>
                      <a:pt x="11095" y="1485"/>
                      <a:pt x="11103" y="1484"/>
                      <a:pt x="11110" y="1484"/>
                    </a:cubicBezTo>
                    <a:cubicBezTo>
                      <a:pt x="11237" y="1484"/>
                      <a:pt x="11356" y="1557"/>
                      <a:pt x="11411" y="1673"/>
                    </a:cubicBezTo>
                    <a:cubicBezTo>
                      <a:pt x="11482" y="1697"/>
                      <a:pt x="11540" y="1750"/>
                      <a:pt x="11580" y="1814"/>
                    </a:cubicBezTo>
                    <a:cubicBezTo>
                      <a:pt x="11734" y="1854"/>
                      <a:pt x="11836" y="2005"/>
                      <a:pt x="11842" y="2159"/>
                    </a:cubicBezTo>
                    <a:cubicBezTo>
                      <a:pt x="11872" y="2159"/>
                      <a:pt x="11903" y="2162"/>
                      <a:pt x="11934" y="2162"/>
                    </a:cubicBezTo>
                    <a:cubicBezTo>
                      <a:pt x="11980" y="2162"/>
                      <a:pt x="12029" y="2150"/>
                      <a:pt x="12073" y="2131"/>
                    </a:cubicBezTo>
                    <a:cubicBezTo>
                      <a:pt x="12122" y="2110"/>
                      <a:pt x="12165" y="2076"/>
                      <a:pt x="12199" y="2033"/>
                    </a:cubicBezTo>
                    <a:cubicBezTo>
                      <a:pt x="12270" y="1928"/>
                      <a:pt x="12285" y="1793"/>
                      <a:pt x="12242" y="1673"/>
                    </a:cubicBezTo>
                    <a:cubicBezTo>
                      <a:pt x="12239" y="1664"/>
                      <a:pt x="12236" y="1657"/>
                      <a:pt x="12233" y="1648"/>
                    </a:cubicBezTo>
                    <a:cubicBezTo>
                      <a:pt x="12226" y="1639"/>
                      <a:pt x="12220" y="1630"/>
                      <a:pt x="12214" y="1620"/>
                    </a:cubicBezTo>
                    <a:cubicBezTo>
                      <a:pt x="12156" y="1510"/>
                      <a:pt x="12043" y="1438"/>
                      <a:pt x="11919" y="1438"/>
                    </a:cubicBezTo>
                    <a:cubicBezTo>
                      <a:pt x="11912" y="1438"/>
                      <a:pt x="11905" y="1438"/>
                      <a:pt x="11897" y="1439"/>
                    </a:cubicBezTo>
                    <a:cubicBezTo>
                      <a:pt x="11864" y="1439"/>
                      <a:pt x="11831" y="1440"/>
                      <a:pt x="11798" y="1440"/>
                    </a:cubicBezTo>
                    <a:cubicBezTo>
                      <a:pt x="9449" y="1440"/>
                      <a:pt x="7436" y="0"/>
                      <a:pt x="5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5"/>
              <p:cNvSpPr/>
              <p:nvPr/>
            </p:nvSpPr>
            <p:spPr>
              <a:xfrm>
                <a:off x="2651175" y="7250250"/>
                <a:ext cx="233175" cy="96375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3855" extrusionOk="0">
                    <a:moveTo>
                      <a:pt x="9327" y="0"/>
                    </a:moveTo>
                    <a:lnTo>
                      <a:pt x="9327" y="0"/>
                    </a:lnTo>
                    <a:cubicBezTo>
                      <a:pt x="8185" y="773"/>
                      <a:pt x="7240" y="1807"/>
                      <a:pt x="5932" y="2395"/>
                    </a:cubicBezTo>
                    <a:cubicBezTo>
                      <a:pt x="5108" y="2763"/>
                      <a:pt x="4308" y="3105"/>
                      <a:pt x="3424" y="3105"/>
                    </a:cubicBezTo>
                    <a:cubicBezTo>
                      <a:pt x="3258" y="3105"/>
                      <a:pt x="3088" y="3093"/>
                      <a:pt x="2915" y="3066"/>
                    </a:cubicBezTo>
                    <a:cubicBezTo>
                      <a:pt x="2208" y="2959"/>
                      <a:pt x="1630" y="2757"/>
                      <a:pt x="983" y="2757"/>
                    </a:cubicBezTo>
                    <a:cubicBezTo>
                      <a:pt x="779" y="2757"/>
                      <a:pt x="568" y="2777"/>
                      <a:pt x="345" y="2826"/>
                    </a:cubicBezTo>
                    <a:cubicBezTo>
                      <a:pt x="317" y="2832"/>
                      <a:pt x="292" y="2835"/>
                      <a:pt x="268" y="2842"/>
                    </a:cubicBezTo>
                    <a:cubicBezTo>
                      <a:pt x="65" y="2891"/>
                      <a:pt x="0" y="3057"/>
                      <a:pt x="28" y="3217"/>
                    </a:cubicBezTo>
                    <a:cubicBezTo>
                      <a:pt x="75" y="3108"/>
                      <a:pt x="163" y="3028"/>
                      <a:pt x="286" y="3028"/>
                    </a:cubicBezTo>
                    <a:cubicBezTo>
                      <a:pt x="323" y="3028"/>
                      <a:pt x="363" y="3035"/>
                      <a:pt x="406" y="3051"/>
                    </a:cubicBezTo>
                    <a:cubicBezTo>
                      <a:pt x="1204" y="3331"/>
                      <a:pt x="2139" y="3633"/>
                      <a:pt x="3094" y="3799"/>
                    </a:cubicBezTo>
                    <a:lnTo>
                      <a:pt x="3112" y="3802"/>
                    </a:lnTo>
                    <a:cubicBezTo>
                      <a:pt x="3143" y="3808"/>
                      <a:pt x="3171" y="3811"/>
                      <a:pt x="3201" y="3817"/>
                    </a:cubicBezTo>
                    <a:cubicBezTo>
                      <a:pt x="3315" y="3833"/>
                      <a:pt x="3435" y="3845"/>
                      <a:pt x="3552" y="3851"/>
                    </a:cubicBezTo>
                    <a:cubicBezTo>
                      <a:pt x="3593" y="3853"/>
                      <a:pt x="3634" y="3854"/>
                      <a:pt x="3675" y="3854"/>
                    </a:cubicBezTo>
                    <a:cubicBezTo>
                      <a:pt x="4531" y="3854"/>
                      <a:pt x="5392" y="3408"/>
                      <a:pt x="6150" y="3085"/>
                    </a:cubicBezTo>
                    <a:cubicBezTo>
                      <a:pt x="6914" y="2762"/>
                      <a:pt x="7551" y="2275"/>
                      <a:pt x="8172" y="1770"/>
                    </a:cubicBezTo>
                    <a:cubicBezTo>
                      <a:pt x="8514" y="1127"/>
                      <a:pt x="8804" y="450"/>
                      <a:pt x="9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2899350" y="7259950"/>
                <a:ext cx="32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75" extrusionOk="0">
                    <a:moveTo>
                      <a:pt x="129" y="0"/>
                    </a:moveTo>
                    <a:cubicBezTo>
                      <a:pt x="83" y="25"/>
                      <a:pt x="40" y="46"/>
                      <a:pt x="0" y="74"/>
                    </a:cubicBezTo>
                    <a:cubicBezTo>
                      <a:pt x="43" y="50"/>
                      <a:pt x="86" y="25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2914875" y="7231400"/>
                <a:ext cx="1765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90" extrusionOk="0">
                    <a:moveTo>
                      <a:pt x="444" y="0"/>
                    </a:moveTo>
                    <a:cubicBezTo>
                      <a:pt x="578" y="216"/>
                      <a:pt x="508" y="555"/>
                      <a:pt x="192" y="555"/>
                    </a:cubicBezTo>
                    <a:cubicBezTo>
                      <a:pt x="188" y="555"/>
                      <a:pt x="184" y="555"/>
                      <a:pt x="179" y="554"/>
                    </a:cubicBezTo>
                    <a:cubicBezTo>
                      <a:pt x="133" y="554"/>
                      <a:pt x="90" y="561"/>
                      <a:pt x="47" y="561"/>
                    </a:cubicBezTo>
                    <a:cubicBezTo>
                      <a:pt x="87" y="671"/>
                      <a:pt x="72" y="794"/>
                      <a:pt x="1" y="890"/>
                    </a:cubicBezTo>
                    <a:cubicBezTo>
                      <a:pt x="130" y="831"/>
                      <a:pt x="256" y="773"/>
                      <a:pt x="392" y="727"/>
                    </a:cubicBezTo>
                    <a:cubicBezTo>
                      <a:pt x="416" y="718"/>
                      <a:pt x="438" y="705"/>
                      <a:pt x="466" y="696"/>
                    </a:cubicBezTo>
                    <a:cubicBezTo>
                      <a:pt x="570" y="665"/>
                      <a:pt x="650" y="585"/>
                      <a:pt x="684" y="484"/>
                    </a:cubicBezTo>
                    <a:cubicBezTo>
                      <a:pt x="700" y="440"/>
                      <a:pt x="706" y="394"/>
                      <a:pt x="703" y="348"/>
                    </a:cubicBezTo>
                    <a:cubicBezTo>
                      <a:pt x="696" y="191"/>
                      <a:pt x="598" y="43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2648000" y="7235000"/>
                <a:ext cx="25167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3417" extrusionOk="0">
                    <a:moveTo>
                      <a:pt x="8447" y="1"/>
                    </a:moveTo>
                    <a:cubicBezTo>
                      <a:pt x="6853" y="392"/>
                      <a:pt x="5308" y="1023"/>
                      <a:pt x="3636" y="1091"/>
                    </a:cubicBezTo>
                    <a:cubicBezTo>
                      <a:pt x="2808" y="1121"/>
                      <a:pt x="1885" y="1177"/>
                      <a:pt x="1164" y="1519"/>
                    </a:cubicBezTo>
                    <a:cubicBezTo>
                      <a:pt x="853" y="1965"/>
                      <a:pt x="623" y="2463"/>
                      <a:pt x="481" y="2990"/>
                    </a:cubicBezTo>
                    <a:cubicBezTo>
                      <a:pt x="434" y="3177"/>
                      <a:pt x="284" y="3257"/>
                      <a:pt x="133" y="3257"/>
                    </a:cubicBezTo>
                    <a:cubicBezTo>
                      <a:pt x="88" y="3257"/>
                      <a:pt x="43" y="3250"/>
                      <a:pt x="1" y="3236"/>
                    </a:cubicBezTo>
                    <a:lnTo>
                      <a:pt x="1" y="3236"/>
                    </a:lnTo>
                    <a:cubicBezTo>
                      <a:pt x="66" y="3353"/>
                      <a:pt x="197" y="3416"/>
                      <a:pt x="328" y="3416"/>
                    </a:cubicBezTo>
                    <a:cubicBezTo>
                      <a:pt x="371" y="3416"/>
                      <a:pt x="413" y="3410"/>
                      <a:pt x="453" y="3396"/>
                    </a:cubicBezTo>
                    <a:cubicBezTo>
                      <a:pt x="567" y="3359"/>
                      <a:pt x="653" y="3264"/>
                      <a:pt x="678" y="3147"/>
                    </a:cubicBezTo>
                    <a:cubicBezTo>
                      <a:pt x="1075" y="1469"/>
                      <a:pt x="3525" y="1894"/>
                      <a:pt x="4827" y="1737"/>
                    </a:cubicBezTo>
                    <a:cubicBezTo>
                      <a:pt x="6468" y="1540"/>
                      <a:pt x="7949" y="807"/>
                      <a:pt x="9552" y="527"/>
                    </a:cubicBezTo>
                    <a:cubicBezTo>
                      <a:pt x="9709" y="407"/>
                      <a:pt x="9882" y="315"/>
                      <a:pt x="10066" y="247"/>
                    </a:cubicBezTo>
                    <a:cubicBezTo>
                      <a:pt x="9528" y="213"/>
                      <a:pt x="8986" y="118"/>
                      <a:pt x="8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>
                <a:off x="2913200" y="7227850"/>
                <a:ext cx="161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703" extrusionOk="0">
                    <a:moveTo>
                      <a:pt x="339" y="1"/>
                    </a:moveTo>
                    <a:lnTo>
                      <a:pt x="339" y="1"/>
                    </a:lnTo>
                    <a:cubicBezTo>
                      <a:pt x="446" y="213"/>
                      <a:pt x="360" y="527"/>
                      <a:pt x="52" y="539"/>
                    </a:cubicBezTo>
                    <a:lnTo>
                      <a:pt x="0" y="539"/>
                    </a:lnTo>
                    <a:cubicBezTo>
                      <a:pt x="49" y="586"/>
                      <a:pt x="89" y="641"/>
                      <a:pt x="114" y="703"/>
                    </a:cubicBezTo>
                    <a:cubicBezTo>
                      <a:pt x="157" y="703"/>
                      <a:pt x="200" y="696"/>
                      <a:pt x="246" y="696"/>
                    </a:cubicBezTo>
                    <a:cubicBezTo>
                      <a:pt x="251" y="697"/>
                      <a:pt x="255" y="697"/>
                      <a:pt x="259" y="697"/>
                    </a:cubicBezTo>
                    <a:cubicBezTo>
                      <a:pt x="575" y="697"/>
                      <a:pt x="645" y="358"/>
                      <a:pt x="511" y="142"/>
                    </a:cubicBezTo>
                    <a:cubicBezTo>
                      <a:pt x="471" y="78"/>
                      <a:pt x="409" y="28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5"/>
              <p:cNvSpPr/>
              <p:nvPr/>
            </p:nvSpPr>
            <p:spPr>
              <a:xfrm>
                <a:off x="2641075" y="7204925"/>
                <a:ext cx="28330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11332" h="4460" extrusionOk="0">
                    <a:moveTo>
                      <a:pt x="5204" y="1"/>
                    </a:moveTo>
                    <a:cubicBezTo>
                      <a:pt x="4880" y="1"/>
                      <a:pt x="4555" y="25"/>
                      <a:pt x="4227" y="80"/>
                    </a:cubicBezTo>
                    <a:cubicBezTo>
                      <a:pt x="4061" y="108"/>
                      <a:pt x="3895" y="142"/>
                      <a:pt x="3725" y="188"/>
                    </a:cubicBezTo>
                    <a:cubicBezTo>
                      <a:pt x="1878" y="687"/>
                      <a:pt x="527" y="2226"/>
                      <a:pt x="53" y="4036"/>
                    </a:cubicBezTo>
                    <a:cubicBezTo>
                      <a:pt x="1" y="4227"/>
                      <a:pt x="102" y="4362"/>
                      <a:pt x="241" y="4424"/>
                    </a:cubicBezTo>
                    <a:cubicBezTo>
                      <a:pt x="253" y="4430"/>
                      <a:pt x="266" y="4433"/>
                      <a:pt x="281" y="4439"/>
                    </a:cubicBezTo>
                    <a:cubicBezTo>
                      <a:pt x="323" y="4453"/>
                      <a:pt x="368" y="4460"/>
                      <a:pt x="413" y="4460"/>
                    </a:cubicBezTo>
                    <a:cubicBezTo>
                      <a:pt x="563" y="4460"/>
                      <a:pt x="711" y="4380"/>
                      <a:pt x="761" y="4193"/>
                    </a:cubicBezTo>
                    <a:cubicBezTo>
                      <a:pt x="900" y="3666"/>
                      <a:pt x="1130" y="3168"/>
                      <a:pt x="1441" y="2722"/>
                    </a:cubicBezTo>
                    <a:cubicBezTo>
                      <a:pt x="2192" y="1626"/>
                      <a:pt x="3378" y="905"/>
                      <a:pt x="4775" y="705"/>
                    </a:cubicBezTo>
                    <a:cubicBezTo>
                      <a:pt x="5012" y="671"/>
                      <a:pt x="5249" y="656"/>
                      <a:pt x="5486" y="656"/>
                    </a:cubicBezTo>
                    <a:cubicBezTo>
                      <a:pt x="6560" y="656"/>
                      <a:pt x="7640" y="967"/>
                      <a:pt x="8724" y="1204"/>
                    </a:cubicBezTo>
                    <a:cubicBezTo>
                      <a:pt x="9263" y="1321"/>
                      <a:pt x="9802" y="1416"/>
                      <a:pt x="10343" y="1450"/>
                    </a:cubicBezTo>
                    <a:cubicBezTo>
                      <a:pt x="10411" y="1423"/>
                      <a:pt x="10482" y="1398"/>
                      <a:pt x="10556" y="1379"/>
                    </a:cubicBezTo>
                    <a:cubicBezTo>
                      <a:pt x="10586" y="1370"/>
                      <a:pt x="10618" y="1366"/>
                      <a:pt x="10649" y="1366"/>
                    </a:cubicBezTo>
                    <a:cubicBezTo>
                      <a:pt x="10735" y="1366"/>
                      <a:pt x="10820" y="1399"/>
                      <a:pt x="10885" y="1459"/>
                    </a:cubicBezTo>
                    <a:lnTo>
                      <a:pt x="10937" y="1459"/>
                    </a:lnTo>
                    <a:cubicBezTo>
                      <a:pt x="11245" y="1444"/>
                      <a:pt x="11331" y="1130"/>
                      <a:pt x="11224" y="921"/>
                    </a:cubicBezTo>
                    <a:cubicBezTo>
                      <a:pt x="11168" y="805"/>
                      <a:pt x="11053" y="732"/>
                      <a:pt x="10926" y="732"/>
                    </a:cubicBezTo>
                    <a:cubicBezTo>
                      <a:pt x="10919" y="732"/>
                      <a:pt x="10911" y="733"/>
                      <a:pt x="10904" y="733"/>
                    </a:cubicBezTo>
                    <a:cubicBezTo>
                      <a:pt x="10805" y="737"/>
                      <a:pt x="10708" y="739"/>
                      <a:pt x="10610" y="739"/>
                    </a:cubicBezTo>
                    <a:cubicBezTo>
                      <a:pt x="9398" y="739"/>
                      <a:pt x="8227" y="420"/>
                      <a:pt x="7053" y="204"/>
                    </a:cubicBezTo>
                    <a:cubicBezTo>
                      <a:pt x="6440" y="88"/>
                      <a:pt x="5825" y="1"/>
                      <a:pt x="5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5"/>
              <p:cNvSpPr/>
              <p:nvPr/>
            </p:nvSpPr>
            <p:spPr>
              <a:xfrm>
                <a:off x="2649775" y="7238975"/>
                <a:ext cx="267375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10695" h="5047" extrusionOk="0">
                    <a:moveTo>
                      <a:pt x="10301" y="1"/>
                    </a:moveTo>
                    <a:cubicBezTo>
                      <a:pt x="10270" y="1"/>
                      <a:pt x="10238" y="5"/>
                      <a:pt x="10208" y="14"/>
                    </a:cubicBezTo>
                    <a:cubicBezTo>
                      <a:pt x="9946" y="88"/>
                      <a:pt x="9700" y="208"/>
                      <a:pt x="9481" y="368"/>
                    </a:cubicBezTo>
                    <a:cubicBezTo>
                      <a:pt x="9447" y="393"/>
                      <a:pt x="9417" y="424"/>
                      <a:pt x="9383" y="451"/>
                    </a:cubicBezTo>
                    <a:cubicBezTo>
                      <a:pt x="8860" y="901"/>
                      <a:pt x="8570" y="1575"/>
                      <a:pt x="8228" y="2221"/>
                    </a:cubicBezTo>
                    <a:cubicBezTo>
                      <a:pt x="8041" y="2578"/>
                      <a:pt x="7831" y="2923"/>
                      <a:pt x="7557" y="3216"/>
                    </a:cubicBezTo>
                    <a:cubicBezTo>
                      <a:pt x="6739" y="4079"/>
                      <a:pt x="5667" y="4378"/>
                      <a:pt x="4541" y="4378"/>
                    </a:cubicBezTo>
                    <a:cubicBezTo>
                      <a:pt x="4117" y="4378"/>
                      <a:pt x="3686" y="4336"/>
                      <a:pt x="3257" y="4265"/>
                    </a:cubicBezTo>
                    <a:cubicBezTo>
                      <a:pt x="3230" y="4259"/>
                      <a:pt x="3199" y="4256"/>
                      <a:pt x="3168" y="4253"/>
                    </a:cubicBezTo>
                    <a:lnTo>
                      <a:pt x="3153" y="4250"/>
                    </a:lnTo>
                    <a:cubicBezTo>
                      <a:pt x="2195" y="4081"/>
                      <a:pt x="1260" y="3779"/>
                      <a:pt x="462" y="3499"/>
                    </a:cubicBezTo>
                    <a:cubicBezTo>
                      <a:pt x="420" y="3484"/>
                      <a:pt x="381" y="3478"/>
                      <a:pt x="345" y="3478"/>
                    </a:cubicBezTo>
                    <a:cubicBezTo>
                      <a:pt x="220" y="3478"/>
                      <a:pt x="132" y="3557"/>
                      <a:pt x="84" y="3665"/>
                    </a:cubicBezTo>
                    <a:cubicBezTo>
                      <a:pt x="1" y="3850"/>
                      <a:pt x="53" y="4121"/>
                      <a:pt x="305" y="4207"/>
                    </a:cubicBezTo>
                    <a:lnTo>
                      <a:pt x="404" y="4241"/>
                    </a:lnTo>
                    <a:cubicBezTo>
                      <a:pt x="1229" y="4527"/>
                      <a:pt x="2029" y="4767"/>
                      <a:pt x="2826" y="4912"/>
                    </a:cubicBezTo>
                    <a:cubicBezTo>
                      <a:pt x="3308" y="4997"/>
                      <a:pt x="3789" y="5047"/>
                      <a:pt x="4274" y="5047"/>
                    </a:cubicBezTo>
                    <a:cubicBezTo>
                      <a:pt x="5028" y="5047"/>
                      <a:pt x="5793" y="4927"/>
                      <a:pt x="6591" y="4635"/>
                    </a:cubicBezTo>
                    <a:cubicBezTo>
                      <a:pt x="7351" y="4355"/>
                      <a:pt x="8016" y="3865"/>
                      <a:pt x="8509" y="3219"/>
                    </a:cubicBezTo>
                    <a:cubicBezTo>
                      <a:pt x="8856" y="2772"/>
                      <a:pt x="9047" y="2181"/>
                      <a:pt x="9327" y="1677"/>
                    </a:cubicBezTo>
                    <a:cubicBezTo>
                      <a:pt x="9497" y="1372"/>
                      <a:pt x="9700" y="1101"/>
                      <a:pt x="9983" y="913"/>
                    </a:cubicBezTo>
                    <a:cubicBezTo>
                      <a:pt x="10023" y="885"/>
                      <a:pt x="10066" y="864"/>
                      <a:pt x="10109" y="839"/>
                    </a:cubicBezTo>
                    <a:cubicBezTo>
                      <a:pt x="10211" y="784"/>
                      <a:pt x="10319" y="738"/>
                      <a:pt x="10429" y="707"/>
                    </a:cubicBezTo>
                    <a:cubicBezTo>
                      <a:pt x="10500" y="688"/>
                      <a:pt x="10562" y="645"/>
                      <a:pt x="10608" y="587"/>
                    </a:cubicBezTo>
                    <a:cubicBezTo>
                      <a:pt x="10676" y="491"/>
                      <a:pt x="10694" y="368"/>
                      <a:pt x="10651" y="258"/>
                    </a:cubicBezTo>
                    <a:cubicBezTo>
                      <a:pt x="10626" y="196"/>
                      <a:pt x="10586" y="141"/>
                      <a:pt x="10537" y="94"/>
                    </a:cubicBezTo>
                    <a:cubicBezTo>
                      <a:pt x="10472" y="34"/>
                      <a:pt x="10387" y="1"/>
                      <a:pt x="103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5"/>
              <p:cNvSpPr/>
              <p:nvPr/>
            </p:nvSpPr>
            <p:spPr>
              <a:xfrm>
                <a:off x="2603525" y="7304700"/>
                <a:ext cx="329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550" extrusionOk="0">
                    <a:moveTo>
                      <a:pt x="407" y="1"/>
                    </a:moveTo>
                    <a:cubicBezTo>
                      <a:pt x="219" y="1"/>
                      <a:pt x="18" y="127"/>
                      <a:pt x="7" y="368"/>
                    </a:cubicBezTo>
                    <a:cubicBezTo>
                      <a:pt x="4" y="433"/>
                      <a:pt x="4" y="497"/>
                      <a:pt x="4" y="559"/>
                    </a:cubicBezTo>
                    <a:cubicBezTo>
                      <a:pt x="1" y="747"/>
                      <a:pt x="10" y="931"/>
                      <a:pt x="35" y="1116"/>
                    </a:cubicBezTo>
                    <a:cubicBezTo>
                      <a:pt x="105" y="1202"/>
                      <a:pt x="173" y="1292"/>
                      <a:pt x="232" y="1387"/>
                    </a:cubicBezTo>
                    <a:cubicBezTo>
                      <a:pt x="277" y="1454"/>
                      <a:pt x="218" y="1517"/>
                      <a:pt x="156" y="1517"/>
                    </a:cubicBezTo>
                    <a:cubicBezTo>
                      <a:pt x="139" y="1517"/>
                      <a:pt x="121" y="1512"/>
                      <a:pt x="105" y="1501"/>
                    </a:cubicBezTo>
                    <a:lnTo>
                      <a:pt x="105" y="1501"/>
                    </a:lnTo>
                    <a:cubicBezTo>
                      <a:pt x="185" y="1815"/>
                      <a:pt x="336" y="2104"/>
                      <a:pt x="549" y="2347"/>
                    </a:cubicBezTo>
                    <a:cubicBezTo>
                      <a:pt x="573" y="2381"/>
                      <a:pt x="598" y="2412"/>
                      <a:pt x="629" y="2443"/>
                    </a:cubicBezTo>
                    <a:cubicBezTo>
                      <a:pt x="702" y="2518"/>
                      <a:pt x="784" y="2550"/>
                      <a:pt x="862" y="2550"/>
                    </a:cubicBezTo>
                    <a:cubicBezTo>
                      <a:pt x="1105" y="2550"/>
                      <a:pt x="1317" y="2248"/>
                      <a:pt x="1180" y="1999"/>
                    </a:cubicBezTo>
                    <a:cubicBezTo>
                      <a:pt x="1164" y="1966"/>
                      <a:pt x="1146" y="1938"/>
                      <a:pt x="1124" y="1913"/>
                    </a:cubicBezTo>
                    <a:cubicBezTo>
                      <a:pt x="776" y="1559"/>
                      <a:pt x="721" y="1061"/>
                      <a:pt x="727" y="584"/>
                    </a:cubicBezTo>
                    <a:cubicBezTo>
                      <a:pt x="727" y="500"/>
                      <a:pt x="730" y="414"/>
                      <a:pt x="733" y="334"/>
                    </a:cubicBezTo>
                    <a:cubicBezTo>
                      <a:pt x="744" y="109"/>
                      <a:pt x="581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5"/>
              <p:cNvSpPr/>
              <p:nvPr/>
            </p:nvSpPr>
            <p:spPr>
              <a:xfrm>
                <a:off x="1793925" y="7358125"/>
                <a:ext cx="5502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491" extrusionOk="0">
                    <a:moveTo>
                      <a:pt x="124" y="1"/>
                    </a:moveTo>
                    <a:cubicBezTo>
                      <a:pt x="64" y="1"/>
                      <a:pt x="0" y="69"/>
                      <a:pt x="37" y="143"/>
                    </a:cubicBezTo>
                    <a:cubicBezTo>
                      <a:pt x="523" y="1066"/>
                      <a:pt x="1169" y="1882"/>
                      <a:pt x="2037" y="2476"/>
                    </a:cubicBezTo>
                    <a:cubicBezTo>
                      <a:pt x="2053" y="2486"/>
                      <a:pt x="2068" y="2491"/>
                      <a:pt x="2082" y="2491"/>
                    </a:cubicBezTo>
                    <a:cubicBezTo>
                      <a:pt x="2155" y="2491"/>
                      <a:pt x="2200" y="2369"/>
                      <a:pt x="2121" y="2313"/>
                    </a:cubicBezTo>
                    <a:cubicBezTo>
                      <a:pt x="2074" y="2282"/>
                      <a:pt x="2034" y="2242"/>
                      <a:pt x="1988" y="2208"/>
                    </a:cubicBezTo>
                    <a:cubicBezTo>
                      <a:pt x="1970" y="2205"/>
                      <a:pt x="1951" y="2196"/>
                      <a:pt x="1936" y="2180"/>
                    </a:cubicBezTo>
                    <a:lnTo>
                      <a:pt x="1902" y="2140"/>
                    </a:lnTo>
                    <a:cubicBezTo>
                      <a:pt x="1733" y="2011"/>
                      <a:pt x="1570" y="1869"/>
                      <a:pt x="1416" y="1722"/>
                    </a:cubicBezTo>
                    <a:cubicBezTo>
                      <a:pt x="1240" y="1549"/>
                      <a:pt x="1074" y="1365"/>
                      <a:pt x="923" y="1171"/>
                    </a:cubicBezTo>
                    <a:cubicBezTo>
                      <a:pt x="646" y="820"/>
                      <a:pt x="400" y="441"/>
                      <a:pt x="191" y="44"/>
                    </a:cubicBezTo>
                    <a:cubicBezTo>
                      <a:pt x="175" y="14"/>
                      <a:pt x="150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5"/>
              <p:cNvSpPr/>
              <p:nvPr/>
            </p:nvSpPr>
            <p:spPr>
              <a:xfrm>
                <a:off x="1808225" y="7305500"/>
                <a:ext cx="8023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32093" h="6285" extrusionOk="0">
                    <a:moveTo>
                      <a:pt x="2460" y="2906"/>
                    </a:moveTo>
                    <a:cubicBezTo>
                      <a:pt x="2755" y="3282"/>
                      <a:pt x="3026" y="3685"/>
                      <a:pt x="3297" y="4064"/>
                    </a:cubicBezTo>
                    <a:cubicBezTo>
                      <a:pt x="3374" y="4175"/>
                      <a:pt x="3457" y="4276"/>
                      <a:pt x="3537" y="4384"/>
                    </a:cubicBezTo>
                    <a:cubicBezTo>
                      <a:pt x="3121" y="3947"/>
                      <a:pt x="2780" y="3433"/>
                      <a:pt x="2466" y="2925"/>
                    </a:cubicBezTo>
                    <a:cubicBezTo>
                      <a:pt x="2463" y="2919"/>
                      <a:pt x="2463" y="2912"/>
                      <a:pt x="2460" y="2906"/>
                    </a:cubicBezTo>
                    <a:close/>
                    <a:moveTo>
                      <a:pt x="15388" y="3039"/>
                    </a:moveTo>
                    <a:cubicBezTo>
                      <a:pt x="15902" y="3547"/>
                      <a:pt x="16474" y="4079"/>
                      <a:pt x="16970" y="4458"/>
                    </a:cubicBezTo>
                    <a:cubicBezTo>
                      <a:pt x="16394" y="4042"/>
                      <a:pt x="15877" y="3559"/>
                      <a:pt x="15388" y="3039"/>
                    </a:cubicBezTo>
                    <a:close/>
                    <a:moveTo>
                      <a:pt x="7215" y="2383"/>
                    </a:moveTo>
                    <a:lnTo>
                      <a:pt x="7215" y="2383"/>
                    </a:lnTo>
                    <a:cubicBezTo>
                      <a:pt x="7397" y="2571"/>
                      <a:pt x="7579" y="2759"/>
                      <a:pt x="7757" y="2952"/>
                    </a:cubicBezTo>
                    <a:cubicBezTo>
                      <a:pt x="8213" y="3442"/>
                      <a:pt x="8631" y="3968"/>
                      <a:pt x="9041" y="4498"/>
                    </a:cubicBezTo>
                    <a:cubicBezTo>
                      <a:pt x="9220" y="4730"/>
                      <a:pt x="9274" y="4812"/>
                      <a:pt x="9261" y="4812"/>
                    </a:cubicBezTo>
                    <a:cubicBezTo>
                      <a:pt x="9236" y="4812"/>
                      <a:pt x="8954" y="4502"/>
                      <a:pt x="8844" y="4402"/>
                    </a:cubicBezTo>
                    <a:cubicBezTo>
                      <a:pt x="8225" y="3836"/>
                      <a:pt x="7726" y="3134"/>
                      <a:pt x="7255" y="2448"/>
                    </a:cubicBezTo>
                    <a:cubicBezTo>
                      <a:pt x="7240" y="2426"/>
                      <a:pt x="7228" y="2402"/>
                      <a:pt x="7215" y="2383"/>
                    </a:cubicBezTo>
                    <a:close/>
                    <a:moveTo>
                      <a:pt x="12290" y="0"/>
                    </a:moveTo>
                    <a:cubicBezTo>
                      <a:pt x="12230" y="0"/>
                      <a:pt x="12187" y="88"/>
                      <a:pt x="12217" y="145"/>
                    </a:cubicBezTo>
                    <a:cubicBezTo>
                      <a:pt x="13300" y="2212"/>
                      <a:pt x="15246" y="3600"/>
                      <a:pt x="16708" y="5377"/>
                    </a:cubicBezTo>
                    <a:lnTo>
                      <a:pt x="16708" y="5377"/>
                    </a:lnTo>
                    <a:cubicBezTo>
                      <a:pt x="16429" y="5039"/>
                      <a:pt x="15823" y="4675"/>
                      <a:pt x="15446" y="4359"/>
                    </a:cubicBezTo>
                    <a:cubicBezTo>
                      <a:pt x="14920" y="3922"/>
                      <a:pt x="14434" y="3439"/>
                      <a:pt x="13947" y="2962"/>
                    </a:cubicBezTo>
                    <a:cubicBezTo>
                      <a:pt x="12975" y="2011"/>
                      <a:pt x="12026" y="1047"/>
                      <a:pt x="10949" y="213"/>
                    </a:cubicBezTo>
                    <a:cubicBezTo>
                      <a:pt x="10931" y="198"/>
                      <a:pt x="10909" y="191"/>
                      <a:pt x="10887" y="191"/>
                    </a:cubicBezTo>
                    <a:cubicBezTo>
                      <a:pt x="10831" y="191"/>
                      <a:pt x="10779" y="238"/>
                      <a:pt x="10801" y="305"/>
                    </a:cubicBezTo>
                    <a:cubicBezTo>
                      <a:pt x="10971" y="801"/>
                      <a:pt x="11202" y="1272"/>
                      <a:pt x="11494" y="1709"/>
                    </a:cubicBezTo>
                    <a:cubicBezTo>
                      <a:pt x="10952" y="1238"/>
                      <a:pt x="10374" y="810"/>
                      <a:pt x="9761" y="431"/>
                    </a:cubicBezTo>
                    <a:cubicBezTo>
                      <a:pt x="9747" y="423"/>
                      <a:pt x="9733" y="419"/>
                      <a:pt x="9719" y="419"/>
                    </a:cubicBezTo>
                    <a:cubicBezTo>
                      <a:pt x="9663" y="419"/>
                      <a:pt x="9614" y="482"/>
                      <a:pt x="9632" y="539"/>
                    </a:cubicBezTo>
                    <a:cubicBezTo>
                      <a:pt x="9801" y="1090"/>
                      <a:pt x="10069" y="1598"/>
                      <a:pt x="10392" y="2072"/>
                    </a:cubicBezTo>
                    <a:cubicBezTo>
                      <a:pt x="9900" y="1641"/>
                      <a:pt x="9376" y="1253"/>
                      <a:pt x="8776" y="955"/>
                    </a:cubicBezTo>
                    <a:cubicBezTo>
                      <a:pt x="8761" y="947"/>
                      <a:pt x="8746" y="944"/>
                      <a:pt x="8732" y="944"/>
                    </a:cubicBezTo>
                    <a:cubicBezTo>
                      <a:pt x="8668" y="944"/>
                      <a:pt x="8626" y="1018"/>
                      <a:pt x="8659" y="1084"/>
                    </a:cubicBezTo>
                    <a:cubicBezTo>
                      <a:pt x="8754" y="1281"/>
                      <a:pt x="8859" y="1472"/>
                      <a:pt x="8970" y="1657"/>
                    </a:cubicBezTo>
                    <a:cubicBezTo>
                      <a:pt x="8564" y="1355"/>
                      <a:pt x="8114" y="1115"/>
                      <a:pt x="7637" y="946"/>
                    </a:cubicBezTo>
                    <a:cubicBezTo>
                      <a:pt x="7629" y="943"/>
                      <a:pt x="7622" y="942"/>
                      <a:pt x="7615" y="942"/>
                    </a:cubicBezTo>
                    <a:cubicBezTo>
                      <a:pt x="7559" y="942"/>
                      <a:pt x="7513" y="1008"/>
                      <a:pt x="7532" y="1059"/>
                    </a:cubicBezTo>
                    <a:cubicBezTo>
                      <a:pt x="7674" y="1435"/>
                      <a:pt x="7853" y="1795"/>
                      <a:pt x="8071" y="2134"/>
                    </a:cubicBezTo>
                    <a:cubicBezTo>
                      <a:pt x="7477" y="1543"/>
                      <a:pt x="6843" y="1001"/>
                      <a:pt x="6169" y="502"/>
                    </a:cubicBezTo>
                    <a:cubicBezTo>
                      <a:pt x="6152" y="490"/>
                      <a:pt x="6130" y="484"/>
                      <a:pt x="6109" y="484"/>
                    </a:cubicBezTo>
                    <a:cubicBezTo>
                      <a:pt x="6050" y="484"/>
                      <a:pt x="5992" y="528"/>
                      <a:pt x="6021" y="598"/>
                    </a:cubicBezTo>
                    <a:cubicBezTo>
                      <a:pt x="6120" y="835"/>
                      <a:pt x="6233" y="1078"/>
                      <a:pt x="6354" y="1324"/>
                    </a:cubicBezTo>
                    <a:cubicBezTo>
                      <a:pt x="5975" y="998"/>
                      <a:pt x="5587" y="687"/>
                      <a:pt x="5178" y="395"/>
                    </a:cubicBezTo>
                    <a:cubicBezTo>
                      <a:pt x="5162" y="384"/>
                      <a:pt x="5147" y="379"/>
                      <a:pt x="5133" y="379"/>
                    </a:cubicBezTo>
                    <a:cubicBezTo>
                      <a:pt x="5072" y="379"/>
                      <a:pt x="5031" y="469"/>
                      <a:pt x="5061" y="524"/>
                    </a:cubicBezTo>
                    <a:cubicBezTo>
                      <a:pt x="5381" y="1198"/>
                      <a:pt x="5775" y="1820"/>
                      <a:pt x="6197" y="2429"/>
                    </a:cubicBezTo>
                    <a:cubicBezTo>
                      <a:pt x="5787" y="2014"/>
                      <a:pt x="5353" y="1632"/>
                      <a:pt x="4848" y="1315"/>
                    </a:cubicBezTo>
                    <a:cubicBezTo>
                      <a:pt x="4835" y="1306"/>
                      <a:pt x="4821" y="1302"/>
                      <a:pt x="4807" y="1302"/>
                    </a:cubicBezTo>
                    <a:cubicBezTo>
                      <a:pt x="4751" y="1302"/>
                      <a:pt x="4694" y="1364"/>
                      <a:pt x="4719" y="1423"/>
                    </a:cubicBezTo>
                    <a:cubicBezTo>
                      <a:pt x="4934" y="1912"/>
                      <a:pt x="5178" y="2389"/>
                      <a:pt x="5449" y="2851"/>
                    </a:cubicBezTo>
                    <a:cubicBezTo>
                      <a:pt x="5008" y="2402"/>
                      <a:pt x="4519" y="2029"/>
                      <a:pt x="3959" y="1857"/>
                    </a:cubicBezTo>
                    <a:cubicBezTo>
                      <a:pt x="3949" y="1853"/>
                      <a:pt x="3940" y="1852"/>
                      <a:pt x="3931" y="1852"/>
                    </a:cubicBezTo>
                    <a:cubicBezTo>
                      <a:pt x="3867" y="1852"/>
                      <a:pt x="3836" y="1938"/>
                      <a:pt x="3863" y="1992"/>
                    </a:cubicBezTo>
                    <a:cubicBezTo>
                      <a:pt x="4042" y="2365"/>
                      <a:pt x="4236" y="2725"/>
                      <a:pt x="4445" y="3079"/>
                    </a:cubicBezTo>
                    <a:cubicBezTo>
                      <a:pt x="4030" y="2663"/>
                      <a:pt x="3589" y="2278"/>
                      <a:pt x="3121" y="1927"/>
                    </a:cubicBezTo>
                    <a:cubicBezTo>
                      <a:pt x="3103" y="1911"/>
                      <a:pt x="3083" y="1905"/>
                      <a:pt x="3063" y="1905"/>
                    </a:cubicBezTo>
                    <a:cubicBezTo>
                      <a:pt x="2999" y="1905"/>
                      <a:pt x="2941" y="1976"/>
                      <a:pt x="2983" y="2044"/>
                    </a:cubicBezTo>
                    <a:cubicBezTo>
                      <a:pt x="3094" y="2275"/>
                      <a:pt x="3211" y="2500"/>
                      <a:pt x="3331" y="2725"/>
                    </a:cubicBezTo>
                    <a:cubicBezTo>
                      <a:pt x="2863" y="2195"/>
                      <a:pt x="2355" y="1715"/>
                      <a:pt x="1736" y="1361"/>
                    </a:cubicBezTo>
                    <a:cubicBezTo>
                      <a:pt x="1723" y="1354"/>
                      <a:pt x="1709" y="1351"/>
                      <a:pt x="1695" y="1351"/>
                    </a:cubicBezTo>
                    <a:cubicBezTo>
                      <a:pt x="1638" y="1351"/>
                      <a:pt x="1590" y="1407"/>
                      <a:pt x="1607" y="1469"/>
                    </a:cubicBezTo>
                    <a:cubicBezTo>
                      <a:pt x="1666" y="1644"/>
                      <a:pt x="1730" y="1820"/>
                      <a:pt x="1801" y="1992"/>
                    </a:cubicBezTo>
                    <a:cubicBezTo>
                      <a:pt x="1549" y="1774"/>
                      <a:pt x="1272" y="1589"/>
                      <a:pt x="973" y="1438"/>
                    </a:cubicBezTo>
                    <a:cubicBezTo>
                      <a:pt x="959" y="1431"/>
                      <a:pt x="945" y="1428"/>
                      <a:pt x="932" y="1428"/>
                    </a:cubicBezTo>
                    <a:cubicBezTo>
                      <a:pt x="875" y="1428"/>
                      <a:pt x="826" y="1484"/>
                      <a:pt x="844" y="1546"/>
                    </a:cubicBezTo>
                    <a:cubicBezTo>
                      <a:pt x="998" y="1980"/>
                      <a:pt x="1219" y="2377"/>
                      <a:pt x="1462" y="2755"/>
                    </a:cubicBezTo>
                    <a:cubicBezTo>
                      <a:pt x="1210" y="2475"/>
                      <a:pt x="930" y="2217"/>
                      <a:pt x="625" y="1989"/>
                    </a:cubicBezTo>
                    <a:cubicBezTo>
                      <a:pt x="606" y="1975"/>
                      <a:pt x="584" y="1968"/>
                      <a:pt x="563" y="1968"/>
                    </a:cubicBezTo>
                    <a:cubicBezTo>
                      <a:pt x="506" y="1968"/>
                      <a:pt x="455" y="2015"/>
                      <a:pt x="477" y="2084"/>
                    </a:cubicBezTo>
                    <a:cubicBezTo>
                      <a:pt x="662" y="2697"/>
                      <a:pt x="967" y="3236"/>
                      <a:pt x="1324" y="3750"/>
                    </a:cubicBezTo>
                    <a:cubicBezTo>
                      <a:pt x="927" y="3313"/>
                      <a:pt x="539" y="2869"/>
                      <a:pt x="182" y="2402"/>
                    </a:cubicBezTo>
                    <a:cubicBezTo>
                      <a:pt x="164" y="2378"/>
                      <a:pt x="137" y="2365"/>
                      <a:pt x="110" y="2365"/>
                    </a:cubicBezTo>
                    <a:cubicBezTo>
                      <a:pt x="95" y="2365"/>
                      <a:pt x="79" y="2369"/>
                      <a:pt x="65" y="2377"/>
                    </a:cubicBezTo>
                    <a:cubicBezTo>
                      <a:pt x="19" y="2395"/>
                      <a:pt x="0" y="2454"/>
                      <a:pt x="28" y="2500"/>
                    </a:cubicBezTo>
                    <a:cubicBezTo>
                      <a:pt x="43" y="2525"/>
                      <a:pt x="59" y="2549"/>
                      <a:pt x="74" y="2577"/>
                    </a:cubicBezTo>
                    <a:cubicBezTo>
                      <a:pt x="397" y="3137"/>
                      <a:pt x="797" y="3611"/>
                      <a:pt x="1210" y="4107"/>
                    </a:cubicBezTo>
                    <a:lnTo>
                      <a:pt x="1330" y="4248"/>
                    </a:lnTo>
                    <a:lnTo>
                      <a:pt x="1364" y="4288"/>
                    </a:lnTo>
                    <a:cubicBezTo>
                      <a:pt x="1376" y="4304"/>
                      <a:pt x="1395" y="4313"/>
                      <a:pt x="1416" y="4316"/>
                    </a:cubicBezTo>
                    <a:cubicBezTo>
                      <a:pt x="1424" y="4318"/>
                      <a:pt x="1432" y="4320"/>
                      <a:pt x="1441" y="4320"/>
                    </a:cubicBezTo>
                    <a:cubicBezTo>
                      <a:pt x="1465" y="4320"/>
                      <a:pt x="1489" y="4310"/>
                      <a:pt x="1505" y="4291"/>
                    </a:cubicBezTo>
                    <a:cubicBezTo>
                      <a:pt x="1521" y="4282"/>
                      <a:pt x="1530" y="4270"/>
                      <a:pt x="1533" y="4255"/>
                    </a:cubicBezTo>
                    <a:cubicBezTo>
                      <a:pt x="1570" y="4291"/>
                      <a:pt x="1604" y="4325"/>
                      <a:pt x="1641" y="4362"/>
                    </a:cubicBezTo>
                    <a:cubicBezTo>
                      <a:pt x="1899" y="4630"/>
                      <a:pt x="2161" y="4898"/>
                      <a:pt x="2426" y="5163"/>
                    </a:cubicBezTo>
                    <a:cubicBezTo>
                      <a:pt x="2445" y="5181"/>
                      <a:pt x="2465" y="5189"/>
                      <a:pt x="2485" y="5189"/>
                    </a:cubicBezTo>
                    <a:cubicBezTo>
                      <a:pt x="2552" y="5189"/>
                      <a:pt x="2606" y="5094"/>
                      <a:pt x="2549" y="5027"/>
                    </a:cubicBezTo>
                    <a:cubicBezTo>
                      <a:pt x="2447" y="4907"/>
                      <a:pt x="2346" y="4781"/>
                      <a:pt x="2244" y="4658"/>
                    </a:cubicBezTo>
                    <a:cubicBezTo>
                      <a:pt x="1955" y="4307"/>
                      <a:pt x="1672" y="3950"/>
                      <a:pt x="1407" y="3577"/>
                    </a:cubicBezTo>
                    <a:cubicBezTo>
                      <a:pt x="1241" y="3346"/>
                      <a:pt x="881" y="2405"/>
                      <a:pt x="761" y="2315"/>
                    </a:cubicBezTo>
                    <a:lnTo>
                      <a:pt x="761" y="2315"/>
                    </a:lnTo>
                    <a:cubicBezTo>
                      <a:pt x="1625" y="2956"/>
                      <a:pt x="2216" y="4011"/>
                      <a:pt x="2844" y="4867"/>
                    </a:cubicBezTo>
                    <a:cubicBezTo>
                      <a:pt x="2864" y="4899"/>
                      <a:pt x="2892" y="4912"/>
                      <a:pt x="2919" y="4912"/>
                    </a:cubicBezTo>
                    <a:cubicBezTo>
                      <a:pt x="2982" y="4912"/>
                      <a:pt x="3043" y="4842"/>
                      <a:pt x="2998" y="4772"/>
                    </a:cubicBezTo>
                    <a:cubicBezTo>
                      <a:pt x="2940" y="4655"/>
                      <a:pt x="2869" y="4547"/>
                      <a:pt x="2801" y="4433"/>
                    </a:cubicBezTo>
                    <a:cubicBezTo>
                      <a:pt x="2795" y="4378"/>
                      <a:pt x="2767" y="4328"/>
                      <a:pt x="2724" y="4298"/>
                    </a:cubicBezTo>
                    <a:cubicBezTo>
                      <a:pt x="2515" y="3956"/>
                      <a:pt x="2297" y="3627"/>
                      <a:pt x="2056" y="3303"/>
                    </a:cubicBezTo>
                    <a:cubicBezTo>
                      <a:pt x="1858" y="3032"/>
                      <a:pt x="988" y="1835"/>
                      <a:pt x="1241" y="1835"/>
                    </a:cubicBezTo>
                    <a:cubicBezTo>
                      <a:pt x="1306" y="1835"/>
                      <a:pt x="1447" y="1915"/>
                      <a:pt x="1693" y="2112"/>
                    </a:cubicBezTo>
                    <a:cubicBezTo>
                      <a:pt x="1792" y="2189"/>
                      <a:pt x="1878" y="2285"/>
                      <a:pt x="1970" y="2371"/>
                    </a:cubicBezTo>
                    <a:cubicBezTo>
                      <a:pt x="2472" y="3460"/>
                      <a:pt x="3211" y="4461"/>
                      <a:pt x="4159" y="5178"/>
                    </a:cubicBezTo>
                    <a:cubicBezTo>
                      <a:pt x="4178" y="5195"/>
                      <a:pt x="4199" y="5203"/>
                      <a:pt x="4219" y="5203"/>
                    </a:cubicBezTo>
                    <a:cubicBezTo>
                      <a:pt x="4291" y="5203"/>
                      <a:pt x="4350" y="5108"/>
                      <a:pt x="4285" y="5046"/>
                    </a:cubicBezTo>
                    <a:cubicBezTo>
                      <a:pt x="3537" y="4181"/>
                      <a:pt x="2946" y="3113"/>
                      <a:pt x="2130" y="2294"/>
                    </a:cubicBezTo>
                    <a:cubicBezTo>
                      <a:pt x="2038" y="2100"/>
                      <a:pt x="1955" y="1900"/>
                      <a:pt x="1875" y="1700"/>
                    </a:cubicBezTo>
                    <a:cubicBezTo>
                      <a:pt x="1868" y="1683"/>
                      <a:pt x="1871" y="1675"/>
                      <a:pt x="1881" y="1675"/>
                    </a:cubicBezTo>
                    <a:cubicBezTo>
                      <a:pt x="1966" y="1675"/>
                      <a:pt x="2594" y="2222"/>
                      <a:pt x="2666" y="2288"/>
                    </a:cubicBezTo>
                    <a:cubicBezTo>
                      <a:pt x="3195" y="2783"/>
                      <a:pt x="3636" y="3374"/>
                      <a:pt x="4076" y="3956"/>
                    </a:cubicBezTo>
                    <a:cubicBezTo>
                      <a:pt x="4390" y="4421"/>
                      <a:pt x="4744" y="4861"/>
                      <a:pt x="5131" y="5270"/>
                    </a:cubicBezTo>
                    <a:cubicBezTo>
                      <a:pt x="5150" y="5290"/>
                      <a:pt x="5170" y="5298"/>
                      <a:pt x="5190" y="5298"/>
                    </a:cubicBezTo>
                    <a:cubicBezTo>
                      <a:pt x="5255" y="5298"/>
                      <a:pt x="5312" y="5204"/>
                      <a:pt x="5255" y="5138"/>
                    </a:cubicBezTo>
                    <a:cubicBezTo>
                      <a:pt x="4845" y="4673"/>
                      <a:pt x="4470" y="4159"/>
                      <a:pt x="4082" y="3654"/>
                    </a:cubicBezTo>
                    <a:cubicBezTo>
                      <a:pt x="3866" y="3319"/>
                      <a:pt x="3660" y="2977"/>
                      <a:pt x="3469" y="2629"/>
                    </a:cubicBezTo>
                    <a:cubicBezTo>
                      <a:pt x="3348" y="2409"/>
                      <a:pt x="3330" y="2324"/>
                      <a:pt x="3375" y="2324"/>
                    </a:cubicBezTo>
                    <a:cubicBezTo>
                      <a:pt x="3522" y="2324"/>
                      <a:pt x="4332" y="3218"/>
                      <a:pt x="4454" y="3340"/>
                    </a:cubicBezTo>
                    <a:cubicBezTo>
                      <a:pt x="4608" y="3494"/>
                      <a:pt x="4756" y="3651"/>
                      <a:pt x="4904" y="3814"/>
                    </a:cubicBezTo>
                    <a:cubicBezTo>
                      <a:pt x="5372" y="4532"/>
                      <a:pt x="5904" y="5206"/>
                      <a:pt x="6495" y="5824"/>
                    </a:cubicBezTo>
                    <a:cubicBezTo>
                      <a:pt x="6512" y="5842"/>
                      <a:pt x="6532" y="5849"/>
                      <a:pt x="6552" y="5849"/>
                    </a:cubicBezTo>
                    <a:cubicBezTo>
                      <a:pt x="6616" y="5849"/>
                      <a:pt x="6678" y="5774"/>
                      <a:pt x="6634" y="5710"/>
                    </a:cubicBezTo>
                    <a:cubicBezTo>
                      <a:pt x="6132" y="4999"/>
                      <a:pt x="5590" y="4319"/>
                      <a:pt x="5015" y="3673"/>
                    </a:cubicBezTo>
                    <a:cubicBezTo>
                      <a:pt x="4981" y="3620"/>
                      <a:pt x="4947" y="3571"/>
                      <a:pt x="4916" y="3522"/>
                    </a:cubicBezTo>
                    <a:cubicBezTo>
                      <a:pt x="4801" y="3350"/>
                      <a:pt x="4199" y="2172"/>
                      <a:pt x="4273" y="2172"/>
                    </a:cubicBezTo>
                    <a:cubicBezTo>
                      <a:pt x="4275" y="2172"/>
                      <a:pt x="4277" y="2173"/>
                      <a:pt x="4279" y="2174"/>
                    </a:cubicBezTo>
                    <a:cubicBezTo>
                      <a:pt x="4839" y="2438"/>
                      <a:pt x="5292" y="3008"/>
                      <a:pt x="5689" y="3460"/>
                    </a:cubicBezTo>
                    <a:cubicBezTo>
                      <a:pt x="6424" y="4304"/>
                      <a:pt x="7034" y="5243"/>
                      <a:pt x="7754" y="6095"/>
                    </a:cubicBezTo>
                    <a:cubicBezTo>
                      <a:pt x="7800" y="6148"/>
                      <a:pt x="7840" y="6206"/>
                      <a:pt x="7889" y="6258"/>
                    </a:cubicBezTo>
                    <a:cubicBezTo>
                      <a:pt x="7906" y="6277"/>
                      <a:pt x="7925" y="6284"/>
                      <a:pt x="7945" y="6284"/>
                    </a:cubicBezTo>
                    <a:cubicBezTo>
                      <a:pt x="8009" y="6284"/>
                      <a:pt x="8075" y="6206"/>
                      <a:pt x="8028" y="6145"/>
                    </a:cubicBezTo>
                    <a:cubicBezTo>
                      <a:pt x="8022" y="6138"/>
                      <a:pt x="8019" y="6135"/>
                      <a:pt x="8016" y="6129"/>
                    </a:cubicBezTo>
                    <a:cubicBezTo>
                      <a:pt x="7012" y="4830"/>
                      <a:pt x="5993" y="3550"/>
                      <a:pt x="5224" y="2091"/>
                    </a:cubicBezTo>
                    <a:cubicBezTo>
                      <a:pt x="5157" y="1965"/>
                      <a:pt x="5164" y="1917"/>
                      <a:pt x="5212" y="1917"/>
                    </a:cubicBezTo>
                    <a:cubicBezTo>
                      <a:pt x="5361" y="1917"/>
                      <a:pt x="5917" y="2383"/>
                      <a:pt x="5917" y="2383"/>
                    </a:cubicBezTo>
                    <a:cubicBezTo>
                      <a:pt x="5917" y="2383"/>
                      <a:pt x="5917" y="2383"/>
                      <a:pt x="5916" y="2383"/>
                    </a:cubicBezTo>
                    <a:lnTo>
                      <a:pt x="5916" y="2383"/>
                    </a:lnTo>
                    <a:cubicBezTo>
                      <a:pt x="6301" y="2740"/>
                      <a:pt x="6640" y="3162"/>
                      <a:pt x="6975" y="3565"/>
                    </a:cubicBezTo>
                    <a:cubicBezTo>
                      <a:pt x="7474" y="4171"/>
                      <a:pt x="7945" y="4796"/>
                      <a:pt x="8453" y="5393"/>
                    </a:cubicBezTo>
                    <a:cubicBezTo>
                      <a:pt x="8469" y="5412"/>
                      <a:pt x="8489" y="5419"/>
                      <a:pt x="8509" y="5419"/>
                    </a:cubicBezTo>
                    <a:cubicBezTo>
                      <a:pt x="8574" y="5419"/>
                      <a:pt x="8641" y="5340"/>
                      <a:pt x="8594" y="5276"/>
                    </a:cubicBezTo>
                    <a:cubicBezTo>
                      <a:pt x="8022" y="4541"/>
                      <a:pt x="7440" y="3814"/>
                      <a:pt x="6874" y="3073"/>
                    </a:cubicBezTo>
                    <a:cubicBezTo>
                      <a:pt x="6547" y="2648"/>
                      <a:pt x="6243" y="2205"/>
                      <a:pt x="5950" y="1755"/>
                    </a:cubicBezTo>
                    <a:cubicBezTo>
                      <a:pt x="5837" y="1583"/>
                      <a:pt x="5252" y="827"/>
                      <a:pt x="5410" y="827"/>
                    </a:cubicBezTo>
                    <a:cubicBezTo>
                      <a:pt x="5449" y="827"/>
                      <a:pt x="5535" y="874"/>
                      <a:pt x="5686" y="989"/>
                    </a:cubicBezTo>
                    <a:cubicBezTo>
                      <a:pt x="5996" y="1229"/>
                      <a:pt x="6292" y="1490"/>
                      <a:pt x="6581" y="1758"/>
                    </a:cubicBezTo>
                    <a:cubicBezTo>
                      <a:pt x="7298" y="3091"/>
                      <a:pt x="8314" y="4424"/>
                      <a:pt x="9527" y="5144"/>
                    </a:cubicBezTo>
                    <a:cubicBezTo>
                      <a:pt x="9541" y="5152"/>
                      <a:pt x="9555" y="5156"/>
                      <a:pt x="9569" y="5156"/>
                    </a:cubicBezTo>
                    <a:cubicBezTo>
                      <a:pt x="9633" y="5156"/>
                      <a:pt x="9690" y="5079"/>
                      <a:pt x="9644" y="5018"/>
                    </a:cubicBezTo>
                    <a:cubicBezTo>
                      <a:pt x="8813" y="3845"/>
                      <a:pt x="7883" y="2740"/>
                      <a:pt x="6834" y="1758"/>
                    </a:cubicBezTo>
                    <a:cubicBezTo>
                      <a:pt x="6763" y="1635"/>
                      <a:pt x="6680" y="1518"/>
                      <a:pt x="6612" y="1395"/>
                    </a:cubicBezTo>
                    <a:cubicBezTo>
                      <a:pt x="6432" y="1081"/>
                      <a:pt x="6239" y="841"/>
                      <a:pt x="6293" y="841"/>
                    </a:cubicBezTo>
                    <a:cubicBezTo>
                      <a:pt x="6324" y="841"/>
                      <a:pt x="6437" y="920"/>
                      <a:pt x="6683" y="1112"/>
                    </a:cubicBezTo>
                    <a:cubicBezTo>
                      <a:pt x="7471" y="1727"/>
                      <a:pt x="8182" y="2442"/>
                      <a:pt x="8865" y="3180"/>
                    </a:cubicBezTo>
                    <a:cubicBezTo>
                      <a:pt x="9071" y="3420"/>
                      <a:pt x="9287" y="3654"/>
                      <a:pt x="9502" y="3885"/>
                    </a:cubicBezTo>
                    <a:cubicBezTo>
                      <a:pt x="9976" y="4412"/>
                      <a:pt x="10444" y="4941"/>
                      <a:pt x="10925" y="5449"/>
                    </a:cubicBezTo>
                    <a:cubicBezTo>
                      <a:pt x="10941" y="5466"/>
                      <a:pt x="10961" y="5474"/>
                      <a:pt x="10981" y="5474"/>
                    </a:cubicBezTo>
                    <a:cubicBezTo>
                      <a:pt x="11047" y="5474"/>
                      <a:pt x="11112" y="5396"/>
                      <a:pt x="11063" y="5335"/>
                    </a:cubicBezTo>
                    <a:cubicBezTo>
                      <a:pt x="10971" y="5218"/>
                      <a:pt x="10872" y="5110"/>
                      <a:pt x="10777" y="4996"/>
                    </a:cubicBezTo>
                    <a:cubicBezTo>
                      <a:pt x="10755" y="4969"/>
                      <a:pt x="10734" y="4941"/>
                      <a:pt x="10709" y="4916"/>
                    </a:cubicBezTo>
                    <a:cubicBezTo>
                      <a:pt x="9752" y="3830"/>
                      <a:pt x="8659" y="2851"/>
                      <a:pt x="7945" y="1573"/>
                    </a:cubicBezTo>
                    <a:cubicBezTo>
                      <a:pt x="7858" y="1419"/>
                      <a:pt x="7878" y="1361"/>
                      <a:pt x="7957" y="1361"/>
                    </a:cubicBezTo>
                    <a:cubicBezTo>
                      <a:pt x="8177" y="1361"/>
                      <a:pt x="8859" y="1817"/>
                      <a:pt x="8945" y="1869"/>
                    </a:cubicBezTo>
                    <a:cubicBezTo>
                      <a:pt x="9071" y="1964"/>
                      <a:pt x="9188" y="2072"/>
                      <a:pt x="9309" y="2180"/>
                    </a:cubicBezTo>
                    <a:cubicBezTo>
                      <a:pt x="10155" y="3423"/>
                      <a:pt x="11260" y="4485"/>
                      <a:pt x="12248" y="5621"/>
                    </a:cubicBezTo>
                    <a:cubicBezTo>
                      <a:pt x="12266" y="5642"/>
                      <a:pt x="12287" y="5651"/>
                      <a:pt x="12306" y="5651"/>
                    </a:cubicBezTo>
                    <a:cubicBezTo>
                      <a:pt x="12371" y="5651"/>
                      <a:pt x="12429" y="5557"/>
                      <a:pt x="12374" y="5489"/>
                    </a:cubicBezTo>
                    <a:cubicBezTo>
                      <a:pt x="11429" y="4362"/>
                      <a:pt x="10546" y="2977"/>
                      <a:pt x="9392" y="1986"/>
                    </a:cubicBezTo>
                    <a:cubicBezTo>
                      <a:pt x="9244" y="1767"/>
                      <a:pt x="9102" y="1546"/>
                      <a:pt x="8973" y="1312"/>
                    </a:cubicBezTo>
                    <a:cubicBezTo>
                      <a:pt x="8956" y="1282"/>
                      <a:pt x="8959" y="1269"/>
                      <a:pt x="8976" y="1269"/>
                    </a:cubicBezTo>
                    <a:cubicBezTo>
                      <a:pt x="9077" y="1269"/>
                      <a:pt x="9680" y="1714"/>
                      <a:pt x="9906" y="1884"/>
                    </a:cubicBezTo>
                    <a:cubicBezTo>
                      <a:pt x="10312" y="2198"/>
                      <a:pt x="10675" y="2571"/>
                      <a:pt x="11038" y="2931"/>
                    </a:cubicBezTo>
                    <a:cubicBezTo>
                      <a:pt x="11097" y="2989"/>
                      <a:pt x="11152" y="3048"/>
                      <a:pt x="11208" y="3106"/>
                    </a:cubicBezTo>
                    <a:cubicBezTo>
                      <a:pt x="11546" y="3482"/>
                      <a:pt x="11906" y="3842"/>
                      <a:pt x="12267" y="4187"/>
                    </a:cubicBezTo>
                    <a:cubicBezTo>
                      <a:pt x="12577" y="4501"/>
                      <a:pt x="12895" y="4809"/>
                      <a:pt x="13236" y="5098"/>
                    </a:cubicBezTo>
                    <a:cubicBezTo>
                      <a:pt x="13255" y="5115"/>
                      <a:pt x="13276" y="5122"/>
                      <a:pt x="13296" y="5122"/>
                    </a:cubicBezTo>
                    <a:cubicBezTo>
                      <a:pt x="13368" y="5122"/>
                      <a:pt x="13427" y="5028"/>
                      <a:pt x="13359" y="4966"/>
                    </a:cubicBezTo>
                    <a:cubicBezTo>
                      <a:pt x="12676" y="4331"/>
                      <a:pt x="12008" y="3691"/>
                      <a:pt x="11380" y="3005"/>
                    </a:cubicBezTo>
                    <a:cubicBezTo>
                      <a:pt x="10980" y="2568"/>
                      <a:pt x="10623" y="2097"/>
                      <a:pt x="10303" y="1601"/>
                    </a:cubicBezTo>
                    <a:cubicBezTo>
                      <a:pt x="10037" y="1190"/>
                      <a:pt x="9791" y="819"/>
                      <a:pt x="9940" y="819"/>
                    </a:cubicBezTo>
                    <a:cubicBezTo>
                      <a:pt x="10021" y="819"/>
                      <a:pt x="10217" y="928"/>
                      <a:pt x="10589" y="1198"/>
                    </a:cubicBezTo>
                    <a:cubicBezTo>
                      <a:pt x="11100" y="1567"/>
                      <a:pt x="11571" y="1989"/>
                      <a:pt x="12026" y="2426"/>
                    </a:cubicBezTo>
                    <a:cubicBezTo>
                      <a:pt x="12682" y="3230"/>
                      <a:pt x="13461" y="3953"/>
                      <a:pt x="14193" y="4667"/>
                    </a:cubicBezTo>
                    <a:cubicBezTo>
                      <a:pt x="14249" y="4793"/>
                      <a:pt x="14323" y="4864"/>
                      <a:pt x="14409" y="4882"/>
                    </a:cubicBezTo>
                    <a:cubicBezTo>
                      <a:pt x="14507" y="4981"/>
                      <a:pt x="14609" y="5083"/>
                      <a:pt x="14704" y="5181"/>
                    </a:cubicBezTo>
                    <a:cubicBezTo>
                      <a:pt x="14723" y="5200"/>
                      <a:pt x="14743" y="5207"/>
                      <a:pt x="14763" y="5207"/>
                    </a:cubicBezTo>
                    <a:cubicBezTo>
                      <a:pt x="14831" y="5207"/>
                      <a:pt x="14890" y="5113"/>
                      <a:pt x="14828" y="5049"/>
                    </a:cubicBezTo>
                    <a:cubicBezTo>
                      <a:pt x="14006" y="4184"/>
                      <a:pt x="13193" y="3288"/>
                      <a:pt x="12325" y="2457"/>
                    </a:cubicBezTo>
                    <a:cubicBezTo>
                      <a:pt x="12162" y="2266"/>
                      <a:pt x="12005" y="2072"/>
                      <a:pt x="11851" y="1875"/>
                    </a:cubicBezTo>
                    <a:cubicBezTo>
                      <a:pt x="11531" y="1460"/>
                      <a:pt x="11269" y="1004"/>
                      <a:pt x="11066" y="521"/>
                    </a:cubicBezTo>
                    <a:lnTo>
                      <a:pt x="11066" y="521"/>
                    </a:lnTo>
                    <a:cubicBezTo>
                      <a:pt x="11180" y="789"/>
                      <a:pt x="11836" y="1173"/>
                      <a:pt x="12060" y="1376"/>
                    </a:cubicBezTo>
                    <a:cubicBezTo>
                      <a:pt x="13689" y="2845"/>
                      <a:pt x="15098" y="4516"/>
                      <a:pt x="16967" y="5698"/>
                    </a:cubicBezTo>
                    <a:cubicBezTo>
                      <a:pt x="16980" y="5706"/>
                      <a:pt x="16994" y="5710"/>
                      <a:pt x="17007" y="5710"/>
                    </a:cubicBezTo>
                    <a:cubicBezTo>
                      <a:pt x="17073" y="5710"/>
                      <a:pt x="17133" y="5628"/>
                      <a:pt x="17087" y="5569"/>
                    </a:cubicBezTo>
                    <a:cubicBezTo>
                      <a:pt x="15678" y="3733"/>
                      <a:pt x="13732" y="2360"/>
                      <a:pt x="12537" y="359"/>
                    </a:cubicBezTo>
                    <a:lnTo>
                      <a:pt x="12537" y="359"/>
                    </a:lnTo>
                    <a:cubicBezTo>
                      <a:pt x="12795" y="788"/>
                      <a:pt x="13490" y="1202"/>
                      <a:pt x="13849" y="1570"/>
                    </a:cubicBezTo>
                    <a:cubicBezTo>
                      <a:pt x="14283" y="2008"/>
                      <a:pt x="14686" y="2475"/>
                      <a:pt x="15105" y="2931"/>
                    </a:cubicBezTo>
                    <a:cubicBezTo>
                      <a:pt x="15856" y="3750"/>
                      <a:pt x="16650" y="4507"/>
                      <a:pt x="17598" y="5095"/>
                    </a:cubicBezTo>
                    <a:cubicBezTo>
                      <a:pt x="17613" y="5104"/>
                      <a:pt x="17628" y="5108"/>
                      <a:pt x="17642" y="5108"/>
                    </a:cubicBezTo>
                    <a:cubicBezTo>
                      <a:pt x="17714" y="5108"/>
                      <a:pt x="17762" y="5006"/>
                      <a:pt x="17706" y="4947"/>
                    </a:cubicBezTo>
                    <a:cubicBezTo>
                      <a:pt x="16305" y="3559"/>
                      <a:pt x="14729" y="2337"/>
                      <a:pt x="13584" y="715"/>
                    </a:cubicBezTo>
                    <a:cubicBezTo>
                      <a:pt x="13411" y="469"/>
                      <a:pt x="13402" y="383"/>
                      <a:pt x="13475" y="383"/>
                    </a:cubicBezTo>
                    <a:cubicBezTo>
                      <a:pt x="13632" y="383"/>
                      <a:pt x="14172" y="789"/>
                      <a:pt x="14218" y="822"/>
                    </a:cubicBezTo>
                    <a:cubicBezTo>
                      <a:pt x="14591" y="1096"/>
                      <a:pt x="14914" y="1447"/>
                      <a:pt x="15240" y="1777"/>
                    </a:cubicBezTo>
                    <a:cubicBezTo>
                      <a:pt x="15936" y="2485"/>
                      <a:pt x="16681" y="3128"/>
                      <a:pt x="17441" y="3768"/>
                    </a:cubicBezTo>
                    <a:cubicBezTo>
                      <a:pt x="17856" y="4165"/>
                      <a:pt x="18300" y="4528"/>
                      <a:pt x="18768" y="4861"/>
                    </a:cubicBezTo>
                    <a:cubicBezTo>
                      <a:pt x="18782" y="4871"/>
                      <a:pt x="18796" y="4875"/>
                      <a:pt x="18810" y="4875"/>
                    </a:cubicBezTo>
                    <a:cubicBezTo>
                      <a:pt x="18881" y="4875"/>
                      <a:pt x="18939" y="4767"/>
                      <a:pt x="18872" y="4713"/>
                    </a:cubicBezTo>
                    <a:cubicBezTo>
                      <a:pt x="18444" y="4365"/>
                      <a:pt x="18013" y="4014"/>
                      <a:pt x="17586" y="3664"/>
                    </a:cubicBezTo>
                    <a:cubicBezTo>
                      <a:pt x="17515" y="3596"/>
                      <a:pt x="17441" y="3531"/>
                      <a:pt x="17370" y="3460"/>
                    </a:cubicBezTo>
                    <a:cubicBezTo>
                      <a:pt x="16871" y="2980"/>
                      <a:pt x="16428" y="2438"/>
                      <a:pt x="16007" y="1887"/>
                    </a:cubicBezTo>
                    <a:cubicBezTo>
                      <a:pt x="15837" y="1669"/>
                      <a:pt x="15517" y="949"/>
                      <a:pt x="15292" y="825"/>
                    </a:cubicBezTo>
                    <a:lnTo>
                      <a:pt x="15292" y="825"/>
                    </a:lnTo>
                    <a:cubicBezTo>
                      <a:pt x="17152" y="1838"/>
                      <a:pt x="18484" y="3750"/>
                      <a:pt x="20048" y="5135"/>
                    </a:cubicBezTo>
                    <a:cubicBezTo>
                      <a:pt x="20065" y="5151"/>
                      <a:pt x="20086" y="5157"/>
                      <a:pt x="20106" y="5157"/>
                    </a:cubicBezTo>
                    <a:cubicBezTo>
                      <a:pt x="20173" y="5157"/>
                      <a:pt x="20239" y="5085"/>
                      <a:pt x="20187" y="5021"/>
                    </a:cubicBezTo>
                    <a:cubicBezTo>
                      <a:pt x="19611" y="4304"/>
                      <a:pt x="18971" y="3651"/>
                      <a:pt x="18327" y="2996"/>
                    </a:cubicBezTo>
                    <a:cubicBezTo>
                      <a:pt x="17866" y="2528"/>
                      <a:pt x="17429" y="2048"/>
                      <a:pt x="17013" y="1540"/>
                    </a:cubicBezTo>
                    <a:cubicBezTo>
                      <a:pt x="16773" y="1242"/>
                      <a:pt x="16507" y="890"/>
                      <a:pt x="16704" y="890"/>
                    </a:cubicBezTo>
                    <a:cubicBezTo>
                      <a:pt x="16772" y="890"/>
                      <a:pt x="16895" y="932"/>
                      <a:pt x="17093" y="1032"/>
                    </a:cubicBezTo>
                    <a:cubicBezTo>
                      <a:pt x="18801" y="1894"/>
                      <a:pt x="19762" y="3808"/>
                      <a:pt x="21381" y="4824"/>
                    </a:cubicBezTo>
                    <a:cubicBezTo>
                      <a:pt x="21397" y="4834"/>
                      <a:pt x="21412" y="4839"/>
                      <a:pt x="21427" y="4839"/>
                    </a:cubicBezTo>
                    <a:cubicBezTo>
                      <a:pt x="21495" y="4839"/>
                      <a:pt x="21537" y="4737"/>
                      <a:pt x="21486" y="4676"/>
                    </a:cubicBezTo>
                    <a:lnTo>
                      <a:pt x="19706" y="2654"/>
                    </a:lnTo>
                    <a:cubicBezTo>
                      <a:pt x="19408" y="2318"/>
                      <a:pt x="19112" y="1980"/>
                      <a:pt x="18817" y="1644"/>
                    </a:cubicBezTo>
                    <a:cubicBezTo>
                      <a:pt x="18628" y="1429"/>
                      <a:pt x="18457" y="1296"/>
                      <a:pt x="18474" y="1296"/>
                    </a:cubicBezTo>
                    <a:cubicBezTo>
                      <a:pt x="18485" y="1296"/>
                      <a:pt x="18572" y="1350"/>
                      <a:pt x="18777" y="1469"/>
                    </a:cubicBezTo>
                    <a:cubicBezTo>
                      <a:pt x="20208" y="2297"/>
                      <a:pt x="21261" y="3722"/>
                      <a:pt x="22477" y="4812"/>
                    </a:cubicBezTo>
                    <a:cubicBezTo>
                      <a:pt x="22495" y="4827"/>
                      <a:pt x="22516" y="4834"/>
                      <a:pt x="22536" y="4834"/>
                    </a:cubicBezTo>
                    <a:cubicBezTo>
                      <a:pt x="22603" y="4834"/>
                      <a:pt x="22667" y="4761"/>
                      <a:pt x="22615" y="4698"/>
                    </a:cubicBezTo>
                    <a:cubicBezTo>
                      <a:pt x="21544" y="3378"/>
                      <a:pt x="20215" y="2257"/>
                      <a:pt x="19368" y="765"/>
                    </a:cubicBezTo>
                    <a:lnTo>
                      <a:pt x="19368" y="765"/>
                    </a:lnTo>
                    <a:cubicBezTo>
                      <a:pt x="19457" y="920"/>
                      <a:pt x="20123" y="1300"/>
                      <a:pt x="20347" y="1487"/>
                    </a:cubicBezTo>
                    <a:cubicBezTo>
                      <a:pt x="20762" y="1835"/>
                      <a:pt x="21144" y="2226"/>
                      <a:pt x="21535" y="2602"/>
                    </a:cubicBezTo>
                    <a:cubicBezTo>
                      <a:pt x="22117" y="3168"/>
                      <a:pt x="22717" y="3700"/>
                      <a:pt x="23391" y="4156"/>
                    </a:cubicBezTo>
                    <a:cubicBezTo>
                      <a:pt x="23405" y="4166"/>
                      <a:pt x="23420" y="4171"/>
                      <a:pt x="23435" y="4171"/>
                    </a:cubicBezTo>
                    <a:cubicBezTo>
                      <a:pt x="23496" y="4171"/>
                      <a:pt x="23546" y="4087"/>
                      <a:pt x="23511" y="4030"/>
                    </a:cubicBezTo>
                    <a:cubicBezTo>
                      <a:pt x="22692" y="2715"/>
                      <a:pt x="21319" y="1909"/>
                      <a:pt x="20377" y="699"/>
                    </a:cubicBezTo>
                    <a:cubicBezTo>
                      <a:pt x="20223" y="502"/>
                      <a:pt x="20190" y="435"/>
                      <a:pt x="20221" y="435"/>
                    </a:cubicBezTo>
                    <a:cubicBezTo>
                      <a:pt x="20269" y="435"/>
                      <a:pt x="20466" y="590"/>
                      <a:pt x="20605" y="678"/>
                    </a:cubicBezTo>
                    <a:cubicBezTo>
                      <a:pt x="21156" y="1026"/>
                      <a:pt x="21639" y="1487"/>
                      <a:pt x="22114" y="1927"/>
                    </a:cubicBezTo>
                    <a:cubicBezTo>
                      <a:pt x="22868" y="2632"/>
                      <a:pt x="23573" y="3374"/>
                      <a:pt x="24394" y="4002"/>
                    </a:cubicBezTo>
                    <a:cubicBezTo>
                      <a:pt x="24413" y="4018"/>
                      <a:pt x="24434" y="4025"/>
                      <a:pt x="24454" y="4025"/>
                    </a:cubicBezTo>
                    <a:cubicBezTo>
                      <a:pt x="24519" y="4025"/>
                      <a:pt x="24575" y="3953"/>
                      <a:pt x="24533" y="3885"/>
                    </a:cubicBezTo>
                    <a:cubicBezTo>
                      <a:pt x="24244" y="3337"/>
                      <a:pt x="23880" y="2888"/>
                      <a:pt x="23468" y="2432"/>
                    </a:cubicBezTo>
                    <a:cubicBezTo>
                      <a:pt x="23151" y="2084"/>
                      <a:pt x="22354" y="961"/>
                      <a:pt x="22030" y="819"/>
                    </a:cubicBezTo>
                    <a:lnTo>
                      <a:pt x="22030" y="819"/>
                    </a:lnTo>
                    <a:cubicBezTo>
                      <a:pt x="23563" y="1478"/>
                      <a:pt x="24705" y="2937"/>
                      <a:pt x="26057" y="3885"/>
                    </a:cubicBezTo>
                    <a:cubicBezTo>
                      <a:pt x="26072" y="3896"/>
                      <a:pt x="26087" y="3901"/>
                      <a:pt x="26101" y="3901"/>
                    </a:cubicBezTo>
                    <a:cubicBezTo>
                      <a:pt x="26168" y="3901"/>
                      <a:pt x="26217" y="3796"/>
                      <a:pt x="26161" y="3740"/>
                    </a:cubicBezTo>
                    <a:cubicBezTo>
                      <a:pt x="25696" y="3263"/>
                      <a:pt x="25216" y="2808"/>
                      <a:pt x="24736" y="2349"/>
                    </a:cubicBezTo>
                    <a:cubicBezTo>
                      <a:pt x="24398" y="2026"/>
                      <a:pt x="23961" y="1399"/>
                      <a:pt x="23586" y="1205"/>
                    </a:cubicBezTo>
                    <a:lnTo>
                      <a:pt x="23586" y="1205"/>
                    </a:lnTo>
                    <a:cubicBezTo>
                      <a:pt x="24943" y="1906"/>
                      <a:pt x="26054" y="3085"/>
                      <a:pt x="27245" y="4018"/>
                    </a:cubicBezTo>
                    <a:cubicBezTo>
                      <a:pt x="27265" y="4036"/>
                      <a:pt x="27286" y="4044"/>
                      <a:pt x="27307" y="4044"/>
                    </a:cubicBezTo>
                    <a:cubicBezTo>
                      <a:pt x="27379" y="4044"/>
                      <a:pt x="27438" y="3950"/>
                      <a:pt x="27371" y="3885"/>
                    </a:cubicBezTo>
                    <a:cubicBezTo>
                      <a:pt x="26352" y="2765"/>
                      <a:pt x="25185" y="1786"/>
                      <a:pt x="24222" y="616"/>
                    </a:cubicBezTo>
                    <a:lnTo>
                      <a:pt x="24222" y="616"/>
                    </a:lnTo>
                    <a:cubicBezTo>
                      <a:pt x="24613" y="1090"/>
                      <a:pt x="25398" y="1472"/>
                      <a:pt x="25909" y="1891"/>
                    </a:cubicBezTo>
                    <a:cubicBezTo>
                      <a:pt x="26568" y="2426"/>
                      <a:pt x="27199" y="2996"/>
                      <a:pt x="27851" y="3537"/>
                    </a:cubicBezTo>
                    <a:cubicBezTo>
                      <a:pt x="27871" y="3555"/>
                      <a:pt x="27892" y="3562"/>
                      <a:pt x="27912" y="3562"/>
                    </a:cubicBezTo>
                    <a:cubicBezTo>
                      <a:pt x="27984" y="3562"/>
                      <a:pt x="28044" y="3467"/>
                      <a:pt x="27974" y="3402"/>
                    </a:cubicBezTo>
                    <a:cubicBezTo>
                      <a:pt x="27132" y="2541"/>
                      <a:pt x="26229" y="1742"/>
                      <a:pt x="25417" y="854"/>
                    </a:cubicBezTo>
                    <a:lnTo>
                      <a:pt x="25417" y="854"/>
                    </a:lnTo>
                    <a:cubicBezTo>
                      <a:pt x="26095" y="1595"/>
                      <a:pt x="27262" y="2449"/>
                      <a:pt x="28239" y="3011"/>
                    </a:cubicBezTo>
                    <a:cubicBezTo>
                      <a:pt x="28252" y="3018"/>
                      <a:pt x="28266" y="3021"/>
                      <a:pt x="28279" y="3021"/>
                    </a:cubicBezTo>
                    <a:cubicBezTo>
                      <a:pt x="28345" y="3021"/>
                      <a:pt x="28405" y="2943"/>
                      <a:pt x="28359" y="2882"/>
                    </a:cubicBezTo>
                    <a:cubicBezTo>
                      <a:pt x="27873" y="2260"/>
                      <a:pt x="27086" y="960"/>
                      <a:pt x="26372" y="666"/>
                    </a:cubicBezTo>
                    <a:lnTo>
                      <a:pt x="26372" y="666"/>
                    </a:lnTo>
                    <a:cubicBezTo>
                      <a:pt x="27467" y="1116"/>
                      <a:pt x="28212" y="2223"/>
                      <a:pt x="29289" y="2752"/>
                    </a:cubicBezTo>
                    <a:cubicBezTo>
                      <a:pt x="29303" y="2760"/>
                      <a:pt x="29317" y="2763"/>
                      <a:pt x="29330" y="2763"/>
                    </a:cubicBezTo>
                    <a:cubicBezTo>
                      <a:pt x="29404" y="2763"/>
                      <a:pt x="29456" y="2667"/>
                      <a:pt x="29393" y="2605"/>
                    </a:cubicBezTo>
                    <a:cubicBezTo>
                      <a:pt x="29033" y="2217"/>
                      <a:pt x="28658" y="1844"/>
                      <a:pt x="28282" y="1472"/>
                    </a:cubicBezTo>
                    <a:cubicBezTo>
                      <a:pt x="28175" y="1365"/>
                      <a:pt x="27389" y="658"/>
                      <a:pt x="27419" y="658"/>
                    </a:cubicBezTo>
                    <a:cubicBezTo>
                      <a:pt x="27428" y="658"/>
                      <a:pt x="27506" y="719"/>
                      <a:pt x="27691" y="872"/>
                    </a:cubicBezTo>
                    <a:cubicBezTo>
                      <a:pt x="28510" y="1549"/>
                      <a:pt x="29184" y="2328"/>
                      <a:pt x="30141" y="2817"/>
                    </a:cubicBezTo>
                    <a:cubicBezTo>
                      <a:pt x="30154" y="2824"/>
                      <a:pt x="30168" y="2827"/>
                      <a:pt x="30181" y="2827"/>
                    </a:cubicBezTo>
                    <a:cubicBezTo>
                      <a:pt x="30247" y="2827"/>
                      <a:pt x="30307" y="2752"/>
                      <a:pt x="30261" y="2691"/>
                    </a:cubicBezTo>
                    <a:cubicBezTo>
                      <a:pt x="29929" y="2223"/>
                      <a:pt x="29513" y="1832"/>
                      <a:pt x="29116" y="1426"/>
                    </a:cubicBezTo>
                    <a:lnTo>
                      <a:pt x="29116" y="1426"/>
                    </a:lnTo>
                    <a:cubicBezTo>
                      <a:pt x="29560" y="1854"/>
                      <a:pt x="30049" y="2229"/>
                      <a:pt x="30575" y="2543"/>
                    </a:cubicBezTo>
                    <a:cubicBezTo>
                      <a:pt x="30590" y="2552"/>
                      <a:pt x="30606" y="2556"/>
                      <a:pt x="30620" y="2556"/>
                    </a:cubicBezTo>
                    <a:cubicBezTo>
                      <a:pt x="30684" y="2556"/>
                      <a:pt x="30731" y="2477"/>
                      <a:pt x="30695" y="2414"/>
                    </a:cubicBezTo>
                    <a:cubicBezTo>
                      <a:pt x="30426" y="1931"/>
                      <a:pt x="30054" y="1527"/>
                      <a:pt x="29730" y="1081"/>
                    </a:cubicBezTo>
                    <a:lnTo>
                      <a:pt x="29730" y="1081"/>
                    </a:lnTo>
                    <a:cubicBezTo>
                      <a:pt x="30026" y="1485"/>
                      <a:pt x="30726" y="1912"/>
                      <a:pt x="31108" y="2281"/>
                    </a:cubicBezTo>
                    <a:cubicBezTo>
                      <a:pt x="31124" y="2298"/>
                      <a:pt x="31144" y="2305"/>
                      <a:pt x="31165" y="2305"/>
                    </a:cubicBezTo>
                    <a:cubicBezTo>
                      <a:pt x="31222" y="2305"/>
                      <a:pt x="31281" y="2250"/>
                      <a:pt x="31256" y="2186"/>
                    </a:cubicBezTo>
                    <a:cubicBezTo>
                      <a:pt x="31209" y="2069"/>
                      <a:pt x="31160" y="1961"/>
                      <a:pt x="31105" y="1857"/>
                    </a:cubicBezTo>
                    <a:lnTo>
                      <a:pt x="31105" y="1857"/>
                    </a:lnTo>
                    <a:cubicBezTo>
                      <a:pt x="31157" y="1921"/>
                      <a:pt x="31209" y="1989"/>
                      <a:pt x="31262" y="2054"/>
                    </a:cubicBezTo>
                    <a:cubicBezTo>
                      <a:pt x="31281" y="2082"/>
                      <a:pt x="31309" y="2094"/>
                      <a:pt x="31337" y="2094"/>
                    </a:cubicBezTo>
                    <a:cubicBezTo>
                      <a:pt x="31384" y="2094"/>
                      <a:pt x="31431" y="2058"/>
                      <a:pt x="31431" y="2001"/>
                    </a:cubicBezTo>
                    <a:cubicBezTo>
                      <a:pt x="31437" y="1869"/>
                      <a:pt x="31425" y="1737"/>
                      <a:pt x="31400" y="1607"/>
                    </a:cubicBezTo>
                    <a:lnTo>
                      <a:pt x="31400" y="1607"/>
                    </a:lnTo>
                    <a:cubicBezTo>
                      <a:pt x="31415" y="1615"/>
                      <a:pt x="31430" y="1619"/>
                      <a:pt x="31445" y="1619"/>
                    </a:cubicBezTo>
                    <a:cubicBezTo>
                      <a:pt x="31493" y="1619"/>
                      <a:pt x="31536" y="1581"/>
                      <a:pt x="31536" y="1527"/>
                    </a:cubicBezTo>
                    <a:cubicBezTo>
                      <a:pt x="31496" y="1287"/>
                      <a:pt x="31512" y="1167"/>
                      <a:pt x="31582" y="1167"/>
                    </a:cubicBezTo>
                    <a:cubicBezTo>
                      <a:pt x="31644" y="1167"/>
                      <a:pt x="31748" y="1261"/>
                      <a:pt x="31896" y="1450"/>
                    </a:cubicBezTo>
                    <a:cubicBezTo>
                      <a:pt x="31902" y="1463"/>
                      <a:pt x="31911" y="1463"/>
                      <a:pt x="31920" y="1469"/>
                    </a:cubicBezTo>
                    <a:cubicBezTo>
                      <a:pt x="31936" y="1479"/>
                      <a:pt x="31953" y="1484"/>
                      <a:pt x="31970" y="1484"/>
                    </a:cubicBezTo>
                    <a:cubicBezTo>
                      <a:pt x="32032" y="1484"/>
                      <a:pt x="32092" y="1422"/>
                      <a:pt x="32047" y="1352"/>
                    </a:cubicBezTo>
                    <a:cubicBezTo>
                      <a:pt x="31988" y="1260"/>
                      <a:pt x="31920" y="1170"/>
                      <a:pt x="31847" y="1084"/>
                    </a:cubicBezTo>
                    <a:cubicBezTo>
                      <a:pt x="31754" y="976"/>
                      <a:pt x="31634" y="890"/>
                      <a:pt x="31502" y="835"/>
                    </a:cubicBezTo>
                    <a:cubicBezTo>
                      <a:pt x="31489" y="828"/>
                      <a:pt x="31475" y="825"/>
                      <a:pt x="31461" y="825"/>
                    </a:cubicBezTo>
                    <a:cubicBezTo>
                      <a:pt x="31412" y="825"/>
                      <a:pt x="31367" y="865"/>
                      <a:pt x="31369" y="921"/>
                    </a:cubicBezTo>
                    <a:cubicBezTo>
                      <a:pt x="31371" y="1099"/>
                      <a:pt x="31353" y="1166"/>
                      <a:pt x="31321" y="1166"/>
                    </a:cubicBezTo>
                    <a:cubicBezTo>
                      <a:pt x="31244" y="1166"/>
                      <a:pt x="31090" y="763"/>
                      <a:pt x="30972" y="616"/>
                    </a:cubicBezTo>
                    <a:cubicBezTo>
                      <a:pt x="30953" y="593"/>
                      <a:pt x="30923" y="582"/>
                      <a:pt x="30894" y="582"/>
                    </a:cubicBezTo>
                    <a:cubicBezTo>
                      <a:pt x="30834" y="582"/>
                      <a:pt x="30776" y="625"/>
                      <a:pt x="30809" y="693"/>
                    </a:cubicBezTo>
                    <a:cubicBezTo>
                      <a:pt x="30938" y="973"/>
                      <a:pt x="31049" y="1511"/>
                      <a:pt x="31191" y="1684"/>
                    </a:cubicBezTo>
                    <a:lnTo>
                      <a:pt x="31191" y="1684"/>
                    </a:lnTo>
                    <a:cubicBezTo>
                      <a:pt x="31009" y="1462"/>
                      <a:pt x="30815" y="1253"/>
                      <a:pt x="30609" y="1050"/>
                    </a:cubicBezTo>
                    <a:cubicBezTo>
                      <a:pt x="30588" y="1007"/>
                      <a:pt x="30551" y="973"/>
                      <a:pt x="30504" y="958"/>
                    </a:cubicBezTo>
                    <a:cubicBezTo>
                      <a:pt x="30403" y="862"/>
                      <a:pt x="30307" y="764"/>
                      <a:pt x="30197" y="678"/>
                    </a:cubicBezTo>
                    <a:cubicBezTo>
                      <a:pt x="30177" y="662"/>
                      <a:pt x="30157" y="655"/>
                      <a:pt x="30138" y="655"/>
                    </a:cubicBezTo>
                    <a:cubicBezTo>
                      <a:pt x="30067" y="655"/>
                      <a:pt x="30011" y="745"/>
                      <a:pt x="30074" y="810"/>
                    </a:cubicBezTo>
                    <a:cubicBezTo>
                      <a:pt x="30238" y="996"/>
                      <a:pt x="30968" y="1825"/>
                      <a:pt x="30914" y="1825"/>
                    </a:cubicBezTo>
                    <a:cubicBezTo>
                      <a:pt x="30899" y="1825"/>
                      <a:pt x="30833" y="1770"/>
                      <a:pt x="30692" y="1635"/>
                    </a:cubicBezTo>
                    <a:cubicBezTo>
                      <a:pt x="30348" y="1293"/>
                      <a:pt x="29957" y="1004"/>
                      <a:pt x="29535" y="767"/>
                    </a:cubicBezTo>
                    <a:cubicBezTo>
                      <a:pt x="29520" y="759"/>
                      <a:pt x="29505" y="755"/>
                      <a:pt x="29490" y="755"/>
                    </a:cubicBezTo>
                    <a:cubicBezTo>
                      <a:pt x="29425" y="755"/>
                      <a:pt x="29379" y="833"/>
                      <a:pt x="29415" y="896"/>
                    </a:cubicBezTo>
                    <a:cubicBezTo>
                      <a:pt x="29578" y="1183"/>
                      <a:pt x="29766" y="1453"/>
                      <a:pt x="29978" y="1706"/>
                    </a:cubicBezTo>
                    <a:cubicBezTo>
                      <a:pt x="30088" y="1842"/>
                      <a:pt x="30472" y="2215"/>
                      <a:pt x="30410" y="2215"/>
                    </a:cubicBezTo>
                    <a:cubicBezTo>
                      <a:pt x="30383" y="2215"/>
                      <a:pt x="30275" y="2147"/>
                      <a:pt x="30030" y="1964"/>
                    </a:cubicBezTo>
                    <a:cubicBezTo>
                      <a:pt x="29418" y="1509"/>
                      <a:pt x="28916" y="902"/>
                      <a:pt x="28353" y="379"/>
                    </a:cubicBezTo>
                    <a:cubicBezTo>
                      <a:pt x="28297" y="330"/>
                      <a:pt x="28245" y="275"/>
                      <a:pt x="28190" y="225"/>
                    </a:cubicBezTo>
                    <a:cubicBezTo>
                      <a:pt x="28170" y="208"/>
                      <a:pt x="28149" y="201"/>
                      <a:pt x="28129" y="201"/>
                    </a:cubicBezTo>
                    <a:cubicBezTo>
                      <a:pt x="28066" y="201"/>
                      <a:pt x="28015" y="274"/>
                      <a:pt x="28048" y="342"/>
                    </a:cubicBezTo>
                    <a:cubicBezTo>
                      <a:pt x="28054" y="351"/>
                      <a:pt x="28060" y="358"/>
                      <a:pt x="28067" y="367"/>
                    </a:cubicBezTo>
                    <a:cubicBezTo>
                      <a:pt x="28470" y="1146"/>
                      <a:pt x="29135" y="1681"/>
                      <a:pt x="29735" y="2309"/>
                    </a:cubicBezTo>
                    <a:cubicBezTo>
                      <a:pt x="29838" y="2417"/>
                      <a:pt x="29870" y="2461"/>
                      <a:pt x="29853" y="2461"/>
                    </a:cubicBezTo>
                    <a:cubicBezTo>
                      <a:pt x="29779" y="2461"/>
                      <a:pt x="28795" y="1639"/>
                      <a:pt x="28698" y="1552"/>
                    </a:cubicBezTo>
                    <a:cubicBezTo>
                      <a:pt x="28230" y="1127"/>
                      <a:pt x="27777" y="705"/>
                      <a:pt x="27279" y="324"/>
                    </a:cubicBezTo>
                    <a:cubicBezTo>
                      <a:pt x="27248" y="299"/>
                      <a:pt x="27220" y="275"/>
                      <a:pt x="27192" y="253"/>
                    </a:cubicBezTo>
                    <a:cubicBezTo>
                      <a:pt x="27174" y="241"/>
                      <a:pt x="27155" y="235"/>
                      <a:pt x="27136" y="235"/>
                    </a:cubicBezTo>
                    <a:cubicBezTo>
                      <a:pt x="27092" y="235"/>
                      <a:pt x="27051" y="264"/>
                      <a:pt x="27039" y="308"/>
                    </a:cubicBezTo>
                    <a:cubicBezTo>
                      <a:pt x="27035" y="330"/>
                      <a:pt x="27042" y="351"/>
                      <a:pt x="27054" y="367"/>
                    </a:cubicBezTo>
                    <a:cubicBezTo>
                      <a:pt x="27574" y="1025"/>
                      <a:pt x="28317" y="2066"/>
                      <a:pt x="29033" y="2423"/>
                    </a:cubicBezTo>
                    <a:lnTo>
                      <a:pt x="29033" y="2423"/>
                    </a:lnTo>
                    <a:cubicBezTo>
                      <a:pt x="27960" y="1892"/>
                      <a:pt x="27274" y="842"/>
                      <a:pt x="26149" y="379"/>
                    </a:cubicBezTo>
                    <a:cubicBezTo>
                      <a:pt x="26135" y="372"/>
                      <a:pt x="26121" y="369"/>
                      <a:pt x="26108" y="369"/>
                    </a:cubicBezTo>
                    <a:cubicBezTo>
                      <a:pt x="26034" y="369"/>
                      <a:pt x="25982" y="467"/>
                      <a:pt x="26044" y="527"/>
                    </a:cubicBezTo>
                    <a:cubicBezTo>
                      <a:pt x="26408" y="927"/>
                      <a:pt x="26777" y="1321"/>
                      <a:pt x="27143" y="1721"/>
                    </a:cubicBezTo>
                    <a:cubicBezTo>
                      <a:pt x="27397" y="1998"/>
                      <a:pt x="28083" y="2636"/>
                      <a:pt x="27987" y="2636"/>
                    </a:cubicBezTo>
                    <a:cubicBezTo>
                      <a:pt x="27945" y="2636"/>
                      <a:pt x="27756" y="2516"/>
                      <a:pt x="27322" y="2195"/>
                    </a:cubicBezTo>
                    <a:cubicBezTo>
                      <a:pt x="26577" y="1647"/>
                      <a:pt x="25918" y="1010"/>
                      <a:pt x="25124" y="524"/>
                    </a:cubicBezTo>
                    <a:cubicBezTo>
                      <a:pt x="25107" y="514"/>
                      <a:pt x="25092" y="509"/>
                      <a:pt x="25077" y="509"/>
                    </a:cubicBezTo>
                    <a:cubicBezTo>
                      <a:pt x="25008" y="509"/>
                      <a:pt x="24968" y="610"/>
                      <a:pt x="25019" y="672"/>
                    </a:cubicBezTo>
                    <a:cubicBezTo>
                      <a:pt x="25379" y="1090"/>
                      <a:pt x="25761" y="1487"/>
                      <a:pt x="26152" y="1875"/>
                    </a:cubicBezTo>
                    <a:cubicBezTo>
                      <a:pt x="25450" y="1293"/>
                      <a:pt x="24733" y="733"/>
                      <a:pt x="23945" y="259"/>
                    </a:cubicBezTo>
                    <a:cubicBezTo>
                      <a:pt x="23932" y="251"/>
                      <a:pt x="23918" y="248"/>
                      <a:pt x="23904" y="248"/>
                    </a:cubicBezTo>
                    <a:cubicBezTo>
                      <a:pt x="23838" y="248"/>
                      <a:pt x="23779" y="327"/>
                      <a:pt x="23825" y="388"/>
                    </a:cubicBezTo>
                    <a:cubicBezTo>
                      <a:pt x="24625" y="1460"/>
                      <a:pt x="25610" y="2355"/>
                      <a:pt x="26549" y="3294"/>
                    </a:cubicBezTo>
                    <a:cubicBezTo>
                      <a:pt x="25644" y="2411"/>
                      <a:pt x="24496" y="1475"/>
                      <a:pt x="23314" y="862"/>
                    </a:cubicBezTo>
                    <a:cubicBezTo>
                      <a:pt x="23298" y="854"/>
                      <a:pt x="23283" y="851"/>
                      <a:pt x="23269" y="851"/>
                    </a:cubicBezTo>
                    <a:cubicBezTo>
                      <a:pt x="23196" y="851"/>
                      <a:pt x="23155" y="946"/>
                      <a:pt x="23209" y="1010"/>
                    </a:cubicBezTo>
                    <a:cubicBezTo>
                      <a:pt x="23653" y="1527"/>
                      <a:pt x="24124" y="2011"/>
                      <a:pt x="24613" y="2488"/>
                    </a:cubicBezTo>
                    <a:cubicBezTo>
                      <a:pt x="24693" y="2565"/>
                      <a:pt x="24773" y="2642"/>
                      <a:pt x="24853" y="2715"/>
                    </a:cubicBezTo>
                    <a:cubicBezTo>
                      <a:pt x="23883" y="1891"/>
                      <a:pt x="22966" y="1029"/>
                      <a:pt x="21778" y="518"/>
                    </a:cubicBezTo>
                    <a:cubicBezTo>
                      <a:pt x="21766" y="512"/>
                      <a:pt x="21753" y="510"/>
                      <a:pt x="21741" y="510"/>
                    </a:cubicBezTo>
                    <a:cubicBezTo>
                      <a:pt x="21674" y="510"/>
                      <a:pt x="21611" y="580"/>
                      <a:pt x="21658" y="647"/>
                    </a:cubicBezTo>
                    <a:cubicBezTo>
                      <a:pt x="22006" y="1152"/>
                      <a:pt x="22406" y="1592"/>
                      <a:pt x="22831" y="2035"/>
                    </a:cubicBezTo>
                    <a:cubicBezTo>
                      <a:pt x="23089" y="2300"/>
                      <a:pt x="23345" y="2568"/>
                      <a:pt x="23591" y="2842"/>
                    </a:cubicBezTo>
                    <a:cubicBezTo>
                      <a:pt x="23601" y="2851"/>
                      <a:pt x="24333" y="3628"/>
                      <a:pt x="24243" y="3628"/>
                    </a:cubicBezTo>
                    <a:cubicBezTo>
                      <a:pt x="24218" y="3628"/>
                      <a:pt x="24127" y="3567"/>
                      <a:pt x="23936" y="3408"/>
                    </a:cubicBezTo>
                    <a:cubicBezTo>
                      <a:pt x="22603" y="2306"/>
                      <a:pt x="21547" y="961"/>
                      <a:pt x="20005" y="124"/>
                    </a:cubicBezTo>
                    <a:cubicBezTo>
                      <a:pt x="19990" y="115"/>
                      <a:pt x="19975" y="112"/>
                      <a:pt x="19961" y="112"/>
                    </a:cubicBezTo>
                    <a:cubicBezTo>
                      <a:pt x="19898" y="112"/>
                      <a:pt x="19853" y="187"/>
                      <a:pt x="19888" y="250"/>
                    </a:cubicBezTo>
                    <a:cubicBezTo>
                      <a:pt x="20602" y="1530"/>
                      <a:pt x="21840" y="2340"/>
                      <a:pt x="22821" y="3396"/>
                    </a:cubicBezTo>
                    <a:cubicBezTo>
                      <a:pt x="23157" y="3755"/>
                      <a:pt x="23257" y="3878"/>
                      <a:pt x="23235" y="3878"/>
                    </a:cubicBezTo>
                    <a:cubicBezTo>
                      <a:pt x="23192" y="3878"/>
                      <a:pt x="22692" y="3417"/>
                      <a:pt x="22554" y="3303"/>
                    </a:cubicBezTo>
                    <a:cubicBezTo>
                      <a:pt x="22135" y="2959"/>
                      <a:pt x="21750" y="2565"/>
                      <a:pt x="21359" y="2189"/>
                    </a:cubicBezTo>
                    <a:cubicBezTo>
                      <a:pt x="20685" y="1533"/>
                      <a:pt x="19999" y="918"/>
                      <a:pt x="19189" y="435"/>
                    </a:cubicBezTo>
                    <a:cubicBezTo>
                      <a:pt x="19174" y="426"/>
                      <a:pt x="19159" y="422"/>
                      <a:pt x="19145" y="422"/>
                    </a:cubicBezTo>
                    <a:cubicBezTo>
                      <a:pt x="19082" y="422"/>
                      <a:pt x="19041" y="503"/>
                      <a:pt x="19069" y="564"/>
                    </a:cubicBezTo>
                    <a:cubicBezTo>
                      <a:pt x="19463" y="1389"/>
                      <a:pt x="20027" y="2131"/>
                      <a:pt x="20651" y="2811"/>
                    </a:cubicBezTo>
                    <a:cubicBezTo>
                      <a:pt x="19919" y="2097"/>
                      <a:pt x="19152" y="1423"/>
                      <a:pt x="18201" y="958"/>
                    </a:cubicBezTo>
                    <a:cubicBezTo>
                      <a:pt x="18186" y="951"/>
                      <a:pt x="18172" y="947"/>
                      <a:pt x="18158" y="947"/>
                    </a:cubicBezTo>
                    <a:cubicBezTo>
                      <a:pt x="18086" y="947"/>
                      <a:pt x="18043" y="1041"/>
                      <a:pt x="18100" y="1106"/>
                    </a:cubicBezTo>
                    <a:lnTo>
                      <a:pt x="20174" y="3463"/>
                    </a:lnTo>
                    <a:lnTo>
                      <a:pt x="20768" y="4141"/>
                    </a:lnTo>
                    <a:lnTo>
                      <a:pt x="20830" y="4215"/>
                    </a:lnTo>
                    <a:cubicBezTo>
                      <a:pt x="20531" y="3968"/>
                      <a:pt x="20245" y="3704"/>
                      <a:pt x="19977" y="3427"/>
                    </a:cubicBezTo>
                    <a:cubicBezTo>
                      <a:pt x="18860" y="2309"/>
                      <a:pt x="17872" y="973"/>
                      <a:pt x="16290" y="527"/>
                    </a:cubicBezTo>
                    <a:cubicBezTo>
                      <a:pt x="16282" y="525"/>
                      <a:pt x="16275" y="524"/>
                      <a:pt x="16268" y="524"/>
                    </a:cubicBezTo>
                    <a:cubicBezTo>
                      <a:pt x="16202" y="524"/>
                      <a:pt x="16158" y="607"/>
                      <a:pt x="16194" y="662"/>
                    </a:cubicBezTo>
                    <a:cubicBezTo>
                      <a:pt x="16582" y="1296"/>
                      <a:pt x="17032" y="1860"/>
                      <a:pt x="17521" y="2405"/>
                    </a:cubicBezTo>
                    <a:cubicBezTo>
                      <a:pt x="16779" y="1681"/>
                      <a:pt x="16000" y="1007"/>
                      <a:pt x="15080" y="505"/>
                    </a:cubicBezTo>
                    <a:cubicBezTo>
                      <a:pt x="15066" y="499"/>
                      <a:pt x="15052" y="496"/>
                      <a:pt x="15039" y="496"/>
                    </a:cubicBezTo>
                    <a:cubicBezTo>
                      <a:pt x="14973" y="496"/>
                      <a:pt x="14921" y="571"/>
                      <a:pt x="14960" y="635"/>
                    </a:cubicBezTo>
                    <a:cubicBezTo>
                      <a:pt x="15366" y="1321"/>
                      <a:pt x="15822" y="1971"/>
                      <a:pt x="16330" y="2583"/>
                    </a:cubicBezTo>
                    <a:cubicBezTo>
                      <a:pt x="16080" y="2358"/>
                      <a:pt x="15834" y="2128"/>
                      <a:pt x="15597" y="1887"/>
                    </a:cubicBezTo>
                    <a:cubicBezTo>
                      <a:pt x="14868" y="1155"/>
                      <a:pt x="14181" y="388"/>
                      <a:pt x="13165" y="74"/>
                    </a:cubicBezTo>
                    <a:cubicBezTo>
                      <a:pt x="13157" y="72"/>
                      <a:pt x="13149" y="71"/>
                      <a:pt x="13141" y="71"/>
                    </a:cubicBezTo>
                    <a:cubicBezTo>
                      <a:pt x="13075" y="71"/>
                      <a:pt x="13037" y="155"/>
                      <a:pt x="13070" y="213"/>
                    </a:cubicBezTo>
                    <a:cubicBezTo>
                      <a:pt x="13304" y="622"/>
                      <a:pt x="13569" y="1013"/>
                      <a:pt x="13861" y="1380"/>
                    </a:cubicBezTo>
                    <a:cubicBezTo>
                      <a:pt x="13387" y="884"/>
                      <a:pt x="12895" y="413"/>
                      <a:pt x="12334" y="16"/>
                    </a:cubicBezTo>
                    <a:cubicBezTo>
                      <a:pt x="12319" y="5"/>
                      <a:pt x="12304" y="0"/>
                      <a:pt x="122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0" name="Google Shape;1460;p35"/>
            <p:cNvSpPr/>
            <p:nvPr/>
          </p:nvSpPr>
          <p:spPr>
            <a:xfrm>
              <a:off x="2307100" y="5345200"/>
              <a:ext cx="425" cy="250"/>
            </a:xfrm>
            <a:custGeom>
              <a:avLst/>
              <a:gdLst/>
              <a:ahLst/>
              <a:cxnLst/>
              <a:rect l="l" t="t" r="r" b="b"/>
              <a:pathLst>
                <a:path w="17" h="10" extrusionOk="0">
                  <a:moveTo>
                    <a:pt x="16" y="9"/>
                  </a:moveTo>
                  <a:cubicBezTo>
                    <a:pt x="13" y="6"/>
                    <a:pt x="7" y="3"/>
                    <a:pt x="1" y="0"/>
                  </a:cubicBezTo>
                  <a:cubicBezTo>
                    <a:pt x="7" y="3"/>
                    <a:pt x="13" y="6"/>
                    <a:pt x="1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2303400" y="5247000"/>
              <a:ext cx="950" cy="725"/>
            </a:xfrm>
            <a:custGeom>
              <a:avLst/>
              <a:gdLst/>
              <a:ahLst/>
              <a:cxnLst/>
              <a:rect l="l" t="t" r="r" b="b"/>
              <a:pathLst>
                <a:path w="38" h="29" extrusionOk="0">
                  <a:moveTo>
                    <a:pt x="38" y="1"/>
                  </a:moveTo>
                  <a:cubicBezTo>
                    <a:pt x="26" y="10"/>
                    <a:pt x="10" y="16"/>
                    <a:pt x="1" y="28"/>
                  </a:cubicBezTo>
                  <a:cubicBezTo>
                    <a:pt x="13" y="19"/>
                    <a:pt x="26" y="10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5"/>
          <p:cNvGrpSpPr/>
          <p:nvPr/>
        </p:nvGrpSpPr>
        <p:grpSpPr>
          <a:xfrm>
            <a:off x="5448826" y="2757567"/>
            <a:ext cx="378841" cy="349156"/>
            <a:chOff x="2299025" y="5091625"/>
            <a:chExt cx="435500" cy="401375"/>
          </a:xfrm>
        </p:grpSpPr>
        <p:sp>
          <p:nvSpPr>
            <p:cNvPr id="1463" name="Google Shape;1463;p35"/>
            <p:cNvSpPr/>
            <p:nvPr/>
          </p:nvSpPr>
          <p:spPr>
            <a:xfrm>
              <a:off x="2716350" y="5265075"/>
              <a:ext cx="18175" cy="94500"/>
            </a:xfrm>
            <a:custGeom>
              <a:avLst/>
              <a:gdLst/>
              <a:ahLst/>
              <a:cxnLst/>
              <a:rect l="l" t="t" r="r" b="b"/>
              <a:pathLst>
                <a:path w="727" h="3780" extrusionOk="0">
                  <a:moveTo>
                    <a:pt x="721" y="1"/>
                  </a:moveTo>
                  <a:cubicBezTo>
                    <a:pt x="718" y="191"/>
                    <a:pt x="570" y="399"/>
                    <a:pt x="341" y="399"/>
                  </a:cubicBezTo>
                  <a:cubicBezTo>
                    <a:pt x="317" y="399"/>
                    <a:pt x="293" y="396"/>
                    <a:pt x="268" y="392"/>
                  </a:cubicBezTo>
                  <a:cubicBezTo>
                    <a:pt x="179" y="376"/>
                    <a:pt x="89" y="364"/>
                    <a:pt x="0" y="349"/>
                  </a:cubicBezTo>
                  <a:lnTo>
                    <a:pt x="0" y="3067"/>
                  </a:lnTo>
                  <a:lnTo>
                    <a:pt x="40" y="3067"/>
                  </a:lnTo>
                  <a:cubicBezTo>
                    <a:pt x="440" y="3067"/>
                    <a:pt x="496" y="3596"/>
                    <a:pt x="213" y="3750"/>
                  </a:cubicBezTo>
                  <a:cubicBezTo>
                    <a:pt x="261" y="3769"/>
                    <a:pt x="314" y="3779"/>
                    <a:pt x="366" y="3779"/>
                  </a:cubicBezTo>
                  <a:cubicBezTo>
                    <a:pt x="547" y="3779"/>
                    <a:pt x="727" y="3664"/>
                    <a:pt x="727" y="3430"/>
                  </a:cubicBezTo>
                  <a:lnTo>
                    <a:pt x="727" y="41"/>
                  </a:lnTo>
                  <a:cubicBezTo>
                    <a:pt x="727" y="29"/>
                    <a:pt x="724" y="13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2299025" y="5248000"/>
              <a:ext cx="23025" cy="96300"/>
            </a:xfrm>
            <a:custGeom>
              <a:avLst/>
              <a:gdLst/>
              <a:ahLst/>
              <a:cxnLst/>
              <a:rect l="l" t="t" r="r" b="b"/>
              <a:pathLst>
                <a:path w="921" h="3852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02" y="65"/>
                    <a:pt x="68" y="151"/>
                    <a:pt x="71" y="241"/>
                  </a:cubicBezTo>
                  <a:cubicBezTo>
                    <a:pt x="77" y="1373"/>
                    <a:pt x="204" y="2497"/>
                    <a:pt x="213" y="3630"/>
                  </a:cubicBezTo>
                  <a:cubicBezTo>
                    <a:pt x="213" y="3710"/>
                    <a:pt x="244" y="3790"/>
                    <a:pt x="296" y="3851"/>
                  </a:cubicBezTo>
                  <a:cubicBezTo>
                    <a:pt x="148" y="3639"/>
                    <a:pt x="241" y="3266"/>
                    <a:pt x="576" y="3266"/>
                  </a:cubicBezTo>
                  <a:cubicBezTo>
                    <a:pt x="647" y="3266"/>
                    <a:pt x="721" y="3266"/>
                    <a:pt x="792" y="3270"/>
                  </a:cubicBezTo>
                  <a:cubicBezTo>
                    <a:pt x="776" y="3236"/>
                    <a:pt x="779" y="3199"/>
                    <a:pt x="804" y="3171"/>
                  </a:cubicBezTo>
                  <a:cubicBezTo>
                    <a:pt x="844" y="3131"/>
                    <a:pt x="884" y="3091"/>
                    <a:pt x="921" y="3048"/>
                  </a:cubicBezTo>
                  <a:cubicBezTo>
                    <a:pt x="915" y="2866"/>
                    <a:pt x="909" y="2688"/>
                    <a:pt x="899" y="2506"/>
                  </a:cubicBezTo>
                  <a:cubicBezTo>
                    <a:pt x="829" y="2568"/>
                    <a:pt x="761" y="2632"/>
                    <a:pt x="690" y="2694"/>
                  </a:cubicBezTo>
                  <a:cubicBezTo>
                    <a:pt x="671" y="2713"/>
                    <a:pt x="649" y="2721"/>
                    <a:pt x="628" y="2721"/>
                  </a:cubicBezTo>
                  <a:cubicBezTo>
                    <a:pt x="567" y="2721"/>
                    <a:pt x="512" y="2653"/>
                    <a:pt x="548" y="2586"/>
                  </a:cubicBezTo>
                  <a:cubicBezTo>
                    <a:pt x="644" y="2386"/>
                    <a:pt x="761" y="2204"/>
                    <a:pt x="872" y="2023"/>
                  </a:cubicBezTo>
                  <a:cubicBezTo>
                    <a:pt x="869" y="1940"/>
                    <a:pt x="862" y="1860"/>
                    <a:pt x="859" y="1780"/>
                  </a:cubicBezTo>
                  <a:cubicBezTo>
                    <a:pt x="847" y="1798"/>
                    <a:pt x="835" y="1817"/>
                    <a:pt x="825" y="1829"/>
                  </a:cubicBezTo>
                  <a:cubicBezTo>
                    <a:pt x="808" y="1860"/>
                    <a:pt x="782" y="1873"/>
                    <a:pt x="755" y="1873"/>
                  </a:cubicBezTo>
                  <a:cubicBezTo>
                    <a:pt x="694" y="1873"/>
                    <a:pt x="630" y="1807"/>
                    <a:pt x="668" y="1737"/>
                  </a:cubicBezTo>
                  <a:cubicBezTo>
                    <a:pt x="727" y="1635"/>
                    <a:pt x="785" y="1555"/>
                    <a:pt x="841" y="1466"/>
                  </a:cubicBezTo>
                  <a:cubicBezTo>
                    <a:pt x="825" y="1176"/>
                    <a:pt x="816" y="887"/>
                    <a:pt x="807" y="601"/>
                  </a:cubicBezTo>
                  <a:cubicBezTo>
                    <a:pt x="684" y="601"/>
                    <a:pt x="561" y="604"/>
                    <a:pt x="435" y="604"/>
                  </a:cubicBezTo>
                  <a:cubicBezTo>
                    <a:pt x="90" y="604"/>
                    <a:pt x="1" y="207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2319525" y="5303100"/>
              <a:ext cx="1700" cy="2325"/>
            </a:xfrm>
            <a:custGeom>
              <a:avLst/>
              <a:gdLst/>
              <a:ahLst/>
              <a:cxnLst/>
              <a:rect l="l" t="t" r="r" b="b"/>
              <a:pathLst>
                <a:path w="68" h="93" extrusionOk="0">
                  <a:moveTo>
                    <a:pt x="64" y="0"/>
                  </a:moveTo>
                  <a:cubicBezTo>
                    <a:pt x="23" y="56"/>
                    <a:pt x="1" y="93"/>
                    <a:pt x="16" y="93"/>
                  </a:cubicBezTo>
                  <a:cubicBezTo>
                    <a:pt x="24" y="93"/>
                    <a:pt x="40" y="84"/>
                    <a:pt x="67" y="65"/>
                  </a:cubicBezTo>
                  <a:cubicBezTo>
                    <a:pt x="67" y="44"/>
                    <a:pt x="64" y="22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2470175" y="5161350"/>
              <a:ext cx="2950" cy="2575"/>
            </a:xfrm>
            <a:custGeom>
              <a:avLst/>
              <a:gdLst/>
              <a:ahLst/>
              <a:cxnLst/>
              <a:rect l="l" t="t" r="r" b="b"/>
              <a:pathLst>
                <a:path w="118" h="103" extrusionOk="0">
                  <a:moveTo>
                    <a:pt x="105" y="1"/>
                  </a:moveTo>
                  <a:cubicBezTo>
                    <a:pt x="68" y="31"/>
                    <a:pt x="34" y="68"/>
                    <a:pt x="0" y="102"/>
                  </a:cubicBezTo>
                  <a:cubicBezTo>
                    <a:pt x="40" y="90"/>
                    <a:pt x="77" y="81"/>
                    <a:pt x="117" y="65"/>
                  </a:cubicBezTo>
                  <a:cubicBezTo>
                    <a:pt x="111" y="44"/>
                    <a:pt x="108" y="22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2429175" y="5091625"/>
              <a:ext cx="153975" cy="123075"/>
            </a:xfrm>
            <a:custGeom>
              <a:avLst/>
              <a:gdLst/>
              <a:ahLst/>
              <a:cxnLst/>
              <a:rect l="l" t="t" r="r" b="b"/>
              <a:pathLst>
                <a:path w="6159" h="4923" extrusionOk="0">
                  <a:moveTo>
                    <a:pt x="3772" y="683"/>
                  </a:moveTo>
                  <a:cubicBezTo>
                    <a:pt x="3814" y="683"/>
                    <a:pt x="3853" y="713"/>
                    <a:pt x="3860" y="758"/>
                  </a:cubicBezTo>
                  <a:cubicBezTo>
                    <a:pt x="4180" y="823"/>
                    <a:pt x="4478" y="967"/>
                    <a:pt x="4728" y="1180"/>
                  </a:cubicBezTo>
                  <a:cubicBezTo>
                    <a:pt x="4730" y="1180"/>
                    <a:pt x="4732" y="1180"/>
                    <a:pt x="4733" y="1180"/>
                  </a:cubicBezTo>
                  <a:cubicBezTo>
                    <a:pt x="4792" y="1180"/>
                    <a:pt x="4841" y="1224"/>
                    <a:pt x="4832" y="1275"/>
                  </a:cubicBezTo>
                  <a:cubicBezTo>
                    <a:pt x="5165" y="1611"/>
                    <a:pt x="5319" y="2085"/>
                    <a:pt x="5242" y="2553"/>
                  </a:cubicBezTo>
                  <a:cubicBezTo>
                    <a:pt x="5094" y="3584"/>
                    <a:pt x="4140" y="4150"/>
                    <a:pt x="3170" y="4193"/>
                  </a:cubicBezTo>
                  <a:cubicBezTo>
                    <a:pt x="3069" y="4172"/>
                    <a:pt x="2967" y="4147"/>
                    <a:pt x="2868" y="4113"/>
                  </a:cubicBezTo>
                  <a:cubicBezTo>
                    <a:pt x="2862" y="4116"/>
                    <a:pt x="2856" y="4119"/>
                    <a:pt x="2850" y="4122"/>
                  </a:cubicBezTo>
                  <a:cubicBezTo>
                    <a:pt x="2837" y="4128"/>
                    <a:pt x="2824" y="4131"/>
                    <a:pt x="2811" y="4131"/>
                  </a:cubicBezTo>
                  <a:cubicBezTo>
                    <a:pt x="2763" y="4131"/>
                    <a:pt x="2718" y="4095"/>
                    <a:pt x="2718" y="4039"/>
                  </a:cubicBezTo>
                  <a:cubicBezTo>
                    <a:pt x="2539" y="3959"/>
                    <a:pt x="2376" y="3852"/>
                    <a:pt x="2237" y="3716"/>
                  </a:cubicBezTo>
                  <a:cubicBezTo>
                    <a:pt x="2191" y="3735"/>
                    <a:pt x="2148" y="3753"/>
                    <a:pt x="2105" y="3768"/>
                  </a:cubicBezTo>
                  <a:cubicBezTo>
                    <a:pt x="2095" y="3772"/>
                    <a:pt x="2086" y="3773"/>
                    <a:pt x="2077" y="3773"/>
                  </a:cubicBezTo>
                  <a:cubicBezTo>
                    <a:pt x="2003" y="3773"/>
                    <a:pt x="1958" y="3672"/>
                    <a:pt x="2016" y="3614"/>
                  </a:cubicBezTo>
                  <a:cubicBezTo>
                    <a:pt x="2040" y="3593"/>
                    <a:pt x="2065" y="3571"/>
                    <a:pt x="2087" y="3547"/>
                  </a:cubicBezTo>
                  <a:cubicBezTo>
                    <a:pt x="1967" y="3390"/>
                    <a:pt x="1871" y="3214"/>
                    <a:pt x="1810" y="3027"/>
                  </a:cubicBezTo>
                  <a:cubicBezTo>
                    <a:pt x="1668" y="3082"/>
                    <a:pt x="1523" y="3125"/>
                    <a:pt x="1379" y="3162"/>
                  </a:cubicBezTo>
                  <a:cubicBezTo>
                    <a:pt x="1369" y="3165"/>
                    <a:pt x="1359" y="3166"/>
                    <a:pt x="1350" y="3166"/>
                  </a:cubicBezTo>
                  <a:cubicBezTo>
                    <a:pt x="1272" y="3166"/>
                    <a:pt x="1239" y="3075"/>
                    <a:pt x="1286" y="3011"/>
                  </a:cubicBezTo>
                  <a:cubicBezTo>
                    <a:pt x="1413" y="2854"/>
                    <a:pt x="1554" y="2710"/>
                    <a:pt x="1711" y="2577"/>
                  </a:cubicBezTo>
                  <a:cubicBezTo>
                    <a:pt x="1699" y="2451"/>
                    <a:pt x="1702" y="2322"/>
                    <a:pt x="1717" y="2192"/>
                  </a:cubicBezTo>
                  <a:cubicBezTo>
                    <a:pt x="1631" y="2192"/>
                    <a:pt x="1594" y="2079"/>
                    <a:pt x="1668" y="2029"/>
                  </a:cubicBezTo>
                  <a:cubicBezTo>
                    <a:pt x="1696" y="2011"/>
                    <a:pt x="1723" y="1992"/>
                    <a:pt x="1754" y="1974"/>
                  </a:cubicBezTo>
                  <a:cubicBezTo>
                    <a:pt x="1915" y="1290"/>
                    <a:pt x="2469" y="712"/>
                    <a:pt x="3404" y="712"/>
                  </a:cubicBezTo>
                  <a:cubicBezTo>
                    <a:pt x="3416" y="712"/>
                    <a:pt x="3429" y="712"/>
                    <a:pt x="3441" y="712"/>
                  </a:cubicBezTo>
                  <a:cubicBezTo>
                    <a:pt x="3518" y="715"/>
                    <a:pt x="3595" y="721"/>
                    <a:pt x="3672" y="733"/>
                  </a:cubicBezTo>
                  <a:lnTo>
                    <a:pt x="3727" y="696"/>
                  </a:lnTo>
                  <a:cubicBezTo>
                    <a:pt x="3741" y="687"/>
                    <a:pt x="3757" y="683"/>
                    <a:pt x="3772" y="683"/>
                  </a:cubicBezTo>
                  <a:close/>
                  <a:moveTo>
                    <a:pt x="3415" y="1"/>
                  </a:moveTo>
                  <a:cubicBezTo>
                    <a:pt x="560" y="1"/>
                    <a:pt x="0" y="4336"/>
                    <a:pt x="2979" y="4892"/>
                  </a:cubicBezTo>
                  <a:cubicBezTo>
                    <a:pt x="2985" y="4895"/>
                    <a:pt x="2992" y="4895"/>
                    <a:pt x="2998" y="4898"/>
                  </a:cubicBezTo>
                  <a:cubicBezTo>
                    <a:pt x="3013" y="4901"/>
                    <a:pt x="3025" y="4907"/>
                    <a:pt x="3041" y="4907"/>
                  </a:cubicBezTo>
                  <a:lnTo>
                    <a:pt x="3059" y="4907"/>
                  </a:lnTo>
                  <a:cubicBezTo>
                    <a:pt x="3084" y="4917"/>
                    <a:pt x="3109" y="4920"/>
                    <a:pt x="3136" y="4923"/>
                  </a:cubicBezTo>
                  <a:cubicBezTo>
                    <a:pt x="4512" y="4880"/>
                    <a:pt x="5756" y="4036"/>
                    <a:pt x="5962" y="2611"/>
                  </a:cubicBezTo>
                  <a:cubicBezTo>
                    <a:pt x="6159" y="1250"/>
                    <a:pt x="5119" y="201"/>
                    <a:pt x="3820" y="28"/>
                  </a:cubicBezTo>
                  <a:cubicBezTo>
                    <a:pt x="3680" y="10"/>
                    <a:pt x="3545" y="1"/>
                    <a:pt x="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2299025" y="5242625"/>
              <a:ext cx="435350" cy="32400"/>
            </a:xfrm>
            <a:custGeom>
              <a:avLst/>
              <a:gdLst/>
              <a:ahLst/>
              <a:cxnLst/>
              <a:rect l="l" t="t" r="r" b="b"/>
              <a:pathLst>
                <a:path w="17414" h="1296" extrusionOk="0">
                  <a:moveTo>
                    <a:pt x="6845" y="1"/>
                  </a:moveTo>
                  <a:cubicBezTo>
                    <a:pt x="4709" y="1"/>
                    <a:pt x="2568" y="88"/>
                    <a:pt x="438" y="92"/>
                  </a:cubicBezTo>
                  <a:cubicBezTo>
                    <a:pt x="355" y="92"/>
                    <a:pt x="274" y="123"/>
                    <a:pt x="213" y="176"/>
                  </a:cubicBezTo>
                  <a:cubicBezTo>
                    <a:pt x="204" y="185"/>
                    <a:pt x="188" y="194"/>
                    <a:pt x="176" y="203"/>
                  </a:cubicBezTo>
                  <a:cubicBezTo>
                    <a:pt x="173" y="206"/>
                    <a:pt x="170" y="212"/>
                    <a:pt x="167" y="216"/>
                  </a:cubicBezTo>
                  <a:cubicBezTo>
                    <a:pt x="1" y="422"/>
                    <a:pt x="90" y="819"/>
                    <a:pt x="435" y="819"/>
                  </a:cubicBezTo>
                  <a:cubicBezTo>
                    <a:pt x="561" y="819"/>
                    <a:pt x="684" y="816"/>
                    <a:pt x="807" y="816"/>
                  </a:cubicBezTo>
                  <a:cubicBezTo>
                    <a:pt x="1099" y="816"/>
                    <a:pt x="1389" y="810"/>
                    <a:pt x="1678" y="807"/>
                  </a:cubicBezTo>
                  <a:cubicBezTo>
                    <a:pt x="1792" y="727"/>
                    <a:pt x="1909" y="653"/>
                    <a:pt x="2035" y="588"/>
                  </a:cubicBezTo>
                  <a:cubicBezTo>
                    <a:pt x="2048" y="582"/>
                    <a:pt x="2061" y="579"/>
                    <a:pt x="2074" y="579"/>
                  </a:cubicBezTo>
                  <a:cubicBezTo>
                    <a:pt x="2140" y="579"/>
                    <a:pt x="2204" y="648"/>
                    <a:pt x="2158" y="714"/>
                  </a:cubicBezTo>
                  <a:cubicBezTo>
                    <a:pt x="2137" y="745"/>
                    <a:pt x="2112" y="773"/>
                    <a:pt x="2091" y="803"/>
                  </a:cubicBezTo>
                  <a:cubicBezTo>
                    <a:pt x="2426" y="797"/>
                    <a:pt x="2765" y="797"/>
                    <a:pt x="3100" y="791"/>
                  </a:cubicBezTo>
                  <a:cubicBezTo>
                    <a:pt x="3149" y="767"/>
                    <a:pt x="3193" y="736"/>
                    <a:pt x="3242" y="711"/>
                  </a:cubicBezTo>
                  <a:cubicBezTo>
                    <a:pt x="3256" y="704"/>
                    <a:pt x="3271" y="701"/>
                    <a:pt x="3286" y="701"/>
                  </a:cubicBezTo>
                  <a:cubicBezTo>
                    <a:pt x="3333" y="701"/>
                    <a:pt x="3376" y="736"/>
                    <a:pt x="3380" y="788"/>
                  </a:cubicBezTo>
                  <a:cubicBezTo>
                    <a:pt x="3710" y="782"/>
                    <a:pt x="4039" y="776"/>
                    <a:pt x="4368" y="773"/>
                  </a:cubicBezTo>
                  <a:cubicBezTo>
                    <a:pt x="4396" y="751"/>
                    <a:pt x="4424" y="730"/>
                    <a:pt x="4455" y="708"/>
                  </a:cubicBezTo>
                  <a:cubicBezTo>
                    <a:pt x="4468" y="701"/>
                    <a:pt x="4483" y="697"/>
                    <a:pt x="4498" y="697"/>
                  </a:cubicBezTo>
                  <a:cubicBezTo>
                    <a:pt x="4539" y="697"/>
                    <a:pt x="4578" y="724"/>
                    <a:pt x="4587" y="770"/>
                  </a:cubicBezTo>
                  <a:cubicBezTo>
                    <a:pt x="4879" y="763"/>
                    <a:pt x="5172" y="763"/>
                    <a:pt x="5464" y="760"/>
                  </a:cubicBezTo>
                  <a:cubicBezTo>
                    <a:pt x="5492" y="745"/>
                    <a:pt x="5517" y="727"/>
                    <a:pt x="5541" y="708"/>
                  </a:cubicBezTo>
                  <a:cubicBezTo>
                    <a:pt x="5554" y="702"/>
                    <a:pt x="5568" y="698"/>
                    <a:pt x="5582" y="698"/>
                  </a:cubicBezTo>
                  <a:cubicBezTo>
                    <a:pt x="5620" y="698"/>
                    <a:pt x="5658" y="722"/>
                    <a:pt x="5674" y="760"/>
                  </a:cubicBezTo>
                  <a:lnTo>
                    <a:pt x="6289" y="754"/>
                  </a:lnTo>
                  <a:cubicBezTo>
                    <a:pt x="6329" y="736"/>
                    <a:pt x="6369" y="717"/>
                    <a:pt x="6412" y="699"/>
                  </a:cubicBezTo>
                  <a:cubicBezTo>
                    <a:pt x="6421" y="696"/>
                    <a:pt x="6430" y="694"/>
                    <a:pt x="6438" y="694"/>
                  </a:cubicBezTo>
                  <a:cubicBezTo>
                    <a:pt x="6473" y="694"/>
                    <a:pt x="6504" y="717"/>
                    <a:pt x="6514" y="754"/>
                  </a:cubicBezTo>
                  <a:cubicBezTo>
                    <a:pt x="6693" y="754"/>
                    <a:pt x="6872" y="753"/>
                    <a:pt x="7051" y="753"/>
                  </a:cubicBezTo>
                  <a:cubicBezTo>
                    <a:pt x="7767" y="753"/>
                    <a:pt x="8481" y="759"/>
                    <a:pt x="9195" y="779"/>
                  </a:cubicBezTo>
                  <a:cubicBezTo>
                    <a:pt x="10328" y="813"/>
                    <a:pt x="11470" y="828"/>
                    <a:pt x="12609" y="871"/>
                  </a:cubicBezTo>
                  <a:cubicBezTo>
                    <a:pt x="12633" y="859"/>
                    <a:pt x="12658" y="843"/>
                    <a:pt x="12686" y="831"/>
                  </a:cubicBezTo>
                  <a:cubicBezTo>
                    <a:pt x="12699" y="823"/>
                    <a:pt x="12714" y="820"/>
                    <a:pt x="12729" y="820"/>
                  </a:cubicBezTo>
                  <a:cubicBezTo>
                    <a:pt x="12766" y="820"/>
                    <a:pt x="12802" y="843"/>
                    <a:pt x="12818" y="880"/>
                  </a:cubicBezTo>
                  <a:cubicBezTo>
                    <a:pt x="13477" y="908"/>
                    <a:pt x="14135" y="948"/>
                    <a:pt x="14791" y="1007"/>
                  </a:cubicBezTo>
                  <a:cubicBezTo>
                    <a:pt x="14816" y="988"/>
                    <a:pt x="14840" y="970"/>
                    <a:pt x="14865" y="951"/>
                  </a:cubicBezTo>
                  <a:cubicBezTo>
                    <a:pt x="14880" y="941"/>
                    <a:pt x="14895" y="936"/>
                    <a:pt x="14910" y="936"/>
                  </a:cubicBezTo>
                  <a:cubicBezTo>
                    <a:pt x="14955" y="936"/>
                    <a:pt x="14993" y="979"/>
                    <a:pt x="14997" y="1025"/>
                  </a:cubicBezTo>
                  <a:cubicBezTo>
                    <a:pt x="15474" y="1071"/>
                    <a:pt x="15951" y="1133"/>
                    <a:pt x="16425" y="1204"/>
                  </a:cubicBezTo>
                  <a:cubicBezTo>
                    <a:pt x="16440" y="1190"/>
                    <a:pt x="16459" y="1183"/>
                    <a:pt x="16478" y="1183"/>
                  </a:cubicBezTo>
                  <a:cubicBezTo>
                    <a:pt x="16507" y="1183"/>
                    <a:pt x="16535" y="1198"/>
                    <a:pt x="16552" y="1225"/>
                  </a:cubicBezTo>
                  <a:lnTo>
                    <a:pt x="16696" y="1247"/>
                  </a:lnTo>
                  <a:cubicBezTo>
                    <a:pt x="16782" y="1262"/>
                    <a:pt x="16872" y="1271"/>
                    <a:pt x="16961" y="1290"/>
                  </a:cubicBezTo>
                  <a:cubicBezTo>
                    <a:pt x="16985" y="1294"/>
                    <a:pt x="17009" y="1296"/>
                    <a:pt x="17031" y="1296"/>
                  </a:cubicBezTo>
                  <a:cubicBezTo>
                    <a:pt x="17265" y="1296"/>
                    <a:pt x="17411" y="1090"/>
                    <a:pt x="17414" y="899"/>
                  </a:cubicBezTo>
                  <a:cubicBezTo>
                    <a:pt x="17414" y="754"/>
                    <a:pt x="17340" y="622"/>
                    <a:pt x="17155" y="591"/>
                  </a:cubicBezTo>
                  <a:cubicBezTo>
                    <a:pt x="14812" y="172"/>
                    <a:pt x="12482" y="243"/>
                    <a:pt x="10118" y="92"/>
                  </a:cubicBezTo>
                  <a:cubicBezTo>
                    <a:pt x="9030" y="24"/>
                    <a:pt x="7938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2302650" y="5329725"/>
              <a:ext cx="426100" cy="30275"/>
            </a:xfrm>
            <a:custGeom>
              <a:avLst/>
              <a:gdLst/>
              <a:ahLst/>
              <a:cxnLst/>
              <a:rect l="l" t="t" r="r" b="b"/>
              <a:pathLst>
                <a:path w="17044" h="1211" extrusionOk="0">
                  <a:moveTo>
                    <a:pt x="428" y="1"/>
                  </a:moveTo>
                  <a:cubicBezTo>
                    <a:pt x="93" y="1"/>
                    <a:pt x="0" y="373"/>
                    <a:pt x="151" y="582"/>
                  </a:cubicBezTo>
                  <a:cubicBezTo>
                    <a:pt x="157" y="598"/>
                    <a:pt x="166" y="610"/>
                    <a:pt x="179" y="622"/>
                  </a:cubicBezTo>
                  <a:cubicBezTo>
                    <a:pt x="182" y="625"/>
                    <a:pt x="188" y="628"/>
                    <a:pt x="194" y="632"/>
                  </a:cubicBezTo>
                  <a:cubicBezTo>
                    <a:pt x="256" y="693"/>
                    <a:pt x="342" y="727"/>
                    <a:pt x="428" y="727"/>
                  </a:cubicBezTo>
                  <a:cubicBezTo>
                    <a:pt x="5821" y="739"/>
                    <a:pt x="11198" y="1198"/>
                    <a:pt x="16588" y="1210"/>
                  </a:cubicBezTo>
                  <a:cubicBezTo>
                    <a:pt x="16647" y="1210"/>
                    <a:pt x="16705" y="1195"/>
                    <a:pt x="16758" y="1167"/>
                  </a:cubicBezTo>
                  <a:cubicBezTo>
                    <a:pt x="17044" y="1010"/>
                    <a:pt x="16988" y="481"/>
                    <a:pt x="16588" y="481"/>
                  </a:cubicBezTo>
                  <a:lnTo>
                    <a:pt x="16548" y="481"/>
                  </a:lnTo>
                  <a:cubicBezTo>
                    <a:pt x="15606" y="478"/>
                    <a:pt x="14664" y="459"/>
                    <a:pt x="13726" y="435"/>
                  </a:cubicBezTo>
                  <a:cubicBezTo>
                    <a:pt x="13682" y="465"/>
                    <a:pt x="13642" y="499"/>
                    <a:pt x="13599" y="530"/>
                  </a:cubicBezTo>
                  <a:cubicBezTo>
                    <a:pt x="13583" y="541"/>
                    <a:pt x="13568" y="545"/>
                    <a:pt x="13553" y="545"/>
                  </a:cubicBezTo>
                  <a:cubicBezTo>
                    <a:pt x="13499" y="545"/>
                    <a:pt x="13459" y="484"/>
                    <a:pt x="13473" y="428"/>
                  </a:cubicBezTo>
                  <a:cubicBezTo>
                    <a:pt x="13193" y="419"/>
                    <a:pt x="12913" y="413"/>
                    <a:pt x="12636" y="404"/>
                  </a:cubicBezTo>
                  <a:lnTo>
                    <a:pt x="12630" y="410"/>
                  </a:lnTo>
                  <a:cubicBezTo>
                    <a:pt x="12618" y="419"/>
                    <a:pt x="12603" y="424"/>
                    <a:pt x="12589" y="424"/>
                  </a:cubicBezTo>
                  <a:cubicBezTo>
                    <a:pt x="12570" y="424"/>
                    <a:pt x="12551" y="416"/>
                    <a:pt x="12537" y="401"/>
                  </a:cubicBezTo>
                  <a:cubicBezTo>
                    <a:pt x="11922" y="382"/>
                    <a:pt x="11306" y="358"/>
                    <a:pt x="10694" y="333"/>
                  </a:cubicBezTo>
                  <a:cubicBezTo>
                    <a:pt x="10614" y="398"/>
                    <a:pt x="10537" y="468"/>
                    <a:pt x="10450" y="530"/>
                  </a:cubicBezTo>
                  <a:cubicBezTo>
                    <a:pt x="10436" y="541"/>
                    <a:pt x="10420" y="546"/>
                    <a:pt x="10406" y="546"/>
                  </a:cubicBezTo>
                  <a:cubicBezTo>
                    <a:pt x="10337" y="546"/>
                    <a:pt x="10279" y="444"/>
                    <a:pt x="10343" y="388"/>
                  </a:cubicBezTo>
                  <a:cubicBezTo>
                    <a:pt x="10364" y="367"/>
                    <a:pt x="10389" y="342"/>
                    <a:pt x="10414" y="321"/>
                  </a:cubicBezTo>
                  <a:cubicBezTo>
                    <a:pt x="10038" y="305"/>
                    <a:pt x="9662" y="290"/>
                    <a:pt x="9287" y="274"/>
                  </a:cubicBezTo>
                  <a:cubicBezTo>
                    <a:pt x="9232" y="318"/>
                    <a:pt x="9179" y="367"/>
                    <a:pt x="9121" y="410"/>
                  </a:cubicBezTo>
                  <a:cubicBezTo>
                    <a:pt x="9106" y="421"/>
                    <a:pt x="9091" y="426"/>
                    <a:pt x="9076" y="426"/>
                  </a:cubicBezTo>
                  <a:cubicBezTo>
                    <a:pt x="9007" y="426"/>
                    <a:pt x="8949" y="323"/>
                    <a:pt x="9010" y="265"/>
                  </a:cubicBezTo>
                  <a:cubicBezTo>
                    <a:pt x="9013" y="265"/>
                    <a:pt x="9013" y="262"/>
                    <a:pt x="9016" y="262"/>
                  </a:cubicBezTo>
                  <a:lnTo>
                    <a:pt x="8348" y="234"/>
                  </a:lnTo>
                  <a:cubicBezTo>
                    <a:pt x="8323" y="250"/>
                    <a:pt x="8302" y="271"/>
                    <a:pt x="8271" y="287"/>
                  </a:cubicBezTo>
                  <a:cubicBezTo>
                    <a:pt x="8256" y="297"/>
                    <a:pt x="8240" y="302"/>
                    <a:pt x="8226" y="302"/>
                  </a:cubicBezTo>
                  <a:cubicBezTo>
                    <a:pt x="8185" y="302"/>
                    <a:pt x="8151" y="266"/>
                    <a:pt x="8142" y="225"/>
                  </a:cubicBezTo>
                  <a:lnTo>
                    <a:pt x="7415" y="191"/>
                  </a:lnTo>
                  <a:cubicBezTo>
                    <a:pt x="7378" y="222"/>
                    <a:pt x="7345" y="259"/>
                    <a:pt x="7305" y="287"/>
                  </a:cubicBezTo>
                  <a:cubicBezTo>
                    <a:pt x="7287" y="300"/>
                    <a:pt x="7270" y="306"/>
                    <a:pt x="7255" y="306"/>
                  </a:cubicBezTo>
                  <a:cubicBezTo>
                    <a:pt x="7203" y="306"/>
                    <a:pt x="7167" y="239"/>
                    <a:pt x="7181" y="182"/>
                  </a:cubicBezTo>
                  <a:cubicBezTo>
                    <a:pt x="6803" y="167"/>
                    <a:pt x="6424" y="151"/>
                    <a:pt x="6046" y="136"/>
                  </a:cubicBezTo>
                  <a:cubicBezTo>
                    <a:pt x="5935" y="191"/>
                    <a:pt x="5830" y="253"/>
                    <a:pt x="5707" y="296"/>
                  </a:cubicBezTo>
                  <a:cubicBezTo>
                    <a:pt x="5697" y="300"/>
                    <a:pt x="5687" y="302"/>
                    <a:pt x="5677" y="302"/>
                  </a:cubicBezTo>
                  <a:cubicBezTo>
                    <a:pt x="5607" y="302"/>
                    <a:pt x="5572" y="200"/>
                    <a:pt x="5621" y="145"/>
                  </a:cubicBezTo>
                  <a:cubicBezTo>
                    <a:pt x="5627" y="139"/>
                    <a:pt x="5636" y="130"/>
                    <a:pt x="5642" y="121"/>
                  </a:cubicBezTo>
                  <a:cubicBezTo>
                    <a:pt x="5458" y="114"/>
                    <a:pt x="5276" y="108"/>
                    <a:pt x="5091" y="102"/>
                  </a:cubicBezTo>
                  <a:cubicBezTo>
                    <a:pt x="5064" y="121"/>
                    <a:pt x="5036" y="145"/>
                    <a:pt x="5005" y="167"/>
                  </a:cubicBezTo>
                  <a:cubicBezTo>
                    <a:pt x="4991" y="175"/>
                    <a:pt x="4975" y="179"/>
                    <a:pt x="4960" y="179"/>
                  </a:cubicBezTo>
                  <a:cubicBezTo>
                    <a:pt x="4914" y="179"/>
                    <a:pt x="4872" y="144"/>
                    <a:pt x="4870" y="93"/>
                  </a:cubicBezTo>
                  <a:cubicBezTo>
                    <a:pt x="4639" y="84"/>
                    <a:pt x="4411" y="77"/>
                    <a:pt x="4180" y="68"/>
                  </a:cubicBezTo>
                  <a:cubicBezTo>
                    <a:pt x="4131" y="99"/>
                    <a:pt x="4085" y="139"/>
                    <a:pt x="4036" y="167"/>
                  </a:cubicBezTo>
                  <a:cubicBezTo>
                    <a:pt x="4022" y="174"/>
                    <a:pt x="4007" y="177"/>
                    <a:pt x="3993" y="177"/>
                  </a:cubicBezTo>
                  <a:cubicBezTo>
                    <a:pt x="3937" y="177"/>
                    <a:pt x="3889" y="124"/>
                    <a:pt x="3906" y="62"/>
                  </a:cubicBezTo>
                  <a:cubicBezTo>
                    <a:pt x="3743" y="56"/>
                    <a:pt x="3577" y="53"/>
                    <a:pt x="3411" y="50"/>
                  </a:cubicBezTo>
                  <a:cubicBezTo>
                    <a:pt x="3402" y="53"/>
                    <a:pt x="3392" y="54"/>
                    <a:pt x="3383" y="54"/>
                  </a:cubicBezTo>
                  <a:cubicBezTo>
                    <a:pt x="3374" y="54"/>
                    <a:pt x="3365" y="53"/>
                    <a:pt x="3355" y="50"/>
                  </a:cubicBezTo>
                  <a:cubicBezTo>
                    <a:pt x="2955" y="37"/>
                    <a:pt x="2555" y="28"/>
                    <a:pt x="2155" y="19"/>
                  </a:cubicBezTo>
                  <a:cubicBezTo>
                    <a:pt x="2050" y="74"/>
                    <a:pt x="1949" y="133"/>
                    <a:pt x="1835" y="179"/>
                  </a:cubicBezTo>
                  <a:cubicBezTo>
                    <a:pt x="1825" y="183"/>
                    <a:pt x="1815" y="185"/>
                    <a:pt x="1805" y="185"/>
                  </a:cubicBezTo>
                  <a:cubicBezTo>
                    <a:pt x="1734" y="185"/>
                    <a:pt x="1697" y="80"/>
                    <a:pt x="1749" y="25"/>
                  </a:cubicBezTo>
                  <a:cubicBezTo>
                    <a:pt x="1752" y="22"/>
                    <a:pt x="1755" y="19"/>
                    <a:pt x="1758" y="16"/>
                  </a:cubicBezTo>
                  <a:cubicBezTo>
                    <a:pt x="1450" y="10"/>
                    <a:pt x="1142" y="7"/>
                    <a:pt x="837" y="4"/>
                  </a:cubicBezTo>
                  <a:cubicBezTo>
                    <a:pt x="813" y="19"/>
                    <a:pt x="791" y="34"/>
                    <a:pt x="767" y="47"/>
                  </a:cubicBezTo>
                  <a:cubicBezTo>
                    <a:pt x="753" y="55"/>
                    <a:pt x="738" y="59"/>
                    <a:pt x="724" y="59"/>
                  </a:cubicBezTo>
                  <a:cubicBezTo>
                    <a:pt x="689" y="59"/>
                    <a:pt x="657" y="37"/>
                    <a:pt x="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2447725" y="5393750"/>
              <a:ext cx="112125" cy="99250"/>
            </a:xfrm>
            <a:custGeom>
              <a:avLst/>
              <a:gdLst/>
              <a:ahLst/>
              <a:cxnLst/>
              <a:rect l="l" t="t" r="r" b="b"/>
              <a:pathLst>
                <a:path w="4485" h="3970" extrusionOk="0">
                  <a:moveTo>
                    <a:pt x="2546" y="340"/>
                  </a:moveTo>
                  <a:cubicBezTo>
                    <a:pt x="2617" y="340"/>
                    <a:pt x="2671" y="432"/>
                    <a:pt x="2610" y="496"/>
                  </a:cubicBezTo>
                  <a:cubicBezTo>
                    <a:pt x="2545" y="573"/>
                    <a:pt x="2474" y="647"/>
                    <a:pt x="2410" y="721"/>
                  </a:cubicBezTo>
                  <a:cubicBezTo>
                    <a:pt x="3641" y="838"/>
                    <a:pt x="4023" y="2558"/>
                    <a:pt x="2899" y="3100"/>
                  </a:cubicBezTo>
                  <a:cubicBezTo>
                    <a:pt x="2884" y="3119"/>
                    <a:pt x="2871" y="3140"/>
                    <a:pt x="2853" y="3159"/>
                  </a:cubicBezTo>
                  <a:cubicBezTo>
                    <a:pt x="2838" y="3177"/>
                    <a:pt x="2816" y="3186"/>
                    <a:pt x="2794" y="3186"/>
                  </a:cubicBezTo>
                  <a:cubicBezTo>
                    <a:pt x="2775" y="3186"/>
                    <a:pt x="2756" y="3179"/>
                    <a:pt x="2742" y="3165"/>
                  </a:cubicBezTo>
                  <a:cubicBezTo>
                    <a:pt x="2677" y="3189"/>
                    <a:pt x="2613" y="3208"/>
                    <a:pt x="2548" y="3223"/>
                  </a:cubicBezTo>
                  <a:cubicBezTo>
                    <a:pt x="2438" y="3247"/>
                    <a:pt x="2327" y="3258"/>
                    <a:pt x="2218" y="3258"/>
                  </a:cubicBezTo>
                  <a:cubicBezTo>
                    <a:pt x="1518" y="3258"/>
                    <a:pt x="882" y="2795"/>
                    <a:pt x="794" y="2063"/>
                  </a:cubicBezTo>
                  <a:cubicBezTo>
                    <a:pt x="754" y="2032"/>
                    <a:pt x="738" y="1980"/>
                    <a:pt x="791" y="1940"/>
                  </a:cubicBezTo>
                  <a:cubicBezTo>
                    <a:pt x="772" y="1666"/>
                    <a:pt x="852" y="1395"/>
                    <a:pt x="1009" y="1170"/>
                  </a:cubicBezTo>
                  <a:cubicBezTo>
                    <a:pt x="997" y="1133"/>
                    <a:pt x="1012" y="1093"/>
                    <a:pt x="1049" y="1078"/>
                  </a:cubicBezTo>
                  <a:lnTo>
                    <a:pt x="1129" y="1038"/>
                  </a:lnTo>
                  <a:cubicBezTo>
                    <a:pt x="1280" y="893"/>
                    <a:pt x="1474" y="798"/>
                    <a:pt x="1680" y="764"/>
                  </a:cubicBezTo>
                  <a:cubicBezTo>
                    <a:pt x="1954" y="625"/>
                    <a:pt x="2228" y="490"/>
                    <a:pt x="2502" y="351"/>
                  </a:cubicBezTo>
                  <a:cubicBezTo>
                    <a:pt x="2517" y="343"/>
                    <a:pt x="2532" y="340"/>
                    <a:pt x="2546" y="340"/>
                  </a:cubicBezTo>
                  <a:close/>
                  <a:moveTo>
                    <a:pt x="2254" y="1"/>
                  </a:moveTo>
                  <a:cubicBezTo>
                    <a:pt x="2145" y="1"/>
                    <a:pt x="2035" y="8"/>
                    <a:pt x="1923" y="22"/>
                  </a:cubicBezTo>
                  <a:cubicBezTo>
                    <a:pt x="1920" y="19"/>
                    <a:pt x="1914" y="19"/>
                    <a:pt x="1911" y="19"/>
                  </a:cubicBezTo>
                  <a:cubicBezTo>
                    <a:pt x="1898" y="19"/>
                    <a:pt x="1885" y="19"/>
                    <a:pt x="1872" y="19"/>
                  </a:cubicBezTo>
                  <a:cubicBezTo>
                    <a:pt x="740" y="19"/>
                    <a:pt x="0" y="955"/>
                    <a:pt x="64" y="2057"/>
                  </a:cubicBezTo>
                  <a:cubicBezTo>
                    <a:pt x="136" y="3238"/>
                    <a:pt x="1149" y="3969"/>
                    <a:pt x="2251" y="3969"/>
                  </a:cubicBezTo>
                  <a:cubicBezTo>
                    <a:pt x="2370" y="3969"/>
                    <a:pt x="2490" y="3961"/>
                    <a:pt x="2610" y="3944"/>
                  </a:cubicBezTo>
                  <a:cubicBezTo>
                    <a:pt x="3730" y="3780"/>
                    <a:pt x="4484" y="2802"/>
                    <a:pt x="4290" y="1669"/>
                  </a:cubicBezTo>
                  <a:cubicBezTo>
                    <a:pt x="4107" y="594"/>
                    <a:pt x="3253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2460125" y="5108775"/>
              <a:ext cx="93425" cy="86200"/>
            </a:xfrm>
            <a:custGeom>
              <a:avLst/>
              <a:gdLst/>
              <a:ahLst/>
              <a:cxnLst/>
              <a:rect l="l" t="t" r="r" b="b"/>
              <a:pathLst>
                <a:path w="3737" h="3448" extrusionOk="0">
                  <a:moveTo>
                    <a:pt x="2531" y="0"/>
                  </a:moveTo>
                  <a:cubicBezTo>
                    <a:pt x="2516" y="0"/>
                    <a:pt x="2500" y="4"/>
                    <a:pt x="2486" y="14"/>
                  </a:cubicBezTo>
                  <a:lnTo>
                    <a:pt x="2431" y="50"/>
                  </a:lnTo>
                  <a:cubicBezTo>
                    <a:pt x="1794" y="469"/>
                    <a:pt x="1150" y="872"/>
                    <a:pt x="513" y="1291"/>
                  </a:cubicBezTo>
                  <a:cubicBezTo>
                    <a:pt x="485" y="1309"/>
                    <a:pt x="458" y="1328"/>
                    <a:pt x="427" y="1346"/>
                  </a:cubicBezTo>
                  <a:cubicBezTo>
                    <a:pt x="356" y="1396"/>
                    <a:pt x="390" y="1509"/>
                    <a:pt x="476" y="1509"/>
                  </a:cubicBezTo>
                  <a:cubicBezTo>
                    <a:pt x="480" y="1510"/>
                    <a:pt x="484" y="1511"/>
                    <a:pt x="488" y="1511"/>
                  </a:cubicBezTo>
                  <a:cubicBezTo>
                    <a:pt x="499" y="1511"/>
                    <a:pt x="511" y="1507"/>
                    <a:pt x="522" y="1500"/>
                  </a:cubicBezTo>
                  <a:cubicBezTo>
                    <a:pt x="1089" y="1125"/>
                    <a:pt x="1667" y="761"/>
                    <a:pt x="2240" y="389"/>
                  </a:cubicBezTo>
                  <a:lnTo>
                    <a:pt x="2240" y="389"/>
                  </a:lnTo>
                  <a:cubicBezTo>
                    <a:pt x="1775" y="1020"/>
                    <a:pt x="1055" y="1380"/>
                    <a:pt x="470" y="1894"/>
                  </a:cubicBezTo>
                  <a:cubicBezTo>
                    <a:pt x="316" y="2024"/>
                    <a:pt x="175" y="2168"/>
                    <a:pt x="48" y="2328"/>
                  </a:cubicBezTo>
                  <a:cubicBezTo>
                    <a:pt x="1" y="2390"/>
                    <a:pt x="35" y="2482"/>
                    <a:pt x="113" y="2482"/>
                  </a:cubicBezTo>
                  <a:cubicBezTo>
                    <a:pt x="121" y="2482"/>
                    <a:pt x="129" y="2481"/>
                    <a:pt x="138" y="2479"/>
                  </a:cubicBezTo>
                  <a:cubicBezTo>
                    <a:pt x="282" y="2442"/>
                    <a:pt x="427" y="2399"/>
                    <a:pt x="569" y="2344"/>
                  </a:cubicBezTo>
                  <a:cubicBezTo>
                    <a:pt x="1403" y="2030"/>
                    <a:pt x="2111" y="1457"/>
                    <a:pt x="2880" y="1002"/>
                  </a:cubicBezTo>
                  <a:lnTo>
                    <a:pt x="2880" y="1002"/>
                  </a:lnTo>
                  <a:cubicBezTo>
                    <a:pt x="2188" y="1608"/>
                    <a:pt x="1504" y="2217"/>
                    <a:pt x="849" y="2864"/>
                  </a:cubicBezTo>
                  <a:cubicBezTo>
                    <a:pt x="824" y="2885"/>
                    <a:pt x="799" y="2907"/>
                    <a:pt x="775" y="2932"/>
                  </a:cubicBezTo>
                  <a:cubicBezTo>
                    <a:pt x="719" y="2987"/>
                    <a:pt x="764" y="3090"/>
                    <a:pt x="838" y="3090"/>
                  </a:cubicBezTo>
                  <a:cubicBezTo>
                    <a:pt x="846" y="3090"/>
                    <a:pt x="855" y="3088"/>
                    <a:pt x="864" y="3085"/>
                  </a:cubicBezTo>
                  <a:cubicBezTo>
                    <a:pt x="910" y="3070"/>
                    <a:pt x="953" y="3049"/>
                    <a:pt x="996" y="3033"/>
                  </a:cubicBezTo>
                  <a:cubicBezTo>
                    <a:pt x="1689" y="2768"/>
                    <a:pt x="2277" y="2310"/>
                    <a:pt x="2917" y="1940"/>
                  </a:cubicBezTo>
                  <a:lnTo>
                    <a:pt x="2917" y="1940"/>
                  </a:lnTo>
                  <a:cubicBezTo>
                    <a:pt x="2406" y="2365"/>
                    <a:pt x="1883" y="2768"/>
                    <a:pt x="1486" y="3313"/>
                  </a:cubicBezTo>
                  <a:cubicBezTo>
                    <a:pt x="1480" y="3326"/>
                    <a:pt x="1473" y="3341"/>
                    <a:pt x="1477" y="3356"/>
                  </a:cubicBezTo>
                  <a:cubicBezTo>
                    <a:pt x="1479" y="3410"/>
                    <a:pt x="1524" y="3448"/>
                    <a:pt x="1573" y="3448"/>
                  </a:cubicBezTo>
                  <a:cubicBezTo>
                    <a:pt x="1586" y="3448"/>
                    <a:pt x="1599" y="3445"/>
                    <a:pt x="1612" y="3439"/>
                  </a:cubicBezTo>
                  <a:cubicBezTo>
                    <a:pt x="1618" y="3436"/>
                    <a:pt x="1624" y="3430"/>
                    <a:pt x="1627" y="3427"/>
                  </a:cubicBezTo>
                  <a:cubicBezTo>
                    <a:pt x="2215" y="3119"/>
                    <a:pt x="2763" y="2744"/>
                    <a:pt x="3339" y="2414"/>
                  </a:cubicBezTo>
                  <a:lnTo>
                    <a:pt x="3339" y="2414"/>
                  </a:lnTo>
                  <a:cubicBezTo>
                    <a:pt x="3170" y="2611"/>
                    <a:pt x="2957" y="2765"/>
                    <a:pt x="2729" y="2919"/>
                  </a:cubicBezTo>
                  <a:cubicBezTo>
                    <a:pt x="2650" y="2973"/>
                    <a:pt x="2699" y="3092"/>
                    <a:pt x="2774" y="3092"/>
                  </a:cubicBezTo>
                  <a:cubicBezTo>
                    <a:pt x="2789" y="3092"/>
                    <a:pt x="2805" y="3087"/>
                    <a:pt x="2822" y="3076"/>
                  </a:cubicBezTo>
                  <a:cubicBezTo>
                    <a:pt x="3185" y="2830"/>
                    <a:pt x="3514" y="2602"/>
                    <a:pt x="3702" y="2196"/>
                  </a:cubicBezTo>
                  <a:cubicBezTo>
                    <a:pt x="3737" y="2131"/>
                    <a:pt x="3687" y="2060"/>
                    <a:pt x="3624" y="2060"/>
                  </a:cubicBezTo>
                  <a:cubicBezTo>
                    <a:pt x="3610" y="2060"/>
                    <a:pt x="3594" y="2064"/>
                    <a:pt x="3579" y="2073"/>
                  </a:cubicBezTo>
                  <a:cubicBezTo>
                    <a:pt x="3025" y="2362"/>
                    <a:pt x="2508" y="2710"/>
                    <a:pt x="1972" y="3027"/>
                  </a:cubicBezTo>
                  <a:cubicBezTo>
                    <a:pt x="2458" y="2510"/>
                    <a:pt x="3049" y="2100"/>
                    <a:pt x="3567" y="1608"/>
                  </a:cubicBezTo>
                  <a:cubicBezTo>
                    <a:pt x="3621" y="1557"/>
                    <a:pt x="3580" y="1451"/>
                    <a:pt x="3509" y="1451"/>
                  </a:cubicBezTo>
                  <a:cubicBezTo>
                    <a:pt x="3499" y="1451"/>
                    <a:pt x="3488" y="1453"/>
                    <a:pt x="3477" y="1457"/>
                  </a:cubicBezTo>
                  <a:cubicBezTo>
                    <a:pt x="2689" y="1783"/>
                    <a:pt x="2031" y="2353"/>
                    <a:pt x="1267" y="2719"/>
                  </a:cubicBezTo>
                  <a:cubicBezTo>
                    <a:pt x="2012" y="2005"/>
                    <a:pt x="2788" y="1322"/>
                    <a:pt x="3567" y="641"/>
                  </a:cubicBezTo>
                  <a:cubicBezTo>
                    <a:pt x="3582" y="629"/>
                    <a:pt x="3588" y="611"/>
                    <a:pt x="3591" y="592"/>
                  </a:cubicBezTo>
                  <a:cubicBezTo>
                    <a:pt x="3600" y="542"/>
                    <a:pt x="3551" y="497"/>
                    <a:pt x="3495" y="497"/>
                  </a:cubicBezTo>
                  <a:cubicBezTo>
                    <a:pt x="3493" y="497"/>
                    <a:pt x="3492" y="497"/>
                    <a:pt x="3490" y="497"/>
                  </a:cubicBezTo>
                  <a:cubicBezTo>
                    <a:pt x="3484" y="495"/>
                    <a:pt x="3478" y="494"/>
                    <a:pt x="3473" y="494"/>
                  </a:cubicBezTo>
                  <a:cubicBezTo>
                    <a:pt x="3467" y="494"/>
                    <a:pt x="3462" y="495"/>
                    <a:pt x="3456" y="497"/>
                  </a:cubicBezTo>
                  <a:cubicBezTo>
                    <a:pt x="2418" y="946"/>
                    <a:pt x="1572" y="1774"/>
                    <a:pt x="516" y="2171"/>
                  </a:cubicBezTo>
                  <a:cubicBezTo>
                    <a:pt x="479" y="2184"/>
                    <a:pt x="439" y="2193"/>
                    <a:pt x="402" y="2205"/>
                  </a:cubicBezTo>
                  <a:cubicBezTo>
                    <a:pt x="436" y="2171"/>
                    <a:pt x="467" y="2137"/>
                    <a:pt x="504" y="2104"/>
                  </a:cubicBezTo>
                  <a:cubicBezTo>
                    <a:pt x="1209" y="1439"/>
                    <a:pt x="2151" y="1054"/>
                    <a:pt x="2609" y="137"/>
                  </a:cubicBezTo>
                  <a:cubicBezTo>
                    <a:pt x="2622" y="118"/>
                    <a:pt x="2622" y="97"/>
                    <a:pt x="2615" y="75"/>
                  </a:cubicBezTo>
                  <a:cubicBezTo>
                    <a:pt x="2611" y="30"/>
                    <a:pt x="2572" y="0"/>
                    <a:pt x="2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2311800" y="5257075"/>
              <a:ext cx="405050" cy="86225"/>
            </a:xfrm>
            <a:custGeom>
              <a:avLst/>
              <a:gdLst/>
              <a:ahLst/>
              <a:cxnLst/>
              <a:rect l="l" t="t" r="r" b="b"/>
              <a:pathLst>
                <a:path w="16202" h="3449" extrusionOk="0">
                  <a:moveTo>
                    <a:pt x="1564" y="1"/>
                  </a:moveTo>
                  <a:cubicBezTo>
                    <a:pt x="1551" y="1"/>
                    <a:pt x="1537" y="4"/>
                    <a:pt x="1524" y="10"/>
                  </a:cubicBezTo>
                  <a:cubicBezTo>
                    <a:pt x="1401" y="75"/>
                    <a:pt x="1281" y="145"/>
                    <a:pt x="1167" y="229"/>
                  </a:cubicBezTo>
                  <a:cubicBezTo>
                    <a:pt x="835" y="462"/>
                    <a:pt x="551" y="758"/>
                    <a:pt x="333" y="1103"/>
                  </a:cubicBezTo>
                  <a:cubicBezTo>
                    <a:pt x="274" y="1192"/>
                    <a:pt x="213" y="1278"/>
                    <a:pt x="161" y="1374"/>
                  </a:cubicBezTo>
                  <a:cubicBezTo>
                    <a:pt x="122" y="1441"/>
                    <a:pt x="186" y="1507"/>
                    <a:pt x="248" y="1507"/>
                  </a:cubicBezTo>
                  <a:cubicBezTo>
                    <a:pt x="274" y="1507"/>
                    <a:pt x="300" y="1495"/>
                    <a:pt x="318" y="1466"/>
                  </a:cubicBezTo>
                  <a:cubicBezTo>
                    <a:pt x="324" y="1454"/>
                    <a:pt x="336" y="1435"/>
                    <a:pt x="348" y="1414"/>
                  </a:cubicBezTo>
                  <a:cubicBezTo>
                    <a:pt x="527" y="1158"/>
                    <a:pt x="1221" y="339"/>
                    <a:pt x="1260" y="339"/>
                  </a:cubicBezTo>
                  <a:cubicBezTo>
                    <a:pt x="1273" y="339"/>
                    <a:pt x="1218" y="425"/>
                    <a:pt x="1053" y="644"/>
                  </a:cubicBezTo>
                  <a:cubicBezTo>
                    <a:pt x="804" y="980"/>
                    <a:pt x="576" y="1312"/>
                    <a:pt x="361" y="1660"/>
                  </a:cubicBezTo>
                  <a:cubicBezTo>
                    <a:pt x="250" y="1845"/>
                    <a:pt x="133" y="2023"/>
                    <a:pt x="37" y="2223"/>
                  </a:cubicBezTo>
                  <a:cubicBezTo>
                    <a:pt x="1" y="2292"/>
                    <a:pt x="57" y="2360"/>
                    <a:pt x="118" y="2360"/>
                  </a:cubicBezTo>
                  <a:cubicBezTo>
                    <a:pt x="139" y="2360"/>
                    <a:pt x="160" y="2352"/>
                    <a:pt x="179" y="2334"/>
                  </a:cubicBezTo>
                  <a:cubicBezTo>
                    <a:pt x="250" y="2269"/>
                    <a:pt x="318" y="2208"/>
                    <a:pt x="388" y="2143"/>
                  </a:cubicBezTo>
                  <a:cubicBezTo>
                    <a:pt x="687" y="1875"/>
                    <a:pt x="982" y="1604"/>
                    <a:pt x="1281" y="1337"/>
                  </a:cubicBezTo>
                  <a:cubicBezTo>
                    <a:pt x="1552" y="1090"/>
                    <a:pt x="1841" y="866"/>
                    <a:pt x="2146" y="663"/>
                  </a:cubicBezTo>
                  <a:cubicBezTo>
                    <a:pt x="2324" y="526"/>
                    <a:pt x="2430" y="458"/>
                    <a:pt x="2463" y="458"/>
                  </a:cubicBezTo>
                  <a:cubicBezTo>
                    <a:pt x="2501" y="458"/>
                    <a:pt x="2446" y="544"/>
                    <a:pt x="2300" y="715"/>
                  </a:cubicBezTo>
                  <a:cubicBezTo>
                    <a:pt x="1743" y="1429"/>
                    <a:pt x="1032" y="2023"/>
                    <a:pt x="413" y="2688"/>
                  </a:cubicBezTo>
                  <a:cubicBezTo>
                    <a:pt x="373" y="2728"/>
                    <a:pt x="333" y="2768"/>
                    <a:pt x="296" y="2811"/>
                  </a:cubicBezTo>
                  <a:cubicBezTo>
                    <a:pt x="271" y="2836"/>
                    <a:pt x="265" y="2876"/>
                    <a:pt x="284" y="2907"/>
                  </a:cubicBezTo>
                  <a:cubicBezTo>
                    <a:pt x="294" y="2941"/>
                    <a:pt x="326" y="2962"/>
                    <a:pt x="360" y="2962"/>
                  </a:cubicBezTo>
                  <a:cubicBezTo>
                    <a:pt x="375" y="2962"/>
                    <a:pt x="390" y="2958"/>
                    <a:pt x="404" y="2950"/>
                  </a:cubicBezTo>
                  <a:cubicBezTo>
                    <a:pt x="428" y="2937"/>
                    <a:pt x="450" y="2922"/>
                    <a:pt x="471" y="2910"/>
                  </a:cubicBezTo>
                  <a:cubicBezTo>
                    <a:pt x="1536" y="2316"/>
                    <a:pt x="2423" y="1475"/>
                    <a:pt x="3386" y="736"/>
                  </a:cubicBezTo>
                  <a:cubicBezTo>
                    <a:pt x="3573" y="593"/>
                    <a:pt x="3666" y="535"/>
                    <a:pt x="3693" y="535"/>
                  </a:cubicBezTo>
                  <a:cubicBezTo>
                    <a:pt x="3804" y="535"/>
                    <a:pt x="2836" y="1493"/>
                    <a:pt x="2700" y="1629"/>
                  </a:cubicBezTo>
                  <a:cubicBezTo>
                    <a:pt x="2263" y="2060"/>
                    <a:pt x="1807" y="2466"/>
                    <a:pt x="1392" y="2919"/>
                  </a:cubicBezTo>
                  <a:cubicBezTo>
                    <a:pt x="1392" y="2922"/>
                    <a:pt x="1386" y="2925"/>
                    <a:pt x="1383" y="2931"/>
                  </a:cubicBezTo>
                  <a:cubicBezTo>
                    <a:pt x="1334" y="2983"/>
                    <a:pt x="1369" y="3088"/>
                    <a:pt x="1442" y="3088"/>
                  </a:cubicBezTo>
                  <a:cubicBezTo>
                    <a:pt x="1451" y="3088"/>
                    <a:pt x="1461" y="3086"/>
                    <a:pt x="1472" y="3082"/>
                  </a:cubicBezTo>
                  <a:cubicBezTo>
                    <a:pt x="1586" y="3036"/>
                    <a:pt x="1684" y="2977"/>
                    <a:pt x="1792" y="2925"/>
                  </a:cubicBezTo>
                  <a:cubicBezTo>
                    <a:pt x="2488" y="2577"/>
                    <a:pt x="3045" y="2078"/>
                    <a:pt x="3611" y="1521"/>
                  </a:cubicBezTo>
                  <a:cubicBezTo>
                    <a:pt x="3768" y="1364"/>
                    <a:pt x="3931" y="1210"/>
                    <a:pt x="4094" y="1060"/>
                  </a:cubicBezTo>
                  <a:cubicBezTo>
                    <a:pt x="4162" y="997"/>
                    <a:pt x="4744" y="410"/>
                    <a:pt x="4796" y="410"/>
                  </a:cubicBezTo>
                  <a:cubicBezTo>
                    <a:pt x="4808" y="410"/>
                    <a:pt x="4791" y="442"/>
                    <a:pt x="4732" y="521"/>
                  </a:cubicBezTo>
                  <a:cubicBezTo>
                    <a:pt x="4156" y="1297"/>
                    <a:pt x="3577" y="2069"/>
                    <a:pt x="2956" y="2808"/>
                  </a:cubicBezTo>
                  <a:cubicBezTo>
                    <a:pt x="2916" y="2854"/>
                    <a:pt x="2934" y="2928"/>
                    <a:pt x="2989" y="2953"/>
                  </a:cubicBezTo>
                  <a:cubicBezTo>
                    <a:pt x="2999" y="2956"/>
                    <a:pt x="3009" y="2957"/>
                    <a:pt x="3019" y="2957"/>
                  </a:cubicBezTo>
                  <a:cubicBezTo>
                    <a:pt x="3029" y="2957"/>
                    <a:pt x="3039" y="2956"/>
                    <a:pt x="3048" y="2953"/>
                  </a:cubicBezTo>
                  <a:cubicBezTo>
                    <a:pt x="3060" y="2947"/>
                    <a:pt x="3072" y="2947"/>
                    <a:pt x="3085" y="2934"/>
                  </a:cubicBezTo>
                  <a:cubicBezTo>
                    <a:pt x="3851" y="2128"/>
                    <a:pt x="4467" y="1192"/>
                    <a:pt x="5393" y="549"/>
                  </a:cubicBezTo>
                  <a:cubicBezTo>
                    <a:pt x="5514" y="446"/>
                    <a:pt x="5577" y="395"/>
                    <a:pt x="5583" y="395"/>
                  </a:cubicBezTo>
                  <a:cubicBezTo>
                    <a:pt x="5591" y="395"/>
                    <a:pt x="5496" y="488"/>
                    <a:pt x="5298" y="675"/>
                  </a:cubicBezTo>
                  <a:cubicBezTo>
                    <a:pt x="5006" y="964"/>
                    <a:pt x="4747" y="1287"/>
                    <a:pt x="4488" y="1608"/>
                  </a:cubicBezTo>
                  <a:cubicBezTo>
                    <a:pt x="4144" y="2029"/>
                    <a:pt x="3842" y="2485"/>
                    <a:pt x="3547" y="2943"/>
                  </a:cubicBezTo>
                  <a:cubicBezTo>
                    <a:pt x="3540" y="2953"/>
                    <a:pt x="3547" y="2959"/>
                    <a:pt x="3543" y="2965"/>
                  </a:cubicBezTo>
                  <a:cubicBezTo>
                    <a:pt x="3524" y="3025"/>
                    <a:pt x="3572" y="3080"/>
                    <a:pt x="3628" y="3080"/>
                  </a:cubicBezTo>
                  <a:cubicBezTo>
                    <a:pt x="3642" y="3080"/>
                    <a:pt x="3656" y="3077"/>
                    <a:pt x="3670" y="3070"/>
                  </a:cubicBezTo>
                  <a:cubicBezTo>
                    <a:pt x="3722" y="3039"/>
                    <a:pt x="3765" y="3002"/>
                    <a:pt x="3814" y="2971"/>
                  </a:cubicBezTo>
                  <a:cubicBezTo>
                    <a:pt x="4664" y="2448"/>
                    <a:pt x="5316" y="1697"/>
                    <a:pt x="6055" y="1029"/>
                  </a:cubicBezTo>
                  <a:cubicBezTo>
                    <a:pt x="6446" y="677"/>
                    <a:pt x="6588" y="550"/>
                    <a:pt x="6589" y="550"/>
                  </a:cubicBezTo>
                  <a:lnTo>
                    <a:pt x="6589" y="550"/>
                  </a:lnTo>
                  <a:cubicBezTo>
                    <a:pt x="6591" y="550"/>
                    <a:pt x="5912" y="1167"/>
                    <a:pt x="5720" y="1364"/>
                  </a:cubicBezTo>
                  <a:cubicBezTo>
                    <a:pt x="5258" y="1841"/>
                    <a:pt x="4852" y="2371"/>
                    <a:pt x="4513" y="2943"/>
                  </a:cubicBezTo>
                  <a:cubicBezTo>
                    <a:pt x="4507" y="2959"/>
                    <a:pt x="4504" y="2977"/>
                    <a:pt x="4507" y="2996"/>
                  </a:cubicBezTo>
                  <a:cubicBezTo>
                    <a:pt x="4507" y="3045"/>
                    <a:pt x="4549" y="3082"/>
                    <a:pt x="4596" y="3082"/>
                  </a:cubicBezTo>
                  <a:cubicBezTo>
                    <a:pt x="4610" y="3082"/>
                    <a:pt x="4625" y="3078"/>
                    <a:pt x="4639" y="3070"/>
                  </a:cubicBezTo>
                  <a:cubicBezTo>
                    <a:pt x="4670" y="3048"/>
                    <a:pt x="4698" y="3023"/>
                    <a:pt x="4729" y="3002"/>
                  </a:cubicBezTo>
                  <a:cubicBezTo>
                    <a:pt x="5473" y="2488"/>
                    <a:pt x="6071" y="1823"/>
                    <a:pt x="6717" y="1189"/>
                  </a:cubicBezTo>
                  <a:cubicBezTo>
                    <a:pt x="6957" y="961"/>
                    <a:pt x="7216" y="755"/>
                    <a:pt x="7493" y="573"/>
                  </a:cubicBezTo>
                  <a:lnTo>
                    <a:pt x="7493" y="573"/>
                  </a:lnTo>
                  <a:cubicBezTo>
                    <a:pt x="7231" y="752"/>
                    <a:pt x="7022" y="1072"/>
                    <a:pt x="6812" y="1315"/>
                  </a:cubicBezTo>
                  <a:cubicBezTo>
                    <a:pt x="6314" y="1897"/>
                    <a:pt x="5784" y="2451"/>
                    <a:pt x="5276" y="3023"/>
                  </a:cubicBezTo>
                  <a:cubicBezTo>
                    <a:pt x="5270" y="3033"/>
                    <a:pt x="5261" y="3039"/>
                    <a:pt x="5255" y="3048"/>
                  </a:cubicBezTo>
                  <a:cubicBezTo>
                    <a:pt x="5206" y="3102"/>
                    <a:pt x="5241" y="3205"/>
                    <a:pt x="5313" y="3205"/>
                  </a:cubicBezTo>
                  <a:cubicBezTo>
                    <a:pt x="5323" y="3205"/>
                    <a:pt x="5333" y="3203"/>
                    <a:pt x="5344" y="3199"/>
                  </a:cubicBezTo>
                  <a:cubicBezTo>
                    <a:pt x="5464" y="3156"/>
                    <a:pt x="5569" y="3094"/>
                    <a:pt x="5680" y="3039"/>
                  </a:cubicBezTo>
                  <a:cubicBezTo>
                    <a:pt x="6434" y="2676"/>
                    <a:pt x="7009" y="2122"/>
                    <a:pt x="7613" y="1521"/>
                  </a:cubicBezTo>
                  <a:cubicBezTo>
                    <a:pt x="7884" y="1247"/>
                    <a:pt x="8179" y="1001"/>
                    <a:pt x="8493" y="780"/>
                  </a:cubicBezTo>
                  <a:cubicBezTo>
                    <a:pt x="8633" y="681"/>
                    <a:pt x="8698" y="643"/>
                    <a:pt x="8716" y="643"/>
                  </a:cubicBezTo>
                  <a:cubicBezTo>
                    <a:pt x="8768" y="643"/>
                    <a:pt x="8420" y="963"/>
                    <a:pt x="8361" y="1038"/>
                  </a:cubicBezTo>
                  <a:cubicBezTo>
                    <a:pt x="7841" y="1703"/>
                    <a:pt x="7366" y="2399"/>
                    <a:pt x="6828" y="3048"/>
                  </a:cubicBezTo>
                  <a:cubicBezTo>
                    <a:pt x="6822" y="3060"/>
                    <a:pt x="6815" y="3073"/>
                    <a:pt x="6815" y="3085"/>
                  </a:cubicBezTo>
                  <a:cubicBezTo>
                    <a:pt x="6801" y="3143"/>
                    <a:pt x="6837" y="3210"/>
                    <a:pt x="6891" y="3210"/>
                  </a:cubicBezTo>
                  <a:cubicBezTo>
                    <a:pt x="6906" y="3210"/>
                    <a:pt x="6922" y="3205"/>
                    <a:pt x="6939" y="3193"/>
                  </a:cubicBezTo>
                  <a:cubicBezTo>
                    <a:pt x="6979" y="3162"/>
                    <a:pt x="7012" y="3128"/>
                    <a:pt x="7053" y="3097"/>
                  </a:cubicBezTo>
                  <a:cubicBezTo>
                    <a:pt x="7985" y="2362"/>
                    <a:pt x="8721" y="1414"/>
                    <a:pt x="9706" y="733"/>
                  </a:cubicBezTo>
                  <a:cubicBezTo>
                    <a:pt x="9866" y="623"/>
                    <a:pt x="9949" y="579"/>
                    <a:pt x="9980" y="579"/>
                  </a:cubicBezTo>
                  <a:cubicBezTo>
                    <a:pt x="10101" y="579"/>
                    <a:pt x="9404" y="1269"/>
                    <a:pt x="9296" y="1401"/>
                  </a:cubicBezTo>
                  <a:cubicBezTo>
                    <a:pt x="8832" y="1986"/>
                    <a:pt x="8351" y="2546"/>
                    <a:pt x="7797" y="3048"/>
                  </a:cubicBezTo>
                  <a:cubicBezTo>
                    <a:pt x="7776" y="3070"/>
                    <a:pt x="7767" y="3097"/>
                    <a:pt x="7776" y="3125"/>
                  </a:cubicBezTo>
                  <a:cubicBezTo>
                    <a:pt x="7785" y="3166"/>
                    <a:pt x="7822" y="3204"/>
                    <a:pt x="7864" y="3204"/>
                  </a:cubicBezTo>
                  <a:cubicBezTo>
                    <a:pt x="7878" y="3204"/>
                    <a:pt x="7893" y="3200"/>
                    <a:pt x="7908" y="3190"/>
                  </a:cubicBezTo>
                  <a:cubicBezTo>
                    <a:pt x="7933" y="3174"/>
                    <a:pt x="7957" y="3153"/>
                    <a:pt x="7985" y="3134"/>
                  </a:cubicBezTo>
                  <a:cubicBezTo>
                    <a:pt x="8764" y="2608"/>
                    <a:pt x="9410" y="1934"/>
                    <a:pt x="10115" y="1312"/>
                  </a:cubicBezTo>
                  <a:cubicBezTo>
                    <a:pt x="10380" y="1078"/>
                    <a:pt x="10669" y="872"/>
                    <a:pt x="10974" y="693"/>
                  </a:cubicBezTo>
                  <a:lnTo>
                    <a:pt x="10974" y="693"/>
                  </a:lnTo>
                  <a:cubicBezTo>
                    <a:pt x="10679" y="878"/>
                    <a:pt x="10377" y="1398"/>
                    <a:pt x="10146" y="1666"/>
                  </a:cubicBezTo>
                  <a:cubicBezTo>
                    <a:pt x="9684" y="2202"/>
                    <a:pt x="9176" y="2691"/>
                    <a:pt x="8650" y="3165"/>
                  </a:cubicBezTo>
                  <a:cubicBezTo>
                    <a:pt x="8650" y="3165"/>
                    <a:pt x="8647" y="3168"/>
                    <a:pt x="8644" y="3168"/>
                  </a:cubicBezTo>
                  <a:cubicBezTo>
                    <a:pt x="8583" y="3224"/>
                    <a:pt x="8641" y="3328"/>
                    <a:pt x="8711" y="3328"/>
                  </a:cubicBezTo>
                  <a:cubicBezTo>
                    <a:pt x="8725" y="3328"/>
                    <a:pt x="8740" y="3324"/>
                    <a:pt x="8755" y="3313"/>
                  </a:cubicBezTo>
                  <a:cubicBezTo>
                    <a:pt x="8813" y="3270"/>
                    <a:pt x="8866" y="3220"/>
                    <a:pt x="8921" y="3174"/>
                  </a:cubicBezTo>
                  <a:cubicBezTo>
                    <a:pt x="9709" y="2556"/>
                    <a:pt x="10386" y="1814"/>
                    <a:pt x="11140" y="1149"/>
                  </a:cubicBezTo>
                  <a:cubicBezTo>
                    <a:pt x="11396" y="927"/>
                    <a:pt x="11673" y="730"/>
                    <a:pt x="11965" y="561"/>
                  </a:cubicBezTo>
                  <a:lnTo>
                    <a:pt x="11965" y="561"/>
                  </a:lnTo>
                  <a:cubicBezTo>
                    <a:pt x="11954" y="570"/>
                    <a:pt x="11639" y="1358"/>
                    <a:pt x="11593" y="1435"/>
                  </a:cubicBezTo>
                  <a:cubicBezTo>
                    <a:pt x="11183" y="2109"/>
                    <a:pt x="10626" y="2694"/>
                    <a:pt x="10048" y="3224"/>
                  </a:cubicBezTo>
                  <a:cubicBezTo>
                    <a:pt x="10023" y="3245"/>
                    <a:pt x="10001" y="3270"/>
                    <a:pt x="9977" y="3291"/>
                  </a:cubicBezTo>
                  <a:cubicBezTo>
                    <a:pt x="9913" y="3347"/>
                    <a:pt x="9973" y="3449"/>
                    <a:pt x="10042" y="3449"/>
                  </a:cubicBezTo>
                  <a:cubicBezTo>
                    <a:pt x="10057" y="3449"/>
                    <a:pt x="10073" y="3444"/>
                    <a:pt x="10088" y="3433"/>
                  </a:cubicBezTo>
                  <a:cubicBezTo>
                    <a:pt x="10171" y="3371"/>
                    <a:pt x="10248" y="3301"/>
                    <a:pt x="10328" y="3236"/>
                  </a:cubicBezTo>
                  <a:cubicBezTo>
                    <a:pt x="11020" y="2676"/>
                    <a:pt x="11624" y="2026"/>
                    <a:pt x="12258" y="1401"/>
                  </a:cubicBezTo>
                  <a:cubicBezTo>
                    <a:pt x="12507" y="1155"/>
                    <a:pt x="12775" y="930"/>
                    <a:pt x="13058" y="721"/>
                  </a:cubicBezTo>
                  <a:lnTo>
                    <a:pt x="13058" y="721"/>
                  </a:lnTo>
                  <a:cubicBezTo>
                    <a:pt x="12882" y="856"/>
                    <a:pt x="12685" y="1192"/>
                    <a:pt x="12550" y="1395"/>
                  </a:cubicBezTo>
                  <a:cubicBezTo>
                    <a:pt x="12175" y="1955"/>
                    <a:pt x="11802" y="2516"/>
                    <a:pt x="11414" y="3067"/>
                  </a:cubicBezTo>
                  <a:cubicBezTo>
                    <a:pt x="11370" y="3132"/>
                    <a:pt x="11433" y="3202"/>
                    <a:pt x="11498" y="3202"/>
                  </a:cubicBezTo>
                  <a:cubicBezTo>
                    <a:pt x="11519" y="3202"/>
                    <a:pt x="11541" y="3195"/>
                    <a:pt x="11559" y="3177"/>
                  </a:cubicBezTo>
                  <a:cubicBezTo>
                    <a:pt x="12301" y="2426"/>
                    <a:pt x="13024" y="1657"/>
                    <a:pt x="13834" y="977"/>
                  </a:cubicBezTo>
                  <a:cubicBezTo>
                    <a:pt x="14010" y="808"/>
                    <a:pt x="14111" y="723"/>
                    <a:pt x="14136" y="723"/>
                  </a:cubicBezTo>
                  <a:cubicBezTo>
                    <a:pt x="14165" y="723"/>
                    <a:pt x="14097" y="832"/>
                    <a:pt x="13932" y="1047"/>
                  </a:cubicBezTo>
                  <a:cubicBezTo>
                    <a:pt x="13704" y="1371"/>
                    <a:pt x="13461" y="1681"/>
                    <a:pt x="13203" y="1980"/>
                  </a:cubicBezTo>
                  <a:cubicBezTo>
                    <a:pt x="12864" y="2383"/>
                    <a:pt x="12501" y="2771"/>
                    <a:pt x="12156" y="3168"/>
                  </a:cubicBezTo>
                  <a:cubicBezTo>
                    <a:pt x="12122" y="3211"/>
                    <a:pt x="12128" y="3270"/>
                    <a:pt x="12171" y="3304"/>
                  </a:cubicBezTo>
                  <a:cubicBezTo>
                    <a:pt x="12185" y="3319"/>
                    <a:pt x="12204" y="3327"/>
                    <a:pt x="12223" y="3327"/>
                  </a:cubicBezTo>
                  <a:cubicBezTo>
                    <a:pt x="12237" y="3327"/>
                    <a:pt x="12252" y="3322"/>
                    <a:pt x="12264" y="3313"/>
                  </a:cubicBezTo>
                  <a:lnTo>
                    <a:pt x="12270" y="3307"/>
                  </a:lnTo>
                  <a:cubicBezTo>
                    <a:pt x="13003" y="2777"/>
                    <a:pt x="13612" y="2131"/>
                    <a:pt x="14243" y="1487"/>
                  </a:cubicBezTo>
                  <a:cubicBezTo>
                    <a:pt x="14418" y="1312"/>
                    <a:pt x="14597" y="1146"/>
                    <a:pt x="14782" y="983"/>
                  </a:cubicBezTo>
                  <a:lnTo>
                    <a:pt x="14782" y="983"/>
                  </a:lnTo>
                  <a:cubicBezTo>
                    <a:pt x="14711" y="1247"/>
                    <a:pt x="14591" y="1497"/>
                    <a:pt x="14434" y="1721"/>
                  </a:cubicBezTo>
                  <a:cubicBezTo>
                    <a:pt x="14095" y="2306"/>
                    <a:pt x="13590" y="2811"/>
                    <a:pt x="13123" y="3291"/>
                  </a:cubicBezTo>
                  <a:cubicBezTo>
                    <a:pt x="13113" y="3301"/>
                    <a:pt x="13107" y="3313"/>
                    <a:pt x="13107" y="3328"/>
                  </a:cubicBezTo>
                  <a:cubicBezTo>
                    <a:pt x="13093" y="3384"/>
                    <a:pt x="13133" y="3445"/>
                    <a:pt x="13187" y="3445"/>
                  </a:cubicBezTo>
                  <a:cubicBezTo>
                    <a:pt x="13202" y="3445"/>
                    <a:pt x="13217" y="3440"/>
                    <a:pt x="13233" y="3430"/>
                  </a:cubicBezTo>
                  <a:cubicBezTo>
                    <a:pt x="13276" y="3402"/>
                    <a:pt x="13316" y="3365"/>
                    <a:pt x="13360" y="3334"/>
                  </a:cubicBezTo>
                  <a:cubicBezTo>
                    <a:pt x="14092" y="2817"/>
                    <a:pt x="14652" y="2159"/>
                    <a:pt x="15250" y="1487"/>
                  </a:cubicBezTo>
                  <a:cubicBezTo>
                    <a:pt x="15365" y="1360"/>
                    <a:pt x="15650" y="962"/>
                    <a:pt x="15709" y="962"/>
                  </a:cubicBezTo>
                  <a:cubicBezTo>
                    <a:pt x="15736" y="962"/>
                    <a:pt x="15713" y="1050"/>
                    <a:pt x="15597" y="1297"/>
                  </a:cubicBezTo>
                  <a:cubicBezTo>
                    <a:pt x="15274" y="1980"/>
                    <a:pt x="14849" y="2611"/>
                    <a:pt x="14335" y="3168"/>
                  </a:cubicBezTo>
                  <a:cubicBezTo>
                    <a:pt x="14280" y="3226"/>
                    <a:pt x="14330" y="3325"/>
                    <a:pt x="14400" y="3325"/>
                  </a:cubicBezTo>
                  <a:cubicBezTo>
                    <a:pt x="14415" y="3325"/>
                    <a:pt x="14430" y="3320"/>
                    <a:pt x="14446" y="3310"/>
                  </a:cubicBezTo>
                  <a:cubicBezTo>
                    <a:pt x="14652" y="3174"/>
                    <a:pt x="14849" y="3030"/>
                    <a:pt x="15037" y="2870"/>
                  </a:cubicBezTo>
                  <a:cubicBezTo>
                    <a:pt x="15288" y="2665"/>
                    <a:pt x="15561" y="2482"/>
                    <a:pt x="15649" y="2482"/>
                  </a:cubicBezTo>
                  <a:cubicBezTo>
                    <a:pt x="15737" y="2482"/>
                    <a:pt x="15646" y="2659"/>
                    <a:pt x="15182" y="3168"/>
                  </a:cubicBezTo>
                  <a:cubicBezTo>
                    <a:pt x="15129" y="3223"/>
                    <a:pt x="15169" y="3323"/>
                    <a:pt x="15244" y="3323"/>
                  </a:cubicBezTo>
                  <a:cubicBezTo>
                    <a:pt x="15252" y="3323"/>
                    <a:pt x="15262" y="3322"/>
                    <a:pt x="15271" y="3319"/>
                  </a:cubicBezTo>
                  <a:cubicBezTo>
                    <a:pt x="15475" y="3241"/>
                    <a:pt x="15688" y="3201"/>
                    <a:pt x="15905" y="3201"/>
                  </a:cubicBezTo>
                  <a:cubicBezTo>
                    <a:pt x="15928" y="3201"/>
                    <a:pt x="15950" y="3201"/>
                    <a:pt x="15973" y="3202"/>
                  </a:cubicBezTo>
                  <a:cubicBezTo>
                    <a:pt x="16086" y="3199"/>
                    <a:pt x="16087" y="3020"/>
                    <a:pt x="15976" y="3020"/>
                  </a:cubicBezTo>
                  <a:cubicBezTo>
                    <a:pt x="15975" y="3020"/>
                    <a:pt x="15974" y="3020"/>
                    <a:pt x="15973" y="3020"/>
                  </a:cubicBezTo>
                  <a:cubicBezTo>
                    <a:pt x="15870" y="3022"/>
                    <a:pt x="15667" y="3091"/>
                    <a:pt x="15579" y="3091"/>
                  </a:cubicBezTo>
                  <a:cubicBezTo>
                    <a:pt x="15530" y="3091"/>
                    <a:pt x="15517" y="3069"/>
                    <a:pt x="15579" y="3002"/>
                  </a:cubicBezTo>
                  <a:cubicBezTo>
                    <a:pt x="15874" y="2682"/>
                    <a:pt x="16034" y="2322"/>
                    <a:pt x="16182" y="1925"/>
                  </a:cubicBezTo>
                  <a:cubicBezTo>
                    <a:pt x="16202" y="1866"/>
                    <a:pt x="16146" y="1810"/>
                    <a:pt x="16090" y="1810"/>
                  </a:cubicBezTo>
                  <a:cubicBezTo>
                    <a:pt x="16075" y="1810"/>
                    <a:pt x="16060" y="1814"/>
                    <a:pt x="16047" y="1823"/>
                  </a:cubicBezTo>
                  <a:cubicBezTo>
                    <a:pt x="15841" y="1955"/>
                    <a:pt x="15644" y="2103"/>
                    <a:pt x="15456" y="2263"/>
                  </a:cubicBezTo>
                  <a:cubicBezTo>
                    <a:pt x="15323" y="2371"/>
                    <a:pt x="14786" y="2981"/>
                    <a:pt x="14762" y="2981"/>
                  </a:cubicBezTo>
                  <a:cubicBezTo>
                    <a:pt x="14754" y="2981"/>
                    <a:pt x="14808" y="2907"/>
                    <a:pt x="14963" y="2713"/>
                  </a:cubicBezTo>
                  <a:cubicBezTo>
                    <a:pt x="15431" y="2125"/>
                    <a:pt x="15751" y="1417"/>
                    <a:pt x="16050" y="736"/>
                  </a:cubicBezTo>
                  <a:cubicBezTo>
                    <a:pt x="16065" y="706"/>
                    <a:pt x="16062" y="672"/>
                    <a:pt x="16041" y="644"/>
                  </a:cubicBezTo>
                  <a:cubicBezTo>
                    <a:pt x="16024" y="617"/>
                    <a:pt x="15997" y="602"/>
                    <a:pt x="15969" y="602"/>
                  </a:cubicBezTo>
                  <a:cubicBezTo>
                    <a:pt x="15950" y="602"/>
                    <a:pt x="15931" y="609"/>
                    <a:pt x="15914" y="623"/>
                  </a:cubicBezTo>
                  <a:cubicBezTo>
                    <a:pt x="15914" y="623"/>
                    <a:pt x="15908" y="623"/>
                    <a:pt x="15908" y="626"/>
                  </a:cubicBezTo>
                  <a:cubicBezTo>
                    <a:pt x="15253" y="1174"/>
                    <a:pt x="14726" y="1838"/>
                    <a:pt x="14138" y="2448"/>
                  </a:cubicBezTo>
                  <a:cubicBezTo>
                    <a:pt x="14218" y="2346"/>
                    <a:pt x="14295" y="2248"/>
                    <a:pt x="14357" y="2159"/>
                  </a:cubicBezTo>
                  <a:cubicBezTo>
                    <a:pt x="14674" y="1694"/>
                    <a:pt x="14920" y="1247"/>
                    <a:pt x="15093" y="715"/>
                  </a:cubicBezTo>
                  <a:cubicBezTo>
                    <a:pt x="15115" y="647"/>
                    <a:pt x="15061" y="604"/>
                    <a:pt x="15005" y="604"/>
                  </a:cubicBezTo>
                  <a:cubicBezTo>
                    <a:pt x="14983" y="604"/>
                    <a:pt x="14960" y="611"/>
                    <a:pt x="14942" y="626"/>
                  </a:cubicBezTo>
                  <a:cubicBezTo>
                    <a:pt x="14175" y="1241"/>
                    <a:pt x="13464" y="1965"/>
                    <a:pt x="12808" y="2700"/>
                  </a:cubicBezTo>
                  <a:lnTo>
                    <a:pt x="12808" y="2700"/>
                  </a:lnTo>
                  <a:cubicBezTo>
                    <a:pt x="13422" y="2004"/>
                    <a:pt x="14027" y="1317"/>
                    <a:pt x="14477" y="496"/>
                  </a:cubicBezTo>
                  <a:cubicBezTo>
                    <a:pt x="14486" y="481"/>
                    <a:pt x="14489" y="462"/>
                    <a:pt x="14486" y="444"/>
                  </a:cubicBezTo>
                  <a:cubicBezTo>
                    <a:pt x="14482" y="398"/>
                    <a:pt x="14445" y="357"/>
                    <a:pt x="14401" y="357"/>
                  </a:cubicBezTo>
                  <a:cubicBezTo>
                    <a:pt x="14385" y="357"/>
                    <a:pt x="14370" y="362"/>
                    <a:pt x="14354" y="373"/>
                  </a:cubicBezTo>
                  <a:cubicBezTo>
                    <a:pt x="14329" y="389"/>
                    <a:pt x="14305" y="410"/>
                    <a:pt x="14280" y="429"/>
                  </a:cubicBezTo>
                  <a:cubicBezTo>
                    <a:pt x="13461" y="1017"/>
                    <a:pt x="12747" y="1706"/>
                    <a:pt x="12042" y="2429"/>
                  </a:cubicBezTo>
                  <a:cubicBezTo>
                    <a:pt x="12119" y="2346"/>
                    <a:pt x="12190" y="2260"/>
                    <a:pt x="12255" y="2168"/>
                  </a:cubicBezTo>
                  <a:cubicBezTo>
                    <a:pt x="12630" y="1608"/>
                    <a:pt x="13003" y="1047"/>
                    <a:pt x="13390" y="496"/>
                  </a:cubicBezTo>
                  <a:cubicBezTo>
                    <a:pt x="13430" y="436"/>
                    <a:pt x="13371" y="360"/>
                    <a:pt x="13307" y="360"/>
                  </a:cubicBezTo>
                  <a:cubicBezTo>
                    <a:pt x="13293" y="360"/>
                    <a:pt x="13278" y="364"/>
                    <a:pt x="13264" y="373"/>
                  </a:cubicBezTo>
                  <a:cubicBezTo>
                    <a:pt x="12750" y="709"/>
                    <a:pt x="12310" y="1097"/>
                    <a:pt x="11870" y="1531"/>
                  </a:cubicBezTo>
                  <a:cubicBezTo>
                    <a:pt x="11734" y="1663"/>
                    <a:pt x="11602" y="1808"/>
                    <a:pt x="11473" y="1955"/>
                  </a:cubicBezTo>
                  <a:cubicBezTo>
                    <a:pt x="11833" y="1460"/>
                    <a:pt x="12131" y="918"/>
                    <a:pt x="12310" y="355"/>
                  </a:cubicBezTo>
                  <a:cubicBezTo>
                    <a:pt x="12316" y="336"/>
                    <a:pt x="12316" y="318"/>
                    <a:pt x="12310" y="302"/>
                  </a:cubicBezTo>
                  <a:cubicBezTo>
                    <a:pt x="12294" y="262"/>
                    <a:pt x="12258" y="240"/>
                    <a:pt x="12219" y="240"/>
                  </a:cubicBezTo>
                  <a:cubicBezTo>
                    <a:pt x="12204" y="240"/>
                    <a:pt x="12189" y="243"/>
                    <a:pt x="12175" y="250"/>
                  </a:cubicBezTo>
                  <a:cubicBezTo>
                    <a:pt x="12150" y="262"/>
                    <a:pt x="12125" y="281"/>
                    <a:pt x="12098" y="293"/>
                  </a:cubicBezTo>
                  <a:cubicBezTo>
                    <a:pt x="11565" y="576"/>
                    <a:pt x="11100" y="946"/>
                    <a:pt x="10660" y="1346"/>
                  </a:cubicBezTo>
                  <a:cubicBezTo>
                    <a:pt x="10891" y="1066"/>
                    <a:pt x="11113" y="783"/>
                    <a:pt x="11331" y="496"/>
                  </a:cubicBezTo>
                  <a:cubicBezTo>
                    <a:pt x="11379" y="433"/>
                    <a:pt x="11312" y="363"/>
                    <a:pt x="11246" y="363"/>
                  </a:cubicBezTo>
                  <a:cubicBezTo>
                    <a:pt x="11232" y="363"/>
                    <a:pt x="11218" y="366"/>
                    <a:pt x="11205" y="373"/>
                  </a:cubicBezTo>
                  <a:cubicBezTo>
                    <a:pt x="10263" y="856"/>
                    <a:pt x="9549" y="1589"/>
                    <a:pt x="8776" y="2297"/>
                  </a:cubicBezTo>
                  <a:cubicBezTo>
                    <a:pt x="8838" y="2232"/>
                    <a:pt x="8896" y="2174"/>
                    <a:pt x="8936" y="2128"/>
                  </a:cubicBezTo>
                  <a:cubicBezTo>
                    <a:pt x="9426" y="1564"/>
                    <a:pt x="9869" y="964"/>
                    <a:pt x="10349" y="395"/>
                  </a:cubicBezTo>
                  <a:cubicBezTo>
                    <a:pt x="10406" y="330"/>
                    <a:pt x="10352" y="239"/>
                    <a:pt x="10281" y="239"/>
                  </a:cubicBezTo>
                  <a:cubicBezTo>
                    <a:pt x="10267" y="239"/>
                    <a:pt x="10253" y="243"/>
                    <a:pt x="10238" y="250"/>
                  </a:cubicBezTo>
                  <a:cubicBezTo>
                    <a:pt x="9275" y="703"/>
                    <a:pt x="8582" y="1417"/>
                    <a:pt x="7847" y="2165"/>
                  </a:cubicBezTo>
                  <a:cubicBezTo>
                    <a:pt x="7720" y="2294"/>
                    <a:pt x="7279" y="2837"/>
                    <a:pt x="7261" y="2837"/>
                  </a:cubicBezTo>
                  <a:cubicBezTo>
                    <a:pt x="7254" y="2837"/>
                    <a:pt x="7316" y="2747"/>
                    <a:pt x="7499" y="2503"/>
                  </a:cubicBezTo>
                  <a:cubicBezTo>
                    <a:pt x="8001" y="1838"/>
                    <a:pt x="8484" y="1158"/>
                    <a:pt x="9016" y="515"/>
                  </a:cubicBezTo>
                  <a:cubicBezTo>
                    <a:pt x="9077" y="451"/>
                    <a:pt x="9025" y="360"/>
                    <a:pt x="8953" y="360"/>
                  </a:cubicBezTo>
                  <a:cubicBezTo>
                    <a:pt x="8937" y="360"/>
                    <a:pt x="8922" y="364"/>
                    <a:pt x="8906" y="373"/>
                  </a:cubicBezTo>
                  <a:cubicBezTo>
                    <a:pt x="8065" y="736"/>
                    <a:pt x="7480" y="1414"/>
                    <a:pt x="6831" y="2042"/>
                  </a:cubicBezTo>
                  <a:cubicBezTo>
                    <a:pt x="6675" y="2193"/>
                    <a:pt x="5912" y="2802"/>
                    <a:pt x="5796" y="2802"/>
                  </a:cubicBezTo>
                  <a:cubicBezTo>
                    <a:pt x="5751" y="2802"/>
                    <a:pt x="5802" y="2712"/>
                    <a:pt x="6021" y="2469"/>
                  </a:cubicBezTo>
                  <a:cubicBezTo>
                    <a:pt x="6634" y="1792"/>
                    <a:pt x="7243" y="1118"/>
                    <a:pt x="7807" y="392"/>
                  </a:cubicBezTo>
                  <a:cubicBezTo>
                    <a:pt x="7857" y="328"/>
                    <a:pt x="7814" y="236"/>
                    <a:pt x="7744" y="236"/>
                  </a:cubicBezTo>
                  <a:cubicBezTo>
                    <a:pt x="7729" y="236"/>
                    <a:pt x="7713" y="240"/>
                    <a:pt x="7696" y="250"/>
                  </a:cubicBezTo>
                  <a:cubicBezTo>
                    <a:pt x="6880" y="712"/>
                    <a:pt x="6274" y="1389"/>
                    <a:pt x="5615" y="2048"/>
                  </a:cubicBezTo>
                  <a:cubicBezTo>
                    <a:pt x="5452" y="2214"/>
                    <a:pt x="5280" y="2371"/>
                    <a:pt x="5101" y="2519"/>
                  </a:cubicBezTo>
                  <a:cubicBezTo>
                    <a:pt x="4967" y="2636"/>
                    <a:pt x="4901" y="2684"/>
                    <a:pt x="4880" y="2684"/>
                  </a:cubicBezTo>
                  <a:cubicBezTo>
                    <a:pt x="4798" y="2684"/>
                    <a:pt x="5486" y="1893"/>
                    <a:pt x="5587" y="1777"/>
                  </a:cubicBezTo>
                  <a:cubicBezTo>
                    <a:pt x="6009" y="1284"/>
                    <a:pt x="6498" y="847"/>
                    <a:pt x="6960" y="392"/>
                  </a:cubicBezTo>
                  <a:cubicBezTo>
                    <a:pt x="7019" y="330"/>
                    <a:pt x="6965" y="238"/>
                    <a:pt x="6893" y="238"/>
                  </a:cubicBezTo>
                  <a:cubicBezTo>
                    <a:pt x="6879" y="238"/>
                    <a:pt x="6864" y="242"/>
                    <a:pt x="6849" y="250"/>
                  </a:cubicBezTo>
                  <a:cubicBezTo>
                    <a:pt x="6006" y="758"/>
                    <a:pt x="5356" y="1451"/>
                    <a:pt x="4652" y="2128"/>
                  </a:cubicBezTo>
                  <a:cubicBezTo>
                    <a:pt x="4411" y="2359"/>
                    <a:pt x="4153" y="2565"/>
                    <a:pt x="3876" y="2746"/>
                  </a:cubicBezTo>
                  <a:cubicBezTo>
                    <a:pt x="4030" y="2642"/>
                    <a:pt x="4273" y="2199"/>
                    <a:pt x="4384" y="2048"/>
                  </a:cubicBezTo>
                  <a:cubicBezTo>
                    <a:pt x="4855" y="1398"/>
                    <a:pt x="5393" y="804"/>
                    <a:pt x="5991" y="272"/>
                  </a:cubicBezTo>
                  <a:cubicBezTo>
                    <a:pt x="6018" y="247"/>
                    <a:pt x="6024" y="207"/>
                    <a:pt x="6006" y="173"/>
                  </a:cubicBezTo>
                  <a:cubicBezTo>
                    <a:pt x="5996" y="139"/>
                    <a:pt x="5963" y="116"/>
                    <a:pt x="5928" y="116"/>
                  </a:cubicBezTo>
                  <a:cubicBezTo>
                    <a:pt x="5919" y="116"/>
                    <a:pt x="5910" y="118"/>
                    <a:pt x="5901" y="121"/>
                  </a:cubicBezTo>
                  <a:cubicBezTo>
                    <a:pt x="5858" y="136"/>
                    <a:pt x="5821" y="158"/>
                    <a:pt x="5778" y="176"/>
                  </a:cubicBezTo>
                  <a:cubicBezTo>
                    <a:pt x="5375" y="352"/>
                    <a:pt x="5002" y="598"/>
                    <a:pt x="4679" y="900"/>
                  </a:cubicBezTo>
                  <a:cubicBezTo>
                    <a:pt x="4839" y="684"/>
                    <a:pt x="4996" y="469"/>
                    <a:pt x="5159" y="253"/>
                  </a:cubicBezTo>
                  <a:cubicBezTo>
                    <a:pt x="5175" y="232"/>
                    <a:pt x="5175" y="204"/>
                    <a:pt x="5163" y="179"/>
                  </a:cubicBezTo>
                  <a:cubicBezTo>
                    <a:pt x="5149" y="142"/>
                    <a:pt x="5114" y="120"/>
                    <a:pt x="5076" y="120"/>
                  </a:cubicBezTo>
                  <a:cubicBezTo>
                    <a:pt x="5062" y="120"/>
                    <a:pt x="5047" y="123"/>
                    <a:pt x="5033" y="130"/>
                  </a:cubicBezTo>
                  <a:cubicBezTo>
                    <a:pt x="5006" y="145"/>
                    <a:pt x="4981" y="164"/>
                    <a:pt x="4956" y="182"/>
                  </a:cubicBezTo>
                  <a:cubicBezTo>
                    <a:pt x="3950" y="816"/>
                    <a:pt x="3217" y="1765"/>
                    <a:pt x="2263" y="2472"/>
                  </a:cubicBezTo>
                  <a:cubicBezTo>
                    <a:pt x="2176" y="2537"/>
                    <a:pt x="1837" y="2803"/>
                    <a:pt x="1787" y="2803"/>
                  </a:cubicBezTo>
                  <a:cubicBezTo>
                    <a:pt x="1761" y="2803"/>
                    <a:pt x="1816" y="2728"/>
                    <a:pt x="2032" y="2509"/>
                  </a:cubicBezTo>
                  <a:cubicBezTo>
                    <a:pt x="2291" y="2251"/>
                    <a:pt x="2565" y="2005"/>
                    <a:pt x="2829" y="1755"/>
                  </a:cubicBezTo>
                  <a:cubicBezTo>
                    <a:pt x="3300" y="1306"/>
                    <a:pt x="3716" y="801"/>
                    <a:pt x="4070" y="253"/>
                  </a:cubicBezTo>
                  <a:cubicBezTo>
                    <a:pt x="4079" y="235"/>
                    <a:pt x="4082" y="210"/>
                    <a:pt x="4076" y="189"/>
                  </a:cubicBezTo>
                  <a:cubicBezTo>
                    <a:pt x="4067" y="146"/>
                    <a:pt x="4028" y="118"/>
                    <a:pt x="3988" y="118"/>
                  </a:cubicBezTo>
                  <a:cubicBezTo>
                    <a:pt x="3973" y="118"/>
                    <a:pt x="3958" y="122"/>
                    <a:pt x="3944" y="130"/>
                  </a:cubicBezTo>
                  <a:cubicBezTo>
                    <a:pt x="3916" y="149"/>
                    <a:pt x="3888" y="173"/>
                    <a:pt x="3857" y="192"/>
                  </a:cubicBezTo>
                  <a:cubicBezTo>
                    <a:pt x="2740" y="953"/>
                    <a:pt x="1769" y="1904"/>
                    <a:pt x="622" y="2624"/>
                  </a:cubicBezTo>
                  <a:lnTo>
                    <a:pt x="622" y="2624"/>
                  </a:lnTo>
                  <a:cubicBezTo>
                    <a:pt x="1389" y="2141"/>
                    <a:pt x="2290" y="1090"/>
                    <a:pt x="2857" y="253"/>
                  </a:cubicBezTo>
                  <a:cubicBezTo>
                    <a:pt x="2866" y="241"/>
                    <a:pt x="2869" y="222"/>
                    <a:pt x="2869" y="207"/>
                  </a:cubicBezTo>
                  <a:cubicBezTo>
                    <a:pt x="2865" y="157"/>
                    <a:pt x="2820" y="121"/>
                    <a:pt x="2773" y="121"/>
                  </a:cubicBezTo>
                  <a:cubicBezTo>
                    <a:pt x="2760" y="121"/>
                    <a:pt x="2747" y="124"/>
                    <a:pt x="2734" y="130"/>
                  </a:cubicBezTo>
                  <a:cubicBezTo>
                    <a:pt x="2685" y="155"/>
                    <a:pt x="2638" y="185"/>
                    <a:pt x="2589" y="213"/>
                  </a:cubicBezTo>
                  <a:cubicBezTo>
                    <a:pt x="1844" y="610"/>
                    <a:pt x="1232" y="1127"/>
                    <a:pt x="604" y="1706"/>
                  </a:cubicBezTo>
                  <a:cubicBezTo>
                    <a:pt x="493" y="1811"/>
                    <a:pt x="422" y="1869"/>
                    <a:pt x="376" y="1903"/>
                  </a:cubicBezTo>
                  <a:cubicBezTo>
                    <a:pt x="349" y="1924"/>
                    <a:pt x="333" y="1933"/>
                    <a:pt x="326" y="1933"/>
                  </a:cubicBezTo>
                  <a:cubicBezTo>
                    <a:pt x="311" y="1933"/>
                    <a:pt x="332" y="1896"/>
                    <a:pt x="373" y="1838"/>
                  </a:cubicBezTo>
                  <a:cubicBezTo>
                    <a:pt x="475" y="1694"/>
                    <a:pt x="699" y="1426"/>
                    <a:pt x="767" y="1327"/>
                  </a:cubicBezTo>
                  <a:cubicBezTo>
                    <a:pt x="1022" y="949"/>
                    <a:pt x="1315" y="598"/>
                    <a:pt x="1583" y="225"/>
                  </a:cubicBezTo>
                  <a:cubicBezTo>
                    <a:pt x="1604" y="195"/>
                    <a:pt x="1626" y="164"/>
                    <a:pt x="1647" y="133"/>
                  </a:cubicBezTo>
                  <a:cubicBezTo>
                    <a:pt x="1693" y="67"/>
                    <a:pt x="1629" y="1"/>
                    <a:pt x="1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2466250" y="5402225"/>
              <a:ext cx="69200" cy="71200"/>
            </a:xfrm>
            <a:custGeom>
              <a:avLst/>
              <a:gdLst/>
              <a:ahLst/>
              <a:cxnLst/>
              <a:rect l="l" t="t" r="r" b="b"/>
              <a:pathLst>
                <a:path w="2768" h="2848" extrusionOk="0">
                  <a:moveTo>
                    <a:pt x="1806" y="1"/>
                  </a:moveTo>
                  <a:cubicBezTo>
                    <a:pt x="1791" y="1"/>
                    <a:pt x="1776" y="4"/>
                    <a:pt x="1761" y="12"/>
                  </a:cubicBezTo>
                  <a:cubicBezTo>
                    <a:pt x="1487" y="151"/>
                    <a:pt x="1213" y="286"/>
                    <a:pt x="939" y="425"/>
                  </a:cubicBezTo>
                  <a:lnTo>
                    <a:pt x="391" y="699"/>
                  </a:lnTo>
                  <a:lnTo>
                    <a:pt x="308" y="739"/>
                  </a:lnTo>
                  <a:cubicBezTo>
                    <a:pt x="274" y="754"/>
                    <a:pt x="256" y="794"/>
                    <a:pt x="271" y="831"/>
                  </a:cubicBezTo>
                  <a:cubicBezTo>
                    <a:pt x="278" y="876"/>
                    <a:pt x="317" y="906"/>
                    <a:pt x="359" y="906"/>
                  </a:cubicBezTo>
                  <a:cubicBezTo>
                    <a:pt x="373" y="906"/>
                    <a:pt x="387" y="903"/>
                    <a:pt x="400" y="896"/>
                  </a:cubicBezTo>
                  <a:lnTo>
                    <a:pt x="1416" y="388"/>
                  </a:lnTo>
                  <a:lnTo>
                    <a:pt x="1416" y="388"/>
                  </a:lnTo>
                  <a:cubicBezTo>
                    <a:pt x="995" y="828"/>
                    <a:pt x="527" y="1216"/>
                    <a:pt x="50" y="1601"/>
                  </a:cubicBezTo>
                  <a:cubicBezTo>
                    <a:pt x="0" y="1638"/>
                    <a:pt x="16" y="1690"/>
                    <a:pt x="56" y="1721"/>
                  </a:cubicBezTo>
                  <a:cubicBezTo>
                    <a:pt x="76" y="1739"/>
                    <a:pt x="102" y="1749"/>
                    <a:pt x="129" y="1749"/>
                  </a:cubicBezTo>
                  <a:cubicBezTo>
                    <a:pt x="138" y="1749"/>
                    <a:pt x="148" y="1748"/>
                    <a:pt x="157" y="1745"/>
                  </a:cubicBezTo>
                  <a:cubicBezTo>
                    <a:pt x="687" y="1518"/>
                    <a:pt x="1164" y="1198"/>
                    <a:pt x="1684" y="954"/>
                  </a:cubicBezTo>
                  <a:lnTo>
                    <a:pt x="1684" y="954"/>
                  </a:lnTo>
                  <a:cubicBezTo>
                    <a:pt x="1262" y="1376"/>
                    <a:pt x="794" y="1748"/>
                    <a:pt x="410" y="2207"/>
                  </a:cubicBezTo>
                  <a:cubicBezTo>
                    <a:pt x="357" y="2270"/>
                    <a:pt x="401" y="2364"/>
                    <a:pt x="471" y="2364"/>
                  </a:cubicBezTo>
                  <a:cubicBezTo>
                    <a:pt x="486" y="2364"/>
                    <a:pt x="503" y="2359"/>
                    <a:pt x="521" y="2349"/>
                  </a:cubicBezTo>
                  <a:cubicBezTo>
                    <a:pt x="1007" y="2050"/>
                    <a:pt x="1469" y="1712"/>
                    <a:pt x="1973" y="1441"/>
                  </a:cubicBezTo>
                  <a:lnTo>
                    <a:pt x="1973" y="1441"/>
                  </a:lnTo>
                  <a:cubicBezTo>
                    <a:pt x="1647" y="1822"/>
                    <a:pt x="1250" y="2149"/>
                    <a:pt x="1001" y="2589"/>
                  </a:cubicBezTo>
                  <a:cubicBezTo>
                    <a:pt x="963" y="2654"/>
                    <a:pt x="1015" y="2725"/>
                    <a:pt x="1080" y="2725"/>
                  </a:cubicBezTo>
                  <a:cubicBezTo>
                    <a:pt x="1095" y="2725"/>
                    <a:pt x="1111" y="2721"/>
                    <a:pt x="1127" y="2712"/>
                  </a:cubicBezTo>
                  <a:cubicBezTo>
                    <a:pt x="1564" y="2481"/>
                    <a:pt x="1980" y="2226"/>
                    <a:pt x="2447" y="2069"/>
                  </a:cubicBezTo>
                  <a:lnTo>
                    <a:pt x="2447" y="2069"/>
                  </a:lnTo>
                  <a:cubicBezTo>
                    <a:pt x="2315" y="2290"/>
                    <a:pt x="2158" y="2500"/>
                    <a:pt x="1986" y="2690"/>
                  </a:cubicBezTo>
                  <a:cubicBezTo>
                    <a:pt x="1946" y="2730"/>
                    <a:pt x="1955" y="2795"/>
                    <a:pt x="2001" y="2826"/>
                  </a:cubicBezTo>
                  <a:cubicBezTo>
                    <a:pt x="2017" y="2840"/>
                    <a:pt x="2036" y="2847"/>
                    <a:pt x="2055" y="2847"/>
                  </a:cubicBezTo>
                  <a:cubicBezTo>
                    <a:pt x="2076" y="2847"/>
                    <a:pt x="2097" y="2838"/>
                    <a:pt x="2112" y="2820"/>
                  </a:cubicBezTo>
                  <a:cubicBezTo>
                    <a:pt x="2130" y="2801"/>
                    <a:pt x="2143" y="2780"/>
                    <a:pt x="2161" y="2761"/>
                  </a:cubicBezTo>
                  <a:cubicBezTo>
                    <a:pt x="2383" y="2518"/>
                    <a:pt x="2577" y="2244"/>
                    <a:pt x="2734" y="1955"/>
                  </a:cubicBezTo>
                  <a:cubicBezTo>
                    <a:pt x="2767" y="1891"/>
                    <a:pt x="2720" y="1817"/>
                    <a:pt x="2652" y="1817"/>
                  </a:cubicBezTo>
                  <a:cubicBezTo>
                    <a:pt x="2644" y="1817"/>
                    <a:pt x="2637" y="1818"/>
                    <a:pt x="2629" y="1819"/>
                  </a:cubicBezTo>
                  <a:cubicBezTo>
                    <a:pt x="2177" y="1930"/>
                    <a:pt x="1779" y="2149"/>
                    <a:pt x="1379" y="2367"/>
                  </a:cubicBezTo>
                  <a:cubicBezTo>
                    <a:pt x="1690" y="1976"/>
                    <a:pt x="2093" y="1653"/>
                    <a:pt x="2370" y="1228"/>
                  </a:cubicBezTo>
                  <a:cubicBezTo>
                    <a:pt x="2414" y="1157"/>
                    <a:pt x="2351" y="1094"/>
                    <a:pt x="2285" y="1094"/>
                  </a:cubicBezTo>
                  <a:cubicBezTo>
                    <a:pt x="2271" y="1094"/>
                    <a:pt x="2257" y="1096"/>
                    <a:pt x="2244" y="1102"/>
                  </a:cubicBezTo>
                  <a:cubicBezTo>
                    <a:pt x="1841" y="1278"/>
                    <a:pt x="1472" y="1511"/>
                    <a:pt x="1108" y="1755"/>
                  </a:cubicBezTo>
                  <a:cubicBezTo>
                    <a:pt x="1453" y="1431"/>
                    <a:pt x="1810" y="1124"/>
                    <a:pt x="2112" y="760"/>
                  </a:cubicBezTo>
                  <a:cubicBezTo>
                    <a:pt x="2158" y="706"/>
                    <a:pt x="2128" y="604"/>
                    <a:pt x="2056" y="604"/>
                  </a:cubicBezTo>
                  <a:cubicBezTo>
                    <a:pt x="2047" y="604"/>
                    <a:pt x="2037" y="606"/>
                    <a:pt x="2026" y="610"/>
                  </a:cubicBezTo>
                  <a:cubicBezTo>
                    <a:pt x="1592" y="767"/>
                    <a:pt x="1198" y="994"/>
                    <a:pt x="798" y="1216"/>
                  </a:cubicBezTo>
                  <a:cubicBezTo>
                    <a:pt x="1105" y="957"/>
                    <a:pt x="1395" y="677"/>
                    <a:pt x="1669" y="382"/>
                  </a:cubicBezTo>
                  <a:cubicBezTo>
                    <a:pt x="1736" y="305"/>
                    <a:pt x="1807" y="234"/>
                    <a:pt x="1872" y="157"/>
                  </a:cubicBezTo>
                  <a:cubicBezTo>
                    <a:pt x="1931" y="93"/>
                    <a:pt x="1878" y="1"/>
                    <a:pt x="1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35"/>
          <p:cNvGrpSpPr/>
          <p:nvPr/>
        </p:nvGrpSpPr>
        <p:grpSpPr>
          <a:xfrm>
            <a:off x="6962308" y="317201"/>
            <a:ext cx="680131" cy="711600"/>
            <a:chOff x="6873750" y="4032475"/>
            <a:chExt cx="781850" cy="818025"/>
          </a:xfrm>
        </p:grpSpPr>
        <p:sp>
          <p:nvSpPr>
            <p:cNvPr id="1475" name="Google Shape;1475;p35"/>
            <p:cNvSpPr/>
            <p:nvPr/>
          </p:nvSpPr>
          <p:spPr>
            <a:xfrm>
              <a:off x="7392925" y="4813525"/>
              <a:ext cx="1825" cy="525"/>
            </a:xfrm>
            <a:custGeom>
              <a:avLst/>
              <a:gdLst/>
              <a:ahLst/>
              <a:cxnLst/>
              <a:rect l="l" t="t" r="r" b="b"/>
              <a:pathLst>
                <a:path w="73" h="21" extrusionOk="0">
                  <a:moveTo>
                    <a:pt x="14" y="0"/>
                  </a:moveTo>
                  <a:cubicBezTo>
                    <a:pt x="2" y="13"/>
                    <a:pt x="0" y="20"/>
                    <a:pt x="11" y="20"/>
                  </a:cubicBezTo>
                  <a:cubicBezTo>
                    <a:pt x="21" y="20"/>
                    <a:pt x="40" y="15"/>
                    <a:pt x="72" y="3"/>
                  </a:cubicBezTo>
                  <a:cubicBezTo>
                    <a:pt x="50" y="3"/>
                    <a:pt x="32" y="3"/>
                    <a:pt x="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478825" y="4199400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0"/>
                  </a:moveTo>
                  <a:cubicBezTo>
                    <a:pt x="20" y="0"/>
                    <a:pt x="13" y="3"/>
                    <a:pt x="0" y="8"/>
                  </a:cubicBezTo>
                  <a:lnTo>
                    <a:pt x="7" y="11"/>
                  </a:lnTo>
                  <a:cubicBezTo>
                    <a:pt x="17" y="3"/>
                    <a:pt x="22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873750" y="4135175"/>
              <a:ext cx="423025" cy="681175"/>
            </a:xfrm>
            <a:custGeom>
              <a:avLst/>
              <a:gdLst/>
              <a:ahLst/>
              <a:cxnLst/>
              <a:rect l="l" t="t" r="r" b="b"/>
              <a:pathLst>
                <a:path w="16921" h="27247" extrusionOk="0">
                  <a:moveTo>
                    <a:pt x="16096" y="0"/>
                  </a:moveTo>
                  <a:cubicBezTo>
                    <a:pt x="15938" y="0"/>
                    <a:pt x="15781" y="2"/>
                    <a:pt x="15625" y="7"/>
                  </a:cubicBezTo>
                  <a:cubicBezTo>
                    <a:pt x="10755" y="118"/>
                    <a:pt x="5864" y="1869"/>
                    <a:pt x="2940" y="5923"/>
                  </a:cubicBezTo>
                  <a:cubicBezTo>
                    <a:pt x="92" y="9866"/>
                    <a:pt x="0" y="15207"/>
                    <a:pt x="1998" y="19522"/>
                  </a:cubicBezTo>
                  <a:cubicBezTo>
                    <a:pt x="3155" y="22022"/>
                    <a:pt x="5088" y="24410"/>
                    <a:pt x="7341" y="25992"/>
                  </a:cubicBezTo>
                  <a:cubicBezTo>
                    <a:pt x="8653" y="26912"/>
                    <a:pt x="10059" y="27246"/>
                    <a:pt x="11496" y="27246"/>
                  </a:cubicBezTo>
                  <a:cubicBezTo>
                    <a:pt x="12646" y="27246"/>
                    <a:pt x="13816" y="27033"/>
                    <a:pt x="14975" y="26734"/>
                  </a:cubicBezTo>
                  <a:cubicBezTo>
                    <a:pt x="15098" y="26448"/>
                    <a:pt x="15218" y="26162"/>
                    <a:pt x="15354" y="25882"/>
                  </a:cubicBezTo>
                  <a:lnTo>
                    <a:pt x="15354" y="25882"/>
                  </a:lnTo>
                  <a:cubicBezTo>
                    <a:pt x="15175" y="25940"/>
                    <a:pt x="14991" y="25989"/>
                    <a:pt x="14809" y="26039"/>
                  </a:cubicBezTo>
                  <a:cubicBezTo>
                    <a:pt x="14517" y="26214"/>
                    <a:pt x="14221" y="26383"/>
                    <a:pt x="13913" y="26537"/>
                  </a:cubicBezTo>
                  <a:cubicBezTo>
                    <a:pt x="13901" y="26542"/>
                    <a:pt x="13890" y="26544"/>
                    <a:pt x="13878" y="26544"/>
                  </a:cubicBezTo>
                  <a:cubicBezTo>
                    <a:pt x="13802" y="26544"/>
                    <a:pt x="13754" y="26443"/>
                    <a:pt x="13824" y="26383"/>
                  </a:cubicBezTo>
                  <a:cubicBezTo>
                    <a:pt x="13913" y="26325"/>
                    <a:pt x="14006" y="26273"/>
                    <a:pt x="14095" y="26217"/>
                  </a:cubicBezTo>
                  <a:lnTo>
                    <a:pt x="14095" y="26217"/>
                  </a:lnTo>
                  <a:cubicBezTo>
                    <a:pt x="13229" y="26419"/>
                    <a:pt x="12354" y="26553"/>
                    <a:pt x="11469" y="26553"/>
                  </a:cubicBezTo>
                  <a:cubicBezTo>
                    <a:pt x="11217" y="26553"/>
                    <a:pt x="10965" y="26542"/>
                    <a:pt x="10712" y="26519"/>
                  </a:cubicBezTo>
                  <a:cubicBezTo>
                    <a:pt x="10589" y="26559"/>
                    <a:pt x="10466" y="26596"/>
                    <a:pt x="10343" y="26630"/>
                  </a:cubicBezTo>
                  <a:cubicBezTo>
                    <a:pt x="10334" y="26632"/>
                    <a:pt x="10326" y="26633"/>
                    <a:pt x="10318" y="26633"/>
                  </a:cubicBezTo>
                  <a:cubicBezTo>
                    <a:pt x="10235" y="26633"/>
                    <a:pt x="10196" y="26523"/>
                    <a:pt x="10269" y="26470"/>
                  </a:cubicBezTo>
                  <a:cubicBezTo>
                    <a:pt x="10241" y="26466"/>
                    <a:pt x="10216" y="26463"/>
                    <a:pt x="10189" y="26460"/>
                  </a:cubicBezTo>
                  <a:cubicBezTo>
                    <a:pt x="9696" y="26374"/>
                    <a:pt x="9216" y="26220"/>
                    <a:pt x="8767" y="26005"/>
                  </a:cubicBezTo>
                  <a:cubicBezTo>
                    <a:pt x="8594" y="26057"/>
                    <a:pt x="8419" y="26109"/>
                    <a:pt x="8246" y="26146"/>
                  </a:cubicBezTo>
                  <a:cubicBezTo>
                    <a:pt x="8240" y="26148"/>
                    <a:pt x="8233" y="26148"/>
                    <a:pt x="8226" y="26148"/>
                  </a:cubicBezTo>
                  <a:cubicBezTo>
                    <a:pt x="8149" y="26148"/>
                    <a:pt x="8092" y="26055"/>
                    <a:pt x="8157" y="25995"/>
                  </a:cubicBezTo>
                  <a:cubicBezTo>
                    <a:pt x="8228" y="25928"/>
                    <a:pt x="8299" y="25863"/>
                    <a:pt x="8366" y="25795"/>
                  </a:cubicBezTo>
                  <a:cubicBezTo>
                    <a:pt x="8099" y="25648"/>
                    <a:pt x="7840" y="25485"/>
                    <a:pt x="7591" y="25306"/>
                  </a:cubicBezTo>
                  <a:cubicBezTo>
                    <a:pt x="7520" y="25340"/>
                    <a:pt x="7449" y="25371"/>
                    <a:pt x="7378" y="25408"/>
                  </a:cubicBezTo>
                  <a:cubicBezTo>
                    <a:pt x="7367" y="25413"/>
                    <a:pt x="7354" y="25416"/>
                    <a:pt x="7341" y="25416"/>
                  </a:cubicBezTo>
                  <a:cubicBezTo>
                    <a:pt x="7276" y="25416"/>
                    <a:pt x="7209" y="25351"/>
                    <a:pt x="7255" y="25284"/>
                  </a:cubicBezTo>
                  <a:cubicBezTo>
                    <a:pt x="7289" y="25232"/>
                    <a:pt x="7335" y="25189"/>
                    <a:pt x="7372" y="25140"/>
                  </a:cubicBezTo>
                  <a:cubicBezTo>
                    <a:pt x="7031" y="24878"/>
                    <a:pt x="6704" y="24601"/>
                    <a:pt x="6390" y="24306"/>
                  </a:cubicBezTo>
                  <a:cubicBezTo>
                    <a:pt x="6310" y="24324"/>
                    <a:pt x="6230" y="24352"/>
                    <a:pt x="6147" y="24367"/>
                  </a:cubicBezTo>
                  <a:cubicBezTo>
                    <a:pt x="6142" y="24368"/>
                    <a:pt x="6136" y="24369"/>
                    <a:pt x="6130" y="24369"/>
                  </a:cubicBezTo>
                  <a:cubicBezTo>
                    <a:pt x="6054" y="24369"/>
                    <a:pt x="5989" y="24274"/>
                    <a:pt x="6058" y="24216"/>
                  </a:cubicBezTo>
                  <a:cubicBezTo>
                    <a:pt x="6101" y="24179"/>
                    <a:pt x="6150" y="24146"/>
                    <a:pt x="6193" y="24112"/>
                  </a:cubicBezTo>
                  <a:cubicBezTo>
                    <a:pt x="5950" y="23872"/>
                    <a:pt x="5710" y="23628"/>
                    <a:pt x="5488" y="23385"/>
                  </a:cubicBezTo>
                  <a:cubicBezTo>
                    <a:pt x="5476" y="23373"/>
                    <a:pt x="5467" y="23361"/>
                    <a:pt x="5458" y="23345"/>
                  </a:cubicBezTo>
                  <a:cubicBezTo>
                    <a:pt x="5424" y="23361"/>
                    <a:pt x="5393" y="23376"/>
                    <a:pt x="5362" y="23388"/>
                  </a:cubicBezTo>
                  <a:cubicBezTo>
                    <a:pt x="5348" y="23395"/>
                    <a:pt x="5334" y="23397"/>
                    <a:pt x="5320" y="23397"/>
                  </a:cubicBezTo>
                  <a:cubicBezTo>
                    <a:pt x="5246" y="23397"/>
                    <a:pt x="5192" y="23314"/>
                    <a:pt x="5251" y="23247"/>
                  </a:cubicBezTo>
                  <a:cubicBezTo>
                    <a:pt x="5273" y="23222"/>
                    <a:pt x="5294" y="23204"/>
                    <a:pt x="5316" y="23182"/>
                  </a:cubicBezTo>
                  <a:cubicBezTo>
                    <a:pt x="5045" y="22877"/>
                    <a:pt x="4784" y="22560"/>
                    <a:pt x="4534" y="22237"/>
                  </a:cubicBezTo>
                  <a:cubicBezTo>
                    <a:pt x="4423" y="22271"/>
                    <a:pt x="4319" y="22314"/>
                    <a:pt x="4211" y="22348"/>
                  </a:cubicBezTo>
                  <a:cubicBezTo>
                    <a:pt x="4200" y="22351"/>
                    <a:pt x="4190" y="22353"/>
                    <a:pt x="4181" y="22353"/>
                  </a:cubicBezTo>
                  <a:cubicBezTo>
                    <a:pt x="4098" y="22353"/>
                    <a:pt x="4066" y="22231"/>
                    <a:pt x="4140" y="22182"/>
                  </a:cubicBezTo>
                  <a:cubicBezTo>
                    <a:pt x="4223" y="22126"/>
                    <a:pt x="4303" y="22086"/>
                    <a:pt x="4383" y="22037"/>
                  </a:cubicBezTo>
                  <a:cubicBezTo>
                    <a:pt x="4125" y="21689"/>
                    <a:pt x="3875" y="21329"/>
                    <a:pt x="3645" y="20963"/>
                  </a:cubicBezTo>
                  <a:cubicBezTo>
                    <a:pt x="3503" y="20975"/>
                    <a:pt x="3361" y="20981"/>
                    <a:pt x="3217" y="20981"/>
                  </a:cubicBezTo>
                  <a:cubicBezTo>
                    <a:pt x="3127" y="20978"/>
                    <a:pt x="3094" y="20858"/>
                    <a:pt x="3174" y="20812"/>
                  </a:cubicBezTo>
                  <a:cubicBezTo>
                    <a:pt x="3260" y="20753"/>
                    <a:pt x="3352" y="20701"/>
                    <a:pt x="3441" y="20646"/>
                  </a:cubicBezTo>
                  <a:cubicBezTo>
                    <a:pt x="3294" y="20399"/>
                    <a:pt x="3158" y="20147"/>
                    <a:pt x="3023" y="19895"/>
                  </a:cubicBezTo>
                  <a:cubicBezTo>
                    <a:pt x="2952" y="19907"/>
                    <a:pt x="2887" y="19925"/>
                    <a:pt x="2817" y="19932"/>
                  </a:cubicBezTo>
                  <a:cubicBezTo>
                    <a:pt x="2814" y="19932"/>
                    <a:pt x="2812" y="19932"/>
                    <a:pt x="2810" y="19932"/>
                  </a:cubicBezTo>
                  <a:cubicBezTo>
                    <a:pt x="2734" y="19932"/>
                    <a:pt x="2695" y="19826"/>
                    <a:pt x="2752" y="19778"/>
                  </a:cubicBezTo>
                  <a:cubicBezTo>
                    <a:pt x="2798" y="19735"/>
                    <a:pt x="2847" y="19701"/>
                    <a:pt x="2897" y="19661"/>
                  </a:cubicBezTo>
                  <a:cubicBezTo>
                    <a:pt x="2761" y="19399"/>
                    <a:pt x="2641" y="19131"/>
                    <a:pt x="2521" y="18863"/>
                  </a:cubicBezTo>
                  <a:cubicBezTo>
                    <a:pt x="2500" y="18845"/>
                    <a:pt x="2484" y="18814"/>
                    <a:pt x="2487" y="18787"/>
                  </a:cubicBezTo>
                  <a:cubicBezTo>
                    <a:pt x="2398" y="18583"/>
                    <a:pt x="2315" y="18380"/>
                    <a:pt x="2235" y="18171"/>
                  </a:cubicBezTo>
                  <a:cubicBezTo>
                    <a:pt x="2204" y="18192"/>
                    <a:pt x="2167" y="18211"/>
                    <a:pt x="2133" y="18229"/>
                  </a:cubicBezTo>
                  <a:cubicBezTo>
                    <a:pt x="2117" y="18239"/>
                    <a:pt x="2102" y="18243"/>
                    <a:pt x="2087" y="18243"/>
                  </a:cubicBezTo>
                  <a:cubicBezTo>
                    <a:pt x="2010" y="18243"/>
                    <a:pt x="1964" y="18127"/>
                    <a:pt x="2044" y="18072"/>
                  </a:cubicBezTo>
                  <a:cubicBezTo>
                    <a:pt x="2084" y="18042"/>
                    <a:pt x="2130" y="18017"/>
                    <a:pt x="2170" y="17989"/>
                  </a:cubicBezTo>
                  <a:cubicBezTo>
                    <a:pt x="2047" y="17648"/>
                    <a:pt x="1936" y="17303"/>
                    <a:pt x="1838" y="16955"/>
                  </a:cubicBezTo>
                  <a:cubicBezTo>
                    <a:pt x="1748" y="17004"/>
                    <a:pt x="1656" y="17047"/>
                    <a:pt x="1570" y="17100"/>
                  </a:cubicBezTo>
                  <a:cubicBezTo>
                    <a:pt x="1554" y="17109"/>
                    <a:pt x="1539" y="17113"/>
                    <a:pt x="1525" y="17113"/>
                  </a:cubicBezTo>
                  <a:cubicBezTo>
                    <a:pt x="1445" y="17113"/>
                    <a:pt x="1394" y="16992"/>
                    <a:pt x="1478" y="16943"/>
                  </a:cubicBezTo>
                  <a:cubicBezTo>
                    <a:pt x="1579" y="16884"/>
                    <a:pt x="1684" y="16826"/>
                    <a:pt x="1785" y="16767"/>
                  </a:cubicBezTo>
                  <a:cubicBezTo>
                    <a:pt x="1755" y="16656"/>
                    <a:pt x="1724" y="16543"/>
                    <a:pt x="1696" y="16429"/>
                  </a:cubicBezTo>
                  <a:cubicBezTo>
                    <a:pt x="1539" y="16469"/>
                    <a:pt x="1382" y="16512"/>
                    <a:pt x="1225" y="16543"/>
                  </a:cubicBezTo>
                  <a:cubicBezTo>
                    <a:pt x="1220" y="16544"/>
                    <a:pt x="1214" y="16544"/>
                    <a:pt x="1209" y="16544"/>
                  </a:cubicBezTo>
                  <a:cubicBezTo>
                    <a:pt x="1134" y="16544"/>
                    <a:pt x="1064" y="16449"/>
                    <a:pt x="1136" y="16389"/>
                  </a:cubicBezTo>
                  <a:cubicBezTo>
                    <a:pt x="1290" y="16266"/>
                    <a:pt x="1447" y="16149"/>
                    <a:pt x="1604" y="16032"/>
                  </a:cubicBezTo>
                  <a:cubicBezTo>
                    <a:pt x="1548" y="15764"/>
                    <a:pt x="1502" y="15493"/>
                    <a:pt x="1465" y="15219"/>
                  </a:cubicBezTo>
                  <a:cubicBezTo>
                    <a:pt x="1385" y="15259"/>
                    <a:pt x="1305" y="15296"/>
                    <a:pt x="1225" y="15330"/>
                  </a:cubicBezTo>
                  <a:cubicBezTo>
                    <a:pt x="1213" y="15335"/>
                    <a:pt x="1201" y="15337"/>
                    <a:pt x="1191" y="15337"/>
                  </a:cubicBezTo>
                  <a:cubicBezTo>
                    <a:pt x="1114" y="15337"/>
                    <a:pt x="1084" y="15213"/>
                    <a:pt x="1154" y="15167"/>
                  </a:cubicBezTo>
                  <a:cubicBezTo>
                    <a:pt x="1244" y="15105"/>
                    <a:pt x="1336" y="15053"/>
                    <a:pt x="1428" y="14994"/>
                  </a:cubicBezTo>
                  <a:cubicBezTo>
                    <a:pt x="1394" y="14730"/>
                    <a:pt x="1376" y="14465"/>
                    <a:pt x="1361" y="14203"/>
                  </a:cubicBezTo>
                  <a:cubicBezTo>
                    <a:pt x="1262" y="14231"/>
                    <a:pt x="1164" y="14262"/>
                    <a:pt x="1062" y="14280"/>
                  </a:cubicBezTo>
                  <a:cubicBezTo>
                    <a:pt x="1055" y="14282"/>
                    <a:pt x="1047" y="14282"/>
                    <a:pt x="1041" y="14282"/>
                  </a:cubicBezTo>
                  <a:cubicBezTo>
                    <a:pt x="952" y="14282"/>
                    <a:pt x="903" y="14163"/>
                    <a:pt x="991" y="14117"/>
                  </a:cubicBezTo>
                  <a:cubicBezTo>
                    <a:pt x="1111" y="14055"/>
                    <a:pt x="1222" y="13988"/>
                    <a:pt x="1339" y="13923"/>
                  </a:cubicBezTo>
                  <a:cubicBezTo>
                    <a:pt x="1327" y="13628"/>
                    <a:pt x="1333" y="13332"/>
                    <a:pt x="1342" y="13040"/>
                  </a:cubicBezTo>
                  <a:lnTo>
                    <a:pt x="1342" y="13040"/>
                  </a:lnTo>
                  <a:cubicBezTo>
                    <a:pt x="1247" y="13073"/>
                    <a:pt x="1157" y="13117"/>
                    <a:pt x="1062" y="13150"/>
                  </a:cubicBezTo>
                  <a:cubicBezTo>
                    <a:pt x="1052" y="13154"/>
                    <a:pt x="1042" y="13156"/>
                    <a:pt x="1032" y="13156"/>
                  </a:cubicBezTo>
                  <a:cubicBezTo>
                    <a:pt x="952" y="13156"/>
                    <a:pt x="919" y="13034"/>
                    <a:pt x="991" y="12984"/>
                  </a:cubicBezTo>
                  <a:cubicBezTo>
                    <a:pt x="1111" y="12901"/>
                    <a:pt x="1234" y="12824"/>
                    <a:pt x="1354" y="12744"/>
                  </a:cubicBezTo>
                  <a:cubicBezTo>
                    <a:pt x="1367" y="12516"/>
                    <a:pt x="1388" y="12289"/>
                    <a:pt x="1413" y="12064"/>
                  </a:cubicBezTo>
                  <a:lnTo>
                    <a:pt x="1413" y="12064"/>
                  </a:lnTo>
                  <a:cubicBezTo>
                    <a:pt x="1250" y="12147"/>
                    <a:pt x="1077" y="12212"/>
                    <a:pt x="902" y="12261"/>
                  </a:cubicBezTo>
                  <a:cubicBezTo>
                    <a:pt x="893" y="12263"/>
                    <a:pt x="885" y="12264"/>
                    <a:pt x="877" y="12264"/>
                  </a:cubicBezTo>
                  <a:cubicBezTo>
                    <a:pt x="793" y="12264"/>
                    <a:pt x="747" y="12142"/>
                    <a:pt x="831" y="12095"/>
                  </a:cubicBezTo>
                  <a:cubicBezTo>
                    <a:pt x="1037" y="11981"/>
                    <a:pt x="1244" y="11864"/>
                    <a:pt x="1450" y="11750"/>
                  </a:cubicBezTo>
                  <a:cubicBezTo>
                    <a:pt x="1499" y="11393"/>
                    <a:pt x="1564" y="11042"/>
                    <a:pt x="1647" y="10694"/>
                  </a:cubicBezTo>
                  <a:lnTo>
                    <a:pt x="1647" y="10694"/>
                  </a:lnTo>
                  <a:cubicBezTo>
                    <a:pt x="1456" y="10771"/>
                    <a:pt x="1259" y="10836"/>
                    <a:pt x="1062" y="10888"/>
                  </a:cubicBezTo>
                  <a:cubicBezTo>
                    <a:pt x="1053" y="10890"/>
                    <a:pt x="1044" y="10892"/>
                    <a:pt x="1036" y="10892"/>
                  </a:cubicBezTo>
                  <a:cubicBezTo>
                    <a:pt x="952" y="10892"/>
                    <a:pt x="913" y="10773"/>
                    <a:pt x="991" y="10725"/>
                  </a:cubicBezTo>
                  <a:cubicBezTo>
                    <a:pt x="1247" y="10568"/>
                    <a:pt x="1505" y="10420"/>
                    <a:pt x="1761" y="10266"/>
                  </a:cubicBezTo>
                  <a:cubicBezTo>
                    <a:pt x="1909" y="9709"/>
                    <a:pt x="2096" y="9167"/>
                    <a:pt x="2324" y="8638"/>
                  </a:cubicBezTo>
                  <a:lnTo>
                    <a:pt x="2324" y="8638"/>
                  </a:lnTo>
                  <a:cubicBezTo>
                    <a:pt x="2149" y="8690"/>
                    <a:pt x="1976" y="8746"/>
                    <a:pt x="1788" y="8792"/>
                  </a:cubicBezTo>
                  <a:cubicBezTo>
                    <a:pt x="1779" y="8794"/>
                    <a:pt x="1771" y="8795"/>
                    <a:pt x="1762" y="8795"/>
                  </a:cubicBezTo>
                  <a:cubicBezTo>
                    <a:pt x="1675" y="8795"/>
                    <a:pt x="1647" y="8682"/>
                    <a:pt x="1718" y="8626"/>
                  </a:cubicBezTo>
                  <a:cubicBezTo>
                    <a:pt x="1992" y="8413"/>
                    <a:pt x="2247" y="8299"/>
                    <a:pt x="2527" y="8188"/>
                  </a:cubicBezTo>
                  <a:cubicBezTo>
                    <a:pt x="2533" y="8176"/>
                    <a:pt x="2540" y="8167"/>
                    <a:pt x="2543" y="8155"/>
                  </a:cubicBezTo>
                  <a:lnTo>
                    <a:pt x="2543" y="8155"/>
                  </a:lnTo>
                  <a:cubicBezTo>
                    <a:pt x="2395" y="8213"/>
                    <a:pt x="2244" y="8265"/>
                    <a:pt x="2090" y="8309"/>
                  </a:cubicBezTo>
                  <a:cubicBezTo>
                    <a:pt x="2080" y="8312"/>
                    <a:pt x="2071" y="8313"/>
                    <a:pt x="2062" y="8313"/>
                  </a:cubicBezTo>
                  <a:cubicBezTo>
                    <a:pt x="1979" y="8313"/>
                    <a:pt x="1941" y="8193"/>
                    <a:pt x="2019" y="8145"/>
                  </a:cubicBezTo>
                  <a:cubicBezTo>
                    <a:pt x="2278" y="7982"/>
                    <a:pt x="2536" y="7828"/>
                    <a:pt x="2795" y="7668"/>
                  </a:cubicBezTo>
                  <a:cubicBezTo>
                    <a:pt x="2995" y="7296"/>
                    <a:pt x="3217" y="6933"/>
                    <a:pt x="3454" y="6582"/>
                  </a:cubicBezTo>
                  <a:lnTo>
                    <a:pt x="3454" y="6582"/>
                  </a:lnTo>
                  <a:cubicBezTo>
                    <a:pt x="3263" y="6671"/>
                    <a:pt x="3072" y="6763"/>
                    <a:pt x="2878" y="6846"/>
                  </a:cubicBezTo>
                  <a:cubicBezTo>
                    <a:pt x="2866" y="6851"/>
                    <a:pt x="2854" y="6854"/>
                    <a:pt x="2842" y="6854"/>
                  </a:cubicBezTo>
                  <a:cubicBezTo>
                    <a:pt x="2765" y="6854"/>
                    <a:pt x="2693" y="6763"/>
                    <a:pt x="2767" y="6702"/>
                  </a:cubicBezTo>
                  <a:cubicBezTo>
                    <a:pt x="3201" y="6351"/>
                    <a:pt x="3654" y="6025"/>
                    <a:pt x="4106" y="5708"/>
                  </a:cubicBezTo>
                  <a:cubicBezTo>
                    <a:pt x="4316" y="5452"/>
                    <a:pt x="4537" y="5206"/>
                    <a:pt x="4768" y="4966"/>
                  </a:cubicBezTo>
                  <a:cubicBezTo>
                    <a:pt x="4725" y="4929"/>
                    <a:pt x="4734" y="4861"/>
                    <a:pt x="4784" y="4833"/>
                  </a:cubicBezTo>
                  <a:cubicBezTo>
                    <a:pt x="4857" y="4790"/>
                    <a:pt x="4934" y="4753"/>
                    <a:pt x="5008" y="4710"/>
                  </a:cubicBezTo>
                  <a:cubicBezTo>
                    <a:pt x="6267" y="3476"/>
                    <a:pt x="7769" y="2519"/>
                    <a:pt x="9419" y="1897"/>
                  </a:cubicBezTo>
                  <a:cubicBezTo>
                    <a:pt x="10176" y="1614"/>
                    <a:pt x="10955" y="1380"/>
                    <a:pt x="11743" y="1198"/>
                  </a:cubicBezTo>
                  <a:cubicBezTo>
                    <a:pt x="12365" y="924"/>
                    <a:pt x="13008" y="712"/>
                    <a:pt x="13704" y="626"/>
                  </a:cubicBezTo>
                  <a:cubicBezTo>
                    <a:pt x="13708" y="625"/>
                    <a:pt x="13711" y="625"/>
                    <a:pt x="13715" y="625"/>
                  </a:cubicBezTo>
                  <a:cubicBezTo>
                    <a:pt x="13799" y="625"/>
                    <a:pt x="13824" y="756"/>
                    <a:pt x="13750" y="795"/>
                  </a:cubicBezTo>
                  <a:cubicBezTo>
                    <a:pt x="13713" y="813"/>
                    <a:pt x="13676" y="832"/>
                    <a:pt x="13639" y="850"/>
                  </a:cubicBezTo>
                  <a:cubicBezTo>
                    <a:pt x="14070" y="792"/>
                    <a:pt x="14507" y="749"/>
                    <a:pt x="14944" y="718"/>
                  </a:cubicBezTo>
                  <a:cubicBezTo>
                    <a:pt x="15141" y="635"/>
                    <a:pt x="15338" y="549"/>
                    <a:pt x="15538" y="465"/>
                  </a:cubicBezTo>
                  <a:cubicBezTo>
                    <a:pt x="15548" y="462"/>
                    <a:pt x="15558" y="460"/>
                    <a:pt x="15567" y="460"/>
                  </a:cubicBezTo>
                  <a:cubicBezTo>
                    <a:pt x="15646" y="460"/>
                    <a:pt x="15689" y="590"/>
                    <a:pt x="15606" y="632"/>
                  </a:cubicBezTo>
                  <a:lnTo>
                    <a:pt x="15498" y="687"/>
                  </a:lnTo>
                  <a:cubicBezTo>
                    <a:pt x="15765" y="679"/>
                    <a:pt x="16032" y="671"/>
                    <a:pt x="16298" y="671"/>
                  </a:cubicBezTo>
                  <a:cubicBezTo>
                    <a:pt x="16339" y="671"/>
                    <a:pt x="16381" y="671"/>
                    <a:pt x="16422" y="672"/>
                  </a:cubicBezTo>
                  <a:cubicBezTo>
                    <a:pt x="16502" y="602"/>
                    <a:pt x="16572" y="567"/>
                    <a:pt x="16630" y="567"/>
                  </a:cubicBezTo>
                  <a:cubicBezTo>
                    <a:pt x="16654" y="567"/>
                    <a:pt x="16676" y="573"/>
                    <a:pt x="16696" y="586"/>
                  </a:cubicBezTo>
                  <a:lnTo>
                    <a:pt x="16794" y="542"/>
                  </a:lnTo>
                  <a:cubicBezTo>
                    <a:pt x="16834" y="367"/>
                    <a:pt x="16874" y="192"/>
                    <a:pt x="16921" y="16"/>
                  </a:cubicBezTo>
                  <a:cubicBezTo>
                    <a:pt x="16644" y="6"/>
                    <a:pt x="16368" y="0"/>
                    <a:pt x="16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7283200" y="4136650"/>
              <a:ext cx="372400" cy="695850"/>
            </a:xfrm>
            <a:custGeom>
              <a:avLst/>
              <a:gdLst/>
              <a:ahLst/>
              <a:cxnLst/>
              <a:rect l="l" t="t" r="r" b="b"/>
              <a:pathLst>
                <a:path w="14896" h="27834" extrusionOk="0">
                  <a:moveTo>
                    <a:pt x="1284" y="0"/>
                  </a:moveTo>
                  <a:cubicBezTo>
                    <a:pt x="1220" y="219"/>
                    <a:pt x="1161" y="437"/>
                    <a:pt x="1115" y="659"/>
                  </a:cubicBezTo>
                  <a:cubicBezTo>
                    <a:pt x="1426" y="680"/>
                    <a:pt x="1737" y="705"/>
                    <a:pt x="2048" y="742"/>
                  </a:cubicBezTo>
                  <a:cubicBezTo>
                    <a:pt x="2134" y="711"/>
                    <a:pt x="2220" y="680"/>
                    <a:pt x="2306" y="656"/>
                  </a:cubicBezTo>
                  <a:cubicBezTo>
                    <a:pt x="2317" y="653"/>
                    <a:pt x="2327" y="651"/>
                    <a:pt x="2336" y="651"/>
                  </a:cubicBezTo>
                  <a:cubicBezTo>
                    <a:pt x="2405" y="651"/>
                    <a:pt x="2437" y="734"/>
                    <a:pt x="2399" y="791"/>
                  </a:cubicBezTo>
                  <a:cubicBezTo>
                    <a:pt x="2947" y="865"/>
                    <a:pt x="3491" y="957"/>
                    <a:pt x="4027" y="1084"/>
                  </a:cubicBezTo>
                  <a:lnTo>
                    <a:pt x="4061" y="1068"/>
                  </a:lnTo>
                  <a:cubicBezTo>
                    <a:pt x="4073" y="1063"/>
                    <a:pt x="4086" y="1061"/>
                    <a:pt x="4098" y="1061"/>
                  </a:cubicBezTo>
                  <a:cubicBezTo>
                    <a:pt x="4139" y="1061"/>
                    <a:pt x="4179" y="1087"/>
                    <a:pt x="4193" y="1127"/>
                  </a:cubicBezTo>
                  <a:cubicBezTo>
                    <a:pt x="4735" y="1259"/>
                    <a:pt x="5267" y="1419"/>
                    <a:pt x="5794" y="1607"/>
                  </a:cubicBezTo>
                  <a:cubicBezTo>
                    <a:pt x="5914" y="1533"/>
                    <a:pt x="6037" y="1465"/>
                    <a:pt x="6160" y="1391"/>
                  </a:cubicBezTo>
                  <a:cubicBezTo>
                    <a:pt x="6176" y="1382"/>
                    <a:pt x="6192" y="1377"/>
                    <a:pt x="6206" y="1377"/>
                  </a:cubicBezTo>
                  <a:cubicBezTo>
                    <a:pt x="6283" y="1377"/>
                    <a:pt x="6332" y="1494"/>
                    <a:pt x="6249" y="1548"/>
                  </a:cubicBezTo>
                  <a:cubicBezTo>
                    <a:pt x="6172" y="1595"/>
                    <a:pt x="6092" y="1641"/>
                    <a:pt x="6015" y="1687"/>
                  </a:cubicBezTo>
                  <a:cubicBezTo>
                    <a:pt x="6606" y="1909"/>
                    <a:pt x="7182" y="2170"/>
                    <a:pt x="7739" y="2469"/>
                  </a:cubicBezTo>
                  <a:cubicBezTo>
                    <a:pt x="7884" y="2404"/>
                    <a:pt x="8032" y="2340"/>
                    <a:pt x="8176" y="2278"/>
                  </a:cubicBezTo>
                  <a:cubicBezTo>
                    <a:pt x="8191" y="2270"/>
                    <a:pt x="8206" y="2267"/>
                    <a:pt x="8220" y="2267"/>
                  </a:cubicBezTo>
                  <a:cubicBezTo>
                    <a:pt x="8299" y="2267"/>
                    <a:pt x="8350" y="2380"/>
                    <a:pt x="8269" y="2435"/>
                  </a:cubicBezTo>
                  <a:cubicBezTo>
                    <a:pt x="8176" y="2500"/>
                    <a:pt x="8081" y="2552"/>
                    <a:pt x="7989" y="2613"/>
                  </a:cubicBezTo>
                  <a:cubicBezTo>
                    <a:pt x="8189" y="2730"/>
                    <a:pt x="8392" y="2841"/>
                    <a:pt x="8586" y="2967"/>
                  </a:cubicBezTo>
                  <a:cubicBezTo>
                    <a:pt x="8854" y="3140"/>
                    <a:pt x="9115" y="3331"/>
                    <a:pt x="9364" y="3531"/>
                  </a:cubicBezTo>
                  <a:cubicBezTo>
                    <a:pt x="9398" y="3518"/>
                    <a:pt x="9432" y="3503"/>
                    <a:pt x="9466" y="3488"/>
                  </a:cubicBezTo>
                  <a:cubicBezTo>
                    <a:pt x="9480" y="3482"/>
                    <a:pt x="9493" y="3479"/>
                    <a:pt x="9506" y="3479"/>
                  </a:cubicBezTo>
                  <a:cubicBezTo>
                    <a:pt x="9594" y="3479"/>
                    <a:pt x="9652" y="3602"/>
                    <a:pt x="9558" y="3645"/>
                  </a:cubicBezTo>
                  <a:lnTo>
                    <a:pt x="9528" y="3657"/>
                  </a:lnTo>
                  <a:cubicBezTo>
                    <a:pt x="9734" y="3829"/>
                    <a:pt x="9922" y="4014"/>
                    <a:pt x="10109" y="4196"/>
                  </a:cubicBezTo>
                  <a:cubicBezTo>
                    <a:pt x="10171" y="4174"/>
                    <a:pt x="10233" y="4143"/>
                    <a:pt x="10297" y="4122"/>
                  </a:cubicBezTo>
                  <a:cubicBezTo>
                    <a:pt x="10306" y="4119"/>
                    <a:pt x="10314" y="4118"/>
                    <a:pt x="10322" y="4118"/>
                  </a:cubicBezTo>
                  <a:cubicBezTo>
                    <a:pt x="10403" y="4118"/>
                    <a:pt x="10452" y="4249"/>
                    <a:pt x="10365" y="4288"/>
                  </a:cubicBezTo>
                  <a:cubicBezTo>
                    <a:pt x="10331" y="4303"/>
                    <a:pt x="10294" y="4319"/>
                    <a:pt x="10257" y="4337"/>
                  </a:cubicBezTo>
                  <a:cubicBezTo>
                    <a:pt x="10436" y="4519"/>
                    <a:pt x="10596" y="4716"/>
                    <a:pt x="10759" y="4913"/>
                  </a:cubicBezTo>
                  <a:cubicBezTo>
                    <a:pt x="10873" y="4864"/>
                    <a:pt x="10987" y="4814"/>
                    <a:pt x="11101" y="4768"/>
                  </a:cubicBezTo>
                  <a:cubicBezTo>
                    <a:pt x="11113" y="4763"/>
                    <a:pt x="11125" y="4761"/>
                    <a:pt x="11136" y="4761"/>
                  </a:cubicBezTo>
                  <a:cubicBezTo>
                    <a:pt x="11219" y="4761"/>
                    <a:pt x="11242" y="4903"/>
                    <a:pt x="11150" y="4944"/>
                  </a:cubicBezTo>
                  <a:cubicBezTo>
                    <a:pt x="11061" y="4981"/>
                    <a:pt x="10971" y="5021"/>
                    <a:pt x="10882" y="5058"/>
                  </a:cubicBezTo>
                  <a:cubicBezTo>
                    <a:pt x="11014" y="5227"/>
                    <a:pt x="11141" y="5405"/>
                    <a:pt x="11261" y="5584"/>
                  </a:cubicBezTo>
                  <a:cubicBezTo>
                    <a:pt x="11270" y="5581"/>
                    <a:pt x="11280" y="5579"/>
                    <a:pt x="11289" y="5579"/>
                  </a:cubicBezTo>
                  <a:cubicBezTo>
                    <a:pt x="11355" y="5579"/>
                    <a:pt x="11399" y="5659"/>
                    <a:pt x="11353" y="5716"/>
                  </a:cubicBezTo>
                  <a:cubicBezTo>
                    <a:pt x="11550" y="6012"/>
                    <a:pt x="11728" y="6316"/>
                    <a:pt x="11895" y="6627"/>
                  </a:cubicBezTo>
                  <a:cubicBezTo>
                    <a:pt x="11901" y="6627"/>
                    <a:pt x="11904" y="6624"/>
                    <a:pt x="11910" y="6624"/>
                  </a:cubicBezTo>
                  <a:cubicBezTo>
                    <a:pt x="11917" y="6622"/>
                    <a:pt x="11924" y="6622"/>
                    <a:pt x="11931" y="6622"/>
                  </a:cubicBezTo>
                  <a:cubicBezTo>
                    <a:pt x="12005" y="6622"/>
                    <a:pt x="12064" y="6719"/>
                    <a:pt x="11999" y="6775"/>
                  </a:cubicBezTo>
                  <a:lnTo>
                    <a:pt x="11981" y="6787"/>
                  </a:lnTo>
                  <a:cubicBezTo>
                    <a:pt x="12163" y="7141"/>
                    <a:pt x="12326" y="7505"/>
                    <a:pt x="12470" y="7877"/>
                  </a:cubicBezTo>
                  <a:cubicBezTo>
                    <a:pt x="12492" y="7865"/>
                    <a:pt x="12513" y="7856"/>
                    <a:pt x="12535" y="7843"/>
                  </a:cubicBezTo>
                  <a:cubicBezTo>
                    <a:pt x="12550" y="7835"/>
                    <a:pt x="12565" y="7831"/>
                    <a:pt x="12579" y="7831"/>
                  </a:cubicBezTo>
                  <a:cubicBezTo>
                    <a:pt x="12659" y="7831"/>
                    <a:pt x="12711" y="7950"/>
                    <a:pt x="12624" y="8000"/>
                  </a:cubicBezTo>
                  <a:cubicBezTo>
                    <a:pt x="12597" y="8016"/>
                    <a:pt x="12569" y="8031"/>
                    <a:pt x="12541" y="8046"/>
                  </a:cubicBezTo>
                  <a:cubicBezTo>
                    <a:pt x="12701" y="8487"/>
                    <a:pt x="12840" y="8936"/>
                    <a:pt x="12954" y="9392"/>
                  </a:cubicBezTo>
                  <a:cubicBezTo>
                    <a:pt x="13037" y="9358"/>
                    <a:pt x="13117" y="9318"/>
                    <a:pt x="13200" y="9287"/>
                  </a:cubicBezTo>
                  <a:cubicBezTo>
                    <a:pt x="13209" y="9284"/>
                    <a:pt x="13218" y="9282"/>
                    <a:pt x="13227" y="9282"/>
                  </a:cubicBezTo>
                  <a:cubicBezTo>
                    <a:pt x="13310" y="9282"/>
                    <a:pt x="13357" y="9414"/>
                    <a:pt x="13271" y="9453"/>
                  </a:cubicBezTo>
                  <a:cubicBezTo>
                    <a:pt x="13175" y="9496"/>
                    <a:pt x="13089" y="9530"/>
                    <a:pt x="12997" y="9573"/>
                  </a:cubicBezTo>
                  <a:cubicBezTo>
                    <a:pt x="13024" y="9693"/>
                    <a:pt x="13058" y="9813"/>
                    <a:pt x="13083" y="9936"/>
                  </a:cubicBezTo>
                  <a:cubicBezTo>
                    <a:pt x="13151" y="9955"/>
                    <a:pt x="13172" y="10038"/>
                    <a:pt x="13120" y="10084"/>
                  </a:cubicBezTo>
                  <a:cubicBezTo>
                    <a:pt x="13200" y="10466"/>
                    <a:pt x="13264" y="10851"/>
                    <a:pt x="13317" y="11238"/>
                  </a:cubicBezTo>
                  <a:lnTo>
                    <a:pt x="13363" y="11223"/>
                  </a:lnTo>
                  <a:cubicBezTo>
                    <a:pt x="13372" y="11220"/>
                    <a:pt x="13381" y="11218"/>
                    <a:pt x="13390" y="11218"/>
                  </a:cubicBezTo>
                  <a:cubicBezTo>
                    <a:pt x="13470" y="11218"/>
                    <a:pt x="13514" y="11348"/>
                    <a:pt x="13431" y="11389"/>
                  </a:cubicBezTo>
                  <a:cubicBezTo>
                    <a:pt x="13400" y="11405"/>
                    <a:pt x="13369" y="11417"/>
                    <a:pt x="13338" y="11435"/>
                  </a:cubicBezTo>
                  <a:cubicBezTo>
                    <a:pt x="13369" y="11716"/>
                    <a:pt x="13400" y="11996"/>
                    <a:pt x="13418" y="12276"/>
                  </a:cubicBezTo>
                  <a:cubicBezTo>
                    <a:pt x="13483" y="12307"/>
                    <a:pt x="13492" y="12396"/>
                    <a:pt x="13431" y="12439"/>
                  </a:cubicBezTo>
                  <a:cubicBezTo>
                    <a:pt x="13465" y="12934"/>
                    <a:pt x="13471" y="13433"/>
                    <a:pt x="13461" y="13932"/>
                  </a:cubicBezTo>
                  <a:cubicBezTo>
                    <a:pt x="13477" y="13956"/>
                    <a:pt x="13477" y="13993"/>
                    <a:pt x="13458" y="14018"/>
                  </a:cubicBezTo>
                  <a:cubicBezTo>
                    <a:pt x="13452" y="14421"/>
                    <a:pt x="13431" y="14821"/>
                    <a:pt x="13400" y="15222"/>
                  </a:cubicBezTo>
                  <a:cubicBezTo>
                    <a:pt x="13443" y="15206"/>
                    <a:pt x="13480" y="15188"/>
                    <a:pt x="13523" y="15175"/>
                  </a:cubicBezTo>
                  <a:cubicBezTo>
                    <a:pt x="13532" y="15173"/>
                    <a:pt x="13540" y="15172"/>
                    <a:pt x="13549" y="15172"/>
                  </a:cubicBezTo>
                  <a:cubicBezTo>
                    <a:pt x="13626" y="15172"/>
                    <a:pt x="13674" y="15271"/>
                    <a:pt x="13612" y="15329"/>
                  </a:cubicBezTo>
                  <a:cubicBezTo>
                    <a:pt x="13538" y="15397"/>
                    <a:pt x="13458" y="15462"/>
                    <a:pt x="13378" y="15523"/>
                  </a:cubicBezTo>
                  <a:cubicBezTo>
                    <a:pt x="13338" y="15929"/>
                    <a:pt x="13292" y="16333"/>
                    <a:pt x="13231" y="16730"/>
                  </a:cubicBezTo>
                  <a:lnTo>
                    <a:pt x="13283" y="16711"/>
                  </a:lnTo>
                  <a:cubicBezTo>
                    <a:pt x="13293" y="16707"/>
                    <a:pt x="13303" y="16705"/>
                    <a:pt x="13313" y="16705"/>
                  </a:cubicBezTo>
                  <a:cubicBezTo>
                    <a:pt x="13391" y="16705"/>
                    <a:pt x="13433" y="16836"/>
                    <a:pt x="13351" y="16878"/>
                  </a:cubicBezTo>
                  <a:cubicBezTo>
                    <a:pt x="13301" y="16902"/>
                    <a:pt x="13249" y="16924"/>
                    <a:pt x="13197" y="16948"/>
                  </a:cubicBezTo>
                  <a:cubicBezTo>
                    <a:pt x="13148" y="17253"/>
                    <a:pt x="13092" y="17555"/>
                    <a:pt x="13031" y="17853"/>
                  </a:cubicBezTo>
                  <a:cubicBezTo>
                    <a:pt x="13080" y="17823"/>
                    <a:pt x="13132" y="17798"/>
                    <a:pt x="13181" y="17767"/>
                  </a:cubicBezTo>
                  <a:cubicBezTo>
                    <a:pt x="13197" y="17758"/>
                    <a:pt x="13212" y="17754"/>
                    <a:pt x="13227" y="17754"/>
                  </a:cubicBezTo>
                  <a:cubicBezTo>
                    <a:pt x="13305" y="17754"/>
                    <a:pt x="13354" y="17872"/>
                    <a:pt x="13274" y="17924"/>
                  </a:cubicBezTo>
                  <a:cubicBezTo>
                    <a:pt x="13175" y="17989"/>
                    <a:pt x="13074" y="18044"/>
                    <a:pt x="12975" y="18103"/>
                  </a:cubicBezTo>
                  <a:cubicBezTo>
                    <a:pt x="12960" y="18167"/>
                    <a:pt x="12944" y="18232"/>
                    <a:pt x="12929" y="18297"/>
                  </a:cubicBezTo>
                  <a:cubicBezTo>
                    <a:pt x="12960" y="18281"/>
                    <a:pt x="12987" y="18266"/>
                    <a:pt x="13018" y="18253"/>
                  </a:cubicBezTo>
                  <a:cubicBezTo>
                    <a:pt x="13032" y="18248"/>
                    <a:pt x="13046" y="18245"/>
                    <a:pt x="13058" y="18245"/>
                  </a:cubicBezTo>
                  <a:cubicBezTo>
                    <a:pt x="13146" y="18245"/>
                    <a:pt x="13205" y="18368"/>
                    <a:pt x="13111" y="18410"/>
                  </a:cubicBezTo>
                  <a:cubicBezTo>
                    <a:pt x="13031" y="18444"/>
                    <a:pt x="12954" y="18481"/>
                    <a:pt x="12877" y="18518"/>
                  </a:cubicBezTo>
                  <a:cubicBezTo>
                    <a:pt x="12843" y="18654"/>
                    <a:pt x="12815" y="18792"/>
                    <a:pt x="12778" y="18925"/>
                  </a:cubicBezTo>
                  <a:cubicBezTo>
                    <a:pt x="12710" y="19186"/>
                    <a:pt x="12627" y="19451"/>
                    <a:pt x="12544" y="19713"/>
                  </a:cubicBezTo>
                  <a:cubicBezTo>
                    <a:pt x="12600" y="19746"/>
                    <a:pt x="12600" y="19829"/>
                    <a:pt x="12544" y="19863"/>
                  </a:cubicBezTo>
                  <a:cubicBezTo>
                    <a:pt x="12529" y="19876"/>
                    <a:pt x="12507" y="19885"/>
                    <a:pt x="12492" y="19897"/>
                  </a:cubicBezTo>
                  <a:cubicBezTo>
                    <a:pt x="12384" y="20220"/>
                    <a:pt x="12270" y="20541"/>
                    <a:pt x="12144" y="20858"/>
                  </a:cubicBezTo>
                  <a:cubicBezTo>
                    <a:pt x="12175" y="20848"/>
                    <a:pt x="12203" y="20836"/>
                    <a:pt x="12233" y="20827"/>
                  </a:cubicBezTo>
                  <a:cubicBezTo>
                    <a:pt x="12242" y="20824"/>
                    <a:pt x="12251" y="20823"/>
                    <a:pt x="12259" y="20823"/>
                  </a:cubicBezTo>
                  <a:cubicBezTo>
                    <a:pt x="12342" y="20823"/>
                    <a:pt x="12388" y="20951"/>
                    <a:pt x="12304" y="20993"/>
                  </a:cubicBezTo>
                  <a:cubicBezTo>
                    <a:pt x="12212" y="21039"/>
                    <a:pt x="12119" y="21082"/>
                    <a:pt x="12027" y="21128"/>
                  </a:cubicBezTo>
                  <a:cubicBezTo>
                    <a:pt x="11895" y="21445"/>
                    <a:pt x="11753" y="21759"/>
                    <a:pt x="11599" y="22067"/>
                  </a:cubicBezTo>
                  <a:cubicBezTo>
                    <a:pt x="11636" y="22098"/>
                    <a:pt x="11636" y="22160"/>
                    <a:pt x="11596" y="22187"/>
                  </a:cubicBezTo>
                  <a:cubicBezTo>
                    <a:pt x="11562" y="22218"/>
                    <a:pt x="11525" y="22243"/>
                    <a:pt x="11491" y="22274"/>
                  </a:cubicBezTo>
                  <a:cubicBezTo>
                    <a:pt x="11264" y="22720"/>
                    <a:pt x="11008" y="23154"/>
                    <a:pt x="10728" y="23572"/>
                  </a:cubicBezTo>
                  <a:cubicBezTo>
                    <a:pt x="10790" y="23576"/>
                    <a:pt x="10845" y="23637"/>
                    <a:pt x="10805" y="23702"/>
                  </a:cubicBezTo>
                  <a:cubicBezTo>
                    <a:pt x="10417" y="24317"/>
                    <a:pt x="9823" y="24859"/>
                    <a:pt x="9177" y="25349"/>
                  </a:cubicBezTo>
                  <a:cubicBezTo>
                    <a:pt x="8998" y="25512"/>
                    <a:pt x="8823" y="25675"/>
                    <a:pt x="8629" y="25823"/>
                  </a:cubicBezTo>
                  <a:cubicBezTo>
                    <a:pt x="8284" y="26084"/>
                    <a:pt x="7912" y="26309"/>
                    <a:pt x="7521" y="26494"/>
                  </a:cubicBezTo>
                  <a:cubicBezTo>
                    <a:pt x="7364" y="26598"/>
                    <a:pt x="7207" y="26700"/>
                    <a:pt x="7059" y="26801"/>
                  </a:cubicBezTo>
                  <a:cubicBezTo>
                    <a:pt x="7044" y="26812"/>
                    <a:pt x="7029" y="26817"/>
                    <a:pt x="7015" y="26817"/>
                  </a:cubicBezTo>
                  <a:cubicBezTo>
                    <a:pt x="6973" y="26817"/>
                    <a:pt x="6940" y="26775"/>
                    <a:pt x="6933" y="26731"/>
                  </a:cubicBezTo>
                  <a:cubicBezTo>
                    <a:pt x="6280" y="26955"/>
                    <a:pt x="5594" y="27075"/>
                    <a:pt x="4904" y="27085"/>
                  </a:cubicBezTo>
                  <a:cubicBezTo>
                    <a:pt x="4652" y="27189"/>
                    <a:pt x="4396" y="27288"/>
                    <a:pt x="4132" y="27374"/>
                  </a:cubicBezTo>
                  <a:cubicBezTo>
                    <a:pt x="4123" y="27376"/>
                    <a:pt x="4115" y="27377"/>
                    <a:pt x="4107" y="27377"/>
                  </a:cubicBezTo>
                  <a:cubicBezTo>
                    <a:pt x="4034" y="27377"/>
                    <a:pt x="3987" y="27282"/>
                    <a:pt x="4045" y="27223"/>
                  </a:cubicBezTo>
                  <a:cubicBezTo>
                    <a:pt x="4104" y="27168"/>
                    <a:pt x="4166" y="27118"/>
                    <a:pt x="4227" y="27069"/>
                  </a:cubicBezTo>
                  <a:cubicBezTo>
                    <a:pt x="3796" y="27035"/>
                    <a:pt x="3368" y="26968"/>
                    <a:pt x="2947" y="26869"/>
                  </a:cubicBezTo>
                  <a:cubicBezTo>
                    <a:pt x="2805" y="26906"/>
                    <a:pt x="2663" y="26946"/>
                    <a:pt x="2519" y="26974"/>
                  </a:cubicBezTo>
                  <a:cubicBezTo>
                    <a:pt x="2511" y="26976"/>
                    <a:pt x="2503" y="26977"/>
                    <a:pt x="2495" y="26977"/>
                  </a:cubicBezTo>
                  <a:cubicBezTo>
                    <a:pt x="2409" y="26977"/>
                    <a:pt x="2369" y="26856"/>
                    <a:pt x="2448" y="26808"/>
                  </a:cubicBezTo>
                  <a:lnTo>
                    <a:pt x="2522" y="26761"/>
                  </a:lnTo>
                  <a:cubicBezTo>
                    <a:pt x="2140" y="26654"/>
                    <a:pt x="1762" y="26521"/>
                    <a:pt x="1395" y="26367"/>
                  </a:cubicBezTo>
                  <a:cubicBezTo>
                    <a:pt x="1318" y="26404"/>
                    <a:pt x="1244" y="26444"/>
                    <a:pt x="1171" y="26478"/>
                  </a:cubicBezTo>
                  <a:cubicBezTo>
                    <a:pt x="1157" y="26485"/>
                    <a:pt x="1144" y="26487"/>
                    <a:pt x="1131" y="26487"/>
                  </a:cubicBezTo>
                  <a:cubicBezTo>
                    <a:pt x="1054" y="26487"/>
                    <a:pt x="986" y="26392"/>
                    <a:pt x="1060" y="26337"/>
                  </a:cubicBezTo>
                  <a:cubicBezTo>
                    <a:pt x="1090" y="26312"/>
                    <a:pt x="1127" y="26287"/>
                    <a:pt x="1158" y="26263"/>
                  </a:cubicBezTo>
                  <a:cubicBezTo>
                    <a:pt x="829" y="26115"/>
                    <a:pt x="503" y="25952"/>
                    <a:pt x="189" y="25773"/>
                  </a:cubicBezTo>
                  <a:cubicBezTo>
                    <a:pt x="130" y="25795"/>
                    <a:pt x="72" y="25820"/>
                    <a:pt x="16" y="25844"/>
                  </a:cubicBezTo>
                  <a:cubicBezTo>
                    <a:pt x="14" y="25845"/>
                    <a:pt x="12" y="25846"/>
                    <a:pt x="11" y="25846"/>
                  </a:cubicBezTo>
                  <a:cubicBezTo>
                    <a:pt x="8" y="25846"/>
                    <a:pt x="5" y="25844"/>
                    <a:pt x="1" y="25844"/>
                  </a:cubicBezTo>
                  <a:lnTo>
                    <a:pt x="1" y="25844"/>
                  </a:lnTo>
                  <a:cubicBezTo>
                    <a:pt x="13" y="25853"/>
                    <a:pt x="25" y="25863"/>
                    <a:pt x="38" y="25875"/>
                  </a:cubicBezTo>
                  <a:cubicBezTo>
                    <a:pt x="284" y="26152"/>
                    <a:pt x="423" y="26469"/>
                    <a:pt x="583" y="26798"/>
                  </a:cubicBezTo>
                  <a:cubicBezTo>
                    <a:pt x="583" y="26798"/>
                    <a:pt x="583" y="26801"/>
                    <a:pt x="583" y="26801"/>
                  </a:cubicBezTo>
                  <a:cubicBezTo>
                    <a:pt x="1887" y="27433"/>
                    <a:pt x="3314" y="27834"/>
                    <a:pt x="4741" y="27834"/>
                  </a:cubicBezTo>
                  <a:cubicBezTo>
                    <a:pt x="5698" y="27834"/>
                    <a:pt x="6655" y="27653"/>
                    <a:pt x="7573" y="27242"/>
                  </a:cubicBezTo>
                  <a:cubicBezTo>
                    <a:pt x="10211" y="26057"/>
                    <a:pt x="11713" y="23720"/>
                    <a:pt x="12763" y="21122"/>
                  </a:cubicBezTo>
                  <a:cubicBezTo>
                    <a:pt x="14730" y="16265"/>
                    <a:pt x="14896" y="9992"/>
                    <a:pt x="12046" y="5427"/>
                  </a:cubicBezTo>
                  <a:cubicBezTo>
                    <a:pt x="9774" y="1782"/>
                    <a:pt x="5437" y="286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7198100" y="4156025"/>
              <a:ext cx="7875" cy="3025"/>
            </a:xfrm>
            <a:custGeom>
              <a:avLst/>
              <a:gdLst/>
              <a:ahLst/>
              <a:cxnLst/>
              <a:rect l="l" t="t" r="r" b="b"/>
              <a:pathLst>
                <a:path w="315" h="121" extrusionOk="0">
                  <a:moveTo>
                    <a:pt x="314" y="1"/>
                  </a:moveTo>
                  <a:lnTo>
                    <a:pt x="314" y="1"/>
                  </a:lnTo>
                  <a:cubicBezTo>
                    <a:pt x="216" y="50"/>
                    <a:pt x="108" y="90"/>
                    <a:pt x="0" y="121"/>
                  </a:cubicBezTo>
                  <a:cubicBezTo>
                    <a:pt x="40" y="115"/>
                    <a:pt x="77" y="105"/>
                    <a:pt x="114" y="99"/>
                  </a:cubicBezTo>
                  <a:cubicBezTo>
                    <a:pt x="182" y="65"/>
                    <a:pt x="250" y="35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7268200" y="4774600"/>
              <a:ext cx="14725" cy="6850"/>
            </a:xfrm>
            <a:custGeom>
              <a:avLst/>
              <a:gdLst/>
              <a:ahLst/>
              <a:cxnLst/>
              <a:rect l="l" t="t" r="r" b="b"/>
              <a:pathLst>
                <a:path w="589" h="274" extrusionOk="0">
                  <a:moveTo>
                    <a:pt x="262" y="1"/>
                  </a:moveTo>
                  <a:cubicBezTo>
                    <a:pt x="157" y="1"/>
                    <a:pt x="64" y="57"/>
                    <a:pt x="1" y="138"/>
                  </a:cubicBezTo>
                  <a:cubicBezTo>
                    <a:pt x="99" y="148"/>
                    <a:pt x="195" y="191"/>
                    <a:pt x="265" y="265"/>
                  </a:cubicBezTo>
                  <a:cubicBezTo>
                    <a:pt x="271" y="268"/>
                    <a:pt x="278" y="268"/>
                    <a:pt x="284" y="271"/>
                  </a:cubicBezTo>
                  <a:cubicBezTo>
                    <a:pt x="319" y="258"/>
                    <a:pt x="356" y="251"/>
                    <a:pt x="393" y="251"/>
                  </a:cubicBezTo>
                  <a:cubicBezTo>
                    <a:pt x="434" y="251"/>
                    <a:pt x="476" y="259"/>
                    <a:pt x="515" y="274"/>
                  </a:cubicBezTo>
                  <a:cubicBezTo>
                    <a:pt x="496" y="225"/>
                    <a:pt x="518" y="169"/>
                    <a:pt x="567" y="151"/>
                  </a:cubicBezTo>
                  <a:cubicBezTo>
                    <a:pt x="576" y="148"/>
                    <a:pt x="582" y="145"/>
                    <a:pt x="589" y="141"/>
                  </a:cubicBezTo>
                  <a:cubicBezTo>
                    <a:pt x="542" y="111"/>
                    <a:pt x="490" y="86"/>
                    <a:pt x="444" y="55"/>
                  </a:cubicBezTo>
                  <a:cubicBezTo>
                    <a:pt x="381" y="17"/>
                    <a:pt x="320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7229875" y="4777925"/>
              <a:ext cx="71125" cy="72575"/>
            </a:xfrm>
            <a:custGeom>
              <a:avLst/>
              <a:gdLst/>
              <a:ahLst/>
              <a:cxnLst/>
              <a:rect l="l" t="t" r="r" b="b"/>
              <a:pathLst>
                <a:path w="2845" h="2903" extrusionOk="0">
                  <a:moveTo>
                    <a:pt x="1428" y="1"/>
                  </a:moveTo>
                  <a:cubicBezTo>
                    <a:pt x="1301" y="1"/>
                    <a:pt x="1174" y="57"/>
                    <a:pt x="1115" y="175"/>
                  </a:cubicBezTo>
                  <a:cubicBezTo>
                    <a:pt x="1115" y="175"/>
                    <a:pt x="1115" y="178"/>
                    <a:pt x="1115" y="178"/>
                  </a:cubicBezTo>
                  <a:cubicBezTo>
                    <a:pt x="980" y="458"/>
                    <a:pt x="856" y="744"/>
                    <a:pt x="736" y="1030"/>
                  </a:cubicBezTo>
                  <a:cubicBezTo>
                    <a:pt x="542" y="1477"/>
                    <a:pt x="358" y="1926"/>
                    <a:pt x="142" y="2363"/>
                  </a:cubicBezTo>
                  <a:cubicBezTo>
                    <a:pt x="0" y="2653"/>
                    <a:pt x="227" y="2903"/>
                    <a:pt x="468" y="2903"/>
                  </a:cubicBezTo>
                  <a:cubicBezTo>
                    <a:pt x="577" y="2903"/>
                    <a:pt x="689" y="2851"/>
                    <a:pt x="770" y="2730"/>
                  </a:cubicBezTo>
                  <a:cubicBezTo>
                    <a:pt x="872" y="2576"/>
                    <a:pt x="976" y="2425"/>
                    <a:pt x="1078" y="2271"/>
                  </a:cubicBezTo>
                  <a:lnTo>
                    <a:pt x="1078" y="2280"/>
                  </a:lnTo>
                  <a:cubicBezTo>
                    <a:pt x="1133" y="2448"/>
                    <a:pt x="1292" y="2539"/>
                    <a:pt x="1446" y="2539"/>
                  </a:cubicBezTo>
                  <a:cubicBezTo>
                    <a:pt x="1592" y="2539"/>
                    <a:pt x="1733" y="2457"/>
                    <a:pt x="1777" y="2280"/>
                  </a:cubicBezTo>
                  <a:cubicBezTo>
                    <a:pt x="1783" y="2255"/>
                    <a:pt x="1789" y="2228"/>
                    <a:pt x="1795" y="2203"/>
                  </a:cubicBezTo>
                  <a:cubicBezTo>
                    <a:pt x="1865" y="2260"/>
                    <a:pt x="1956" y="2289"/>
                    <a:pt x="2046" y="2289"/>
                  </a:cubicBezTo>
                  <a:cubicBezTo>
                    <a:pt x="2228" y="2289"/>
                    <a:pt x="2407" y="2173"/>
                    <a:pt x="2399" y="1938"/>
                  </a:cubicBezTo>
                  <a:cubicBezTo>
                    <a:pt x="2399" y="1855"/>
                    <a:pt x="2386" y="1775"/>
                    <a:pt x="2380" y="1692"/>
                  </a:cubicBezTo>
                  <a:cubicBezTo>
                    <a:pt x="2611" y="1683"/>
                    <a:pt x="2845" y="1431"/>
                    <a:pt x="2716" y="1150"/>
                  </a:cubicBezTo>
                  <a:cubicBezTo>
                    <a:pt x="2716" y="1150"/>
                    <a:pt x="2716" y="1147"/>
                    <a:pt x="2716" y="1147"/>
                  </a:cubicBezTo>
                  <a:cubicBezTo>
                    <a:pt x="2556" y="815"/>
                    <a:pt x="2417" y="501"/>
                    <a:pt x="2171" y="224"/>
                  </a:cubicBezTo>
                  <a:cubicBezTo>
                    <a:pt x="2158" y="212"/>
                    <a:pt x="2146" y="199"/>
                    <a:pt x="2134" y="190"/>
                  </a:cubicBezTo>
                  <a:cubicBezTo>
                    <a:pt x="2128" y="192"/>
                    <a:pt x="2122" y="192"/>
                    <a:pt x="2117" y="192"/>
                  </a:cubicBezTo>
                  <a:cubicBezTo>
                    <a:pt x="2086" y="192"/>
                    <a:pt x="2058" y="172"/>
                    <a:pt x="2048" y="141"/>
                  </a:cubicBezTo>
                  <a:cubicBezTo>
                    <a:pt x="2009" y="126"/>
                    <a:pt x="1968" y="118"/>
                    <a:pt x="1927" y="118"/>
                  </a:cubicBezTo>
                  <a:cubicBezTo>
                    <a:pt x="1890" y="118"/>
                    <a:pt x="1853" y="125"/>
                    <a:pt x="1817" y="138"/>
                  </a:cubicBezTo>
                  <a:cubicBezTo>
                    <a:pt x="1811" y="135"/>
                    <a:pt x="1804" y="132"/>
                    <a:pt x="1798" y="132"/>
                  </a:cubicBezTo>
                  <a:cubicBezTo>
                    <a:pt x="1728" y="58"/>
                    <a:pt x="1635" y="15"/>
                    <a:pt x="1534" y="5"/>
                  </a:cubicBezTo>
                  <a:cubicBezTo>
                    <a:pt x="1512" y="2"/>
                    <a:pt x="1490" y="2"/>
                    <a:pt x="1466" y="2"/>
                  </a:cubicBezTo>
                  <a:cubicBezTo>
                    <a:pt x="1453" y="1"/>
                    <a:pt x="1441" y="1"/>
                    <a:pt x="1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314075" y="4202575"/>
              <a:ext cx="103425" cy="42050"/>
            </a:xfrm>
            <a:custGeom>
              <a:avLst/>
              <a:gdLst/>
              <a:ahLst/>
              <a:cxnLst/>
              <a:rect l="l" t="t" r="r" b="b"/>
              <a:pathLst>
                <a:path w="4137" h="1682" extrusionOk="0">
                  <a:moveTo>
                    <a:pt x="3692" y="1"/>
                  </a:moveTo>
                  <a:cubicBezTo>
                    <a:pt x="3651" y="1"/>
                    <a:pt x="3606" y="10"/>
                    <a:pt x="3558" y="29"/>
                  </a:cubicBezTo>
                  <a:cubicBezTo>
                    <a:pt x="3140" y="192"/>
                    <a:pt x="2721" y="340"/>
                    <a:pt x="2303" y="472"/>
                  </a:cubicBezTo>
                  <a:cubicBezTo>
                    <a:pt x="1712" y="792"/>
                    <a:pt x="1121" y="1115"/>
                    <a:pt x="523" y="1420"/>
                  </a:cubicBezTo>
                  <a:cubicBezTo>
                    <a:pt x="351" y="1509"/>
                    <a:pt x="176" y="1593"/>
                    <a:pt x="0" y="1682"/>
                  </a:cubicBezTo>
                  <a:cubicBezTo>
                    <a:pt x="1253" y="1568"/>
                    <a:pt x="2509" y="1220"/>
                    <a:pt x="3752" y="728"/>
                  </a:cubicBezTo>
                  <a:cubicBezTo>
                    <a:pt x="4136" y="577"/>
                    <a:pt x="4029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7262825" y="4221450"/>
              <a:ext cx="82050" cy="24100"/>
            </a:xfrm>
            <a:custGeom>
              <a:avLst/>
              <a:gdLst/>
              <a:ahLst/>
              <a:cxnLst/>
              <a:rect l="l" t="t" r="r" b="b"/>
              <a:pathLst>
                <a:path w="3282" h="964" extrusionOk="0">
                  <a:moveTo>
                    <a:pt x="3281" y="0"/>
                  </a:moveTo>
                  <a:lnTo>
                    <a:pt x="3281" y="0"/>
                  </a:lnTo>
                  <a:cubicBezTo>
                    <a:pt x="2792" y="111"/>
                    <a:pt x="2296" y="185"/>
                    <a:pt x="1795" y="222"/>
                  </a:cubicBezTo>
                  <a:cubicBezTo>
                    <a:pt x="1795" y="234"/>
                    <a:pt x="1798" y="247"/>
                    <a:pt x="1801" y="256"/>
                  </a:cubicBezTo>
                  <a:cubicBezTo>
                    <a:pt x="1838" y="532"/>
                    <a:pt x="1599" y="713"/>
                    <a:pt x="1389" y="713"/>
                  </a:cubicBezTo>
                  <a:cubicBezTo>
                    <a:pt x="1250" y="713"/>
                    <a:pt x="1124" y="634"/>
                    <a:pt x="1099" y="450"/>
                  </a:cubicBezTo>
                  <a:cubicBezTo>
                    <a:pt x="1093" y="400"/>
                    <a:pt x="1090" y="348"/>
                    <a:pt x="1084" y="299"/>
                  </a:cubicBezTo>
                  <a:cubicBezTo>
                    <a:pt x="720" y="496"/>
                    <a:pt x="360" y="690"/>
                    <a:pt x="0" y="887"/>
                  </a:cubicBezTo>
                  <a:cubicBezTo>
                    <a:pt x="389" y="936"/>
                    <a:pt x="783" y="964"/>
                    <a:pt x="1178" y="964"/>
                  </a:cubicBezTo>
                  <a:cubicBezTo>
                    <a:pt x="1199" y="964"/>
                    <a:pt x="1220" y="964"/>
                    <a:pt x="1241" y="964"/>
                  </a:cubicBezTo>
                  <a:cubicBezTo>
                    <a:pt x="1385" y="893"/>
                    <a:pt x="1533" y="831"/>
                    <a:pt x="1681" y="761"/>
                  </a:cubicBezTo>
                  <a:cubicBezTo>
                    <a:pt x="2207" y="508"/>
                    <a:pt x="2746" y="256"/>
                    <a:pt x="3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7216325" y="4219600"/>
              <a:ext cx="41350" cy="17325"/>
            </a:xfrm>
            <a:custGeom>
              <a:avLst/>
              <a:gdLst/>
              <a:ahLst/>
              <a:cxnLst/>
              <a:rect l="l" t="t" r="r" b="b"/>
              <a:pathLst>
                <a:path w="1654" h="693" extrusionOk="0">
                  <a:moveTo>
                    <a:pt x="841" y="0"/>
                  </a:moveTo>
                  <a:cubicBezTo>
                    <a:pt x="561" y="157"/>
                    <a:pt x="281" y="314"/>
                    <a:pt x="1" y="471"/>
                  </a:cubicBezTo>
                  <a:cubicBezTo>
                    <a:pt x="213" y="554"/>
                    <a:pt x="429" y="628"/>
                    <a:pt x="644" y="693"/>
                  </a:cubicBezTo>
                  <a:lnTo>
                    <a:pt x="1654" y="197"/>
                  </a:lnTo>
                  <a:cubicBezTo>
                    <a:pt x="1380" y="148"/>
                    <a:pt x="1109" y="8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88100" y="4206125"/>
              <a:ext cx="29875" cy="16875"/>
            </a:xfrm>
            <a:custGeom>
              <a:avLst/>
              <a:gdLst/>
              <a:ahLst/>
              <a:cxnLst/>
              <a:rect l="l" t="t" r="r" b="b"/>
              <a:pathLst>
                <a:path w="1195" h="675" extrusionOk="0">
                  <a:moveTo>
                    <a:pt x="555" y="1"/>
                  </a:moveTo>
                  <a:cubicBezTo>
                    <a:pt x="222" y="1"/>
                    <a:pt x="1" y="489"/>
                    <a:pt x="360" y="672"/>
                  </a:cubicBezTo>
                  <a:lnTo>
                    <a:pt x="370" y="675"/>
                  </a:lnTo>
                  <a:cubicBezTo>
                    <a:pt x="647" y="539"/>
                    <a:pt x="921" y="398"/>
                    <a:pt x="1195" y="262"/>
                  </a:cubicBezTo>
                  <a:cubicBezTo>
                    <a:pt x="1041" y="195"/>
                    <a:pt x="884" y="124"/>
                    <a:pt x="727" y="44"/>
                  </a:cubicBezTo>
                  <a:cubicBezTo>
                    <a:pt x="668" y="14"/>
                    <a:pt x="610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238425" y="4225750"/>
              <a:ext cx="43275" cy="16500"/>
            </a:xfrm>
            <a:custGeom>
              <a:avLst/>
              <a:gdLst/>
              <a:ahLst/>
              <a:cxnLst/>
              <a:rect l="l" t="t" r="r" b="b"/>
              <a:pathLst>
                <a:path w="1731" h="660" extrusionOk="0">
                  <a:moveTo>
                    <a:pt x="1072" y="1"/>
                  </a:moveTo>
                  <a:cubicBezTo>
                    <a:pt x="718" y="173"/>
                    <a:pt x="357" y="342"/>
                    <a:pt x="0" y="518"/>
                  </a:cubicBezTo>
                  <a:cubicBezTo>
                    <a:pt x="216" y="573"/>
                    <a:pt x="431" y="619"/>
                    <a:pt x="647" y="659"/>
                  </a:cubicBezTo>
                  <a:cubicBezTo>
                    <a:pt x="902" y="521"/>
                    <a:pt x="1161" y="385"/>
                    <a:pt x="1413" y="247"/>
                  </a:cubicBezTo>
                  <a:cubicBezTo>
                    <a:pt x="1518" y="188"/>
                    <a:pt x="1623" y="124"/>
                    <a:pt x="1730" y="62"/>
                  </a:cubicBezTo>
                  <a:cubicBezTo>
                    <a:pt x="1509" y="53"/>
                    <a:pt x="1290" y="3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7204325" y="4215825"/>
              <a:ext cx="27500" cy="13575"/>
            </a:xfrm>
            <a:custGeom>
              <a:avLst/>
              <a:gdLst/>
              <a:ahLst/>
              <a:cxnLst/>
              <a:rect l="l" t="t" r="r" b="b"/>
              <a:pathLst>
                <a:path w="1100" h="543" extrusionOk="0">
                  <a:moveTo>
                    <a:pt x="875" y="1"/>
                  </a:moveTo>
                  <a:cubicBezTo>
                    <a:pt x="586" y="142"/>
                    <a:pt x="293" y="281"/>
                    <a:pt x="1" y="419"/>
                  </a:cubicBezTo>
                  <a:cubicBezTo>
                    <a:pt x="93" y="459"/>
                    <a:pt x="185" y="505"/>
                    <a:pt x="278" y="542"/>
                  </a:cubicBezTo>
                  <a:cubicBezTo>
                    <a:pt x="552" y="391"/>
                    <a:pt x="826" y="238"/>
                    <a:pt x="1100" y="84"/>
                  </a:cubicBezTo>
                  <a:cubicBezTo>
                    <a:pt x="1026" y="59"/>
                    <a:pt x="952" y="28"/>
                    <a:pt x="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7288275" y="4178800"/>
              <a:ext cx="18900" cy="30750"/>
            </a:xfrm>
            <a:custGeom>
              <a:avLst/>
              <a:gdLst/>
              <a:ahLst/>
              <a:cxnLst/>
              <a:rect l="l" t="t" r="r" b="b"/>
              <a:pathLst>
                <a:path w="756" h="1230" extrusionOk="0">
                  <a:moveTo>
                    <a:pt x="755" y="1"/>
                  </a:moveTo>
                  <a:lnTo>
                    <a:pt x="755" y="1"/>
                  </a:lnTo>
                  <a:cubicBezTo>
                    <a:pt x="506" y="149"/>
                    <a:pt x="260" y="306"/>
                    <a:pt x="13" y="453"/>
                  </a:cubicBezTo>
                  <a:cubicBezTo>
                    <a:pt x="1" y="715"/>
                    <a:pt x="1" y="974"/>
                    <a:pt x="7" y="1229"/>
                  </a:cubicBezTo>
                  <a:cubicBezTo>
                    <a:pt x="244" y="1115"/>
                    <a:pt x="478" y="1001"/>
                    <a:pt x="715" y="884"/>
                  </a:cubicBezTo>
                  <a:cubicBezTo>
                    <a:pt x="715" y="595"/>
                    <a:pt x="727" y="300"/>
                    <a:pt x="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288825" y="4173050"/>
              <a:ext cx="19025" cy="11700"/>
            </a:xfrm>
            <a:custGeom>
              <a:avLst/>
              <a:gdLst/>
              <a:ahLst/>
              <a:cxnLst/>
              <a:rect l="l" t="t" r="r" b="b"/>
              <a:pathLst>
                <a:path w="761" h="468" extrusionOk="0">
                  <a:moveTo>
                    <a:pt x="761" y="0"/>
                  </a:moveTo>
                  <a:cubicBezTo>
                    <a:pt x="511" y="145"/>
                    <a:pt x="259" y="283"/>
                    <a:pt x="4" y="422"/>
                  </a:cubicBezTo>
                  <a:cubicBezTo>
                    <a:pt x="4" y="437"/>
                    <a:pt x="4" y="453"/>
                    <a:pt x="1" y="468"/>
                  </a:cubicBezTo>
                  <a:cubicBezTo>
                    <a:pt x="256" y="317"/>
                    <a:pt x="508" y="163"/>
                    <a:pt x="761" y="6"/>
                  </a:cubicBezTo>
                  <a:cubicBezTo>
                    <a:pt x="761" y="6"/>
                    <a:pt x="761" y="3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7288675" y="4206050"/>
              <a:ext cx="17800" cy="16800"/>
            </a:xfrm>
            <a:custGeom>
              <a:avLst/>
              <a:gdLst/>
              <a:ahLst/>
              <a:cxnLst/>
              <a:rect l="l" t="t" r="r" b="b"/>
              <a:pathLst>
                <a:path w="712" h="672" extrusionOk="0">
                  <a:moveTo>
                    <a:pt x="699" y="1"/>
                  </a:moveTo>
                  <a:cubicBezTo>
                    <a:pt x="465" y="111"/>
                    <a:pt x="231" y="225"/>
                    <a:pt x="0" y="336"/>
                  </a:cubicBezTo>
                  <a:cubicBezTo>
                    <a:pt x="7" y="450"/>
                    <a:pt x="13" y="561"/>
                    <a:pt x="22" y="672"/>
                  </a:cubicBezTo>
                  <a:cubicBezTo>
                    <a:pt x="253" y="536"/>
                    <a:pt x="481" y="404"/>
                    <a:pt x="711" y="262"/>
                  </a:cubicBezTo>
                  <a:cubicBezTo>
                    <a:pt x="705" y="176"/>
                    <a:pt x="702" y="87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9675" y="4032475"/>
              <a:ext cx="95525" cy="142900"/>
            </a:xfrm>
            <a:custGeom>
              <a:avLst/>
              <a:gdLst/>
              <a:ahLst/>
              <a:cxnLst/>
              <a:rect l="l" t="t" r="r" b="b"/>
              <a:pathLst>
                <a:path w="3821" h="5716" extrusionOk="0">
                  <a:moveTo>
                    <a:pt x="3292" y="0"/>
                  </a:moveTo>
                  <a:cubicBezTo>
                    <a:pt x="3235" y="0"/>
                    <a:pt x="3174" y="16"/>
                    <a:pt x="3112" y="52"/>
                  </a:cubicBezTo>
                  <a:cubicBezTo>
                    <a:pt x="1656" y="895"/>
                    <a:pt x="742" y="2443"/>
                    <a:pt x="287" y="4130"/>
                  </a:cubicBezTo>
                  <a:cubicBezTo>
                    <a:pt x="240" y="4303"/>
                    <a:pt x="200" y="4478"/>
                    <a:pt x="164" y="4653"/>
                  </a:cubicBezTo>
                  <a:cubicBezTo>
                    <a:pt x="271" y="4607"/>
                    <a:pt x="382" y="4558"/>
                    <a:pt x="496" y="4509"/>
                  </a:cubicBezTo>
                  <a:cubicBezTo>
                    <a:pt x="509" y="4503"/>
                    <a:pt x="523" y="4500"/>
                    <a:pt x="535" y="4500"/>
                  </a:cubicBezTo>
                  <a:cubicBezTo>
                    <a:pt x="621" y="4500"/>
                    <a:pt x="679" y="4623"/>
                    <a:pt x="585" y="4666"/>
                  </a:cubicBezTo>
                  <a:cubicBezTo>
                    <a:pt x="428" y="4740"/>
                    <a:pt x="274" y="4823"/>
                    <a:pt x="117" y="4900"/>
                  </a:cubicBezTo>
                  <a:cubicBezTo>
                    <a:pt x="68" y="5171"/>
                    <a:pt x="28" y="5441"/>
                    <a:pt x="0" y="5715"/>
                  </a:cubicBezTo>
                  <a:cubicBezTo>
                    <a:pt x="253" y="5580"/>
                    <a:pt x="508" y="5448"/>
                    <a:pt x="767" y="5325"/>
                  </a:cubicBezTo>
                  <a:cubicBezTo>
                    <a:pt x="791" y="5158"/>
                    <a:pt x="822" y="4992"/>
                    <a:pt x="856" y="4826"/>
                  </a:cubicBezTo>
                  <a:cubicBezTo>
                    <a:pt x="905" y="4604"/>
                    <a:pt x="961" y="4383"/>
                    <a:pt x="1025" y="4167"/>
                  </a:cubicBezTo>
                  <a:cubicBezTo>
                    <a:pt x="1450" y="2714"/>
                    <a:pt x="2250" y="1391"/>
                    <a:pt x="3479" y="680"/>
                  </a:cubicBezTo>
                  <a:cubicBezTo>
                    <a:pt x="3820" y="481"/>
                    <a:pt x="3610" y="0"/>
                    <a:pt x="3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7289900" y="4219675"/>
              <a:ext cx="18825" cy="19600"/>
            </a:xfrm>
            <a:custGeom>
              <a:avLst/>
              <a:gdLst/>
              <a:ahLst/>
              <a:cxnLst/>
              <a:rect l="l" t="t" r="r" b="b"/>
              <a:pathLst>
                <a:path w="753" h="784" extrusionOk="0">
                  <a:moveTo>
                    <a:pt x="684" y="0"/>
                  </a:moveTo>
                  <a:cubicBezTo>
                    <a:pt x="456" y="127"/>
                    <a:pt x="228" y="250"/>
                    <a:pt x="1" y="373"/>
                  </a:cubicBezTo>
                  <a:cubicBezTo>
                    <a:pt x="7" y="422"/>
                    <a:pt x="10" y="471"/>
                    <a:pt x="16" y="521"/>
                  </a:cubicBezTo>
                  <a:cubicBezTo>
                    <a:pt x="41" y="705"/>
                    <a:pt x="166" y="784"/>
                    <a:pt x="305" y="784"/>
                  </a:cubicBezTo>
                  <a:cubicBezTo>
                    <a:pt x="514" y="784"/>
                    <a:pt x="753" y="603"/>
                    <a:pt x="718" y="327"/>
                  </a:cubicBezTo>
                  <a:cubicBezTo>
                    <a:pt x="718" y="318"/>
                    <a:pt x="715" y="305"/>
                    <a:pt x="712" y="293"/>
                  </a:cubicBezTo>
                  <a:cubicBezTo>
                    <a:pt x="699" y="197"/>
                    <a:pt x="693" y="99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6892550" y="4144900"/>
              <a:ext cx="671800" cy="403950"/>
            </a:xfrm>
            <a:custGeom>
              <a:avLst/>
              <a:gdLst/>
              <a:ahLst/>
              <a:cxnLst/>
              <a:rect l="l" t="t" r="r" b="b"/>
              <a:pathLst>
                <a:path w="26872" h="16158" extrusionOk="0">
                  <a:moveTo>
                    <a:pt x="23472" y="2178"/>
                  </a:moveTo>
                  <a:cubicBezTo>
                    <a:pt x="23473" y="2178"/>
                    <a:pt x="23468" y="2182"/>
                    <a:pt x="23458" y="2191"/>
                  </a:cubicBezTo>
                  <a:cubicBezTo>
                    <a:pt x="23424" y="2213"/>
                    <a:pt x="23341" y="2268"/>
                    <a:pt x="23190" y="2367"/>
                  </a:cubicBezTo>
                  <a:cubicBezTo>
                    <a:pt x="22100" y="3065"/>
                    <a:pt x="20823" y="3518"/>
                    <a:pt x="19579" y="3983"/>
                  </a:cubicBezTo>
                  <a:cubicBezTo>
                    <a:pt x="20029" y="3783"/>
                    <a:pt x="20478" y="3579"/>
                    <a:pt x="20927" y="3382"/>
                  </a:cubicBezTo>
                  <a:cubicBezTo>
                    <a:pt x="21494" y="3136"/>
                    <a:pt x="22057" y="2893"/>
                    <a:pt x="22623" y="2650"/>
                  </a:cubicBezTo>
                  <a:cubicBezTo>
                    <a:pt x="22774" y="2582"/>
                    <a:pt x="23338" y="2247"/>
                    <a:pt x="23451" y="2188"/>
                  </a:cubicBezTo>
                  <a:cubicBezTo>
                    <a:pt x="23464" y="2182"/>
                    <a:pt x="23471" y="2178"/>
                    <a:pt x="23472" y="2178"/>
                  </a:cubicBezTo>
                  <a:close/>
                  <a:moveTo>
                    <a:pt x="16419" y="0"/>
                  </a:moveTo>
                  <a:cubicBezTo>
                    <a:pt x="16406" y="0"/>
                    <a:pt x="16392" y="3"/>
                    <a:pt x="16378" y="9"/>
                  </a:cubicBezTo>
                  <a:cubicBezTo>
                    <a:pt x="16273" y="52"/>
                    <a:pt x="16156" y="107"/>
                    <a:pt x="16045" y="153"/>
                  </a:cubicBezTo>
                  <a:lnTo>
                    <a:pt x="15947" y="200"/>
                  </a:lnTo>
                  <a:cubicBezTo>
                    <a:pt x="15926" y="186"/>
                    <a:pt x="15904" y="179"/>
                    <a:pt x="15879" y="179"/>
                  </a:cubicBezTo>
                  <a:cubicBezTo>
                    <a:pt x="15821" y="179"/>
                    <a:pt x="15752" y="215"/>
                    <a:pt x="15673" y="286"/>
                  </a:cubicBezTo>
                  <a:cubicBezTo>
                    <a:pt x="15651" y="304"/>
                    <a:pt x="15630" y="326"/>
                    <a:pt x="15605" y="350"/>
                  </a:cubicBezTo>
                  <a:cubicBezTo>
                    <a:pt x="11148" y="2324"/>
                    <a:pt x="6777" y="4672"/>
                    <a:pt x="2622" y="7193"/>
                  </a:cubicBezTo>
                  <a:cubicBezTo>
                    <a:pt x="2456" y="7295"/>
                    <a:pt x="2058" y="7529"/>
                    <a:pt x="1852" y="7639"/>
                  </a:cubicBezTo>
                  <a:cubicBezTo>
                    <a:pt x="1783" y="7676"/>
                    <a:pt x="1736" y="7700"/>
                    <a:pt x="1727" y="7700"/>
                  </a:cubicBezTo>
                  <a:cubicBezTo>
                    <a:pt x="1717" y="7700"/>
                    <a:pt x="1758" y="7668"/>
                    <a:pt x="1874" y="7590"/>
                  </a:cubicBezTo>
                  <a:cubicBezTo>
                    <a:pt x="1932" y="7553"/>
                    <a:pt x="2006" y="7504"/>
                    <a:pt x="2108" y="7436"/>
                  </a:cubicBezTo>
                  <a:cubicBezTo>
                    <a:pt x="2680" y="7073"/>
                    <a:pt x="3240" y="6691"/>
                    <a:pt x="3810" y="6319"/>
                  </a:cubicBezTo>
                  <a:cubicBezTo>
                    <a:pt x="4900" y="5602"/>
                    <a:pt x="6042" y="4965"/>
                    <a:pt x="7174" y="4318"/>
                  </a:cubicBezTo>
                  <a:cubicBezTo>
                    <a:pt x="9661" y="2905"/>
                    <a:pt x="12207" y="1603"/>
                    <a:pt x="14750" y="298"/>
                  </a:cubicBezTo>
                  <a:lnTo>
                    <a:pt x="14857" y="243"/>
                  </a:lnTo>
                  <a:cubicBezTo>
                    <a:pt x="14940" y="202"/>
                    <a:pt x="14897" y="70"/>
                    <a:pt x="14820" y="70"/>
                  </a:cubicBezTo>
                  <a:cubicBezTo>
                    <a:pt x="14810" y="70"/>
                    <a:pt x="14800" y="72"/>
                    <a:pt x="14790" y="76"/>
                  </a:cubicBezTo>
                  <a:cubicBezTo>
                    <a:pt x="14589" y="156"/>
                    <a:pt x="14392" y="246"/>
                    <a:pt x="14195" y="329"/>
                  </a:cubicBezTo>
                  <a:cubicBezTo>
                    <a:pt x="10403" y="1930"/>
                    <a:pt x="6836" y="3992"/>
                    <a:pt x="3145" y="5805"/>
                  </a:cubicBezTo>
                  <a:cubicBezTo>
                    <a:pt x="3108" y="5823"/>
                    <a:pt x="2991" y="5891"/>
                    <a:pt x="2862" y="5962"/>
                  </a:cubicBezTo>
                  <a:cubicBezTo>
                    <a:pt x="2683" y="6061"/>
                    <a:pt x="2488" y="6174"/>
                    <a:pt x="2479" y="6174"/>
                  </a:cubicBezTo>
                  <a:cubicBezTo>
                    <a:pt x="2478" y="6174"/>
                    <a:pt x="2478" y="6173"/>
                    <a:pt x="2480" y="6171"/>
                  </a:cubicBezTo>
                  <a:cubicBezTo>
                    <a:pt x="2640" y="6042"/>
                    <a:pt x="2809" y="5922"/>
                    <a:pt x="2976" y="5799"/>
                  </a:cubicBezTo>
                  <a:cubicBezTo>
                    <a:pt x="3367" y="5506"/>
                    <a:pt x="3767" y="5226"/>
                    <a:pt x="4173" y="4958"/>
                  </a:cubicBezTo>
                  <a:cubicBezTo>
                    <a:pt x="5097" y="4349"/>
                    <a:pt x="6069" y="3823"/>
                    <a:pt x="7048" y="3315"/>
                  </a:cubicBezTo>
                  <a:cubicBezTo>
                    <a:pt x="8972" y="2314"/>
                    <a:pt x="10960" y="1449"/>
                    <a:pt x="12890" y="458"/>
                  </a:cubicBezTo>
                  <a:cubicBezTo>
                    <a:pt x="12930" y="440"/>
                    <a:pt x="12964" y="421"/>
                    <a:pt x="13001" y="403"/>
                  </a:cubicBezTo>
                  <a:cubicBezTo>
                    <a:pt x="13076" y="367"/>
                    <a:pt x="13049" y="233"/>
                    <a:pt x="12964" y="233"/>
                  </a:cubicBezTo>
                  <a:cubicBezTo>
                    <a:pt x="12961" y="233"/>
                    <a:pt x="12958" y="233"/>
                    <a:pt x="12955" y="233"/>
                  </a:cubicBezTo>
                  <a:cubicBezTo>
                    <a:pt x="12259" y="323"/>
                    <a:pt x="11616" y="535"/>
                    <a:pt x="10994" y="806"/>
                  </a:cubicBezTo>
                  <a:cubicBezTo>
                    <a:pt x="10360" y="1083"/>
                    <a:pt x="9748" y="1419"/>
                    <a:pt x="9126" y="1745"/>
                  </a:cubicBezTo>
                  <a:cubicBezTo>
                    <a:pt x="7497" y="2591"/>
                    <a:pt x="5863" y="3429"/>
                    <a:pt x="4259" y="4321"/>
                  </a:cubicBezTo>
                  <a:cubicBezTo>
                    <a:pt x="4185" y="4361"/>
                    <a:pt x="4108" y="4401"/>
                    <a:pt x="4035" y="4441"/>
                  </a:cubicBezTo>
                  <a:cubicBezTo>
                    <a:pt x="3958" y="4497"/>
                    <a:pt x="4006" y="4607"/>
                    <a:pt x="4086" y="4607"/>
                  </a:cubicBezTo>
                  <a:cubicBezTo>
                    <a:pt x="4099" y="4607"/>
                    <a:pt x="4113" y="4605"/>
                    <a:pt x="4127" y="4598"/>
                  </a:cubicBezTo>
                  <a:cubicBezTo>
                    <a:pt x="5801" y="3659"/>
                    <a:pt x="7513" y="2785"/>
                    <a:pt x="9215" y="1902"/>
                  </a:cubicBezTo>
                  <a:cubicBezTo>
                    <a:pt x="10012" y="1489"/>
                    <a:pt x="10773" y="1061"/>
                    <a:pt x="11613" y="738"/>
                  </a:cubicBezTo>
                  <a:cubicBezTo>
                    <a:pt x="11807" y="661"/>
                    <a:pt x="12019" y="621"/>
                    <a:pt x="12225" y="560"/>
                  </a:cubicBezTo>
                  <a:cubicBezTo>
                    <a:pt x="12333" y="529"/>
                    <a:pt x="12438" y="489"/>
                    <a:pt x="12539" y="440"/>
                  </a:cubicBezTo>
                  <a:lnTo>
                    <a:pt x="12539" y="440"/>
                  </a:lnTo>
                  <a:cubicBezTo>
                    <a:pt x="12472" y="474"/>
                    <a:pt x="12404" y="504"/>
                    <a:pt x="12336" y="538"/>
                  </a:cubicBezTo>
                  <a:cubicBezTo>
                    <a:pt x="11908" y="757"/>
                    <a:pt x="11477" y="966"/>
                    <a:pt x="11047" y="1175"/>
                  </a:cubicBezTo>
                  <a:cubicBezTo>
                    <a:pt x="8412" y="2453"/>
                    <a:pt x="5758" y="3656"/>
                    <a:pt x="3357" y="5319"/>
                  </a:cubicBezTo>
                  <a:cubicBezTo>
                    <a:pt x="2902" y="5632"/>
                    <a:pt x="2452" y="5959"/>
                    <a:pt x="2018" y="6313"/>
                  </a:cubicBezTo>
                  <a:cubicBezTo>
                    <a:pt x="1944" y="6374"/>
                    <a:pt x="2016" y="6462"/>
                    <a:pt x="2092" y="6462"/>
                  </a:cubicBezTo>
                  <a:cubicBezTo>
                    <a:pt x="2105" y="6462"/>
                    <a:pt x="2117" y="6460"/>
                    <a:pt x="2129" y="6454"/>
                  </a:cubicBezTo>
                  <a:cubicBezTo>
                    <a:pt x="2320" y="6371"/>
                    <a:pt x="2514" y="6279"/>
                    <a:pt x="2705" y="6193"/>
                  </a:cubicBezTo>
                  <a:cubicBezTo>
                    <a:pt x="4533" y="5374"/>
                    <a:pt x="6291" y="4389"/>
                    <a:pt x="8076" y="3487"/>
                  </a:cubicBezTo>
                  <a:cubicBezTo>
                    <a:pt x="9154" y="2939"/>
                    <a:pt x="10209" y="2360"/>
                    <a:pt x="11296" y="1831"/>
                  </a:cubicBezTo>
                  <a:cubicBezTo>
                    <a:pt x="11730" y="1622"/>
                    <a:pt x="12170" y="1419"/>
                    <a:pt x="12607" y="1215"/>
                  </a:cubicBezTo>
                  <a:lnTo>
                    <a:pt x="12607" y="1215"/>
                  </a:lnTo>
                  <a:cubicBezTo>
                    <a:pt x="9003" y="3115"/>
                    <a:pt x="5509" y="5131"/>
                    <a:pt x="2046" y="7279"/>
                  </a:cubicBezTo>
                  <a:cubicBezTo>
                    <a:pt x="1788" y="7439"/>
                    <a:pt x="1529" y="7593"/>
                    <a:pt x="1270" y="7756"/>
                  </a:cubicBezTo>
                  <a:cubicBezTo>
                    <a:pt x="1192" y="7804"/>
                    <a:pt x="1231" y="7923"/>
                    <a:pt x="1315" y="7923"/>
                  </a:cubicBezTo>
                  <a:cubicBezTo>
                    <a:pt x="1323" y="7923"/>
                    <a:pt x="1332" y="7922"/>
                    <a:pt x="1341" y="7920"/>
                  </a:cubicBezTo>
                  <a:cubicBezTo>
                    <a:pt x="1495" y="7876"/>
                    <a:pt x="1649" y="7824"/>
                    <a:pt x="1794" y="7766"/>
                  </a:cubicBezTo>
                  <a:cubicBezTo>
                    <a:pt x="2686" y="7424"/>
                    <a:pt x="3450" y="6873"/>
                    <a:pt x="4262" y="6353"/>
                  </a:cubicBezTo>
                  <a:cubicBezTo>
                    <a:pt x="5441" y="5599"/>
                    <a:pt x="6762" y="5017"/>
                    <a:pt x="7993" y="4352"/>
                  </a:cubicBezTo>
                  <a:cubicBezTo>
                    <a:pt x="9317" y="3641"/>
                    <a:pt x="10656" y="2942"/>
                    <a:pt x="12010" y="2265"/>
                  </a:cubicBezTo>
                  <a:lnTo>
                    <a:pt x="12010" y="2265"/>
                  </a:lnTo>
                  <a:cubicBezTo>
                    <a:pt x="10800" y="2930"/>
                    <a:pt x="9597" y="3607"/>
                    <a:pt x="8381" y="4260"/>
                  </a:cubicBezTo>
                  <a:cubicBezTo>
                    <a:pt x="7067" y="4965"/>
                    <a:pt x="5737" y="5629"/>
                    <a:pt x="4447" y="6384"/>
                  </a:cubicBezTo>
                  <a:cubicBezTo>
                    <a:pt x="3718" y="6811"/>
                    <a:pt x="2985" y="7313"/>
                    <a:pt x="2197" y="7633"/>
                  </a:cubicBezTo>
                  <a:cubicBezTo>
                    <a:pt x="2049" y="7695"/>
                    <a:pt x="1914" y="7747"/>
                    <a:pt x="1778" y="7799"/>
                  </a:cubicBezTo>
                  <a:cubicBezTo>
                    <a:pt x="1498" y="7910"/>
                    <a:pt x="1243" y="8024"/>
                    <a:pt x="969" y="8237"/>
                  </a:cubicBezTo>
                  <a:cubicBezTo>
                    <a:pt x="898" y="8293"/>
                    <a:pt x="926" y="8406"/>
                    <a:pt x="1014" y="8406"/>
                  </a:cubicBezTo>
                  <a:cubicBezTo>
                    <a:pt x="1022" y="8406"/>
                    <a:pt x="1030" y="8405"/>
                    <a:pt x="1040" y="8403"/>
                  </a:cubicBezTo>
                  <a:cubicBezTo>
                    <a:pt x="1227" y="8357"/>
                    <a:pt x="1400" y="8301"/>
                    <a:pt x="1575" y="8249"/>
                  </a:cubicBezTo>
                  <a:cubicBezTo>
                    <a:pt x="2415" y="7990"/>
                    <a:pt x="3151" y="7636"/>
                    <a:pt x="3967" y="7218"/>
                  </a:cubicBezTo>
                  <a:cubicBezTo>
                    <a:pt x="5435" y="6461"/>
                    <a:pt x="6943" y="5780"/>
                    <a:pt x="8446" y="5094"/>
                  </a:cubicBezTo>
                  <a:cubicBezTo>
                    <a:pt x="9748" y="4497"/>
                    <a:pt x="11120" y="3887"/>
                    <a:pt x="12475" y="3250"/>
                  </a:cubicBezTo>
                  <a:cubicBezTo>
                    <a:pt x="12767" y="3112"/>
                    <a:pt x="13060" y="2973"/>
                    <a:pt x="13349" y="2834"/>
                  </a:cubicBezTo>
                  <a:cubicBezTo>
                    <a:pt x="14208" y="2419"/>
                    <a:pt x="15048" y="1988"/>
                    <a:pt x="15858" y="1545"/>
                  </a:cubicBezTo>
                  <a:cubicBezTo>
                    <a:pt x="16113" y="1406"/>
                    <a:pt x="16366" y="1265"/>
                    <a:pt x="16615" y="1123"/>
                  </a:cubicBezTo>
                  <a:cubicBezTo>
                    <a:pt x="16926" y="941"/>
                    <a:pt x="17234" y="757"/>
                    <a:pt x="17532" y="572"/>
                  </a:cubicBezTo>
                  <a:lnTo>
                    <a:pt x="17532" y="572"/>
                  </a:lnTo>
                  <a:cubicBezTo>
                    <a:pt x="17227" y="763"/>
                    <a:pt x="16920" y="941"/>
                    <a:pt x="16612" y="1129"/>
                  </a:cubicBezTo>
                  <a:cubicBezTo>
                    <a:pt x="16359" y="1283"/>
                    <a:pt x="16110" y="1437"/>
                    <a:pt x="15855" y="1591"/>
                  </a:cubicBezTo>
                  <a:cubicBezTo>
                    <a:pt x="15100" y="2043"/>
                    <a:pt x="14337" y="2484"/>
                    <a:pt x="13574" y="2918"/>
                  </a:cubicBezTo>
                  <a:cubicBezTo>
                    <a:pt x="13300" y="3071"/>
                    <a:pt x="13026" y="3225"/>
                    <a:pt x="12752" y="3379"/>
                  </a:cubicBezTo>
                  <a:cubicBezTo>
                    <a:pt x="8843" y="5552"/>
                    <a:pt x="4844" y="7572"/>
                    <a:pt x="1012" y="9880"/>
                  </a:cubicBezTo>
                  <a:cubicBezTo>
                    <a:pt x="756" y="10034"/>
                    <a:pt x="498" y="10182"/>
                    <a:pt x="242" y="10339"/>
                  </a:cubicBezTo>
                  <a:cubicBezTo>
                    <a:pt x="163" y="10390"/>
                    <a:pt x="203" y="10508"/>
                    <a:pt x="289" y="10508"/>
                  </a:cubicBezTo>
                  <a:cubicBezTo>
                    <a:pt x="297" y="10508"/>
                    <a:pt x="305" y="10507"/>
                    <a:pt x="313" y="10505"/>
                  </a:cubicBezTo>
                  <a:cubicBezTo>
                    <a:pt x="510" y="10450"/>
                    <a:pt x="707" y="10385"/>
                    <a:pt x="898" y="10308"/>
                  </a:cubicBezTo>
                  <a:cubicBezTo>
                    <a:pt x="2058" y="9853"/>
                    <a:pt x="3151" y="9028"/>
                    <a:pt x="4225" y="8452"/>
                  </a:cubicBezTo>
                  <a:cubicBezTo>
                    <a:pt x="5805" y="7606"/>
                    <a:pt x="7424" y="6839"/>
                    <a:pt x="9040" y="6073"/>
                  </a:cubicBezTo>
                  <a:cubicBezTo>
                    <a:pt x="10643" y="5309"/>
                    <a:pt x="12241" y="4527"/>
                    <a:pt x="13838" y="3749"/>
                  </a:cubicBezTo>
                  <a:cubicBezTo>
                    <a:pt x="14195" y="3576"/>
                    <a:pt x="14553" y="3407"/>
                    <a:pt x="14910" y="3235"/>
                  </a:cubicBezTo>
                  <a:cubicBezTo>
                    <a:pt x="15221" y="3081"/>
                    <a:pt x="15534" y="2933"/>
                    <a:pt x="15845" y="2782"/>
                  </a:cubicBezTo>
                  <a:cubicBezTo>
                    <a:pt x="16076" y="2668"/>
                    <a:pt x="16313" y="2557"/>
                    <a:pt x="16547" y="2447"/>
                  </a:cubicBezTo>
                  <a:cubicBezTo>
                    <a:pt x="17483" y="1991"/>
                    <a:pt x="18419" y="1532"/>
                    <a:pt x="19364" y="1089"/>
                  </a:cubicBezTo>
                  <a:lnTo>
                    <a:pt x="19364" y="1089"/>
                  </a:lnTo>
                  <a:cubicBezTo>
                    <a:pt x="18409" y="1539"/>
                    <a:pt x="17483" y="2136"/>
                    <a:pt x="16556" y="2708"/>
                  </a:cubicBezTo>
                  <a:cubicBezTo>
                    <a:pt x="16329" y="2850"/>
                    <a:pt x="16098" y="2982"/>
                    <a:pt x="15870" y="3118"/>
                  </a:cubicBezTo>
                  <a:cubicBezTo>
                    <a:pt x="15768" y="3179"/>
                    <a:pt x="15667" y="3238"/>
                    <a:pt x="15565" y="3296"/>
                  </a:cubicBezTo>
                  <a:cubicBezTo>
                    <a:pt x="15461" y="3358"/>
                    <a:pt x="15356" y="3422"/>
                    <a:pt x="15251" y="3481"/>
                  </a:cubicBezTo>
                  <a:cubicBezTo>
                    <a:pt x="14996" y="3619"/>
                    <a:pt x="14740" y="3755"/>
                    <a:pt x="14485" y="3890"/>
                  </a:cubicBezTo>
                  <a:cubicBezTo>
                    <a:pt x="13007" y="4691"/>
                    <a:pt x="11521" y="5469"/>
                    <a:pt x="10022" y="6227"/>
                  </a:cubicBezTo>
                  <a:cubicBezTo>
                    <a:pt x="7698" y="7393"/>
                    <a:pt x="5441" y="8689"/>
                    <a:pt x="3182" y="9973"/>
                  </a:cubicBezTo>
                  <a:cubicBezTo>
                    <a:pt x="2846" y="10151"/>
                    <a:pt x="2517" y="10336"/>
                    <a:pt x="2194" y="10530"/>
                  </a:cubicBezTo>
                  <a:cubicBezTo>
                    <a:pt x="1698" y="10810"/>
                    <a:pt x="1200" y="11090"/>
                    <a:pt x="701" y="11364"/>
                  </a:cubicBezTo>
                  <a:cubicBezTo>
                    <a:pt x="495" y="11481"/>
                    <a:pt x="289" y="11595"/>
                    <a:pt x="82" y="11712"/>
                  </a:cubicBezTo>
                  <a:cubicBezTo>
                    <a:pt x="0" y="11757"/>
                    <a:pt x="46" y="11881"/>
                    <a:pt x="130" y="11881"/>
                  </a:cubicBezTo>
                  <a:cubicBezTo>
                    <a:pt x="138" y="11881"/>
                    <a:pt x="145" y="11880"/>
                    <a:pt x="153" y="11878"/>
                  </a:cubicBezTo>
                  <a:cubicBezTo>
                    <a:pt x="329" y="11829"/>
                    <a:pt x="501" y="11761"/>
                    <a:pt x="667" y="11681"/>
                  </a:cubicBezTo>
                  <a:cubicBezTo>
                    <a:pt x="1193" y="11426"/>
                    <a:pt x="1652" y="11053"/>
                    <a:pt x="2178" y="10770"/>
                  </a:cubicBezTo>
                  <a:cubicBezTo>
                    <a:pt x="3062" y="10287"/>
                    <a:pt x="3942" y="9800"/>
                    <a:pt x="4853" y="9366"/>
                  </a:cubicBezTo>
                  <a:cubicBezTo>
                    <a:pt x="6823" y="8431"/>
                    <a:pt x="8753" y="7436"/>
                    <a:pt x="10748" y="6553"/>
                  </a:cubicBezTo>
                  <a:cubicBezTo>
                    <a:pt x="12133" y="5937"/>
                    <a:pt x="13546" y="5346"/>
                    <a:pt x="14953" y="4737"/>
                  </a:cubicBezTo>
                  <a:lnTo>
                    <a:pt x="14953" y="4737"/>
                  </a:lnTo>
                  <a:cubicBezTo>
                    <a:pt x="10083" y="7122"/>
                    <a:pt x="5109" y="9311"/>
                    <a:pt x="606" y="12358"/>
                  </a:cubicBezTo>
                  <a:cubicBezTo>
                    <a:pt x="486" y="12438"/>
                    <a:pt x="362" y="12515"/>
                    <a:pt x="245" y="12598"/>
                  </a:cubicBezTo>
                  <a:cubicBezTo>
                    <a:pt x="174" y="12648"/>
                    <a:pt x="203" y="12770"/>
                    <a:pt x="282" y="12770"/>
                  </a:cubicBezTo>
                  <a:cubicBezTo>
                    <a:pt x="292" y="12770"/>
                    <a:pt x="302" y="12769"/>
                    <a:pt x="313" y="12765"/>
                  </a:cubicBezTo>
                  <a:cubicBezTo>
                    <a:pt x="409" y="12731"/>
                    <a:pt x="498" y="12688"/>
                    <a:pt x="593" y="12654"/>
                  </a:cubicBezTo>
                  <a:cubicBezTo>
                    <a:pt x="2259" y="12032"/>
                    <a:pt x="3801" y="11161"/>
                    <a:pt x="5355" y="10296"/>
                  </a:cubicBezTo>
                  <a:cubicBezTo>
                    <a:pt x="7337" y="9191"/>
                    <a:pt x="9437" y="8323"/>
                    <a:pt x="11524" y="7430"/>
                  </a:cubicBezTo>
                  <a:cubicBezTo>
                    <a:pt x="12422" y="7045"/>
                    <a:pt x="13324" y="6676"/>
                    <a:pt x="14229" y="6304"/>
                  </a:cubicBezTo>
                  <a:lnTo>
                    <a:pt x="14229" y="6304"/>
                  </a:lnTo>
                  <a:cubicBezTo>
                    <a:pt x="13398" y="6685"/>
                    <a:pt x="12564" y="7070"/>
                    <a:pt x="11736" y="7461"/>
                  </a:cubicBezTo>
                  <a:cubicBezTo>
                    <a:pt x="9726" y="8409"/>
                    <a:pt x="7728" y="9385"/>
                    <a:pt x="5786" y="10468"/>
                  </a:cubicBezTo>
                  <a:cubicBezTo>
                    <a:pt x="4028" y="11450"/>
                    <a:pt x="2363" y="12589"/>
                    <a:pt x="590" y="13537"/>
                  </a:cubicBezTo>
                  <a:cubicBezTo>
                    <a:pt x="476" y="13599"/>
                    <a:pt x="362" y="13666"/>
                    <a:pt x="245" y="13731"/>
                  </a:cubicBezTo>
                  <a:cubicBezTo>
                    <a:pt x="157" y="13777"/>
                    <a:pt x="209" y="13897"/>
                    <a:pt x="295" y="13897"/>
                  </a:cubicBezTo>
                  <a:cubicBezTo>
                    <a:pt x="302" y="13897"/>
                    <a:pt x="309" y="13896"/>
                    <a:pt x="316" y="13894"/>
                  </a:cubicBezTo>
                  <a:cubicBezTo>
                    <a:pt x="412" y="13876"/>
                    <a:pt x="513" y="13842"/>
                    <a:pt x="615" y="13817"/>
                  </a:cubicBezTo>
                  <a:cubicBezTo>
                    <a:pt x="2326" y="13383"/>
                    <a:pt x="3779" y="12327"/>
                    <a:pt x="5312" y="11481"/>
                  </a:cubicBezTo>
                  <a:cubicBezTo>
                    <a:pt x="7537" y="10250"/>
                    <a:pt x="10049" y="9446"/>
                    <a:pt x="12407" y="8498"/>
                  </a:cubicBezTo>
                  <a:lnTo>
                    <a:pt x="12450" y="8483"/>
                  </a:lnTo>
                  <a:lnTo>
                    <a:pt x="12450" y="8483"/>
                  </a:lnTo>
                  <a:cubicBezTo>
                    <a:pt x="10434" y="9400"/>
                    <a:pt x="8482" y="10444"/>
                    <a:pt x="6497" y="11426"/>
                  </a:cubicBezTo>
                  <a:cubicBezTo>
                    <a:pt x="4515" y="12407"/>
                    <a:pt x="2536" y="13392"/>
                    <a:pt x="679" y="14608"/>
                  </a:cubicBezTo>
                  <a:cubicBezTo>
                    <a:pt x="590" y="14667"/>
                    <a:pt x="495" y="14719"/>
                    <a:pt x="405" y="14781"/>
                  </a:cubicBezTo>
                  <a:cubicBezTo>
                    <a:pt x="335" y="14827"/>
                    <a:pt x="367" y="14951"/>
                    <a:pt x="443" y="14951"/>
                  </a:cubicBezTo>
                  <a:cubicBezTo>
                    <a:pt x="453" y="14951"/>
                    <a:pt x="464" y="14949"/>
                    <a:pt x="476" y="14944"/>
                  </a:cubicBezTo>
                  <a:cubicBezTo>
                    <a:pt x="559" y="14910"/>
                    <a:pt x="636" y="14870"/>
                    <a:pt x="716" y="14833"/>
                  </a:cubicBezTo>
                  <a:cubicBezTo>
                    <a:pt x="1335" y="14550"/>
                    <a:pt x="1911" y="14187"/>
                    <a:pt x="2496" y="13836"/>
                  </a:cubicBezTo>
                  <a:cubicBezTo>
                    <a:pt x="3481" y="13245"/>
                    <a:pt x="4589" y="12823"/>
                    <a:pt x="5626" y="12340"/>
                  </a:cubicBezTo>
                  <a:cubicBezTo>
                    <a:pt x="8005" y="11235"/>
                    <a:pt x="10471" y="10336"/>
                    <a:pt x="12903" y="9357"/>
                  </a:cubicBezTo>
                  <a:cubicBezTo>
                    <a:pt x="13174" y="9249"/>
                    <a:pt x="13444" y="9142"/>
                    <a:pt x="13715" y="9034"/>
                  </a:cubicBezTo>
                  <a:lnTo>
                    <a:pt x="13715" y="9034"/>
                  </a:lnTo>
                  <a:lnTo>
                    <a:pt x="12767" y="9489"/>
                  </a:lnTo>
                  <a:cubicBezTo>
                    <a:pt x="10536" y="10573"/>
                    <a:pt x="8304" y="11653"/>
                    <a:pt x="6078" y="12752"/>
                  </a:cubicBezTo>
                  <a:cubicBezTo>
                    <a:pt x="4318" y="13620"/>
                    <a:pt x="2446" y="14470"/>
                    <a:pt x="855" y="15646"/>
                  </a:cubicBezTo>
                  <a:cubicBezTo>
                    <a:pt x="695" y="15760"/>
                    <a:pt x="538" y="15880"/>
                    <a:pt x="384" y="16003"/>
                  </a:cubicBezTo>
                  <a:cubicBezTo>
                    <a:pt x="311" y="16061"/>
                    <a:pt x="384" y="16158"/>
                    <a:pt x="460" y="16158"/>
                  </a:cubicBezTo>
                  <a:cubicBezTo>
                    <a:pt x="464" y="16158"/>
                    <a:pt x="469" y="16157"/>
                    <a:pt x="473" y="16157"/>
                  </a:cubicBezTo>
                  <a:cubicBezTo>
                    <a:pt x="633" y="16126"/>
                    <a:pt x="790" y="16083"/>
                    <a:pt x="944" y="16043"/>
                  </a:cubicBezTo>
                  <a:cubicBezTo>
                    <a:pt x="2619" y="15612"/>
                    <a:pt x="4121" y="14651"/>
                    <a:pt x="5681" y="13934"/>
                  </a:cubicBezTo>
                  <a:cubicBezTo>
                    <a:pt x="7953" y="12891"/>
                    <a:pt x="10222" y="11853"/>
                    <a:pt x="12506" y="10841"/>
                  </a:cubicBezTo>
                  <a:cubicBezTo>
                    <a:pt x="17160" y="8778"/>
                    <a:pt x="21808" y="6694"/>
                    <a:pt x="26508" y="4731"/>
                  </a:cubicBezTo>
                  <a:cubicBezTo>
                    <a:pt x="26597" y="4694"/>
                    <a:pt x="26687" y="4654"/>
                    <a:pt x="26776" y="4617"/>
                  </a:cubicBezTo>
                  <a:cubicBezTo>
                    <a:pt x="26871" y="4578"/>
                    <a:pt x="26843" y="4434"/>
                    <a:pt x="26761" y="4434"/>
                  </a:cubicBezTo>
                  <a:cubicBezTo>
                    <a:pt x="26750" y="4434"/>
                    <a:pt x="26739" y="4436"/>
                    <a:pt x="26727" y="4441"/>
                  </a:cubicBezTo>
                  <a:cubicBezTo>
                    <a:pt x="26613" y="4491"/>
                    <a:pt x="26496" y="4540"/>
                    <a:pt x="26382" y="4586"/>
                  </a:cubicBezTo>
                  <a:cubicBezTo>
                    <a:pt x="19391" y="7504"/>
                    <a:pt x="12472" y="10613"/>
                    <a:pt x="5589" y="13774"/>
                  </a:cubicBezTo>
                  <a:cubicBezTo>
                    <a:pt x="4038" y="14488"/>
                    <a:pt x="2554" y="15421"/>
                    <a:pt x="901" y="15877"/>
                  </a:cubicBezTo>
                  <a:cubicBezTo>
                    <a:pt x="867" y="15886"/>
                    <a:pt x="834" y="15898"/>
                    <a:pt x="797" y="15907"/>
                  </a:cubicBezTo>
                  <a:lnTo>
                    <a:pt x="797" y="15907"/>
                  </a:lnTo>
                  <a:cubicBezTo>
                    <a:pt x="834" y="15898"/>
                    <a:pt x="867" y="15886"/>
                    <a:pt x="898" y="15870"/>
                  </a:cubicBezTo>
                  <a:cubicBezTo>
                    <a:pt x="1169" y="15741"/>
                    <a:pt x="1535" y="15387"/>
                    <a:pt x="1754" y="15249"/>
                  </a:cubicBezTo>
                  <a:cubicBezTo>
                    <a:pt x="2095" y="15036"/>
                    <a:pt x="2452" y="14845"/>
                    <a:pt x="2803" y="14651"/>
                  </a:cubicBezTo>
                  <a:cubicBezTo>
                    <a:pt x="3644" y="14190"/>
                    <a:pt x="4490" y="13743"/>
                    <a:pt x="5343" y="13319"/>
                  </a:cubicBezTo>
                  <a:cubicBezTo>
                    <a:pt x="8821" y="11586"/>
                    <a:pt x="12315" y="9880"/>
                    <a:pt x="15827" y="8221"/>
                  </a:cubicBezTo>
                  <a:cubicBezTo>
                    <a:pt x="15993" y="8144"/>
                    <a:pt x="16162" y="8067"/>
                    <a:pt x="16329" y="7990"/>
                  </a:cubicBezTo>
                  <a:cubicBezTo>
                    <a:pt x="18449" y="7144"/>
                    <a:pt x="20573" y="6297"/>
                    <a:pt x="22676" y="5408"/>
                  </a:cubicBezTo>
                  <a:cubicBezTo>
                    <a:pt x="23036" y="5294"/>
                    <a:pt x="23390" y="5171"/>
                    <a:pt x="23741" y="5032"/>
                  </a:cubicBezTo>
                  <a:cubicBezTo>
                    <a:pt x="24012" y="4925"/>
                    <a:pt x="24255" y="4786"/>
                    <a:pt x="24510" y="4651"/>
                  </a:cubicBezTo>
                  <a:cubicBezTo>
                    <a:pt x="24556" y="4626"/>
                    <a:pt x="24677" y="4558"/>
                    <a:pt x="24818" y="4475"/>
                  </a:cubicBezTo>
                  <a:cubicBezTo>
                    <a:pt x="25172" y="4321"/>
                    <a:pt x="25529" y="4170"/>
                    <a:pt x="25880" y="4013"/>
                  </a:cubicBezTo>
                  <a:cubicBezTo>
                    <a:pt x="25917" y="3998"/>
                    <a:pt x="25954" y="3983"/>
                    <a:pt x="25988" y="3964"/>
                  </a:cubicBezTo>
                  <a:cubicBezTo>
                    <a:pt x="26075" y="3928"/>
                    <a:pt x="26026" y="3797"/>
                    <a:pt x="25945" y="3797"/>
                  </a:cubicBezTo>
                  <a:cubicBezTo>
                    <a:pt x="25937" y="3797"/>
                    <a:pt x="25929" y="3798"/>
                    <a:pt x="25920" y="3801"/>
                  </a:cubicBezTo>
                  <a:cubicBezTo>
                    <a:pt x="25855" y="3823"/>
                    <a:pt x="25794" y="3850"/>
                    <a:pt x="25732" y="3875"/>
                  </a:cubicBezTo>
                  <a:cubicBezTo>
                    <a:pt x="25317" y="4029"/>
                    <a:pt x="24914" y="4210"/>
                    <a:pt x="24523" y="4414"/>
                  </a:cubicBezTo>
                  <a:cubicBezTo>
                    <a:pt x="23747" y="4752"/>
                    <a:pt x="22968" y="5082"/>
                    <a:pt x="22186" y="5408"/>
                  </a:cubicBezTo>
                  <a:cubicBezTo>
                    <a:pt x="21324" y="5703"/>
                    <a:pt x="20463" y="5993"/>
                    <a:pt x="19613" y="6340"/>
                  </a:cubicBezTo>
                  <a:cubicBezTo>
                    <a:pt x="18646" y="6741"/>
                    <a:pt x="17689" y="7165"/>
                    <a:pt x="16738" y="7602"/>
                  </a:cubicBezTo>
                  <a:cubicBezTo>
                    <a:pt x="15873" y="7950"/>
                    <a:pt x="15014" y="8301"/>
                    <a:pt x="14155" y="8655"/>
                  </a:cubicBezTo>
                  <a:cubicBezTo>
                    <a:pt x="10717" y="10077"/>
                    <a:pt x="7257" y="11379"/>
                    <a:pt x="3881" y="12952"/>
                  </a:cubicBezTo>
                  <a:cubicBezTo>
                    <a:pt x="3754" y="13014"/>
                    <a:pt x="3631" y="13078"/>
                    <a:pt x="3505" y="13137"/>
                  </a:cubicBezTo>
                  <a:cubicBezTo>
                    <a:pt x="4647" y="12531"/>
                    <a:pt x="5814" y="11967"/>
                    <a:pt x="6971" y="11395"/>
                  </a:cubicBezTo>
                  <a:cubicBezTo>
                    <a:pt x="9661" y="10062"/>
                    <a:pt x="12318" y="8704"/>
                    <a:pt x="15076" y="7516"/>
                  </a:cubicBezTo>
                  <a:cubicBezTo>
                    <a:pt x="17671" y="6402"/>
                    <a:pt x="20302" y="5365"/>
                    <a:pt x="22910" y="4281"/>
                  </a:cubicBezTo>
                  <a:cubicBezTo>
                    <a:pt x="23664" y="3983"/>
                    <a:pt x="24412" y="3675"/>
                    <a:pt x="25151" y="3333"/>
                  </a:cubicBezTo>
                  <a:lnTo>
                    <a:pt x="25181" y="3321"/>
                  </a:lnTo>
                  <a:cubicBezTo>
                    <a:pt x="25275" y="3278"/>
                    <a:pt x="25215" y="3155"/>
                    <a:pt x="25128" y="3155"/>
                  </a:cubicBezTo>
                  <a:cubicBezTo>
                    <a:pt x="25116" y="3155"/>
                    <a:pt x="25102" y="3158"/>
                    <a:pt x="25089" y="3164"/>
                  </a:cubicBezTo>
                  <a:cubicBezTo>
                    <a:pt x="25055" y="3179"/>
                    <a:pt x="25021" y="3195"/>
                    <a:pt x="24984" y="3207"/>
                  </a:cubicBezTo>
                  <a:cubicBezTo>
                    <a:pt x="24082" y="3595"/>
                    <a:pt x="23177" y="3973"/>
                    <a:pt x="22266" y="4349"/>
                  </a:cubicBezTo>
                  <a:cubicBezTo>
                    <a:pt x="21999" y="4454"/>
                    <a:pt x="21728" y="4555"/>
                    <a:pt x="21460" y="4657"/>
                  </a:cubicBezTo>
                  <a:cubicBezTo>
                    <a:pt x="20090" y="5168"/>
                    <a:pt x="18714" y="5657"/>
                    <a:pt x="17357" y="6196"/>
                  </a:cubicBezTo>
                  <a:cubicBezTo>
                    <a:pt x="14383" y="7381"/>
                    <a:pt x="11441" y="8671"/>
                    <a:pt x="8473" y="9880"/>
                  </a:cubicBezTo>
                  <a:cubicBezTo>
                    <a:pt x="7257" y="10373"/>
                    <a:pt x="6029" y="10875"/>
                    <a:pt x="4875" y="11509"/>
                  </a:cubicBezTo>
                  <a:cubicBezTo>
                    <a:pt x="3588" y="12223"/>
                    <a:pt x="2391" y="13054"/>
                    <a:pt x="990" y="13540"/>
                  </a:cubicBezTo>
                  <a:cubicBezTo>
                    <a:pt x="806" y="13605"/>
                    <a:pt x="715" y="13631"/>
                    <a:pt x="691" y="13631"/>
                  </a:cubicBezTo>
                  <a:cubicBezTo>
                    <a:pt x="589" y="13631"/>
                    <a:pt x="1657" y="13161"/>
                    <a:pt x="1834" y="13057"/>
                  </a:cubicBezTo>
                  <a:cubicBezTo>
                    <a:pt x="2443" y="12700"/>
                    <a:pt x="3040" y="12321"/>
                    <a:pt x="3641" y="11949"/>
                  </a:cubicBezTo>
                  <a:cubicBezTo>
                    <a:pt x="4995" y="11112"/>
                    <a:pt x="6374" y="10327"/>
                    <a:pt x="7784" y="9594"/>
                  </a:cubicBezTo>
                  <a:cubicBezTo>
                    <a:pt x="10496" y="8175"/>
                    <a:pt x="13297" y="6904"/>
                    <a:pt x="16089" y="5651"/>
                  </a:cubicBezTo>
                  <a:cubicBezTo>
                    <a:pt x="17520" y="5011"/>
                    <a:pt x="18951" y="4358"/>
                    <a:pt x="20416" y="3798"/>
                  </a:cubicBezTo>
                  <a:cubicBezTo>
                    <a:pt x="21528" y="3376"/>
                    <a:pt x="22623" y="2942"/>
                    <a:pt x="23611" y="2283"/>
                  </a:cubicBezTo>
                  <a:cubicBezTo>
                    <a:pt x="23704" y="2222"/>
                    <a:pt x="23802" y="2170"/>
                    <a:pt x="23892" y="2105"/>
                  </a:cubicBezTo>
                  <a:cubicBezTo>
                    <a:pt x="23975" y="2050"/>
                    <a:pt x="23925" y="1937"/>
                    <a:pt x="23846" y="1937"/>
                  </a:cubicBezTo>
                  <a:cubicBezTo>
                    <a:pt x="23832" y="1937"/>
                    <a:pt x="23817" y="1940"/>
                    <a:pt x="23802" y="1948"/>
                  </a:cubicBezTo>
                  <a:cubicBezTo>
                    <a:pt x="23655" y="2010"/>
                    <a:pt x="23510" y="2074"/>
                    <a:pt x="23362" y="2139"/>
                  </a:cubicBezTo>
                  <a:cubicBezTo>
                    <a:pt x="19819" y="3662"/>
                    <a:pt x="16295" y="5223"/>
                    <a:pt x="12736" y="6719"/>
                  </a:cubicBezTo>
                  <a:cubicBezTo>
                    <a:pt x="9381" y="8132"/>
                    <a:pt x="6189" y="9689"/>
                    <a:pt x="2979" y="11395"/>
                  </a:cubicBezTo>
                  <a:cubicBezTo>
                    <a:pt x="2259" y="11780"/>
                    <a:pt x="1264" y="12112"/>
                    <a:pt x="686" y="12509"/>
                  </a:cubicBezTo>
                  <a:cubicBezTo>
                    <a:pt x="1390" y="12023"/>
                    <a:pt x="2120" y="11567"/>
                    <a:pt x="2850" y="11118"/>
                  </a:cubicBezTo>
                  <a:cubicBezTo>
                    <a:pt x="4435" y="10148"/>
                    <a:pt x="6078" y="9280"/>
                    <a:pt x="7734" y="8440"/>
                  </a:cubicBezTo>
                  <a:cubicBezTo>
                    <a:pt x="10754" y="6907"/>
                    <a:pt x="13838" y="5516"/>
                    <a:pt x="16861" y="3989"/>
                  </a:cubicBezTo>
                  <a:cubicBezTo>
                    <a:pt x="17037" y="3900"/>
                    <a:pt x="17212" y="3816"/>
                    <a:pt x="17384" y="3727"/>
                  </a:cubicBezTo>
                  <a:cubicBezTo>
                    <a:pt x="17982" y="3419"/>
                    <a:pt x="18573" y="3099"/>
                    <a:pt x="19164" y="2776"/>
                  </a:cubicBezTo>
                  <a:cubicBezTo>
                    <a:pt x="19327" y="2690"/>
                    <a:pt x="19493" y="2604"/>
                    <a:pt x="19656" y="2514"/>
                  </a:cubicBezTo>
                  <a:cubicBezTo>
                    <a:pt x="19819" y="2425"/>
                    <a:pt x="19985" y="2327"/>
                    <a:pt x="20152" y="2231"/>
                  </a:cubicBezTo>
                  <a:cubicBezTo>
                    <a:pt x="20450" y="2068"/>
                    <a:pt x="20743" y="1896"/>
                    <a:pt x="21035" y="1723"/>
                  </a:cubicBezTo>
                  <a:lnTo>
                    <a:pt x="21143" y="1659"/>
                  </a:lnTo>
                  <a:cubicBezTo>
                    <a:pt x="21377" y="1631"/>
                    <a:pt x="21491" y="1557"/>
                    <a:pt x="21503" y="1443"/>
                  </a:cubicBezTo>
                  <a:cubicBezTo>
                    <a:pt x="21549" y="1412"/>
                    <a:pt x="21595" y="1385"/>
                    <a:pt x="21641" y="1357"/>
                  </a:cubicBezTo>
                  <a:cubicBezTo>
                    <a:pt x="21718" y="1308"/>
                    <a:pt x="21798" y="1265"/>
                    <a:pt x="21875" y="1215"/>
                  </a:cubicBezTo>
                  <a:cubicBezTo>
                    <a:pt x="21958" y="1164"/>
                    <a:pt x="21908" y="1044"/>
                    <a:pt x="21830" y="1044"/>
                  </a:cubicBezTo>
                  <a:cubicBezTo>
                    <a:pt x="21815" y="1044"/>
                    <a:pt x="21799" y="1049"/>
                    <a:pt x="21783" y="1058"/>
                  </a:cubicBezTo>
                  <a:cubicBezTo>
                    <a:pt x="21663" y="1132"/>
                    <a:pt x="21540" y="1203"/>
                    <a:pt x="21420" y="1277"/>
                  </a:cubicBezTo>
                  <a:cubicBezTo>
                    <a:pt x="20890" y="1594"/>
                    <a:pt x="20358" y="1902"/>
                    <a:pt x="19822" y="2200"/>
                  </a:cubicBezTo>
                  <a:cubicBezTo>
                    <a:pt x="19250" y="2502"/>
                    <a:pt x="18674" y="2788"/>
                    <a:pt x="18089" y="3062"/>
                  </a:cubicBezTo>
                  <a:cubicBezTo>
                    <a:pt x="17551" y="3318"/>
                    <a:pt x="17015" y="3570"/>
                    <a:pt x="16489" y="3823"/>
                  </a:cubicBezTo>
                  <a:cubicBezTo>
                    <a:pt x="16341" y="3893"/>
                    <a:pt x="16193" y="3955"/>
                    <a:pt x="16045" y="4026"/>
                  </a:cubicBezTo>
                  <a:cubicBezTo>
                    <a:pt x="12897" y="5503"/>
                    <a:pt x="9664" y="6793"/>
                    <a:pt x="6534" y="8317"/>
                  </a:cubicBezTo>
                  <a:cubicBezTo>
                    <a:pt x="9197" y="6882"/>
                    <a:pt x="11905" y="5546"/>
                    <a:pt x="14553" y="4084"/>
                  </a:cubicBezTo>
                  <a:cubicBezTo>
                    <a:pt x="14639" y="4038"/>
                    <a:pt x="14722" y="3992"/>
                    <a:pt x="14808" y="3946"/>
                  </a:cubicBezTo>
                  <a:cubicBezTo>
                    <a:pt x="15168" y="3749"/>
                    <a:pt x="15528" y="3555"/>
                    <a:pt x="15892" y="3361"/>
                  </a:cubicBezTo>
                  <a:cubicBezTo>
                    <a:pt x="16119" y="3238"/>
                    <a:pt x="16347" y="3112"/>
                    <a:pt x="16572" y="2988"/>
                  </a:cubicBezTo>
                  <a:cubicBezTo>
                    <a:pt x="17701" y="2367"/>
                    <a:pt x="18810" y="1702"/>
                    <a:pt x="19795" y="877"/>
                  </a:cubicBezTo>
                  <a:cubicBezTo>
                    <a:pt x="19819" y="858"/>
                    <a:pt x="19828" y="824"/>
                    <a:pt x="19816" y="794"/>
                  </a:cubicBezTo>
                  <a:cubicBezTo>
                    <a:pt x="19802" y="753"/>
                    <a:pt x="19764" y="728"/>
                    <a:pt x="19722" y="728"/>
                  </a:cubicBezTo>
                  <a:cubicBezTo>
                    <a:pt x="19710" y="728"/>
                    <a:pt x="19697" y="730"/>
                    <a:pt x="19684" y="735"/>
                  </a:cubicBezTo>
                  <a:lnTo>
                    <a:pt x="19650" y="751"/>
                  </a:lnTo>
                  <a:cubicBezTo>
                    <a:pt x="18610" y="1237"/>
                    <a:pt x="17572" y="1736"/>
                    <a:pt x="16541" y="2237"/>
                  </a:cubicBezTo>
                  <a:cubicBezTo>
                    <a:pt x="16304" y="2351"/>
                    <a:pt x="16070" y="2468"/>
                    <a:pt x="15833" y="2582"/>
                  </a:cubicBezTo>
                  <a:cubicBezTo>
                    <a:pt x="15424" y="2782"/>
                    <a:pt x="15014" y="2982"/>
                    <a:pt x="14605" y="3182"/>
                  </a:cubicBezTo>
                  <a:lnTo>
                    <a:pt x="13592" y="3678"/>
                  </a:lnTo>
                  <a:cubicBezTo>
                    <a:pt x="12462" y="4232"/>
                    <a:pt x="11333" y="4783"/>
                    <a:pt x="10197" y="5319"/>
                  </a:cubicBezTo>
                  <a:cubicBezTo>
                    <a:pt x="7310" y="6685"/>
                    <a:pt x="4453" y="8077"/>
                    <a:pt x="1686" y="9674"/>
                  </a:cubicBezTo>
                  <a:cubicBezTo>
                    <a:pt x="1748" y="9634"/>
                    <a:pt x="1809" y="9600"/>
                    <a:pt x="1871" y="9563"/>
                  </a:cubicBezTo>
                  <a:cubicBezTo>
                    <a:pt x="2643" y="9102"/>
                    <a:pt x="3428" y="8658"/>
                    <a:pt x="4210" y="8215"/>
                  </a:cubicBezTo>
                  <a:cubicBezTo>
                    <a:pt x="5786" y="7332"/>
                    <a:pt x="7377" y="6482"/>
                    <a:pt x="8969" y="5626"/>
                  </a:cubicBezTo>
                  <a:cubicBezTo>
                    <a:pt x="10299" y="4912"/>
                    <a:pt x="11625" y="4189"/>
                    <a:pt x="12949" y="3456"/>
                  </a:cubicBezTo>
                  <a:cubicBezTo>
                    <a:pt x="13229" y="3299"/>
                    <a:pt x="13509" y="3142"/>
                    <a:pt x="13789" y="2985"/>
                  </a:cubicBezTo>
                  <a:cubicBezTo>
                    <a:pt x="14476" y="2597"/>
                    <a:pt x="15159" y="2203"/>
                    <a:pt x="15836" y="1806"/>
                  </a:cubicBezTo>
                  <a:cubicBezTo>
                    <a:pt x="16089" y="1659"/>
                    <a:pt x="16332" y="1502"/>
                    <a:pt x="16581" y="1351"/>
                  </a:cubicBezTo>
                  <a:cubicBezTo>
                    <a:pt x="17055" y="1065"/>
                    <a:pt x="17532" y="781"/>
                    <a:pt x="18003" y="486"/>
                  </a:cubicBezTo>
                  <a:cubicBezTo>
                    <a:pt x="18012" y="480"/>
                    <a:pt x="18019" y="467"/>
                    <a:pt x="18025" y="458"/>
                  </a:cubicBezTo>
                  <a:cubicBezTo>
                    <a:pt x="18060" y="400"/>
                    <a:pt x="18027" y="316"/>
                    <a:pt x="17959" y="316"/>
                  </a:cubicBezTo>
                  <a:cubicBezTo>
                    <a:pt x="17950" y="316"/>
                    <a:pt x="17942" y="317"/>
                    <a:pt x="17932" y="320"/>
                  </a:cubicBezTo>
                  <a:cubicBezTo>
                    <a:pt x="17846" y="347"/>
                    <a:pt x="17760" y="378"/>
                    <a:pt x="17671" y="409"/>
                  </a:cubicBezTo>
                  <a:cubicBezTo>
                    <a:pt x="17323" y="526"/>
                    <a:pt x="16981" y="664"/>
                    <a:pt x="16649" y="824"/>
                  </a:cubicBezTo>
                  <a:cubicBezTo>
                    <a:pt x="16390" y="951"/>
                    <a:pt x="16138" y="1083"/>
                    <a:pt x="15882" y="1215"/>
                  </a:cubicBezTo>
                  <a:cubicBezTo>
                    <a:pt x="15359" y="1495"/>
                    <a:pt x="14845" y="1794"/>
                    <a:pt x="14312" y="2065"/>
                  </a:cubicBezTo>
                  <a:cubicBezTo>
                    <a:pt x="13885" y="2283"/>
                    <a:pt x="13451" y="2496"/>
                    <a:pt x="13017" y="2708"/>
                  </a:cubicBezTo>
                  <a:cubicBezTo>
                    <a:pt x="12743" y="2847"/>
                    <a:pt x="12469" y="2988"/>
                    <a:pt x="12192" y="3121"/>
                  </a:cubicBezTo>
                  <a:cubicBezTo>
                    <a:pt x="11471" y="3472"/>
                    <a:pt x="10751" y="3819"/>
                    <a:pt x="10031" y="4161"/>
                  </a:cubicBezTo>
                  <a:cubicBezTo>
                    <a:pt x="8661" y="4817"/>
                    <a:pt x="7270" y="5429"/>
                    <a:pt x="5894" y="6076"/>
                  </a:cubicBezTo>
                  <a:cubicBezTo>
                    <a:pt x="4509" y="6725"/>
                    <a:pt x="3157" y="7615"/>
                    <a:pt x="1686" y="8055"/>
                  </a:cubicBezTo>
                  <a:lnTo>
                    <a:pt x="1658" y="8064"/>
                  </a:lnTo>
                  <a:cubicBezTo>
                    <a:pt x="1455" y="8125"/>
                    <a:pt x="1362" y="8149"/>
                    <a:pt x="1343" y="8149"/>
                  </a:cubicBezTo>
                  <a:cubicBezTo>
                    <a:pt x="1311" y="8149"/>
                    <a:pt x="1480" y="8084"/>
                    <a:pt x="1683" y="8009"/>
                  </a:cubicBezTo>
                  <a:cubicBezTo>
                    <a:pt x="1898" y="7932"/>
                    <a:pt x="2154" y="7843"/>
                    <a:pt x="2243" y="7812"/>
                  </a:cubicBezTo>
                  <a:cubicBezTo>
                    <a:pt x="2788" y="7624"/>
                    <a:pt x="3274" y="7282"/>
                    <a:pt x="3767" y="6996"/>
                  </a:cubicBezTo>
                  <a:cubicBezTo>
                    <a:pt x="5186" y="6168"/>
                    <a:pt x="6617" y="5392"/>
                    <a:pt x="8073" y="4629"/>
                  </a:cubicBezTo>
                  <a:cubicBezTo>
                    <a:pt x="10726" y="3241"/>
                    <a:pt x="13303" y="1702"/>
                    <a:pt x="16002" y="397"/>
                  </a:cubicBezTo>
                  <a:cubicBezTo>
                    <a:pt x="16159" y="320"/>
                    <a:pt x="16313" y="237"/>
                    <a:pt x="16470" y="163"/>
                  </a:cubicBezTo>
                  <a:cubicBezTo>
                    <a:pt x="16564" y="120"/>
                    <a:pt x="16506" y="0"/>
                    <a:pt x="16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6908600" y="4276200"/>
              <a:ext cx="716450" cy="524725"/>
            </a:xfrm>
            <a:custGeom>
              <a:avLst/>
              <a:gdLst/>
              <a:ahLst/>
              <a:cxnLst/>
              <a:rect l="l" t="t" r="r" b="b"/>
              <a:pathLst>
                <a:path w="28658" h="20989" extrusionOk="0">
                  <a:moveTo>
                    <a:pt x="26367" y="1401"/>
                  </a:moveTo>
                  <a:cubicBezTo>
                    <a:pt x="26376" y="1401"/>
                    <a:pt x="25870" y="1733"/>
                    <a:pt x="25761" y="1790"/>
                  </a:cubicBezTo>
                  <a:cubicBezTo>
                    <a:pt x="25731" y="1806"/>
                    <a:pt x="25694" y="1818"/>
                    <a:pt x="25663" y="1833"/>
                  </a:cubicBezTo>
                  <a:cubicBezTo>
                    <a:pt x="25798" y="1750"/>
                    <a:pt x="25934" y="1673"/>
                    <a:pt x="26069" y="1587"/>
                  </a:cubicBezTo>
                  <a:cubicBezTo>
                    <a:pt x="26282" y="1451"/>
                    <a:pt x="26363" y="1401"/>
                    <a:pt x="26367" y="1401"/>
                  </a:cubicBezTo>
                  <a:close/>
                  <a:moveTo>
                    <a:pt x="24367" y="1036"/>
                  </a:moveTo>
                  <a:cubicBezTo>
                    <a:pt x="24102" y="1168"/>
                    <a:pt x="23838" y="1304"/>
                    <a:pt x="23573" y="1433"/>
                  </a:cubicBezTo>
                  <a:cubicBezTo>
                    <a:pt x="22489" y="1956"/>
                    <a:pt x="21387" y="2421"/>
                    <a:pt x="20279" y="2871"/>
                  </a:cubicBezTo>
                  <a:cubicBezTo>
                    <a:pt x="21470" y="2329"/>
                    <a:pt x="22656" y="1778"/>
                    <a:pt x="23856" y="1258"/>
                  </a:cubicBezTo>
                  <a:lnTo>
                    <a:pt x="24367" y="1036"/>
                  </a:lnTo>
                  <a:close/>
                  <a:moveTo>
                    <a:pt x="26734" y="6417"/>
                  </a:moveTo>
                  <a:cubicBezTo>
                    <a:pt x="24595" y="7417"/>
                    <a:pt x="22397" y="8319"/>
                    <a:pt x="20205" y="9215"/>
                  </a:cubicBezTo>
                  <a:lnTo>
                    <a:pt x="20205" y="9215"/>
                  </a:lnTo>
                  <a:cubicBezTo>
                    <a:pt x="20953" y="8867"/>
                    <a:pt x="21704" y="8522"/>
                    <a:pt x="22459" y="8184"/>
                  </a:cubicBezTo>
                  <a:cubicBezTo>
                    <a:pt x="23431" y="7750"/>
                    <a:pt x="24413" y="7337"/>
                    <a:pt x="25398" y="6937"/>
                  </a:cubicBezTo>
                  <a:cubicBezTo>
                    <a:pt x="25823" y="6765"/>
                    <a:pt x="26251" y="6601"/>
                    <a:pt x="26679" y="6435"/>
                  </a:cubicBezTo>
                  <a:cubicBezTo>
                    <a:pt x="26697" y="6429"/>
                    <a:pt x="26716" y="6423"/>
                    <a:pt x="26734" y="6417"/>
                  </a:cubicBezTo>
                  <a:close/>
                  <a:moveTo>
                    <a:pt x="25804" y="8122"/>
                  </a:moveTo>
                  <a:lnTo>
                    <a:pt x="25804" y="8122"/>
                  </a:lnTo>
                  <a:cubicBezTo>
                    <a:pt x="25700" y="8171"/>
                    <a:pt x="25592" y="8217"/>
                    <a:pt x="25484" y="8264"/>
                  </a:cubicBezTo>
                  <a:cubicBezTo>
                    <a:pt x="24413" y="8738"/>
                    <a:pt x="23330" y="9181"/>
                    <a:pt x="22255" y="9640"/>
                  </a:cubicBezTo>
                  <a:cubicBezTo>
                    <a:pt x="23419" y="9089"/>
                    <a:pt x="24616" y="8618"/>
                    <a:pt x="25804" y="8122"/>
                  </a:cubicBezTo>
                  <a:close/>
                  <a:moveTo>
                    <a:pt x="28208" y="9821"/>
                  </a:moveTo>
                  <a:cubicBezTo>
                    <a:pt x="28237" y="9821"/>
                    <a:pt x="27439" y="10293"/>
                    <a:pt x="27288" y="10357"/>
                  </a:cubicBezTo>
                  <a:lnTo>
                    <a:pt x="27288" y="10354"/>
                  </a:lnTo>
                  <a:cubicBezTo>
                    <a:pt x="27211" y="10388"/>
                    <a:pt x="27131" y="10415"/>
                    <a:pt x="27054" y="10449"/>
                  </a:cubicBezTo>
                  <a:cubicBezTo>
                    <a:pt x="27214" y="10360"/>
                    <a:pt x="27377" y="10277"/>
                    <a:pt x="27537" y="10184"/>
                  </a:cubicBezTo>
                  <a:cubicBezTo>
                    <a:pt x="28016" y="9916"/>
                    <a:pt x="28195" y="9821"/>
                    <a:pt x="28208" y="9821"/>
                  </a:cubicBezTo>
                  <a:close/>
                  <a:moveTo>
                    <a:pt x="22591" y="12524"/>
                  </a:moveTo>
                  <a:lnTo>
                    <a:pt x="22591" y="12524"/>
                  </a:lnTo>
                  <a:cubicBezTo>
                    <a:pt x="22234" y="12690"/>
                    <a:pt x="21871" y="12841"/>
                    <a:pt x="21504" y="12985"/>
                  </a:cubicBezTo>
                  <a:cubicBezTo>
                    <a:pt x="21868" y="12832"/>
                    <a:pt x="22228" y="12678"/>
                    <a:pt x="22591" y="12524"/>
                  </a:cubicBezTo>
                  <a:close/>
                  <a:moveTo>
                    <a:pt x="25567" y="13564"/>
                  </a:moveTo>
                  <a:lnTo>
                    <a:pt x="25567" y="13564"/>
                  </a:lnTo>
                  <a:cubicBezTo>
                    <a:pt x="24555" y="14050"/>
                    <a:pt x="23520" y="14503"/>
                    <a:pt x="22483" y="14943"/>
                  </a:cubicBezTo>
                  <a:cubicBezTo>
                    <a:pt x="23037" y="14657"/>
                    <a:pt x="23594" y="14377"/>
                    <a:pt x="24167" y="14118"/>
                  </a:cubicBezTo>
                  <a:cubicBezTo>
                    <a:pt x="24626" y="13912"/>
                    <a:pt x="25096" y="13737"/>
                    <a:pt x="25567" y="13564"/>
                  </a:cubicBezTo>
                  <a:close/>
                  <a:moveTo>
                    <a:pt x="26276" y="0"/>
                  </a:moveTo>
                  <a:cubicBezTo>
                    <a:pt x="26267" y="0"/>
                    <a:pt x="26257" y="2"/>
                    <a:pt x="26248" y="5"/>
                  </a:cubicBezTo>
                  <a:lnTo>
                    <a:pt x="26229" y="5"/>
                  </a:lnTo>
                  <a:cubicBezTo>
                    <a:pt x="21686" y="2123"/>
                    <a:pt x="17084" y="4111"/>
                    <a:pt x="12427" y="5967"/>
                  </a:cubicBezTo>
                  <a:cubicBezTo>
                    <a:pt x="11476" y="6349"/>
                    <a:pt x="10586" y="6875"/>
                    <a:pt x="9666" y="7328"/>
                  </a:cubicBezTo>
                  <a:cubicBezTo>
                    <a:pt x="8558" y="7870"/>
                    <a:pt x="7345" y="8239"/>
                    <a:pt x="6184" y="8651"/>
                  </a:cubicBezTo>
                  <a:cubicBezTo>
                    <a:pt x="4199" y="9353"/>
                    <a:pt x="2229" y="10089"/>
                    <a:pt x="394" y="11126"/>
                  </a:cubicBezTo>
                  <a:cubicBezTo>
                    <a:pt x="290" y="11185"/>
                    <a:pt x="185" y="11240"/>
                    <a:pt x="87" y="11299"/>
                  </a:cubicBezTo>
                  <a:cubicBezTo>
                    <a:pt x="1" y="11351"/>
                    <a:pt x="51" y="11469"/>
                    <a:pt x="130" y="11469"/>
                  </a:cubicBezTo>
                  <a:cubicBezTo>
                    <a:pt x="145" y="11469"/>
                    <a:pt x="160" y="11465"/>
                    <a:pt x="176" y="11456"/>
                  </a:cubicBezTo>
                  <a:cubicBezTo>
                    <a:pt x="265" y="11403"/>
                    <a:pt x="354" y="11360"/>
                    <a:pt x="444" y="11311"/>
                  </a:cubicBezTo>
                  <a:cubicBezTo>
                    <a:pt x="3276" y="9713"/>
                    <a:pt x="6428" y="9005"/>
                    <a:pt x="9364" y="7663"/>
                  </a:cubicBezTo>
                  <a:cubicBezTo>
                    <a:pt x="10734" y="7038"/>
                    <a:pt x="12058" y="6377"/>
                    <a:pt x="13437" y="5795"/>
                  </a:cubicBezTo>
                  <a:lnTo>
                    <a:pt x="13437" y="5795"/>
                  </a:lnTo>
                  <a:cubicBezTo>
                    <a:pt x="10158" y="7448"/>
                    <a:pt x="6957" y="9249"/>
                    <a:pt x="3636" y="10815"/>
                  </a:cubicBezTo>
                  <a:cubicBezTo>
                    <a:pt x="3442" y="10905"/>
                    <a:pt x="3254" y="11009"/>
                    <a:pt x="3066" y="11108"/>
                  </a:cubicBezTo>
                  <a:cubicBezTo>
                    <a:pt x="2272" y="11459"/>
                    <a:pt x="1506" y="11871"/>
                    <a:pt x="779" y="12345"/>
                  </a:cubicBezTo>
                  <a:cubicBezTo>
                    <a:pt x="736" y="12376"/>
                    <a:pt x="693" y="12401"/>
                    <a:pt x="650" y="12428"/>
                  </a:cubicBezTo>
                  <a:cubicBezTo>
                    <a:pt x="570" y="12483"/>
                    <a:pt x="618" y="12598"/>
                    <a:pt x="696" y="12598"/>
                  </a:cubicBezTo>
                  <a:cubicBezTo>
                    <a:pt x="711" y="12598"/>
                    <a:pt x="726" y="12594"/>
                    <a:pt x="742" y="12585"/>
                  </a:cubicBezTo>
                  <a:cubicBezTo>
                    <a:pt x="776" y="12567"/>
                    <a:pt x="810" y="12548"/>
                    <a:pt x="844" y="12530"/>
                  </a:cubicBezTo>
                  <a:cubicBezTo>
                    <a:pt x="1613" y="12090"/>
                    <a:pt x="2398" y="11665"/>
                    <a:pt x="3183" y="11240"/>
                  </a:cubicBezTo>
                  <a:cubicBezTo>
                    <a:pt x="4575" y="10628"/>
                    <a:pt x="6043" y="10206"/>
                    <a:pt x="7437" y="9599"/>
                  </a:cubicBezTo>
                  <a:cubicBezTo>
                    <a:pt x="11023" y="8045"/>
                    <a:pt x="14563" y="6364"/>
                    <a:pt x="18220" y="4982"/>
                  </a:cubicBezTo>
                  <a:cubicBezTo>
                    <a:pt x="19657" y="4441"/>
                    <a:pt x="21095" y="3893"/>
                    <a:pt x="22526" y="3326"/>
                  </a:cubicBezTo>
                  <a:lnTo>
                    <a:pt x="22526" y="3326"/>
                  </a:lnTo>
                  <a:cubicBezTo>
                    <a:pt x="22089" y="3536"/>
                    <a:pt x="21655" y="3742"/>
                    <a:pt x="21221" y="3951"/>
                  </a:cubicBezTo>
                  <a:cubicBezTo>
                    <a:pt x="18796" y="5127"/>
                    <a:pt x="16284" y="6124"/>
                    <a:pt x="13787" y="7140"/>
                  </a:cubicBezTo>
                  <a:cubicBezTo>
                    <a:pt x="11651" y="8011"/>
                    <a:pt x="9613" y="8987"/>
                    <a:pt x="7554" y="10024"/>
                  </a:cubicBezTo>
                  <a:cubicBezTo>
                    <a:pt x="6612" y="10504"/>
                    <a:pt x="5572" y="10791"/>
                    <a:pt x="4602" y="11219"/>
                  </a:cubicBezTo>
                  <a:cubicBezTo>
                    <a:pt x="3411" y="11742"/>
                    <a:pt x="2248" y="12404"/>
                    <a:pt x="1133" y="13075"/>
                  </a:cubicBezTo>
                  <a:cubicBezTo>
                    <a:pt x="1109" y="13087"/>
                    <a:pt x="1093" y="13115"/>
                    <a:pt x="1093" y="13142"/>
                  </a:cubicBezTo>
                  <a:cubicBezTo>
                    <a:pt x="1090" y="13173"/>
                    <a:pt x="1106" y="13201"/>
                    <a:pt x="1127" y="13219"/>
                  </a:cubicBezTo>
                  <a:cubicBezTo>
                    <a:pt x="1143" y="13233"/>
                    <a:pt x="1163" y="13240"/>
                    <a:pt x="1183" y="13240"/>
                  </a:cubicBezTo>
                  <a:cubicBezTo>
                    <a:pt x="1190" y="13240"/>
                    <a:pt x="1197" y="13239"/>
                    <a:pt x="1204" y="13238"/>
                  </a:cubicBezTo>
                  <a:cubicBezTo>
                    <a:pt x="2158" y="13035"/>
                    <a:pt x="3023" y="12530"/>
                    <a:pt x="3904" y="12117"/>
                  </a:cubicBezTo>
                  <a:cubicBezTo>
                    <a:pt x="5119" y="11548"/>
                    <a:pt x="6341" y="10991"/>
                    <a:pt x="7588" y="10492"/>
                  </a:cubicBezTo>
                  <a:cubicBezTo>
                    <a:pt x="9946" y="9550"/>
                    <a:pt x="12261" y="8501"/>
                    <a:pt x="14606" y="7537"/>
                  </a:cubicBezTo>
                  <a:cubicBezTo>
                    <a:pt x="14954" y="7392"/>
                    <a:pt x="15299" y="7257"/>
                    <a:pt x="15653" y="7125"/>
                  </a:cubicBezTo>
                  <a:lnTo>
                    <a:pt x="15653" y="7125"/>
                  </a:lnTo>
                  <a:cubicBezTo>
                    <a:pt x="14966" y="7432"/>
                    <a:pt x="14283" y="7743"/>
                    <a:pt x="13603" y="8054"/>
                  </a:cubicBezTo>
                  <a:cubicBezTo>
                    <a:pt x="11396" y="9067"/>
                    <a:pt x="9158" y="9969"/>
                    <a:pt x="6929" y="10932"/>
                  </a:cubicBezTo>
                  <a:cubicBezTo>
                    <a:pt x="5929" y="11363"/>
                    <a:pt x="5012" y="11988"/>
                    <a:pt x="4079" y="12548"/>
                  </a:cubicBezTo>
                  <a:cubicBezTo>
                    <a:pt x="3214" y="13062"/>
                    <a:pt x="2284" y="13386"/>
                    <a:pt x="1500" y="14023"/>
                  </a:cubicBezTo>
                  <a:cubicBezTo>
                    <a:pt x="1450" y="14063"/>
                    <a:pt x="1401" y="14100"/>
                    <a:pt x="1355" y="14140"/>
                  </a:cubicBezTo>
                  <a:cubicBezTo>
                    <a:pt x="1301" y="14188"/>
                    <a:pt x="1337" y="14294"/>
                    <a:pt x="1413" y="14294"/>
                  </a:cubicBezTo>
                  <a:cubicBezTo>
                    <a:pt x="1415" y="14294"/>
                    <a:pt x="1417" y="14294"/>
                    <a:pt x="1420" y="14294"/>
                  </a:cubicBezTo>
                  <a:cubicBezTo>
                    <a:pt x="1490" y="14284"/>
                    <a:pt x="1558" y="14266"/>
                    <a:pt x="1629" y="14257"/>
                  </a:cubicBezTo>
                  <a:cubicBezTo>
                    <a:pt x="2324" y="14149"/>
                    <a:pt x="2928" y="13860"/>
                    <a:pt x="3565" y="13543"/>
                  </a:cubicBezTo>
                  <a:cubicBezTo>
                    <a:pt x="4578" y="13044"/>
                    <a:pt x="5707" y="12718"/>
                    <a:pt x="6751" y="12271"/>
                  </a:cubicBezTo>
                  <a:cubicBezTo>
                    <a:pt x="9287" y="11185"/>
                    <a:pt x="11842" y="10172"/>
                    <a:pt x="14434" y="9215"/>
                  </a:cubicBezTo>
                  <a:cubicBezTo>
                    <a:pt x="14825" y="9070"/>
                    <a:pt x="15216" y="8928"/>
                    <a:pt x="15607" y="8784"/>
                  </a:cubicBezTo>
                  <a:lnTo>
                    <a:pt x="15607" y="8784"/>
                  </a:lnTo>
                  <a:cubicBezTo>
                    <a:pt x="15345" y="8888"/>
                    <a:pt x="15083" y="8993"/>
                    <a:pt x="14822" y="9098"/>
                  </a:cubicBezTo>
                  <a:cubicBezTo>
                    <a:pt x="12618" y="9987"/>
                    <a:pt x="10429" y="10883"/>
                    <a:pt x="8284" y="11908"/>
                  </a:cubicBezTo>
                  <a:cubicBezTo>
                    <a:pt x="6194" y="12905"/>
                    <a:pt x="4014" y="13780"/>
                    <a:pt x="2047" y="15008"/>
                  </a:cubicBezTo>
                  <a:cubicBezTo>
                    <a:pt x="1958" y="15063"/>
                    <a:pt x="1866" y="15116"/>
                    <a:pt x="1777" y="15171"/>
                  </a:cubicBezTo>
                  <a:cubicBezTo>
                    <a:pt x="1700" y="15220"/>
                    <a:pt x="1730" y="15340"/>
                    <a:pt x="1823" y="15340"/>
                  </a:cubicBezTo>
                  <a:cubicBezTo>
                    <a:pt x="1846" y="15341"/>
                    <a:pt x="1870" y="15341"/>
                    <a:pt x="1894" y="15341"/>
                  </a:cubicBezTo>
                  <a:cubicBezTo>
                    <a:pt x="2012" y="15341"/>
                    <a:pt x="2130" y="15335"/>
                    <a:pt x="2248" y="15322"/>
                  </a:cubicBezTo>
                  <a:cubicBezTo>
                    <a:pt x="4196" y="15149"/>
                    <a:pt x="6258" y="13703"/>
                    <a:pt x="7976" y="12982"/>
                  </a:cubicBezTo>
                  <a:cubicBezTo>
                    <a:pt x="10171" y="12065"/>
                    <a:pt x="12368" y="11154"/>
                    <a:pt x="14535" y="10166"/>
                  </a:cubicBezTo>
                  <a:cubicBezTo>
                    <a:pt x="16964" y="9052"/>
                    <a:pt x="19377" y="7943"/>
                    <a:pt x="21861" y="6949"/>
                  </a:cubicBezTo>
                  <a:cubicBezTo>
                    <a:pt x="23111" y="6447"/>
                    <a:pt x="24435" y="6044"/>
                    <a:pt x="25718" y="5564"/>
                  </a:cubicBezTo>
                  <a:lnTo>
                    <a:pt x="25718" y="5564"/>
                  </a:lnTo>
                  <a:cubicBezTo>
                    <a:pt x="25697" y="5573"/>
                    <a:pt x="25678" y="5586"/>
                    <a:pt x="25657" y="5598"/>
                  </a:cubicBezTo>
                  <a:cubicBezTo>
                    <a:pt x="24410" y="6174"/>
                    <a:pt x="23130" y="6666"/>
                    <a:pt x="21861" y="7192"/>
                  </a:cubicBezTo>
                  <a:cubicBezTo>
                    <a:pt x="19722" y="8076"/>
                    <a:pt x="17580" y="8953"/>
                    <a:pt x="15456" y="9877"/>
                  </a:cubicBezTo>
                  <a:cubicBezTo>
                    <a:pt x="13261" y="10834"/>
                    <a:pt x="11113" y="11890"/>
                    <a:pt x="8998" y="13016"/>
                  </a:cubicBezTo>
                  <a:cubicBezTo>
                    <a:pt x="7979" y="13558"/>
                    <a:pt x="6985" y="14140"/>
                    <a:pt x="6009" y="14755"/>
                  </a:cubicBezTo>
                  <a:cubicBezTo>
                    <a:pt x="5039" y="15371"/>
                    <a:pt x="3965" y="15790"/>
                    <a:pt x="2989" y="16396"/>
                  </a:cubicBezTo>
                  <a:cubicBezTo>
                    <a:pt x="2909" y="16448"/>
                    <a:pt x="2823" y="16491"/>
                    <a:pt x="2746" y="16544"/>
                  </a:cubicBezTo>
                  <a:cubicBezTo>
                    <a:pt x="2674" y="16591"/>
                    <a:pt x="2705" y="16714"/>
                    <a:pt x="2787" y="16714"/>
                  </a:cubicBezTo>
                  <a:cubicBezTo>
                    <a:pt x="2795" y="16714"/>
                    <a:pt x="2804" y="16713"/>
                    <a:pt x="2814" y="16710"/>
                  </a:cubicBezTo>
                  <a:cubicBezTo>
                    <a:pt x="2925" y="16676"/>
                    <a:pt x="3029" y="16633"/>
                    <a:pt x="3137" y="16596"/>
                  </a:cubicBezTo>
                  <a:cubicBezTo>
                    <a:pt x="4978" y="15999"/>
                    <a:pt x="6708" y="15149"/>
                    <a:pt x="8456" y="14328"/>
                  </a:cubicBezTo>
                  <a:cubicBezTo>
                    <a:pt x="10355" y="13435"/>
                    <a:pt x="12316" y="12659"/>
                    <a:pt x="14265" y="11868"/>
                  </a:cubicBezTo>
                  <a:lnTo>
                    <a:pt x="14265" y="11868"/>
                  </a:lnTo>
                  <a:cubicBezTo>
                    <a:pt x="12488" y="12733"/>
                    <a:pt x="10728" y="13616"/>
                    <a:pt x="8986" y="14555"/>
                  </a:cubicBezTo>
                  <a:cubicBezTo>
                    <a:pt x="7326" y="15454"/>
                    <a:pt x="5224" y="16122"/>
                    <a:pt x="3922" y="17541"/>
                  </a:cubicBezTo>
                  <a:cubicBezTo>
                    <a:pt x="3900" y="17566"/>
                    <a:pt x="3876" y="17584"/>
                    <a:pt x="3857" y="17606"/>
                  </a:cubicBezTo>
                  <a:cubicBezTo>
                    <a:pt x="3795" y="17673"/>
                    <a:pt x="3849" y="17756"/>
                    <a:pt x="3923" y="17756"/>
                  </a:cubicBezTo>
                  <a:cubicBezTo>
                    <a:pt x="3937" y="17756"/>
                    <a:pt x="3951" y="17754"/>
                    <a:pt x="3965" y="17747"/>
                  </a:cubicBezTo>
                  <a:cubicBezTo>
                    <a:pt x="3999" y="17735"/>
                    <a:pt x="4030" y="17720"/>
                    <a:pt x="4061" y="17707"/>
                  </a:cubicBezTo>
                  <a:cubicBezTo>
                    <a:pt x="6018" y="16864"/>
                    <a:pt x="7911" y="15882"/>
                    <a:pt x="9860" y="15017"/>
                  </a:cubicBezTo>
                  <a:cubicBezTo>
                    <a:pt x="11260" y="14395"/>
                    <a:pt x="12698" y="13838"/>
                    <a:pt x="14132" y="13281"/>
                  </a:cubicBezTo>
                  <a:lnTo>
                    <a:pt x="14132" y="13281"/>
                  </a:lnTo>
                  <a:cubicBezTo>
                    <a:pt x="12682" y="13958"/>
                    <a:pt x="11257" y="14666"/>
                    <a:pt x="9850" y="15451"/>
                  </a:cubicBezTo>
                  <a:cubicBezTo>
                    <a:pt x="8176" y="16390"/>
                    <a:pt x="6298" y="17258"/>
                    <a:pt x="4796" y="18471"/>
                  </a:cubicBezTo>
                  <a:cubicBezTo>
                    <a:pt x="4753" y="18505"/>
                    <a:pt x="4707" y="18538"/>
                    <a:pt x="4664" y="18575"/>
                  </a:cubicBezTo>
                  <a:cubicBezTo>
                    <a:pt x="4592" y="18633"/>
                    <a:pt x="4660" y="18728"/>
                    <a:pt x="4734" y="18728"/>
                  </a:cubicBezTo>
                  <a:cubicBezTo>
                    <a:pt x="4739" y="18728"/>
                    <a:pt x="4745" y="18727"/>
                    <a:pt x="4750" y="18726"/>
                  </a:cubicBezTo>
                  <a:cubicBezTo>
                    <a:pt x="4833" y="18711"/>
                    <a:pt x="4913" y="18683"/>
                    <a:pt x="4996" y="18662"/>
                  </a:cubicBezTo>
                  <a:cubicBezTo>
                    <a:pt x="6702" y="18246"/>
                    <a:pt x="8336" y="17036"/>
                    <a:pt x="9894" y="16276"/>
                  </a:cubicBezTo>
                  <a:cubicBezTo>
                    <a:pt x="12064" y="15217"/>
                    <a:pt x="14366" y="14401"/>
                    <a:pt x="16607" y="13506"/>
                  </a:cubicBezTo>
                  <a:cubicBezTo>
                    <a:pt x="18688" y="12671"/>
                    <a:pt x="20750" y="11797"/>
                    <a:pt x="22846" y="11003"/>
                  </a:cubicBezTo>
                  <a:lnTo>
                    <a:pt x="22846" y="11003"/>
                  </a:lnTo>
                  <a:cubicBezTo>
                    <a:pt x="21981" y="11397"/>
                    <a:pt x="21138" y="11831"/>
                    <a:pt x="20282" y="12247"/>
                  </a:cubicBezTo>
                  <a:cubicBezTo>
                    <a:pt x="18949" y="12896"/>
                    <a:pt x="17524" y="13352"/>
                    <a:pt x="16142" y="13884"/>
                  </a:cubicBezTo>
                  <a:cubicBezTo>
                    <a:pt x="14092" y="14675"/>
                    <a:pt x="11984" y="15559"/>
                    <a:pt x="10115" y="16716"/>
                  </a:cubicBezTo>
                  <a:cubicBezTo>
                    <a:pt x="8798" y="17532"/>
                    <a:pt x="6948" y="18237"/>
                    <a:pt x="5978" y="19502"/>
                  </a:cubicBezTo>
                  <a:cubicBezTo>
                    <a:pt x="5938" y="19551"/>
                    <a:pt x="5895" y="19594"/>
                    <a:pt x="5858" y="19643"/>
                  </a:cubicBezTo>
                  <a:cubicBezTo>
                    <a:pt x="5812" y="19712"/>
                    <a:pt x="5876" y="19779"/>
                    <a:pt x="5943" y="19779"/>
                  </a:cubicBezTo>
                  <a:cubicBezTo>
                    <a:pt x="5957" y="19779"/>
                    <a:pt x="5971" y="19776"/>
                    <a:pt x="5984" y="19770"/>
                  </a:cubicBezTo>
                  <a:cubicBezTo>
                    <a:pt x="6058" y="19730"/>
                    <a:pt x="6123" y="19702"/>
                    <a:pt x="6194" y="19668"/>
                  </a:cubicBezTo>
                  <a:cubicBezTo>
                    <a:pt x="8333" y="18594"/>
                    <a:pt x="10515" y="17612"/>
                    <a:pt x="12713" y="16667"/>
                  </a:cubicBezTo>
                  <a:lnTo>
                    <a:pt x="12713" y="16667"/>
                  </a:lnTo>
                  <a:cubicBezTo>
                    <a:pt x="12331" y="16904"/>
                    <a:pt x="11950" y="17144"/>
                    <a:pt x="11559" y="17372"/>
                  </a:cubicBezTo>
                  <a:cubicBezTo>
                    <a:pt x="10706" y="17874"/>
                    <a:pt x="9767" y="18215"/>
                    <a:pt x="8878" y="18643"/>
                  </a:cubicBezTo>
                  <a:cubicBezTo>
                    <a:pt x="8148" y="18991"/>
                    <a:pt x="7560" y="19600"/>
                    <a:pt x="6972" y="20154"/>
                  </a:cubicBezTo>
                  <a:cubicBezTo>
                    <a:pt x="6902" y="20219"/>
                    <a:pt x="6834" y="20287"/>
                    <a:pt x="6760" y="20351"/>
                  </a:cubicBezTo>
                  <a:cubicBezTo>
                    <a:pt x="6695" y="20411"/>
                    <a:pt x="6755" y="20504"/>
                    <a:pt x="6830" y="20504"/>
                  </a:cubicBezTo>
                  <a:cubicBezTo>
                    <a:pt x="6836" y="20504"/>
                    <a:pt x="6843" y="20504"/>
                    <a:pt x="6849" y="20502"/>
                  </a:cubicBezTo>
                  <a:cubicBezTo>
                    <a:pt x="7025" y="20465"/>
                    <a:pt x="7197" y="20416"/>
                    <a:pt x="7373" y="20361"/>
                  </a:cubicBezTo>
                  <a:cubicBezTo>
                    <a:pt x="8789" y="19920"/>
                    <a:pt x="10171" y="18997"/>
                    <a:pt x="11482" y="18369"/>
                  </a:cubicBezTo>
                  <a:cubicBezTo>
                    <a:pt x="13495" y="17403"/>
                    <a:pt x="15536" y="16565"/>
                    <a:pt x="17620" y="15765"/>
                  </a:cubicBezTo>
                  <a:lnTo>
                    <a:pt x="17620" y="15765"/>
                  </a:lnTo>
                  <a:cubicBezTo>
                    <a:pt x="16207" y="16461"/>
                    <a:pt x="14809" y="17190"/>
                    <a:pt x="13443" y="17963"/>
                  </a:cubicBezTo>
                  <a:cubicBezTo>
                    <a:pt x="12815" y="18320"/>
                    <a:pt x="12141" y="18683"/>
                    <a:pt x="11587" y="19151"/>
                  </a:cubicBezTo>
                  <a:cubicBezTo>
                    <a:pt x="10746" y="19865"/>
                    <a:pt x="9798" y="20247"/>
                    <a:pt x="8878" y="20819"/>
                  </a:cubicBezTo>
                  <a:cubicBezTo>
                    <a:pt x="8875" y="20819"/>
                    <a:pt x="8875" y="20825"/>
                    <a:pt x="8875" y="20825"/>
                  </a:cubicBezTo>
                  <a:cubicBezTo>
                    <a:pt x="8802" y="20879"/>
                    <a:pt x="8841" y="20989"/>
                    <a:pt x="8924" y="20989"/>
                  </a:cubicBezTo>
                  <a:cubicBezTo>
                    <a:pt x="8932" y="20989"/>
                    <a:pt x="8940" y="20988"/>
                    <a:pt x="8949" y="20986"/>
                  </a:cubicBezTo>
                  <a:cubicBezTo>
                    <a:pt x="9072" y="20955"/>
                    <a:pt x="9195" y="20912"/>
                    <a:pt x="9318" y="20875"/>
                  </a:cubicBezTo>
                  <a:cubicBezTo>
                    <a:pt x="11233" y="20302"/>
                    <a:pt x="12959" y="19289"/>
                    <a:pt x="14779" y="18477"/>
                  </a:cubicBezTo>
                  <a:cubicBezTo>
                    <a:pt x="16308" y="17793"/>
                    <a:pt x="17841" y="17119"/>
                    <a:pt x="19374" y="16439"/>
                  </a:cubicBezTo>
                  <a:lnTo>
                    <a:pt x="19374" y="16439"/>
                  </a:lnTo>
                  <a:cubicBezTo>
                    <a:pt x="18155" y="17138"/>
                    <a:pt x="16949" y="17852"/>
                    <a:pt x="15736" y="18560"/>
                  </a:cubicBezTo>
                  <a:cubicBezTo>
                    <a:pt x="15059" y="18957"/>
                    <a:pt x="14443" y="19465"/>
                    <a:pt x="13800" y="19924"/>
                  </a:cubicBezTo>
                  <a:cubicBezTo>
                    <a:pt x="13427" y="20130"/>
                    <a:pt x="13061" y="20348"/>
                    <a:pt x="12701" y="20573"/>
                  </a:cubicBezTo>
                  <a:cubicBezTo>
                    <a:pt x="12609" y="20632"/>
                    <a:pt x="12519" y="20681"/>
                    <a:pt x="12427" y="20739"/>
                  </a:cubicBezTo>
                  <a:cubicBezTo>
                    <a:pt x="12346" y="20794"/>
                    <a:pt x="12396" y="20908"/>
                    <a:pt x="12474" y="20908"/>
                  </a:cubicBezTo>
                  <a:cubicBezTo>
                    <a:pt x="12489" y="20908"/>
                    <a:pt x="12504" y="20905"/>
                    <a:pt x="12519" y="20896"/>
                  </a:cubicBezTo>
                  <a:cubicBezTo>
                    <a:pt x="12827" y="20742"/>
                    <a:pt x="13123" y="20573"/>
                    <a:pt x="13412" y="20398"/>
                  </a:cubicBezTo>
                  <a:cubicBezTo>
                    <a:pt x="13449" y="20373"/>
                    <a:pt x="13486" y="20348"/>
                    <a:pt x="13520" y="20327"/>
                  </a:cubicBezTo>
                  <a:lnTo>
                    <a:pt x="13590" y="20293"/>
                  </a:lnTo>
                  <a:cubicBezTo>
                    <a:pt x="14237" y="19967"/>
                    <a:pt x="14846" y="19591"/>
                    <a:pt x="15465" y="19213"/>
                  </a:cubicBezTo>
                  <a:cubicBezTo>
                    <a:pt x="16459" y="18603"/>
                    <a:pt x="17524" y="18215"/>
                    <a:pt x="18583" y="17741"/>
                  </a:cubicBezTo>
                  <a:cubicBezTo>
                    <a:pt x="19737" y="17221"/>
                    <a:pt x="20836" y="16571"/>
                    <a:pt x="21932" y="15940"/>
                  </a:cubicBezTo>
                  <a:cubicBezTo>
                    <a:pt x="23868" y="14823"/>
                    <a:pt x="25823" y="13844"/>
                    <a:pt x="27858" y="12936"/>
                  </a:cubicBezTo>
                  <a:cubicBezTo>
                    <a:pt x="27938" y="12899"/>
                    <a:pt x="28015" y="12862"/>
                    <a:pt x="28091" y="12828"/>
                  </a:cubicBezTo>
                  <a:cubicBezTo>
                    <a:pt x="28185" y="12786"/>
                    <a:pt x="28127" y="12663"/>
                    <a:pt x="28041" y="12663"/>
                  </a:cubicBezTo>
                  <a:cubicBezTo>
                    <a:pt x="28029" y="12663"/>
                    <a:pt x="28016" y="12666"/>
                    <a:pt x="28002" y="12671"/>
                  </a:cubicBezTo>
                  <a:cubicBezTo>
                    <a:pt x="27971" y="12684"/>
                    <a:pt x="27941" y="12699"/>
                    <a:pt x="27910" y="12715"/>
                  </a:cubicBezTo>
                  <a:cubicBezTo>
                    <a:pt x="25306" y="13875"/>
                    <a:pt x="22868" y="15236"/>
                    <a:pt x="20368" y="16615"/>
                  </a:cubicBezTo>
                  <a:cubicBezTo>
                    <a:pt x="18663" y="17556"/>
                    <a:pt x="16881" y="18329"/>
                    <a:pt x="15148" y="19206"/>
                  </a:cubicBezTo>
                  <a:cubicBezTo>
                    <a:pt x="15376" y="19043"/>
                    <a:pt x="15600" y="18880"/>
                    <a:pt x="15828" y="18717"/>
                  </a:cubicBezTo>
                  <a:cubicBezTo>
                    <a:pt x="17133" y="17797"/>
                    <a:pt x="18620" y="17012"/>
                    <a:pt x="20027" y="16261"/>
                  </a:cubicBezTo>
                  <a:cubicBezTo>
                    <a:pt x="20433" y="16042"/>
                    <a:pt x="20839" y="15823"/>
                    <a:pt x="21243" y="15602"/>
                  </a:cubicBezTo>
                  <a:cubicBezTo>
                    <a:pt x="21427" y="15519"/>
                    <a:pt x="21612" y="15439"/>
                    <a:pt x="21797" y="15356"/>
                  </a:cubicBezTo>
                  <a:cubicBezTo>
                    <a:pt x="23591" y="14537"/>
                    <a:pt x="25435" y="13826"/>
                    <a:pt x="27187" y="12921"/>
                  </a:cubicBezTo>
                  <a:cubicBezTo>
                    <a:pt x="27448" y="12801"/>
                    <a:pt x="27707" y="12668"/>
                    <a:pt x="27956" y="12521"/>
                  </a:cubicBezTo>
                  <a:cubicBezTo>
                    <a:pt x="28055" y="12465"/>
                    <a:pt x="28156" y="12407"/>
                    <a:pt x="28255" y="12345"/>
                  </a:cubicBezTo>
                  <a:cubicBezTo>
                    <a:pt x="28337" y="12291"/>
                    <a:pt x="28288" y="12174"/>
                    <a:pt x="28210" y="12174"/>
                  </a:cubicBezTo>
                  <a:cubicBezTo>
                    <a:pt x="28195" y="12174"/>
                    <a:pt x="28179" y="12178"/>
                    <a:pt x="28162" y="12188"/>
                  </a:cubicBezTo>
                  <a:cubicBezTo>
                    <a:pt x="28113" y="12216"/>
                    <a:pt x="28064" y="12244"/>
                    <a:pt x="28015" y="12271"/>
                  </a:cubicBezTo>
                  <a:cubicBezTo>
                    <a:pt x="27935" y="12317"/>
                    <a:pt x="27854" y="12361"/>
                    <a:pt x="27774" y="12404"/>
                  </a:cubicBezTo>
                  <a:cubicBezTo>
                    <a:pt x="27765" y="12401"/>
                    <a:pt x="27756" y="12400"/>
                    <a:pt x="27746" y="12400"/>
                  </a:cubicBezTo>
                  <a:cubicBezTo>
                    <a:pt x="27683" y="12400"/>
                    <a:pt x="27606" y="12450"/>
                    <a:pt x="27516" y="12551"/>
                  </a:cubicBezTo>
                  <a:cubicBezTo>
                    <a:pt x="27408" y="12610"/>
                    <a:pt x="27300" y="12675"/>
                    <a:pt x="27190" y="12733"/>
                  </a:cubicBezTo>
                  <a:cubicBezTo>
                    <a:pt x="26916" y="12859"/>
                    <a:pt x="26642" y="12976"/>
                    <a:pt x="26359" y="13075"/>
                  </a:cubicBezTo>
                  <a:cubicBezTo>
                    <a:pt x="25854" y="13269"/>
                    <a:pt x="25343" y="13435"/>
                    <a:pt x="24841" y="13632"/>
                  </a:cubicBezTo>
                  <a:cubicBezTo>
                    <a:pt x="23794" y="14041"/>
                    <a:pt x="22788" y="14561"/>
                    <a:pt x="21797" y="15091"/>
                  </a:cubicBezTo>
                  <a:cubicBezTo>
                    <a:pt x="21427" y="15288"/>
                    <a:pt x="21061" y="15491"/>
                    <a:pt x="20695" y="15694"/>
                  </a:cubicBezTo>
                  <a:cubicBezTo>
                    <a:pt x="19925" y="16014"/>
                    <a:pt x="19156" y="16334"/>
                    <a:pt x="18398" y="16664"/>
                  </a:cubicBezTo>
                  <a:cubicBezTo>
                    <a:pt x="16779" y="17372"/>
                    <a:pt x="15157" y="18074"/>
                    <a:pt x="13566" y="18843"/>
                  </a:cubicBezTo>
                  <a:cubicBezTo>
                    <a:pt x="12796" y="19216"/>
                    <a:pt x="12036" y="19603"/>
                    <a:pt x="11260" y="19964"/>
                  </a:cubicBezTo>
                  <a:cubicBezTo>
                    <a:pt x="10749" y="20201"/>
                    <a:pt x="10232" y="20398"/>
                    <a:pt x="9703" y="20582"/>
                  </a:cubicBezTo>
                  <a:cubicBezTo>
                    <a:pt x="9420" y="20681"/>
                    <a:pt x="9307" y="20717"/>
                    <a:pt x="9294" y="20717"/>
                  </a:cubicBezTo>
                  <a:cubicBezTo>
                    <a:pt x="9263" y="20717"/>
                    <a:pt x="9884" y="20480"/>
                    <a:pt x="10038" y="20407"/>
                  </a:cubicBezTo>
                  <a:cubicBezTo>
                    <a:pt x="10799" y="20050"/>
                    <a:pt x="11371" y="19539"/>
                    <a:pt x="12036" y="19040"/>
                  </a:cubicBezTo>
                  <a:cubicBezTo>
                    <a:pt x="12735" y="18517"/>
                    <a:pt x="13544" y="18111"/>
                    <a:pt x="14308" y="17689"/>
                  </a:cubicBezTo>
                  <a:cubicBezTo>
                    <a:pt x="15973" y="16772"/>
                    <a:pt x="17672" y="15907"/>
                    <a:pt x="19396" y="15103"/>
                  </a:cubicBezTo>
                  <a:cubicBezTo>
                    <a:pt x="19565" y="15023"/>
                    <a:pt x="19741" y="14952"/>
                    <a:pt x="19910" y="14875"/>
                  </a:cubicBezTo>
                  <a:cubicBezTo>
                    <a:pt x="21387" y="14300"/>
                    <a:pt x="22856" y="13703"/>
                    <a:pt x="24321" y="13081"/>
                  </a:cubicBezTo>
                  <a:cubicBezTo>
                    <a:pt x="24330" y="13078"/>
                    <a:pt x="24336" y="13078"/>
                    <a:pt x="24342" y="13075"/>
                  </a:cubicBezTo>
                  <a:lnTo>
                    <a:pt x="24361" y="13065"/>
                  </a:lnTo>
                  <a:cubicBezTo>
                    <a:pt x="25651" y="12521"/>
                    <a:pt x="26928" y="11957"/>
                    <a:pt x="28181" y="11366"/>
                  </a:cubicBezTo>
                  <a:cubicBezTo>
                    <a:pt x="28233" y="11342"/>
                    <a:pt x="28285" y="11320"/>
                    <a:pt x="28335" y="11296"/>
                  </a:cubicBezTo>
                  <a:cubicBezTo>
                    <a:pt x="28417" y="11257"/>
                    <a:pt x="28372" y="11123"/>
                    <a:pt x="28294" y="11123"/>
                  </a:cubicBezTo>
                  <a:cubicBezTo>
                    <a:pt x="28284" y="11123"/>
                    <a:pt x="28274" y="11125"/>
                    <a:pt x="28264" y="11129"/>
                  </a:cubicBezTo>
                  <a:lnTo>
                    <a:pt x="28215" y="11151"/>
                  </a:lnTo>
                  <a:cubicBezTo>
                    <a:pt x="25712" y="12194"/>
                    <a:pt x="23185" y="13216"/>
                    <a:pt x="20701" y="14318"/>
                  </a:cubicBezTo>
                  <a:cubicBezTo>
                    <a:pt x="18971" y="15020"/>
                    <a:pt x="17235" y="15710"/>
                    <a:pt x="15493" y="16384"/>
                  </a:cubicBezTo>
                  <a:cubicBezTo>
                    <a:pt x="13957" y="16978"/>
                    <a:pt x="12482" y="17689"/>
                    <a:pt x="10996" y="18400"/>
                  </a:cubicBezTo>
                  <a:cubicBezTo>
                    <a:pt x="10211" y="18778"/>
                    <a:pt x="9426" y="19157"/>
                    <a:pt x="8635" y="19530"/>
                  </a:cubicBezTo>
                  <a:cubicBezTo>
                    <a:pt x="8133" y="19767"/>
                    <a:pt x="7724" y="20047"/>
                    <a:pt x="7188" y="20244"/>
                  </a:cubicBezTo>
                  <a:cubicBezTo>
                    <a:pt x="7370" y="20176"/>
                    <a:pt x="7831" y="19616"/>
                    <a:pt x="8028" y="19443"/>
                  </a:cubicBezTo>
                  <a:cubicBezTo>
                    <a:pt x="9340" y="18286"/>
                    <a:pt x="11263" y="17803"/>
                    <a:pt x="12744" y="16858"/>
                  </a:cubicBezTo>
                  <a:cubicBezTo>
                    <a:pt x="13236" y="16547"/>
                    <a:pt x="13747" y="16261"/>
                    <a:pt x="14274" y="16002"/>
                  </a:cubicBezTo>
                  <a:cubicBezTo>
                    <a:pt x="15582" y="15451"/>
                    <a:pt x="16893" y="14903"/>
                    <a:pt x="18205" y="14358"/>
                  </a:cubicBezTo>
                  <a:lnTo>
                    <a:pt x="18457" y="14254"/>
                  </a:lnTo>
                  <a:cubicBezTo>
                    <a:pt x="20664" y="13398"/>
                    <a:pt x="22825" y="12542"/>
                    <a:pt x="24936" y="11529"/>
                  </a:cubicBezTo>
                  <a:cubicBezTo>
                    <a:pt x="25620" y="11243"/>
                    <a:pt x="26297" y="10954"/>
                    <a:pt x="26980" y="10671"/>
                  </a:cubicBezTo>
                  <a:cubicBezTo>
                    <a:pt x="27491" y="10458"/>
                    <a:pt x="27944" y="10267"/>
                    <a:pt x="28359" y="9941"/>
                  </a:cubicBezTo>
                  <a:cubicBezTo>
                    <a:pt x="28442" y="9883"/>
                    <a:pt x="28519" y="9818"/>
                    <a:pt x="28596" y="9747"/>
                  </a:cubicBezTo>
                  <a:cubicBezTo>
                    <a:pt x="28658" y="9689"/>
                    <a:pt x="28610" y="9590"/>
                    <a:pt x="28533" y="9590"/>
                  </a:cubicBezTo>
                  <a:cubicBezTo>
                    <a:pt x="28524" y="9590"/>
                    <a:pt x="28516" y="9591"/>
                    <a:pt x="28507" y="9593"/>
                  </a:cubicBezTo>
                  <a:cubicBezTo>
                    <a:pt x="28464" y="9606"/>
                    <a:pt x="28424" y="9624"/>
                    <a:pt x="28384" y="9640"/>
                  </a:cubicBezTo>
                  <a:cubicBezTo>
                    <a:pt x="27697" y="9864"/>
                    <a:pt x="27103" y="10231"/>
                    <a:pt x="26469" y="10572"/>
                  </a:cubicBezTo>
                  <a:cubicBezTo>
                    <a:pt x="26051" y="10797"/>
                    <a:pt x="25623" y="11000"/>
                    <a:pt x="25195" y="11203"/>
                  </a:cubicBezTo>
                  <a:cubicBezTo>
                    <a:pt x="24810" y="11366"/>
                    <a:pt x="24429" y="11536"/>
                    <a:pt x="24047" y="11702"/>
                  </a:cubicBezTo>
                  <a:cubicBezTo>
                    <a:pt x="22141" y="12539"/>
                    <a:pt x="20211" y="13327"/>
                    <a:pt x="18291" y="14127"/>
                  </a:cubicBezTo>
                  <a:cubicBezTo>
                    <a:pt x="17971" y="14244"/>
                    <a:pt x="17657" y="14364"/>
                    <a:pt x="17346" y="14497"/>
                  </a:cubicBezTo>
                  <a:cubicBezTo>
                    <a:pt x="16416" y="14894"/>
                    <a:pt x="15471" y="15263"/>
                    <a:pt x="14542" y="15666"/>
                  </a:cubicBezTo>
                  <a:cubicBezTo>
                    <a:pt x="14406" y="15725"/>
                    <a:pt x="14277" y="15796"/>
                    <a:pt x="14148" y="15857"/>
                  </a:cubicBezTo>
                  <a:cubicBezTo>
                    <a:pt x="12070" y="16735"/>
                    <a:pt x="10004" y="17627"/>
                    <a:pt x="7967" y="18591"/>
                  </a:cubicBezTo>
                  <a:cubicBezTo>
                    <a:pt x="7548" y="18788"/>
                    <a:pt x="7133" y="18991"/>
                    <a:pt x="6720" y="19194"/>
                  </a:cubicBezTo>
                  <a:cubicBezTo>
                    <a:pt x="6477" y="19313"/>
                    <a:pt x="6356" y="19359"/>
                    <a:pt x="6314" y="19359"/>
                  </a:cubicBezTo>
                  <a:cubicBezTo>
                    <a:pt x="6197" y="19359"/>
                    <a:pt x="6687" y="19005"/>
                    <a:pt x="6859" y="18874"/>
                  </a:cubicBezTo>
                  <a:cubicBezTo>
                    <a:pt x="7376" y="18483"/>
                    <a:pt x="7991" y="18215"/>
                    <a:pt x="8555" y="17901"/>
                  </a:cubicBezTo>
                  <a:cubicBezTo>
                    <a:pt x="10158" y="17009"/>
                    <a:pt x="11596" y="16042"/>
                    <a:pt x="13295" y="15322"/>
                  </a:cubicBezTo>
                  <a:cubicBezTo>
                    <a:pt x="15111" y="14552"/>
                    <a:pt x="16912" y="13795"/>
                    <a:pt x="18759" y="13090"/>
                  </a:cubicBezTo>
                  <a:cubicBezTo>
                    <a:pt x="20332" y="12490"/>
                    <a:pt x="21784" y="11637"/>
                    <a:pt x="23333" y="10972"/>
                  </a:cubicBezTo>
                  <a:cubicBezTo>
                    <a:pt x="23954" y="10708"/>
                    <a:pt x="24545" y="10406"/>
                    <a:pt x="25130" y="10092"/>
                  </a:cubicBezTo>
                  <a:cubicBezTo>
                    <a:pt x="26254" y="9618"/>
                    <a:pt x="27359" y="9101"/>
                    <a:pt x="28415" y="8470"/>
                  </a:cubicBezTo>
                  <a:cubicBezTo>
                    <a:pt x="28452" y="8442"/>
                    <a:pt x="28464" y="8393"/>
                    <a:pt x="28442" y="8353"/>
                  </a:cubicBezTo>
                  <a:cubicBezTo>
                    <a:pt x="28427" y="8322"/>
                    <a:pt x="28397" y="8304"/>
                    <a:pt x="28366" y="8304"/>
                  </a:cubicBezTo>
                  <a:cubicBezTo>
                    <a:pt x="28360" y="8304"/>
                    <a:pt x="28353" y="8305"/>
                    <a:pt x="28347" y="8307"/>
                  </a:cubicBezTo>
                  <a:cubicBezTo>
                    <a:pt x="27491" y="8476"/>
                    <a:pt x="26786" y="8947"/>
                    <a:pt x="26063" y="9412"/>
                  </a:cubicBezTo>
                  <a:cubicBezTo>
                    <a:pt x="25854" y="9547"/>
                    <a:pt x="25638" y="9670"/>
                    <a:pt x="25423" y="9790"/>
                  </a:cubicBezTo>
                  <a:cubicBezTo>
                    <a:pt x="24699" y="10098"/>
                    <a:pt x="23961" y="10381"/>
                    <a:pt x="23228" y="10661"/>
                  </a:cubicBezTo>
                  <a:cubicBezTo>
                    <a:pt x="19704" y="12010"/>
                    <a:pt x="16216" y="13463"/>
                    <a:pt x="12716" y="14869"/>
                  </a:cubicBezTo>
                  <a:cubicBezTo>
                    <a:pt x="11202" y="15479"/>
                    <a:pt x="9734" y="16141"/>
                    <a:pt x="8281" y="16885"/>
                  </a:cubicBezTo>
                  <a:cubicBezTo>
                    <a:pt x="7554" y="17261"/>
                    <a:pt x="6831" y="17643"/>
                    <a:pt x="6114" y="18031"/>
                  </a:cubicBezTo>
                  <a:cubicBezTo>
                    <a:pt x="5962" y="18112"/>
                    <a:pt x="5213" y="18510"/>
                    <a:pt x="5100" y="18510"/>
                  </a:cubicBezTo>
                  <a:cubicBezTo>
                    <a:pt x="5055" y="18510"/>
                    <a:pt x="5113" y="18445"/>
                    <a:pt x="5356" y="18268"/>
                  </a:cubicBezTo>
                  <a:cubicBezTo>
                    <a:pt x="5760" y="17972"/>
                    <a:pt x="6215" y="17738"/>
                    <a:pt x="6652" y="17495"/>
                  </a:cubicBezTo>
                  <a:cubicBezTo>
                    <a:pt x="9918" y="15676"/>
                    <a:pt x="13119" y="13915"/>
                    <a:pt x="16533" y="12385"/>
                  </a:cubicBezTo>
                  <a:cubicBezTo>
                    <a:pt x="17072" y="12145"/>
                    <a:pt x="17607" y="11893"/>
                    <a:pt x="18140" y="11646"/>
                  </a:cubicBezTo>
                  <a:cubicBezTo>
                    <a:pt x="19614" y="11000"/>
                    <a:pt x="21067" y="10323"/>
                    <a:pt x="22539" y="9667"/>
                  </a:cubicBezTo>
                  <a:cubicBezTo>
                    <a:pt x="24539" y="8778"/>
                    <a:pt x="26617" y="8147"/>
                    <a:pt x="28415" y="6860"/>
                  </a:cubicBezTo>
                  <a:cubicBezTo>
                    <a:pt x="28476" y="6820"/>
                    <a:pt x="28467" y="6731"/>
                    <a:pt x="28402" y="6700"/>
                  </a:cubicBezTo>
                  <a:cubicBezTo>
                    <a:pt x="28391" y="6694"/>
                    <a:pt x="28378" y="6691"/>
                    <a:pt x="28366" y="6691"/>
                  </a:cubicBezTo>
                  <a:cubicBezTo>
                    <a:pt x="28352" y="6691"/>
                    <a:pt x="28338" y="6695"/>
                    <a:pt x="28325" y="6703"/>
                  </a:cubicBezTo>
                  <a:cubicBezTo>
                    <a:pt x="26515" y="7750"/>
                    <a:pt x="24530" y="8411"/>
                    <a:pt x="22622" y="9252"/>
                  </a:cubicBezTo>
                  <a:cubicBezTo>
                    <a:pt x="20935" y="9997"/>
                    <a:pt x="19294" y="10855"/>
                    <a:pt x="17629" y="11665"/>
                  </a:cubicBezTo>
                  <a:cubicBezTo>
                    <a:pt x="15019" y="12752"/>
                    <a:pt x="12368" y="13743"/>
                    <a:pt x="9770" y="14866"/>
                  </a:cubicBezTo>
                  <a:cubicBezTo>
                    <a:pt x="8179" y="15553"/>
                    <a:pt x="6634" y="16350"/>
                    <a:pt x="5058" y="17076"/>
                  </a:cubicBezTo>
                  <a:cubicBezTo>
                    <a:pt x="4790" y="17199"/>
                    <a:pt x="4381" y="17295"/>
                    <a:pt x="4181" y="17520"/>
                  </a:cubicBezTo>
                  <a:cubicBezTo>
                    <a:pt x="4479" y="17184"/>
                    <a:pt x="4885" y="16944"/>
                    <a:pt x="5261" y="16704"/>
                  </a:cubicBezTo>
                  <a:cubicBezTo>
                    <a:pt x="5987" y="16239"/>
                    <a:pt x="6791" y="15904"/>
                    <a:pt x="7560" y="15516"/>
                  </a:cubicBezTo>
                  <a:cubicBezTo>
                    <a:pt x="10728" y="13927"/>
                    <a:pt x="13852" y="12274"/>
                    <a:pt x="17041" y="10726"/>
                  </a:cubicBezTo>
                  <a:cubicBezTo>
                    <a:pt x="20639" y="9246"/>
                    <a:pt x="24281" y="7799"/>
                    <a:pt x="27784" y="6115"/>
                  </a:cubicBezTo>
                  <a:cubicBezTo>
                    <a:pt x="27876" y="6100"/>
                    <a:pt x="27922" y="6072"/>
                    <a:pt x="27947" y="6038"/>
                  </a:cubicBezTo>
                  <a:cubicBezTo>
                    <a:pt x="28070" y="5977"/>
                    <a:pt x="28199" y="5918"/>
                    <a:pt x="28322" y="5856"/>
                  </a:cubicBezTo>
                  <a:cubicBezTo>
                    <a:pt x="28353" y="5841"/>
                    <a:pt x="28387" y="5826"/>
                    <a:pt x="28418" y="5810"/>
                  </a:cubicBezTo>
                  <a:cubicBezTo>
                    <a:pt x="28501" y="5771"/>
                    <a:pt x="28456" y="5639"/>
                    <a:pt x="28374" y="5639"/>
                  </a:cubicBezTo>
                  <a:cubicBezTo>
                    <a:pt x="28366" y="5639"/>
                    <a:pt x="28356" y="5641"/>
                    <a:pt x="28347" y="5644"/>
                  </a:cubicBezTo>
                  <a:lnTo>
                    <a:pt x="28301" y="5663"/>
                  </a:lnTo>
                  <a:cubicBezTo>
                    <a:pt x="24425" y="7017"/>
                    <a:pt x="20713" y="8756"/>
                    <a:pt x="17019" y="10532"/>
                  </a:cubicBezTo>
                  <a:lnTo>
                    <a:pt x="16804" y="10621"/>
                  </a:lnTo>
                  <a:cubicBezTo>
                    <a:pt x="13455" y="12034"/>
                    <a:pt x="10078" y="13364"/>
                    <a:pt x="6797" y="14919"/>
                  </a:cubicBezTo>
                  <a:cubicBezTo>
                    <a:pt x="5880" y="15353"/>
                    <a:pt x="4956" y="15762"/>
                    <a:pt x="4008" y="16125"/>
                  </a:cubicBezTo>
                  <a:cubicBezTo>
                    <a:pt x="3784" y="16211"/>
                    <a:pt x="3340" y="16368"/>
                    <a:pt x="3183" y="16473"/>
                  </a:cubicBezTo>
                  <a:cubicBezTo>
                    <a:pt x="3522" y="16245"/>
                    <a:pt x="3894" y="16064"/>
                    <a:pt x="4258" y="15876"/>
                  </a:cubicBezTo>
                  <a:cubicBezTo>
                    <a:pt x="5904" y="15029"/>
                    <a:pt x="7465" y="14060"/>
                    <a:pt x="9093" y="13176"/>
                  </a:cubicBezTo>
                  <a:cubicBezTo>
                    <a:pt x="12547" y="11305"/>
                    <a:pt x="16145" y="9753"/>
                    <a:pt x="19771" y="8254"/>
                  </a:cubicBezTo>
                  <a:cubicBezTo>
                    <a:pt x="21347" y="7599"/>
                    <a:pt x="22936" y="6983"/>
                    <a:pt x="24502" y="6315"/>
                  </a:cubicBezTo>
                  <a:cubicBezTo>
                    <a:pt x="25290" y="5977"/>
                    <a:pt x="26075" y="5641"/>
                    <a:pt x="26805" y="5189"/>
                  </a:cubicBezTo>
                  <a:cubicBezTo>
                    <a:pt x="26869" y="5149"/>
                    <a:pt x="26937" y="5099"/>
                    <a:pt x="27005" y="5047"/>
                  </a:cubicBezTo>
                  <a:cubicBezTo>
                    <a:pt x="27374" y="4884"/>
                    <a:pt x="27741" y="4711"/>
                    <a:pt x="28095" y="4521"/>
                  </a:cubicBezTo>
                  <a:cubicBezTo>
                    <a:pt x="28101" y="4518"/>
                    <a:pt x="28101" y="4511"/>
                    <a:pt x="28104" y="4508"/>
                  </a:cubicBezTo>
                  <a:cubicBezTo>
                    <a:pt x="28156" y="4462"/>
                    <a:pt x="28135" y="4376"/>
                    <a:pt x="28070" y="4357"/>
                  </a:cubicBezTo>
                  <a:cubicBezTo>
                    <a:pt x="28061" y="4354"/>
                    <a:pt x="28052" y="4352"/>
                    <a:pt x="28043" y="4352"/>
                  </a:cubicBezTo>
                  <a:cubicBezTo>
                    <a:pt x="28037" y="4352"/>
                    <a:pt x="28030" y="4353"/>
                    <a:pt x="28024" y="4354"/>
                  </a:cubicBezTo>
                  <a:cubicBezTo>
                    <a:pt x="27664" y="4477"/>
                    <a:pt x="27328" y="4659"/>
                    <a:pt x="27002" y="4850"/>
                  </a:cubicBezTo>
                  <a:cubicBezTo>
                    <a:pt x="26626" y="4998"/>
                    <a:pt x="26242" y="5127"/>
                    <a:pt x="25860" y="5256"/>
                  </a:cubicBezTo>
                  <a:cubicBezTo>
                    <a:pt x="22551" y="6386"/>
                    <a:pt x="19202" y="7688"/>
                    <a:pt x="16065" y="9242"/>
                  </a:cubicBezTo>
                  <a:cubicBezTo>
                    <a:pt x="12747" y="10886"/>
                    <a:pt x="9256" y="12136"/>
                    <a:pt x="5917" y="13718"/>
                  </a:cubicBezTo>
                  <a:cubicBezTo>
                    <a:pt x="5039" y="14137"/>
                    <a:pt x="4153" y="14577"/>
                    <a:pt x="3229" y="14872"/>
                  </a:cubicBezTo>
                  <a:cubicBezTo>
                    <a:pt x="2999" y="14946"/>
                    <a:pt x="2378" y="15004"/>
                    <a:pt x="2200" y="15117"/>
                  </a:cubicBezTo>
                  <a:lnTo>
                    <a:pt x="2200" y="15117"/>
                  </a:lnTo>
                  <a:cubicBezTo>
                    <a:pt x="2535" y="14902"/>
                    <a:pt x="2888" y="14709"/>
                    <a:pt x="3239" y="14518"/>
                  </a:cubicBezTo>
                  <a:cubicBezTo>
                    <a:pt x="4898" y="13604"/>
                    <a:pt x="6674" y="12884"/>
                    <a:pt x="8379" y="12065"/>
                  </a:cubicBezTo>
                  <a:cubicBezTo>
                    <a:pt x="12073" y="10295"/>
                    <a:pt x="15917" y="8842"/>
                    <a:pt x="19725" y="7337"/>
                  </a:cubicBezTo>
                  <a:cubicBezTo>
                    <a:pt x="21381" y="6681"/>
                    <a:pt x="23031" y="6013"/>
                    <a:pt x="24718" y="5432"/>
                  </a:cubicBezTo>
                  <a:cubicBezTo>
                    <a:pt x="25361" y="5210"/>
                    <a:pt x="25986" y="4992"/>
                    <a:pt x="26592" y="4681"/>
                  </a:cubicBezTo>
                  <a:cubicBezTo>
                    <a:pt x="26860" y="4542"/>
                    <a:pt x="27122" y="4394"/>
                    <a:pt x="27387" y="4253"/>
                  </a:cubicBezTo>
                  <a:cubicBezTo>
                    <a:pt x="27587" y="4167"/>
                    <a:pt x="27787" y="4080"/>
                    <a:pt x="27984" y="3991"/>
                  </a:cubicBezTo>
                  <a:cubicBezTo>
                    <a:pt x="28076" y="3951"/>
                    <a:pt x="28168" y="3914"/>
                    <a:pt x="28258" y="3874"/>
                  </a:cubicBezTo>
                  <a:cubicBezTo>
                    <a:pt x="28341" y="3835"/>
                    <a:pt x="28296" y="3703"/>
                    <a:pt x="28214" y="3703"/>
                  </a:cubicBezTo>
                  <a:cubicBezTo>
                    <a:pt x="28206" y="3703"/>
                    <a:pt x="28196" y="3705"/>
                    <a:pt x="28187" y="3708"/>
                  </a:cubicBezTo>
                  <a:cubicBezTo>
                    <a:pt x="28104" y="3739"/>
                    <a:pt x="28024" y="3779"/>
                    <a:pt x="27941" y="3813"/>
                  </a:cubicBezTo>
                  <a:cubicBezTo>
                    <a:pt x="27873" y="3840"/>
                    <a:pt x="27805" y="3868"/>
                    <a:pt x="27738" y="3899"/>
                  </a:cubicBezTo>
                  <a:cubicBezTo>
                    <a:pt x="27734" y="3893"/>
                    <a:pt x="27726" y="3889"/>
                    <a:pt x="27715" y="3889"/>
                  </a:cubicBezTo>
                  <a:cubicBezTo>
                    <a:pt x="27665" y="3889"/>
                    <a:pt x="27543" y="3951"/>
                    <a:pt x="27347" y="4074"/>
                  </a:cubicBezTo>
                  <a:cubicBezTo>
                    <a:pt x="27328" y="4083"/>
                    <a:pt x="27310" y="4096"/>
                    <a:pt x="27288" y="4105"/>
                  </a:cubicBezTo>
                  <a:cubicBezTo>
                    <a:pt x="26885" y="4280"/>
                    <a:pt x="26479" y="4453"/>
                    <a:pt x="26072" y="4622"/>
                  </a:cubicBezTo>
                  <a:cubicBezTo>
                    <a:pt x="24881" y="5124"/>
                    <a:pt x="23674" y="5595"/>
                    <a:pt x="22465" y="6057"/>
                  </a:cubicBezTo>
                  <a:cubicBezTo>
                    <a:pt x="22406" y="6081"/>
                    <a:pt x="22345" y="6100"/>
                    <a:pt x="22283" y="6124"/>
                  </a:cubicBezTo>
                  <a:lnTo>
                    <a:pt x="22169" y="6170"/>
                  </a:lnTo>
                  <a:cubicBezTo>
                    <a:pt x="19876" y="7045"/>
                    <a:pt x="17567" y="7873"/>
                    <a:pt x="15265" y="8719"/>
                  </a:cubicBezTo>
                  <a:cubicBezTo>
                    <a:pt x="11688" y="10034"/>
                    <a:pt x="8213" y="11579"/>
                    <a:pt x="4655" y="12933"/>
                  </a:cubicBezTo>
                  <a:cubicBezTo>
                    <a:pt x="4014" y="13176"/>
                    <a:pt x="3417" y="13423"/>
                    <a:pt x="2795" y="13721"/>
                  </a:cubicBezTo>
                  <a:cubicBezTo>
                    <a:pt x="2473" y="13877"/>
                    <a:pt x="2252" y="13943"/>
                    <a:pt x="2144" y="13943"/>
                  </a:cubicBezTo>
                  <a:cubicBezTo>
                    <a:pt x="1987" y="13943"/>
                    <a:pt x="2065" y="13804"/>
                    <a:pt x="2408" y="13598"/>
                  </a:cubicBezTo>
                  <a:cubicBezTo>
                    <a:pt x="2740" y="13398"/>
                    <a:pt x="3109" y="13244"/>
                    <a:pt x="3460" y="13078"/>
                  </a:cubicBezTo>
                  <a:cubicBezTo>
                    <a:pt x="5181" y="12271"/>
                    <a:pt x="6671" y="11191"/>
                    <a:pt x="8468" y="10511"/>
                  </a:cubicBezTo>
                  <a:cubicBezTo>
                    <a:pt x="11808" y="9242"/>
                    <a:pt x="14988" y="7577"/>
                    <a:pt x="18285" y="6195"/>
                  </a:cubicBezTo>
                  <a:cubicBezTo>
                    <a:pt x="21230" y="5198"/>
                    <a:pt x="24222" y="4277"/>
                    <a:pt x="26946" y="2797"/>
                  </a:cubicBezTo>
                  <a:cubicBezTo>
                    <a:pt x="27125" y="2772"/>
                    <a:pt x="27220" y="2720"/>
                    <a:pt x="27230" y="2637"/>
                  </a:cubicBezTo>
                  <a:cubicBezTo>
                    <a:pt x="27328" y="2581"/>
                    <a:pt x="27430" y="2526"/>
                    <a:pt x="27528" y="2467"/>
                  </a:cubicBezTo>
                  <a:cubicBezTo>
                    <a:pt x="27556" y="2452"/>
                    <a:pt x="27584" y="2437"/>
                    <a:pt x="27611" y="2421"/>
                  </a:cubicBezTo>
                  <a:cubicBezTo>
                    <a:pt x="27698" y="2371"/>
                    <a:pt x="27646" y="2252"/>
                    <a:pt x="27566" y="2252"/>
                  </a:cubicBezTo>
                  <a:cubicBezTo>
                    <a:pt x="27552" y="2252"/>
                    <a:pt x="27537" y="2256"/>
                    <a:pt x="27522" y="2264"/>
                  </a:cubicBezTo>
                  <a:cubicBezTo>
                    <a:pt x="27500" y="2277"/>
                    <a:pt x="27479" y="2286"/>
                    <a:pt x="27457" y="2295"/>
                  </a:cubicBezTo>
                  <a:cubicBezTo>
                    <a:pt x="25192" y="3480"/>
                    <a:pt x="22800" y="4280"/>
                    <a:pt x="20408" y="5158"/>
                  </a:cubicBezTo>
                  <a:cubicBezTo>
                    <a:pt x="19759" y="5395"/>
                    <a:pt x="19119" y="5650"/>
                    <a:pt x="18478" y="5912"/>
                  </a:cubicBezTo>
                  <a:cubicBezTo>
                    <a:pt x="17721" y="6164"/>
                    <a:pt x="16967" y="6423"/>
                    <a:pt x="16225" y="6703"/>
                  </a:cubicBezTo>
                  <a:cubicBezTo>
                    <a:pt x="12876" y="7974"/>
                    <a:pt x="9577" y="9433"/>
                    <a:pt x="6283" y="10843"/>
                  </a:cubicBezTo>
                  <a:cubicBezTo>
                    <a:pt x="4972" y="11403"/>
                    <a:pt x="3448" y="12010"/>
                    <a:pt x="2204" y="12671"/>
                  </a:cubicBezTo>
                  <a:cubicBezTo>
                    <a:pt x="3713" y="11825"/>
                    <a:pt x="5283" y="11142"/>
                    <a:pt x="6892" y="10514"/>
                  </a:cubicBezTo>
                  <a:cubicBezTo>
                    <a:pt x="8709" y="9806"/>
                    <a:pt x="10365" y="8725"/>
                    <a:pt x="12181" y="7999"/>
                  </a:cubicBezTo>
                  <a:cubicBezTo>
                    <a:pt x="14135" y="7214"/>
                    <a:pt x="16084" y="6411"/>
                    <a:pt x="18026" y="5589"/>
                  </a:cubicBezTo>
                  <a:cubicBezTo>
                    <a:pt x="19944" y="4776"/>
                    <a:pt x="21834" y="3890"/>
                    <a:pt x="23696" y="2957"/>
                  </a:cubicBezTo>
                  <a:cubicBezTo>
                    <a:pt x="23905" y="2852"/>
                    <a:pt x="24102" y="2735"/>
                    <a:pt x="24305" y="2628"/>
                  </a:cubicBezTo>
                  <a:cubicBezTo>
                    <a:pt x="25250" y="2258"/>
                    <a:pt x="26214" y="1870"/>
                    <a:pt x="26968" y="1209"/>
                  </a:cubicBezTo>
                  <a:lnTo>
                    <a:pt x="26986" y="1196"/>
                  </a:lnTo>
                  <a:cubicBezTo>
                    <a:pt x="27051" y="1140"/>
                    <a:pt x="26992" y="1043"/>
                    <a:pt x="26919" y="1043"/>
                  </a:cubicBezTo>
                  <a:cubicBezTo>
                    <a:pt x="26912" y="1043"/>
                    <a:pt x="26904" y="1044"/>
                    <a:pt x="26897" y="1045"/>
                  </a:cubicBezTo>
                  <a:cubicBezTo>
                    <a:pt x="26891" y="1045"/>
                    <a:pt x="26888" y="1048"/>
                    <a:pt x="26882" y="1048"/>
                  </a:cubicBezTo>
                  <a:cubicBezTo>
                    <a:pt x="26097" y="1249"/>
                    <a:pt x="25475" y="1793"/>
                    <a:pt x="24776" y="2184"/>
                  </a:cubicBezTo>
                  <a:cubicBezTo>
                    <a:pt x="24681" y="2237"/>
                    <a:pt x="24579" y="2289"/>
                    <a:pt x="24484" y="2341"/>
                  </a:cubicBezTo>
                  <a:cubicBezTo>
                    <a:pt x="24385" y="2378"/>
                    <a:pt x="24287" y="2418"/>
                    <a:pt x="24192" y="2455"/>
                  </a:cubicBezTo>
                  <a:cubicBezTo>
                    <a:pt x="20144" y="4111"/>
                    <a:pt x="16053" y="5604"/>
                    <a:pt x="12051" y="7374"/>
                  </a:cubicBezTo>
                  <a:cubicBezTo>
                    <a:pt x="9992" y="8285"/>
                    <a:pt x="7951" y="9233"/>
                    <a:pt x="5837" y="10012"/>
                  </a:cubicBezTo>
                  <a:cubicBezTo>
                    <a:pt x="5440" y="10160"/>
                    <a:pt x="5042" y="10307"/>
                    <a:pt x="4645" y="10458"/>
                  </a:cubicBezTo>
                  <a:cubicBezTo>
                    <a:pt x="7637" y="8888"/>
                    <a:pt x="10685" y="7396"/>
                    <a:pt x="13686" y="5872"/>
                  </a:cubicBezTo>
                  <a:cubicBezTo>
                    <a:pt x="17589" y="3886"/>
                    <a:pt x="21843" y="2677"/>
                    <a:pt x="25663" y="528"/>
                  </a:cubicBezTo>
                  <a:cubicBezTo>
                    <a:pt x="25789" y="510"/>
                    <a:pt x="25863" y="467"/>
                    <a:pt x="25884" y="405"/>
                  </a:cubicBezTo>
                  <a:cubicBezTo>
                    <a:pt x="26029" y="322"/>
                    <a:pt x="26177" y="248"/>
                    <a:pt x="26318" y="162"/>
                  </a:cubicBezTo>
                  <a:cubicBezTo>
                    <a:pt x="26331" y="156"/>
                    <a:pt x="26331" y="147"/>
                    <a:pt x="26337" y="137"/>
                  </a:cubicBezTo>
                  <a:cubicBezTo>
                    <a:pt x="26386" y="81"/>
                    <a:pt x="26342" y="0"/>
                    <a:pt x="26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7280600" y="4629000"/>
              <a:ext cx="317600" cy="192075"/>
            </a:xfrm>
            <a:custGeom>
              <a:avLst/>
              <a:gdLst/>
              <a:ahLst/>
              <a:cxnLst/>
              <a:rect l="l" t="t" r="r" b="b"/>
              <a:pathLst>
                <a:path w="12704" h="7683" extrusionOk="0">
                  <a:moveTo>
                    <a:pt x="12599" y="0"/>
                  </a:moveTo>
                  <a:cubicBezTo>
                    <a:pt x="12584" y="0"/>
                    <a:pt x="12569" y="4"/>
                    <a:pt x="12556" y="12"/>
                  </a:cubicBezTo>
                  <a:lnTo>
                    <a:pt x="12143" y="222"/>
                  </a:lnTo>
                  <a:cubicBezTo>
                    <a:pt x="12106" y="228"/>
                    <a:pt x="12070" y="243"/>
                    <a:pt x="12042" y="271"/>
                  </a:cubicBezTo>
                  <a:cubicBezTo>
                    <a:pt x="10410" y="1093"/>
                    <a:pt x="8742" y="1933"/>
                    <a:pt x="7104" y="2832"/>
                  </a:cubicBezTo>
                  <a:cubicBezTo>
                    <a:pt x="4799" y="3946"/>
                    <a:pt x="2478" y="5027"/>
                    <a:pt x="93" y="5965"/>
                  </a:cubicBezTo>
                  <a:cubicBezTo>
                    <a:pt x="86" y="5969"/>
                    <a:pt x="80" y="5972"/>
                    <a:pt x="71" y="5975"/>
                  </a:cubicBezTo>
                  <a:cubicBezTo>
                    <a:pt x="22" y="5993"/>
                    <a:pt x="0" y="6049"/>
                    <a:pt x="19" y="6098"/>
                  </a:cubicBezTo>
                  <a:cubicBezTo>
                    <a:pt x="26" y="6129"/>
                    <a:pt x="54" y="6149"/>
                    <a:pt x="85" y="6149"/>
                  </a:cubicBezTo>
                  <a:cubicBezTo>
                    <a:pt x="90" y="6149"/>
                    <a:pt x="96" y="6149"/>
                    <a:pt x="102" y="6147"/>
                  </a:cubicBezTo>
                  <a:cubicBezTo>
                    <a:pt x="106" y="6147"/>
                    <a:pt x="110" y="6150"/>
                    <a:pt x="114" y="6150"/>
                  </a:cubicBezTo>
                  <a:cubicBezTo>
                    <a:pt x="116" y="6150"/>
                    <a:pt x="118" y="6149"/>
                    <a:pt x="120" y="6147"/>
                  </a:cubicBezTo>
                  <a:cubicBezTo>
                    <a:pt x="179" y="6126"/>
                    <a:pt x="234" y="6101"/>
                    <a:pt x="290" y="6079"/>
                  </a:cubicBezTo>
                  <a:cubicBezTo>
                    <a:pt x="1896" y="5442"/>
                    <a:pt x="3475" y="4743"/>
                    <a:pt x="5042" y="4014"/>
                  </a:cubicBezTo>
                  <a:lnTo>
                    <a:pt x="5042" y="4014"/>
                  </a:lnTo>
                  <a:cubicBezTo>
                    <a:pt x="3725" y="4805"/>
                    <a:pt x="2453" y="5648"/>
                    <a:pt x="1262" y="6569"/>
                  </a:cubicBezTo>
                  <a:cubicBezTo>
                    <a:pt x="1228" y="6593"/>
                    <a:pt x="1194" y="6615"/>
                    <a:pt x="1161" y="6643"/>
                  </a:cubicBezTo>
                  <a:cubicBezTo>
                    <a:pt x="1087" y="6700"/>
                    <a:pt x="1157" y="6794"/>
                    <a:pt x="1232" y="6794"/>
                  </a:cubicBezTo>
                  <a:cubicBezTo>
                    <a:pt x="1245" y="6794"/>
                    <a:pt x="1259" y="6791"/>
                    <a:pt x="1271" y="6784"/>
                  </a:cubicBezTo>
                  <a:cubicBezTo>
                    <a:pt x="1348" y="6747"/>
                    <a:pt x="1422" y="6710"/>
                    <a:pt x="1499" y="6673"/>
                  </a:cubicBezTo>
                  <a:cubicBezTo>
                    <a:pt x="4128" y="5402"/>
                    <a:pt x="6747" y="4103"/>
                    <a:pt x="9364" y="2804"/>
                  </a:cubicBezTo>
                  <a:lnTo>
                    <a:pt x="9364" y="2804"/>
                  </a:lnTo>
                  <a:cubicBezTo>
                    <a:pt x="8924" y="3112"/>
                    <a:pt x="8490" y="3411"/>
                    <a:pt x="8062" y="3669"/>
                  </a:cubicBezTo>
                  <a:cubicBezTo>
                    <a:pt x="6230" y="4768"/>
                    <a:pt x="4442" y="5944"/>
                    <a:pt x="2623" y="7067"/>
                  </a:cubicBezTo>
                  <a:lnTo>
                    <a:pt x="2552" y="7111"/>
                  </a:lnTo>
                  <a:cubicBezTo>
                    <a:pt x="2471" y="7161"/>
                    <a:pt x="2512" y="7280"/>
                    <a:pt x="2594" y="7280"/>
                  </a:cubicBezTo>
                  <a:cubicBezTo>
                    <a:pt x="2602" y="7280"/>
                    <a:pt x="2611" y="7279"/>
                    <a:pt x="2620" y="7277"/>
                  </a:cubicBezTo>
                  <a:cubicBezTo>
                    <a:pt x="2767" y="7249"/>
                    <a:pt x="2909" y="7212"/>
                    <a:pt x="3051" y="7172"/>
                  </a:cubicBezTo>
                  <a:cubicBezTo>
                    <a:pt x="4313" y="6830"/>
                    <a:pt x="5436" y="6169"/>
                    <a:pt x="6560" y="5488"/>
                  </a:cubicBezTo>
                  <a:cubicBezTo>
                    <a:pt x="7606" y="4854"/>
                    <a:pt x="8721" y="4331"/>
                    <a:pt x="9792" y="3740"/>
                  </a:cubicBezTo>
                  <a:lnTo>
                    <a:pt x="9792" y="3740"/>
                  </a:lnTo>
                  <a:cubicBezTo>
                    <a:pt x="9173" y="4180"/>
                    <a:pt x="8536" y="4596"/>
                    <a:pt x="7908" y="5024"/>
                  </a:cubicBezTo>
                  <a:cubicBezTo>
                    <a:pt x="6735" y="5821"/>
                    <a:pt x="5405" y="6449"/>
                    <a:pt x="4328" y="7375"/>
                  </a:cubicBezTo>
                  <a:cubicBezTo>
                    <a:pt x="4270" y="7428"/>
                    <a:pt x="4205" y="7477"/>
                    <a:pt x="4146" y="7529"/>
                  </a:cubicBezTo>
                  <a:cubicBezTo>
                    <a:pt x="4087" y="7588"/>
                    <a:pt x="4136" y="7683"/>
                    <a:pt x="4213" y="7683"/>
                  </a:cubicBezTo>
                  <a:cubicBezTo>
                    <a:pt x="4220" y="7683"/>
                    <a:pt x="4228" y="7682"/>
                    <a:pt x="4236" y="7680"/>
                  </a:cubicBezTo>
                  <a:cubicBezTo>
                    <a:pt x="4497" y="7594"/>
                    <a:pt x="4753" y="7495"/>
                    <a:pt x="5005" y="7391"/>
                  </a:cubicBezTo>
                  <a:cubicBezTo>
                    <a:pt x="6603" y="6720"/>
                    <a:pt x="8006" y="5698"/>
                    <a:pt x="9481" y="4793"/>
                  </a:cubicBezTo>
                  <a:cubicBezTo>
                    <a:pt x="9709" y="4654"/>
                    <a:pt x="9936" y="4522"/>
                    <a:pt x="10167" y="4396"/>
                  </a:cubicBezTo>
                  <a:cubicBezTo>
                    <a:pt x="10359" y="4257"/>
                    <a:pt x="10472" y="4187"/>
                    <a:pt x="10508" y="4187"/>
                  </a:cubicBezTo>
                  <a:cubicBezTo>
                    <a:pt x="10538" y="4187"/>
                    <a:pt x="10516" y="4234"/>
                    <a:pt x="10444" y="4328"/>
                  </a:cubicBezTo>
                  <a:cubicBezTo>
                    <a:pt x="10164" y="4651"/>
                    <a:pt x="9782" y="4904"/>
                    <a:pt x="9447" y="5165"/>
                  </a:cubicBezTo>
                  <a:cubicBezTo>
                    <a:pt x="8656" y="5778"/>
                    <a:pt x="7899" y="6384"/>
                    <a:pt x="7068" y="6947"/>
                  </a:cubicBezTo>
                  <a:cubicBezTo>
                    <a:pt x="7040" y="6969"/>
                    <a:pt x="7028" y="7003"/>
                    <a:pt x="7034" y="7037"/>
                  </a:cubicBezTo>
                  <a:cubicBezTo>
                    <a:pt x="7041" y="7081"/>
                    <a:pt x="7074" y="7123"/>
                    <a:pt x="7116" y="7123"/>
                  </a:cubicBezTo>
                  <a:cubicBezTo>
                    <a:pt x="7130" y="7123"/>
                    <a:pt x="7145" y="7118"/>
                    <a:pt x="7160" y="7107"/>
                  </a:cubicBezTo>
                  <a:cubicBezTo>
                    <a:pt x="7308" y="7006"/>
                    <a:pt x="7465" y="6901"/>
                    <a:pt x="7622" y="6800"/>
                  </a:cubicBezTo>
                  <a:cubicBezTo>
                    <a:pt x="8157" y="6446"/>
                    <a:pt x="8739" y="6067"/>
                    <a:pt x="9281" y="5655"/>
                  </a:cubicBezTo>
                  <a:cubicBezTo>
                    <a:pt x="9924" y="5165"/>
                    <a:pt x="10518" y="4623"/>
                    <a:pt x="10906" y="4008"/>
                  </a:cubicBezTo>
                  <a:cubicBezTo>
                    <a:pt x="10946" y="3943"/>
                    <a:pt x="10891" y="3882"/>
                    <a:pt x="10829" y="3878"/>
                  </a:cubicBezTo>
                  <a:cubicBezTo>
                    <a:pt x="10824" y="3878"/>
                    <a:pt x="10819" y="3877"/>
                    <a:pt x="10815" y="3877"/>
                  </a:cubicBezTo>
                  <a:cubicBezTo>
                    <a:pt x="10802" y="3877"/>
                    <a:pt x="10791" y="3880"/>
                    <a:pt x="10780" y="3885"/>
                  </a:cubicBezTo>
                  <a:cubicBezTo>
                    <a:pt x="9582" y="4466"/>
                    <a:pt x="8483" y="5208"/>
                    <a:pt x="7363" y="5929"/>
                  </a:cubicBezTo>
                  <a:cubicBezTo>
                    <a:pt x="6803" y="6289"/>
                    <a:pt x="6227" y="6621"/>
                    <a:pt x="5636" y="6923"/>
                  </a:cubicBezTo>
                  <a:cubicBezTo>
                    <a:pt x="5288" y="7098"/>
                    <a:pt x="4928" y="7249"/>
                    <a:pt x="4565" y="7381"/>
                  </a:cubicBezTo>
                  <a:cubicBezTo>
                    <a:pt x="4533" y="7393"/>
                    <a:pt x="4514" y="7398"/>
                    <a:pt x="4504" y="7398"/>
                  </a:cubicBezTo>
                  <a:cubicBezTo>
                    <a:pt x="4493" y="7398"/>
                    <a:pt x="4495" y="7391"/>
                    <a:pt x="4507" y="7378"/>
                  </a:cubicBezTo>
                  <a:cubicBezTo>
                    <a:pt x="4605" y="7280"/>
                    <a:pt x="5362" y="6827"/>
                    <a:pt x="5405" y="6797"/>
                  </a:cubicBezTo>
                  <a:cubicBezTo>
                    <a:pt x="7505" y="5439"/>
                    <a:pt x="9678" y="4199"/>
                    <a:pt x="11592" y="2580"/>
                  </a:cubicBezTo>
                  <a:cubicBezTo>
                    <a:pt x="11629" y="2549"/>
                    <a:pt x="11663" y="2521"/>
                    <a:pt x="11697" y="2493"/>
                  </a:cubicBezTo>
                  <a:cubicBezTo>
                    <a:pt x="11737" y="2463"/>
                    <a:pt x="11740" y="2404"/>
                    <a:pt x="11700" y="2373"/>
                  </a:cubicBezTo>
                  <a:cubicBezTo>
                    <a:pt x="11682" y="2353"/>
                    <a:pt x="11656" y="2343"/>
                    <a:pt x="11630" y="2343"/>
                  </a:cubicBezTo>
                  <a:cubicBezTo>
                    <a:pt x="11609" y="2343"/>
                    <a:pt x="11588" y="2350"/>
                    <a:pt x="11571" y="2364"/>
                  </a:cubicBezTo>
                  <a:cubicBezTo>
                    <a:pt x="9847" y="3749"/>
                    <a:pt x="7674" y="4614"/>
                    <a:pt x="5775" y="5747"/>
                  </a:cubicBezTo>
                  <a:cubicBezTo>
                    <a:pt x="4981" y="6224"/>
                    <a:pt x="3497" y="6741"/>
                    <a:pt x="3038" y="7024"/>
                  </a:cubicBezTo>
                  <a:cubicBezTo>
                    <a:pt x="4236" y="6286"/>
                    <a:pt x="5412" y="5513"/>
                    <a:pt x="6603" y="4768"/>
                  </a:cubicBezTo>
                  <a:cubicBezTo>
                    <a:pt x="7619" y="4134"/>
                    <a:pt x="8653" y="3528"/>
                    <a:pt x="9678" y="2906"/>
                  </a:cubicBezTo>
                  <a:cubicBezTo>
                    <a:pt x="10096" y="2653"/>
                    <a:pt x="10497" y="2379"/>
                    <a:pt x="10900" y="2099"/>
                  </a:cubicBezTo>
                  <a:cubicBezTo>
                    <a:pt x="10958" y="2056"/>
                    <a:pt x="11032" y="2001"/>
                    <a:pt x="11106" y="1939"/>
                  </a:cubicBezTo>
                  <a:cubicBezTo>
                    <a:pt x="11448" y="1773"/>
                    <a:pt x="11789" y="1601"/>
                    <a:pt x="12131" y="1434"/>
                  </a:cubicBezTo>
                  <a:cubicBezTo>
                    <a:pt x="12223" y="1388"/>
                    <a:pt x="12313" y="1342"/>
                    <a:pt x="12405" y="1296"/>
                  </a:cubicBezTo>
                  <a:cubicBezTo>
                    <a:pt x="12489" y="1257"/>
                    <a:pt x="12443" y="1126"/>
                    <a:pt x="12360" y="1126"/>
                  </a:cubicBezTo>
                  <a:cubicBezTo>
                    <a:pt x="12352" y="1126"/>
                    <a:pt x="12343" y="1127"/>
                    <a:pt x="12334" y="1130"/>
                  </a:cubicBezTo>
                  <a:cubicBezTo>
                    <a:pt x="12307" y="1139"/>
                    <a:pt x="12276" y="1154"/>
                    <a:pt x="12248" y="1164"/>
                  </a:cubicBezTo>
                  <a:cubicBezTo>
                    <a:pt x="11703" y="1345"/>
                    <a:pt x="11171" y="1625"/>
                    <a:pt x="10647" y="1945"/>
                  </a:cubicBezTo>
                  <a:cubicBezTo>
                    <a:pt x="8807" y="2823"/>
                    <a:pt x="6944" y="3669"/>
                    <a:pt x="5134" y="4608"/>
                  </a:cubicBezTo>
                  <a:cubicBezTo>
                    <a:pt x="4085" y="5150"/>
                    <a:pt x="3035" y="5692"/>
                    <a:pt x="1986" y="6230"/>
                  </a:cubicBezTo>
                  <a:cubicBezTo>
                    <a:pt x="1743" y="6355"/>
                    <a:pt x="1641" y="6404"/>
                    <a:pt x="1628" y="6404"/>
                  </a:cubicBezTo>
                  <a:cubicBezTo>
                    <a:pt x="1590" y="6404"/>
                    <a:pt x="2462" y="5910"/>
                    <a:pt x="2607" y="5812"/>
                  </a:cubicBezTo>
                  <a:cubicBezTo>
                    <a:pt x="3063" y="5501"/>
                    <a:pt x="3537" y="5214"/>
                    <a:pt x="4011" y="4931"/>
                  </a:cubicBezTo>
                  <a:cubicBezTo>
                    <a:pt x="5415" y="4085"/>
                    <a:pt x="6846" y="3281"/>
                    <a:pt x="8286" y="2490"/>
                  </a:cubicBezTo>
                  <a:cubicBezTo>
                    <a:pt x="9764" y="1801"/>
                    <a:pt x="11238" y="1096"/>
                    <a:pt x="12596" y="200"/>
                  </a:cubicBezTo>
                  <a:cubicBezTo>
                    <a:pt x="12611" y="188"/>
                    <a:pt x="12633" y="179"/>
                    <a:pt x="12648" y="166"/>
                  </a:cubicBezTo>
                  <a:cubicBezTo>
                    <a:pt x="12704" y="132"/>
                    <a:pt x="12704" y="52"/>
                    <a:pt x="12648" y="19"/>
                  </a:cubicBezTo>
                  <a:cubicBezTo>
                    <a:pt x="12634" y="6"/>
                    <a:pt x="12617" y="0"/>
                    <a:pt x="12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6" name="Google Shape;1496;p35"/>
          <p:cNvGrpSpPr/>
          <p:nvPr/>
        </p:nvGrpSpPr>
        <p:grpSpPr>
          <a:xfrm rot="-928482">
            <a:off x="7148604" y="3112264"/>
            <a:ext cx="1284578" cy="1571143"/>
            <a:chOff x="3495650" y="5668000"/>
            <a:chExt cx="1239125" cy="1515550"/>
          </a:xfrm>
        </p:grpSpPr>
        <p:sp>
          <p:nvSpPr>
            <p:cNvPr id="1497" name="Google Shape;1497;p35"/>
            <p:cNvSpPr/>
            <p:nvPr/>
          </p:nvSpPr>
          <p:spPr>
            <a:xfrm>
              <a:off x="3689725" y="6215550"/>
              <a:ext cx="1675" cy="1475"/>
            </a:xfrm>
            <a:custGeom>
              <a:avLst/>
              <a:gdLst/>
              <a:ahLst/>
              <a:cxnLst/>
              <a:rect l="l" t="t" r="r" b="b"/>
              <a:pathLst>
                <a:path w="67" h="59" extrusionOk="0">
                  <a:moveTo>
                    <a:pt x="56" y="0"/>
                  </a:moveTo>
                  <a:cubicBezTo>
                    <a:pt x="49" y="0"/>
                    <a:pt x="32" y="8"/>
                    <a:pt x="0" y="25"/>
                  </a:cubicBezTo>
                  <a:cubicBezTo>
                    <a:pt x="0" y="34"/>
                    <a:pt x="0" y="46"/>
                    <a:pt x="0" y="58"/>
                  </a:cubicBezTo>
                  <a:cubicBezTo>
                    <a:pt x="44" y="23"/>
                    <a:pt x="6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4156875" y="5836300"/>
              <a:ext cx="5825" cy="1350"/>
            </a:xfrm>
            <a:custGeom>
              <a:avLst/>
              <a:gdLst/>
              <a:ahLst/>
              <a:cxnLst/>
              <a:rect l="l" t="t" r="r" b="b"/>
              <a:pathLst>
                <a:path w="233" h="54" extrusionOk="0">
                  <a:moveTo>
                    <a:pt x="100" y="1"/>
                  </a:moveTo>
                  <a:cubicBezTo>
                    <a:pt x="36" y="32"/>
                    <a:pt x="1" y="53"/>
                    <a:pt x="39" y="53"/>
                  </a:cubicBezTo>
                  <a:cubicBezTo>
                    <a:pt x="62" y="53"/>
                    <a:pt x="111" y="46"/>
                    <a:pt x="196" y="29"/>
                  </a:cubicBezTo>
                  <a:lnTo>
                    <a:pt x="233" y="22"/>
                  </a:lnTo>
                  <a:cubicBezTo>
                    <a:pt x="190" y="16"/>
                    <a:pt x="143" y="7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3694725" y="6962975"/>
              <a:ext cx="5100" cy="4275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7" y="10"/>
                  </a:cubicBezTo>
                  <a:cubicBezTo>
                    <a:pt x="47" y="62"/>
                    <a:pt x="90" y="109"/>
                    <a:pt x="133" y="158"/>
                  </a:cubicBezTo>
                  <a:cubicBezTo>
                    <a:pt x="158" y="161"/>
                    <a:pt x="179" y="164"/>
                    <a:pt x="204" y="170"/>
                  </a:cubicBezTo>
                  <a:cubicBezTo>
                    <a:pt x="142" y="109"/>
                    <a:pt x="74" y="5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4136125" y="5834225"/>
              <a:ext cx="504225" cy="360625"/>
            </a:xfrm>
            <a:custGeom>
              <a:avLst/>
              <a:gdLst/>
              <a:ahLst/>
              <a:cxnLst/>
              <a:rect l="l" t="t" r="r" b="b"/>
              <a:pathLst>
                <a:path w="20169" h="14425" extrusionOk="0">
                  <a:moveTo>
                    <a:pt x="201" y="1"/>
                  </a:moveTo>
                  <a:cubicBezTo>
                    <a:pt x="201" y="118"/>
                    <a:pt x="192" y="232"/>
                    <a:pt x="176" y="349"/>
                  </a:cubicBezTo>
                  <a:cubicBezTo>
                    <a:pt x="170" y="444"/>
                    <a:pt x="96" y="524"/>
                    <a:pt x="1" y="536"/>
                  </a:cubicBezTo>
                  <a:cubicBezTo>
                    <a:pt x="2457" y="730"/>
                    <a:pt x="4873" y="1469"/>
                    <a:pt x="7123" y="2540"/>
                  </a:cubicBezTo>
                  <a:cubicBezTo>
                    <a:pt x="7324" y="2494"/>
                    <a:pt x="7521" y="2448"/>
                    <a:pt x="7721" y="2405"/>
                  </a:cubicBezTo>
                  <a:cubicBezTo>
                    <a:pt x="7744" y="2400"/>
                    <a:pt x="7766" y="2397"/>
                    <a:pt x="7787" y="2397"/>
                  </a:cubicBezTo>
                  <a:cubicBezTo>
                    <a:pt x="8071" y="2397"/>
                    <a:pt x="8173" y="2830"/>
                    <a:pt x="7881" y="2913"/>
                  </a:cubicBezTo>
                  <a:cubicBezTo>
                    <a:pt x="8367" y="3165"/>
                    <a:pt x="8844" y="3427"/>
                    <a:pt x="9309" y="3704"/>
                  </a:cubicBezTo>
                  <a:cubicBezTo>
                    <a:pt x="13166" y="6000"/>
                    <a:pt x="16601" y="9309"/>
                    <a:pt x="18891" y="13197"/>
                  </a:cubicBezTo>
                  <a:cubicBezTo>
                    <a:pt x="19122" y="13412"/>
                    <a:pt x="19337" y="13640"/>
                    <a:pt x="19544" y="13877"/>
                  </a:cubicBezTo>
                  <a:cubicBezTo>
                    <a:pt x="19747" y="14052"/>
                    <a:pt x="19950" y="14228"/>
                    <a:pt x="20153" y="14403"/>
                  </a:cubicBezTo>
                  <a:cubicBezTo>
                    <a:pt x="20159" y="14409"/>
                    <a:pt x="20162" y="14419"/>
                    <a:pt x="20169" y="14425"/>
                  </a:cubicBezTo>
                  <a:cubicBezTo>
                    <a:pt x="18389" y="10808"/>
                    <a:pt x="15644" y="7745"/>
                    <a:pt x="12483" y="5249"/>
                  </a:cubicBezTo>
                  <a:cubicBezTo>
                    <a:pt x="9604" y="2974"/>
                    <a:pt x="6259" y="1223"/>
                    <a:pt x="2679" y="404"/>
                  </a:cubicBezTo>
                  <a:lnTo>
                    <a:pt x="2679" y="404"/>
                  </a:lnTo>
                  <a:cubicBezTo>
                    <a:pt x="2685" y="444"/>
                    <a:pt x="2688" y="478"/>
                    <a:pt x="2694" y="515"/>
                  </a:cubicBezTo>
                  <a:cubicBezTo>
                    <a:pt x="2714" y="685"/>
                    <a:pt x="2591" y="770"/>
                    <a:pt x="2457" y="770"/>
                  </a:cubicBezTo>
                  <a:cubicBezTo>
                    <a:pt x="2322" y="770"/>
                    <a:pt x="2177" y="684"/>
                    <a:pt x="2155" y="515"/>
                  </a:cubicBezTo>
                  <a:cubicBezTo>
                    <a:pt x="2146" y="444"/>
                    <a:pt x="2137" y="367"/>
                    <a:pt x="2128" y="290"/>
                  </a:cubicBezTo>
                  <a:cubicBezTo>
                    <a:pt x="2097" y="284"/>
                    <a:pt x="2066" y="278"/>
                    <a:pt x="2035" y="272"/>
                  </a:cubicBezTo>
                  <a:cubicBezTo>
                    <a:pt x="2023" y="298"/>
                    <a:pt x="1996" y="311"/>
                    <a:pt x="1971" y="311"/>
                  </a:cubicBezTo>
                  <a:cubicBezTo>
                    <a:pt x="1940" y="311"/>
                    <a:pt x="1911" y="291"/>
                    <a:pt x="1912" y="250"/>
                  </a:cubicBezTo>
                  <a:cubicBezTo>
                    <a:pt x="1758" y="219"/>
                    <a:pt x="1604" y="195"/>
                    <a:pt x="1450" y="167"/>
                  </a:cubicBezTo>
                  <a:cubicBezTo>
                    <a:pt x="1188" y="205"/>
                    <a:pt x="894" y="272"/>
                    <a:pt x="786" y="272"/>
                  </a:cubicBezTo>
                  <a:cubicBezTo>
                    <a:pt x="782" y="272"/>
                    <a:pt x="777" y="272"/>
                    <a:pt x="773" y="272"/>
                  </a:cubicBezTo>
                  <a:cubicBezTo>
                    <a:pt x="721" y="272"/>
                    <a:pt x="690" y="216"/>
                    <a:pt x="715" y="170"/>
                  </a:cubicBezTo>
                  <a:cubicBezTo>
                    <a:pt x="739" y="136"/>
                    <a:pt x="767" y="102"/>
                    <a:pt x="795" y="68"/>
                  </a:cubicBezTo>
                  <a:cubicBezTo>
                    <a:pt x="598" y="44"/>
                    <a:pt x="401" y="22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4636025" y="6198225"/>
              <a:ext cx="68275" cy="234275"/>
            </a:xfrm>
            <a:custGeom>
              <a:avLst/>
              <a:gdLst/>
              <a:ahLst/>
              <a:cxnLst/>
              <a:rect l="l" t="t" r="r" b="b"/>
              <a:pathLst>
                <a:path w="2731" h="9371" extrusionOk="0">
                  <a:moveTo>
                    <a:pt x="237" y="0"/>
                  </a:moveTo>
                  <a:lnTo>
                    <a:pt x="237" y="0"/>
                  </a:lnTo>
                  <a:cubicBezTo>
                    <a:pt x="240" y="62"/>
                    <a:pt x="222" y="127"/>
                    <a:pt x="182" y="173"/>
                  </a:cubicBezTo>
                  <a:cubicBezTo>
                    <a:pt x="228" y="240"/>
                    <a:pt x="274" y="305"/>
                    <a:pt x="317" y="376"/>
                  </a:cubicBezTo>
                  <a:cubicBezTo>
                    <a:pt x="442" y="579"/>
                    <a:pt x="259" y="768"/>
                    <a:pt x="74" y="768"/>
                  </a:cubicBezTo>
                  <a:cubicBezTo>
                    <a:pt x="49" y="768"/>
                    <a:pt x="24" y="765"/>
                    <a:pt x="0" y="758"/>
                  </a:cubicBezTo>
                  <a:lnTo>
                    <a:pt x="0" y="758"/>
                  </a:lnTo>
                  <a:cubicBezTo>
                    <a:pt x="1182" y="3392"/>
                    <a:pt x="1749" y="6150"/>
                    <a:pt x="2078" y="8967"/>
                  </a:cubicBezTo>
                  <a:cubicBezTo>
                    <a:pt x="2256" y="9053"/>
                    <a:pt x="2435" y="9133"/>
                    <a:pt x="2614" y="9225"/>
                  </a:cubicBezTo>
                  <a:cubicBezTo>
                    <a:pt x="2669" y="9256"/>
                    <a:pt x="2712" y="9309"/>
                    <a:pt x="2731" y="9370"/>
                  </a:cubicBezTo>
                  <a:cubicBezTo>
                    <a:pt x="2697" y="9022"/>
                    <a:pt x="2657" y="8678"/>
                    <a:pt x="2610" y="8330"/>
                  </a:cubicBezTo>
                  <a:cubicBezTo>
                    <a:pt x="2293" y="5997"/>
                    <a:pt x="1758" y="3713"/>
                    <a:pt x="899" y="1518"/>
                  </a:cubicBezTo>
                  <a:cubicBezTo>
                    <a:pt x="699" y="1001"/>
                    <a:pt x="477" y="496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3726900" y="6070700"/>
              <a:ext cx="4875" cy="5025"/>
            </a:xfrm>
            <a:custGeom>
              <a:avLst/>
              <a:gdLst/>
              <a:ahLst/>
              <a:cxnLst/>
              <a:rect l="l" t="t" r="r" b="b"/>
              <a:pathLst>
                <a:path w="195" h="201" extrusionOk="0">
                  <a:moveTo>
                    <a:pt x="194" y="1"/>
                  </a:moveTo>
                  <a:cubicBezTo>
                    <a:pt x="185" y="12"/>
                    <a:pt x="175" y="22"/>
                    <a:pt x="166" y="33"/>
                  </a:cubicBezTo>
                  <a:lnTo>
                    <a:pt x="166" y="33"/>
                  </a:lnTo>
                  <a:cubicBezTo>
                    <a:pt x="176" y="22"/>
                    <a:pt x="185" y="12"/>
                    <a:pt x="194" y="1"/>
                  </a:cubicBezTo>
                  <a:close/>
                  <a:moveTo>
                    <a:pt x="166" y="33"/>
                  </a:moveTo>
                  <a:lnTo>
                    <a:pt x="166" y="33"/>
                  </a:lnTo>
                  <a:cubicBezTo>
                    <a:pt x="117" y="86"/>
                    <a:pt x="63" y="136"/>
                    <a:pt x="6" y="182"/>
                  </a:cubicBezTo>
                  <a:lnTo>
                    <a:pt x="0" y="201"/>
                  </a:lnTo>
                  <a:cubicBezTo>
                    <a:pt x="58" y="146"/>
                    <a:pt x="113" y="91"/>
                    <a:pt x="166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3683650" y="5832375"/>
              <a:ext cx="449200" cy="695550"/>
            </a:xfrm>
            <a:custGeom>
              <a:avLst/>
              <a:gdLst/>
              <a:ahLst/>
              <a:cxnLst/>
              <a:rect l="l" t="t" r="r" b="b"/>
              <a:pathLst>
                <a:path w="17968" h="27822" extrusionOk="0">
                  <a:moveTo>
                    <a:pt x="16836" y="1"/>
                  </a:moveTo>
                  <a:cubicBezTo>
                    <a:pt x="15178" y="1"/>
                    <a:pt x="13535" y="283"/>
                    <a:pt x="11962" y="798"/>
                  </a:cubicBezTo>
                  <a:lnTo>
                    <a:pt x="11962" y="826"/>
                  </a:lnTo>
                  <a:cubicBezTo>
                    <a:pt x="11962" y="998"/>
                    <a:pt x="11832" y="1083"/>
                    <a:pt x="11700" y="1083"/>
                  </a:cubicBezTo>
                  <a:cubicBezTo>
                    <a:pt x="11610" y="1083"/>
                    <a:pt x="11520" y="1044"/>
                    <a:pt x="11469" y="967"/>
                  </a:cubicBezTo>
                  <a:cubicBezTo>
                    <a:pt x="11282" y="1035"/>
                    <a:pt x="11097" y="1106"/>
                    <a:pt x="10912" y="1180"/>
                  </a:cubicBezTo>
                  <a:cubicBezTo>
                    <a:pt x="10940" y="1217"/>
                    <a:pt x="10921" y="1269"/>
                    <a:pt x="10878" y="1281"/>
                  </a:cubicBezTo>
                  <a:cubicBezTo>
                    <a:pt x="10657" y="1349"/>
                    <a:pt x="10315" y="1494"/>
                    <a:pt x="10075" y="1595"/>
                  </a:cubicBezTo>
                  <a:cubicBezTo>
                    <a:pt x="10068" y="1599"/>
                    <a:pt x="10060" y="1600"/>
                    <a:pt x="10053" y="1600"/>
                  </a:cubicBezTo>
                  <a:cubicBezTo>
                    <a:pt x="10033" y="1600"/>
                    <a:pt x="10014" y="1588"/>
                    <a:pt x="10007" y="1568"/>
                  </a:cubicBezTo>
                  <a:cubicBezTo>
                    <a:pt x="9936" y="1602"/>
                    <a:pt x="9866" y="1635"/>
                    <a:pt x="9798" y="1666"/>
                  </a:cubicBezTo>
                  <a:cubicBezTo>
                    <a:pt x="9801" y="1706"/>
                    <a:pt x="9807" y="1743"/>
                    <a:pt x="9813" y="1780"/>
                  </a:cubicBezTo>
                  <a:cubicBezTo>
                    <a:pt x="9835" y="1951"/>
                    <a:pt x="9714" y="2036"/>
                    <a:pt x="9581" y="2036"/>
                  </a:cubicBezTo>
                  <a:cubicBezTo>
                    <a:pt x="9485" y="2036"/>
                    <a:pt x="9382" y="1991"/>
                    <a:pt x="9324" y="1903"/>
                  </a:cubicBezTo>
                  <a:cubicBezTo>
                    <a:pt x="8357" y="2402"/>
                    <a:pt x="7437" y="2981"/>
                    <a:pt x="6569" y="3636"/>
                  </a:cubicBezTo>
                  <a:cubicBezTo>
                    <a:pt x="6511" y="3679"/>
                    <a:pt x="6458" y="3725"/>
                    <a:pt x="6400" y="3769"/>
                  </a:cubicBezTo>
                  <a:cubicBezTo>
                    <a:pt x="7317" y="3156"/>
                    <a:pt x="8240" y="2546"/>
                    <a:pt x="9232" y="2082"/>
                  </a:cubicBezTo>
                  <a:cubicBezTo>
                    <a:pt x="9242" y="2076"/>
                    <a:pt x="9253" y="2074"/>
                    <a:pt x="9263" y="2074"/>
                  </a:cubicBezTo>
                  <a:cubicBezTo>
                    <a:pt x="9325" y="2074"/>
                    <a:pt x="9368" y="2166"/>
                    <a:pt x="9299" y="2196"/>
                  </a:cubicBezTo>
                  <a:cubicBezTo>
                    <a:pt x="7976" y="2820"/>
                    <a:pt x="6769" y="3688"/>
                    <a:pt x="5535" y="4495"/>
                  </a:cubicBezTo>
                  <a:cubicBezTo>
                    <a:pt x="5165" y="4830"/>
                    <a:pt x="4811" y="5181"/>
                    <a:pt x="4479" y="5545"/>
                  </a:cubicBezTo>
                  <a:cubicBezTo>
                    <a:pt x="4593" y="5483"/>
                    <a:pt x="4704" y="5425"/>
                    <a:pt x="4818" y="5360"/>
                  </a:cubicBezTo>
                  <a:cubicBezTo>
                    <a:pt x="4827" y="5356"/>
                    <a:pt x="4837" y="5354"/>
                    <a:pt x="4846" y="5354"/>
                  </a:cubicBezTo>
                  <a:cubicBezTo>
                    <a:pt x="4905" y="5354"/>
                    <a:pt x="4941" y="5434"/>
                    <a:pt x="4885" y="5477"/>
                  </a:cubicBezTo>
                  <a:cubicBezTo>
                    <a:pt x="4633" y="5643"/>
                    <a:pt x="4374" y="5800"/>
                    <a:pt x="4116" y="5957"/>
                  </a:cubicBezTo>
                  <a:cubicBezTo>
                    <a:pt x="3888" y="6225"/>
                    <a:pt x="3666" y="6496"/>
                    <a:pt x="3460" y="6779"/>
                  </a:cubicBezTo>
                  <a:cubicBezTo>
                    <a:pt x="3577" y="6742"/>
                    <a:pt x="3697" y="6702"/>
                    <a:pt x="3817" y="6665"/>
                  </a:cubicBezTo>
                  <a:cubicBezTo>
                    <a:pt x="3823" y="6664"/>
                    <a:pt x="3830" y="6663"/>
                    <a:pt x="3835" y="6663"/>
                  </a:cubicBezTo>
                  <a:cubicBezTo>
                    <a:pt x="3900" y="6663"/>
                    <a:pt x="3929" y="6751"/>
                    <a:pt x="3870" y="6788"/>
                  </a:cubicBezTo>
                  <a:cubicBezTo>
                    <a:pt x="3629" y="6942"/>
                    <a:pt x="3383" y="7090"/>
                    <a:pt x="3140" y="7234"/>
                  </a:cubicBezTo>
                  <a:cubicBezTo>
                    <a:pt x="3001" y="7438"/>
                    <a:pt x="2866" y="7641"/>
                    <a:pt x="2740" y="7847"/>
                  </a:cubicBezTo>
                  <a:cubicBezTo>
                    <a:pt x="2801" y="7829"/>
                    <a:pt x="2863" y="7813"/>
                    <a:pt x="2925" y="7801"/>
                  </a:cubicBezTo>
                  <a:cubicBezTo>
                    <a:pt x="2931" y="7799"/>
                    <a:pt x="2937" y="7799"/>
                    <a:pt x="2942" y="7799"/>
                  </a:cubicBezTo>
                  <a:cubicBezTo>
                    <a:pt x="3005" y="7799"/>
                    <a:pt x="3036" y="7885"/>
                    <a:pt x="2977" y="7924"/>
                  </a:cubicBezTo>
                  <a:cubicBezTo>
                    <a:pt x="2823" y="8032"/>
                    <a:pt x="2666" y="8133"/>
                    <a:pt x="2506" y="8232"/>
                  </a:cubicBezTo>
                  <a:cubicBezTo>
                    <a:pt x="2404" y="8404"/>
                    <a:pt x="2303" y="8580"/>
                    <a:pt x="2207" y="8758"/>
                  </a:cubicBezTo>
                  <a:cubicBezTo>
                    <a:pt x="2212" y="8757"/>
                    <a:pt x="2217" y="8757"/>
                    <a:pt x="2222" y="8757"/>
                  </a:cubicBezTo>
                  <a:cubicBezTo>
                    <a:pt x="2278" y="8757"/>
                    <a:pt x="2323" y="8818"/>
                    <a:pt x="2275" y="8866"/>
                  </a:cubicBezTo>
                  <a:cubicBezTo>
                    <a:pt x="2204" y="8934"/>
                    <a:pt x="2127" y="8992"/>
                    <a:pt x="2053" y="9057"/>
                  </a:cubicBezTo>
                  <a:cubicBezTo>
                    <a:pt x="1976" y="9211"/>
                    <a:pt x="1903" y="9361"/>
                    <a:pt x="1829" y="9515"/>
                  </a:cubicBezTo>
                  <a:cubicBezTo>
                    <a:pt x="1909" y="9463"/>
                    <a:pt x="1995" y="9414"/>
                    <a:pt x="2072" y="9358"/>
                  </a:cubicBezTo>
                  <a:cubicBezTo>
                    <a:pt x="2085" y="9349"/>
                    <a:pt x="2097" y="9345"/>
                    <a:pt x="2109" y="9345"/>
                  </a:cubicBezTo>
                  <a:cubicBezTo>
                    <a:pt x="2159" y="9345"/>
                    <a:pt x="2192" y="9418"/>
                    <a:pt x="2155" y="9463"/>
                  </a:cubicBezTo>
                  <a:cubicBezTo>
                    <a:pt x="1992" y="9648"/>
                    <a:pt x="1810" y="9820"/>
                    <a:pt x="1616" y="9971"/>
                  </a:cubicBezTo>
                  <a:cubicBezTo>
                    <a:pt x="1561" y="10094"/>
                    <a:pt x="1512" y="10220"/>
                    <a:pt x="1462" y="10343"/>
                  </a:cubicBezTo>
                  <a:cubicBezTo>
                    <a:pt x="1490" y="10331"/>
                    <a:pt x="1521" y="10316"/>
                    <a:pt x="1549" y="10306"/>
                  </a:cubicBezTo>
                  <a:cubicBezTo>
                    <a:pt x="1557" y="10303"/>
                    <a:pt x="1565" y="10301"/>
                    <a:pt x="1573" y="10301"/>
                  </a:cubicBezTo>
                  <a:cubicBezTo>
                    <a:pt x="1625" y="10301"/>
                    <a:pt x="1651" y="10377"/>
                    <a:pt x="1616" y="10417"/>
                  </a:cubicBezTo>
                  <a:cubicBezTo>
                    <a:pt x="1521" y="10522"/>
                    <a:pt x="1419" y="10620"/>
                    <a:pt x="1312" y="10716"/>
                  </a:cubicBezTo>
                  <a:cubicBezTo>
                    <a:pt x="1235" y="10922"/>
                    <a:pt x="1158" y="11125"/>
                    <a:pt x="1087" y="11335"/>
                  </a:cubicBezTo>
                  <a:cubicBezTo>
                    <a:pt x="1136" y="11310"/>
                    <a:pt x="1188" y="11291"/>
                    <a:pt x="1235" y="11267"/>
                  </a:cubicBezTo>
                  <a:cubicBezTo>
                    <a:pt x="1245" y="11262"/>
                    <a:pt x="1256" y="11259"/>
                    <a:pt x="1266" y="11259"/>
                  </a:cubicBezTo>
                  <a:cubicBezTo>
                    <a:pt x="1322" y="11259"/>
                    <a:pt x="1367" y="11327"/>
                    <a:pt x="1318" y="11371"/>
                  </a:cubicBezTo>
                  <a:cubicBezTo>
                    <a:pt x="1213" y="11467"/>
                    <a:pt x="1105" y="11550"/>
                    <a:pt x="995" y="11633"/>
                  </a:cubicBezTo>
                  <a:cubicBezTo>
                    <a:pt x="939" y="11812"/>
                    <a:pt x="884" y="11990"/>
                    <a:pt x="831" y="12169"/>
                  </a:cubicBezTo>
                  <a:cubicBezTo>
                    <a:pt x="893" y="12144"/>
                    <a:pt x="951" y="12119"/>
                    <a:pt x="1013" y="12095"/>
                  </a:cubicBezTo>
                  <a:cubicBezTo>
                    <a:pt x="1020" y="12092"/>
                    <a:pt x="1028" y="12091"/>
                    <a:pt x="1034" y="12091"/>
                  </a:cubicBezTo>
                  <a:cubicBezTo>
                    <a:pt x="1092" y="12091"/>
                    <a:pt x="1123" y="12188"/>
                    <a:pt x="1065" y="12218"/>
                  </a:cubicBezTo>
                  <a:cubicBezTo>
                    <a:pt x="967" y="12270"/>
                    <a:pt x="871" y="12329"/>
                    <a:pt x="776" y="12381"/>
                  </a:cubicBezTo>
                  <a:cubicBezTo>
                    <a:pt x="736" y="12529"/>
                    <a:pt x="699" y="12670"/>
                    <a:pt x="659" y="12818"/>
                  </a:cubicBezTo>
                  <a:lnTo>
                    <a:pt x="758" y="12757"/>
                  </a:lnTo>
                  <a:cubicBezTo>
                    <a:pt x="768" y="12751"/>
                    <a:pt x="778" y="12748"/>
                    <a:pt x="788" y="12748"/>
                  </a:cubicBezTo>
                  <a:cubicBezTo>
                    <a:pt x="843" y="12748"/>
                    <a:pt x="890" y="12823"/>
                    <a:pt x="838" y="12864"/>
                  </a:cubicBezTo>
                  <a:cubicBezTo>
                    <a:pt x="764" y="12923"/>
                    <a:pt x="687" y="12975"/>
                    <a:pt x="613" y="13031"/>
                  </a:cubicBezTo>
                  <a:cubicBezTo>
                    <a:pt x="576" y="13185"/>
                    <a:pt x="539" y="13335"/>
                    <a:pt x="508" y="13489"/>
                  </a:cubicBezTo>
                  <a:cubicBezTo>
                    <a:pt x="493" y="13572"/>
                    <a:pt x="480" y="13659"/>
                    <a:pt x="465" y="13742"/>
                  </a:cubicBezTo>
                  <a:cubicBezTo>
                    <a:pt x="524" y="13711"/>
                    <a:pt x="579" y="13683"/>
                    <a:pt x="637" y="13652"/>
                  </a:cubicBezTo>
                  <a:cubicBezTo>
                    <a:pt x="649" y="13646"/>
                    <a:pt x="660" y="13644"/>
                    <a:pt x="671" y="13644"/>
                  </a:cubicBezTo>
                  <a:cubicBezTo>
                    <a:pt x="731" y="13644"/>
                    <a:pt x="768" y="13730"/>
                    <a:pt x="705" y="13769"/>
                  </a:cubicBezTo>
                  <a:cubicBezTo>
                    <a:pt x="610" y="13831"/>
                    <a:pt x="521" y="13896"/>
                    <a:pt x="428" y="13960"/>
                  </a:cubicBezTo>
                  <a:cubicBezTo>
                    <a:pt x="404" y="14105"/>
                    <a:pt x="376" y="14246"/>
                    <a:pt x="354" y="14391"/>
                  </a:cubicBezTo>
                  <a:cubicBezTo>
                    <a:pt x="376" y="14382"/>
                    <a:pt x="391" y="14370"/>
                    <a:pt x="416" y="14363"/>
                  </a:cubicBezTo>
                  <a:cubicBezTo>
                    <a:pt x="424" y="14360"/>
                    <a:pt x="432" y="14359"/>
                    <a:pt x="440" y="14359"/>
                  </a:cubicBezTo>
                  <a:cubicBezTo>
                    <a:pt x="499" y="14359"/>
                    <a:pt x="517" y="14448"/>
                    <a:pt x="468" y="14487"/>
                  </a:cubicBezTo>
                  <a:cubicBezTo>
                    <a:pt x="422" y="14520"/>
                    <a:pt x="376" y="14551"/>
                    <a:pt x="330" y="14585"/>
                  </a:cubicBezTo>
                  <a:cubicBezTo>
                    <a:pt x="302" y="14791"/>
                    <a:pt x="274" y="14994"/>
                    <a:pt x="253" y="15198"/>
                  </a:cubicBezTo>
                  <a:cubicBezTo>
                    <a:pt x="320" y="15161"/>
                    <a:pt x="388" y="15121"/>
                    <a:pt x="459" y="15087"/>
                  </a:cubicBezTo>
                  <a:cubicBezTo>
                    <a:pt x="471" y="15080"/>
                    <a:pt x="482" y="15077"/>
                    <a:pt x="494" y="15077"/>
                  </a:cubicBezTo>
                  <a:cubicBezTo>
                    <a:pt x="546" y="15077"/>
                    <a:pt x="585" y="15146"/>
                    <a:pt x="539" y="15191"/>
                  </a:cubicBezTo>
                  <a:cubicBezTo>
                    <a:pt x="444" y="15296"/>
                    <a:pt x="336" y="15392"/>
                    <a:pt x="228" y="15487"/>
                  </a:cubicBezTo>
                  <a:cubicBezTo>
                    <a:pt x="216" y="15656"/>
                    <a:pt x="200" y="15826"/>
                    <a:pt x="188" y="15995"/>
                  </a:cubicBezTo>
                  <a:cubicBezTo>
                    <a:pt x="259" y="15952"/>
                    <a:pt x="327" y="15903"/>
                    <a:pt x="400" y="15862"/>
                  </a:cubicBezTo>
                  <a:cubicBezTo>
                    <a:pt x="411" y="15856"/>
                    <a:pt x="422" y="15853"/>
                    <a:pt x="433" y="15853"/>
                  </a:cubicBezTo>
                  <a:cubicBezTo>
                    <a:pt x="490" y="15853"/>
                    <a:pt x="531" y="15940"/>
                    <a:pt x="468" y="15976"/>
                  </a:cubicBezTo>
                  <a:cubicBezTo>
                    <a:pt x="370" y="16035"/>
                    <a:pt x="274" y="16093"/>
                    <a:pt x="179" y="16155"/>
                  </a:cubicBezTo>
                  <a:cubicBezTo>
                    <a:pt x="176" y="16201"/>
                    <a:pt x="176" y="16247"/>
                    <a:pt x="173" y="16293"/>
                  </a:cubicBezTo>
                  <a:cubicBezTo>
                    <a:pt x="219" y="16287"/>
                    <a:pt x="265" y="16275"/>
                    <a:pt x="314" y="16269"/>
                  </a:cubicBezTo>
                  <a:cubicBezTo>
                    <a:pt x="316" y="16269"/>
                    <a:pt x="319" y="16268"/>
                    <a:pt x="321" y="16268"/>
                  </a:cubicBezTo>
                  <a:cubicBezTo>
                    <a:pt x="377" y="16268"/>
                    <a:pt x="393" y="16347"/>
                    <a:pt x="360" y="16386"/>
                  </a:cubicBezTo>
                  <a:cubicBezTo>
                    <a:pt x="299" y="16457"/>
                    <a:pt x="228" y="16518"/>
                    <a:pt x="160" y="16586"/>
                  </a:cubicBezTo>
                  <a:cubicBezTo>
                    <a:pt x="154" y="16761"/>
                    <a:pt x="148" y="16937"/>
                    <a:pt x="145" y="17112"/>
                  </a:cubicBezTo>
                  <a:lnTo>
                    <a:pt x="280" y="17054"/>
                  </a:lnTo>
                  <a:cubicBezTo>
                    <a:pt x="289" y="17050"/>
                    <a:pt x="298" y="17049"/>
                    <a:pt x="306" y="17049"/>
                  </a:cubicBezTo>
                  <a:cubicBezTo>
                    <a:pt x="364" y="17049"/>
                    <a:pt x="417" y="17113"/>
                    <a:pt x="360" y="17161"/>
                  </a:cubicBezTo>
                  <a:cubicBezTo>
                    <a:pt x="290" y="17223"/>
                    <a:pt x="219" y="17278"/>
                    <a:pt x="142" y="17334"/>
                  </a:cubicBezTo>
                  <a:cubicBezTo>
                    <a:pt x="142" y="17451"/>
                    <a:pt x="139" y="17568"/>
                    <a:pt x="139" y="17685"/>
                  </a:cubicBezTo>
                  <a:cubicBezTo>
                    <a:pt x="173" y="17672"/>
                    <a:pt x="203" y="17657"/>
                    <a:pt x="237" y="17645"/>
                  </a:cubicBezTo>
                  <a:cubicBezTo>
                    <a:pt x="245" y="17642"/>
                    <a:pt x="252" y="17640"/>
                    <a:pt x="259" y="17640"/>
                  </a:cubicBezTo>
                  <a:cubicBezTo>
                    <a:pt x="316" y="17640"/>
                    <a:pt x="344" y="17735"/>
                    <a:pt x="287" y="17768"/>
                  </a:cubicBezTo>
                  <a:cubicBezTo>
                    <a:pt x="237" y="17796"/>
                    <a:pt x="191" y="17829"/>
                    <a:pt x="142" y="17857"/>
                  </a:cubicBezTo>
                  <a:cubicBezTo>
                    <a:pt x="142" y="18008"/>
                    <a:pt x="145" y="18159"/>
                    <a:pt x="148" y="18310"/>
                  </a:cubicBezTo>
                  <a:cubicBezTo>
                    <a:pt x="200" y="18288"/>
                    <a:pt x="247" y="18260"/>
                    <a:pt x="296" y="18242"/>
                  </a:cubicBezTo>
                  <a:cubicBezTo>
                    <a:pt x="305" y="18238"/>
                    <a:pt x="313" y="18237"/>
                    <a:pt x="321" y="18237"/>
                  </a:cubicBezTo>
                  <a:cubicBezTo>
                    <a:pt x="373" y="18237"/>
                    <a:pt x="393" y="18312"/>
                    <a:pt x="360" y="18353"/>
                  </a:cubicBezTo>
                  <a:cubicBezTo>
                    <a:pt x="299" y="18433"/>
                    <a:pt x="222" y="18504"/>
                    <a:pt x="154" y="18577"/>
                  </a:cubicBezTo>
                  <a:cubicBezTo>
                    <a:pt x="160" y="18787"/>
                    <a:pt x="170" y="18999"/>
                    <a:pt x="179" y="19208"/>
                  </a:cubicBezTo>
                  <a:cubicBezTo>
                    <a:pt x="213" y="19187"/>
                    <a:pt x="247" y="19165"/>
                    <a:pt x="280" y="19144"/>
                  </a:cubicBezTo>
                  <a:cubicBezTo>
                    <a:pt x="292" y="19136"/>
                    <a:pt x="304" y="19133"/>
                    <a:pt x="315" y="19133"/>
                  </a:cubicBezTo>
                  <a:cubicBezTo>
                    <a:pt x="372" y="19133"/>
                    <a:pt x="407" y="19219"/>
                    <a:pt x="348" y="19258"/>
                  </a:cubicBezTo>
                  <a:cubicBezTo>
                    <a:pt x="293" y="19292"/>
                    <a:pt x="240" y="19322"/>
                    <a:pt x="185" y="19353"/>
                  </a:cubicBezTo>
                  <a:cubicBezTo>
                    <a:pt x="191" y="19476"/>
                    <a:pt x="197" y="19599"/>
                    <a:pt x="203" y="19719"/>
                  </a:cubicBezTo>
                  <a:lnTo>
                    <a:pt x="280" y="19679"/>
                  </a:lnTo>
                  <a:cubicBezTo>
                    <a:pt x="291" y="19673"/>
                    <a:pt x="303" y="19671"/>
                    <a:pt x="313" y="19671"/>
                  </a:cubicBezTo>
                  <a:cubicBezTo>
                    <a:pt x="368" y="19671"/>
                    <a:pt x="410" y="19740"/>
                    <a:pt x="364" y="19784"/>
                  </a:cubicBezTo>
                  <a:cubicBezTo>
                    <a:pt x="317" y="19830"/>
                    <a:pt x="265" y="19867"/>
                    <a:pt x="219" y="19910"/>
                  </a:cubicBezTo>
                  <a:cubicBezTo>
                    <a:pt x="222" y="19996"/>
                    <a:pt x="228" y="20083"/>
                    <a:pt x="234" y="20169"/>
                  </a:cubicBezTo>
                  <a:cubicBezTo>
                    <a:pt x="268" y="20144"/>
                    <a:pt x="305" y="20123"/>
                    <a:pt x="342" y="20098"/>
                  </a:cubicBezTo>
                  <a:cubicBezTo>
                    <a:pt x="353" y="20091"/>
                    <a:pt x="364" y="20087"/>
                    <a:pt x="374" y="20087"/>
                  </a:cubicBezTo>
                  <a:cubicBezTo>
                    <a:pt x="426" y="20087"/>
                    <a:pt x="470" y="20162"/>
                    <a:pt x="422" y="20203"/>
                  </a:cubicBezTo>
                  <a:cubicBezTo>
                    <a:pt x="364" y="20252"/>
                    <a:pt x="302" y="20295"/>
                    <a:pt x="243" y="20341"/>
                  </a:cubicBezTo>
                  <a:cubicBezTo>
                    <a:pt x="253" y="20461"/>
                    <a:pt x="262" y="20581"/>
                    <a:pt x="268" y="20701"/>
                  </a:cubicBezTo>
                  <a:cubicBezTo>
                    <a:pt x="322" y="20640"/>
                    <a:pt x="397" y="20612"/>
                    <a:pt x="472" y="20612"/>
                  </a:cubicBezTo>
                  <a:cubicBezTo>
                    <a:pt x="635" y="20612"/>
                    <a:pt x="795" y="20742"/>
                    <a:pt x="730" y="20941"/>
                  </a:cubicBezTo>
                  <a:cubicBezTo>
                    <a:pt x="594" y="21366"/>
                    <a:pt x="480" y="21794"/>
                    <a:pt x="385" y="22222"/>
                  </a:cubicBezTo>
                  <a:cubicBezTo>
                    <a:pt x="527" y="23933"/>
                    <a:pt x="677" y="25642"/>
                    <a:pt x="690" y="27329"/>
                  </a:cubicBezTo>
                  <a:cubicBezTo>
                    <a:pt x="696" y="27494"/>
                    <a:pt x="693" y="27656"/>
                    <a:pt x="690" y="27818"/>
                  </a:cubicBezTo>
                  <a:lnTo>
                    <a:pt x="690" y="27818"/>
                  </a:lnTo>
                  <a:cubicBezTo>
                    <a:pt x="694" y="27669"/>
                    <a:pt x="836" y="27551"/>
                    <a:pt x="975" y="27551"/>
                  </a:cubicBezTo>
                  <a:cubicBezTo>
                    <a:pt x="1055" y="27551"/>
                    <a:pt x="1134" y="27590"/>
                    <a:pt x="1185" y="27683"/>
                  </a:cubicBezTo>
                  <a:lnTo>
                    <a:pt x="1201" y="27707"/>
                  </a:lnTo>
                  <a:cubicBezTo>
                    <a:pt x="1219" y="27024"/>
                    <a:pt x="1222" y="26334"/>
                    <a:pt x="1198" y="25642"/>
                  </a:cubicBezTo>
                  <a:cubicBezTo>
                    <a:pt x="1013" y="20510"/>
                    <a:pt x="0" y="15462"/>
                    <a:pt x="1943" y="10528"/>
                  </a:cubicBezTo>
                  <a:cubicBezTo>
                    <a:pt x="3811" y="5785"/>
                    <a:pt x="8145" y="2365"/>
                    <a:pt x="12996" y="1051"/>
                  </a:cubicBezTo>
                  <a:cubicBezTo>
                    <a:pt x="14257" y="709"/>
                    <a:pt x="15533" y="556"/>
                    <a:pt x="16804" y="556"/>
                  </a:cubicBezTo>
                  <a:cubicBezTo>
                    <a:pt x="17192" y="556"/>
                    <a:pt x="17580" y="571"/>
                    <a:pt x="17967" y="598"/>
                  </a:cubicBezTo>
                  <a:cubicBezTo>
                    <a:pt x="17826" y="558"/>
                    <a:pt x="17736" y="423"/>
                    <a:pt x="17758" y="278"/>
                  </a:cubicBezTo>
                  <a:cubicBezTo>
                    <a:pt x="17770" y="195"/>
                    <a:pt x="17776" y="112"/>
                    <a:pt x="17780" y="32"/>
                  </a:cubicBezTo>
                  <a:cubicBezTo>
                    <a:pt x="17465" y="11"/>
                    <a:pt x="17150" y="1"/>
                    <a:pt x="16836" y="1"/>
                  </a:cubicBezTo>
                  <a:close/>
                  <a:moveTo>
                    <a:pt x="690" y="27818"/>
                  </a:moveTo>
                  <a:lnTo>
                    <a:pt x="690" y="27818"/>
                  </a:lnTo>
                  <a:cubicBezTo>
                    <a:pt x="690" y="27819"/>
                    <a:pt x="690" y="27820"/>
                    <a:pt x="690" y="27821"/>
                  </a:cubicBezTo>
                  <a:cubicBezTo>
                    <a:pt x="690" y="27820"/>
                    <a:pt x="690" y="27819"/>
                    <a:pt x="690" y="27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3749825" y="6032000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6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3766750" y="6003675"/>
              <a:ext cx="5100" cy="3100"/>
            </a:xfrm>
            <a:custGeom>
              <a:avLst/>
              <a:gdLst/>
              <a:ahLst/>
              <a:cxnLst/>
              <a:rect l="l" t="t" r="r" b="b"/>
              <a:pathLst>
                <a:path w="204" h="124" extrusionOk="0">
                  <a:moveTo>
                    <a:pt x="204" y="1"/>
                  </a:moveTo>
                  <a:cubicBezTo>
                    <a:pt x="190" y="10"/>
                    <a:pt x="176" y="18"/>
                    <a:pt x="162" y="27"/>
                  </a:cubicBezTo>
                  <a:lnTo>
                    <a:pt x="162" y="27"/>
                  </a:lnTo>
                  <a:cubicBezTo>
                    <a:pt x="176" y="18"/>
                    <a:pt x="190" y="10"/>
                    <a:pt x="204" y="1"/>
                  </a:cubicBezTo>
                  <a:close/>
                  <a:moveTo>
                    <a:pt x="162" y="27"/>
                  </a:moveTo>
                  <a:cubicBezTo>
                    <a:pt x="113" y="56"/>
                    <a:pt x="62" y="83"/>
                    <a:pt x="10" y="112"/>
                  </a:cubicBezTo>
                  <a:lnTo>
                    <a:pt x="1" y="124"/>
                  </a:lnTo>
                  <a:cubicBezTo>
                    <a:pt x="52" y="92"/>
                    <a:pt x="107" y="60"/>
                    <a:pt x="162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3711575" y="6435000"/>
              <a:ext cx="1023200" cy="748550"/>
            </a:xfrm>
            <a:custGeom>
              <a:avLst/>
              <a:gdLst/>
              <a:ahLst/>
              <a:cxnLst/>
              <a:rect l="l" t="t" r="r" b="b"/>
              <a:pathLst>
                <a:path w="40928" h="29942" extrusionOk="0">
                  <a:moveTo>
                    <a:pt x="39721" y="1"/>
                  </a:moveTo>
                  <a:cubicBezTo>
                    <a:pt x="39709" y="90"/>
                    <a:pt x="39653" y="167"/>
                    <a:pt x="39576" y="213"/>
                  </a:cubicBezTo>
                  <a:cubicBezTo>
                    <a:pt x="39598" y="238"/>
                    <a:pt x="39622" y="256"/>
                    <a:pt x="39647" y="278"/>
                  </a:cubicBezTo>
                  <a:cubicBezTo>
                    <a:pt x="39835" y="468"/>
                    <a:pt x="39652" y="739"/>
                    <a:pt x="39445" y="739"/>
                  </a:cubicBezTo>
                  <a:cubicBezTo>
                    <a:pt x="39384" y="739"/>
                    <a:pt x="39321" y="715"/>
                    <a:pt x="39265" y="659"/>
                  </a:cubicBezTo>
                  <a:cubicBezTo>
                    <a:pt x="39238" y="629"/>
                    <a:pt x="39204" y="604"/>
                    <a:pt x="39173" y="573"/>
                  </a:cubicBezTo>
                  <a:lnTo>
                    <a:pt x="39173" y="573"/>
                  </a:lnTo>
                  <a:cubicBezTo>
                    <a:pt x="39179" y="638"/>
                    <a:pt x="39185" y="699"/>
                    <a:pt x="39191" y="767"/>
                  </a:cubicBezTo>
                  <a:cubicBezTo>
                    <a:pt x="39241" y="779"/>
                    <a:pt x="39253" y="838"/>
                    <a:pt x="39219" y="875"/>
                  </a:cubicBezTo>
                  <a:cubicBezTo>
                    <a:pt x="39213" y="878"/>
                    <a:pt x="39207" y="881"/>
                    <a:pt x="39204" y="887"/>
                  </a:cubicBezTo>
                  <a:cubicBezTo>
                    <a:pt x="39225" y="1127"/>
                    <a:pt x="39247" y="1367"/>
                    <a:pt x="39265" y="1611"/>
                  </a:cubicBezTo>
                  <a:cubicBezTo>
                    <a:pt x="39293" y="1632"/>
                    <a:pt x="39299" y="1675"/>
                    <a:pt x="39274" y="1703"/>
                  </a:cubicBezTo>
                  <a:cubicBezTo>
                    <a:pt x="39293" y="1915"/>
                    <a:pt x="39308" y="2131"/>
                    <a:pt x="39324" y="2343"/>
                  </a:cubicBezTo>
                  <a:lnTo>
                    <a:pt x="39376" y="2319"/>
                  </a:lnTo>
                  <a:cubicBezTo>
                    <a:pt x="39387" y="2313"/>
                    <a:pt x="39398" y="2310"/>
                    <a:pt x="39409" y="2310"/>
                  </a:cubicBezTo>
                  <a:cubicBezTo>
                    <a:pt x="39470" y="2310"/>
                    <a:pt x="39510" y="2399"/>
                    <a:pt x="39444" y="2436"/>
                  </a:cubicBezTo>
                  <a:cubicBezTo>
                    <a:pt x="39407" y="2454"/>
                    <a:pt x="39373" y="2469"/>
                    <a:pt x="39336" y="2488"/>
                  </a:cubicBezTo>
                  <a:cubicBezTo>
                    <a:pt x="39370" y="2946"/>
                    <a:pt x="39404" y="3408"/>
                    <a:pt x="39435" y="3870"/>
                  </a:cubicBezTo>
                  <a:lnTo>
                    <a:pt x="39453" y="3864"/>
                  </a:lnTo>
                  <a:cubicBezTo>
                    <a:pt x="39461" y="3861"/>
                    <a:pt x="39469" y="3859"/>
                    <a:pt x="39476" y="3859"/>
                  </a:cubicBezTo>
                  <a:cubicBezTo>
                    <a:pt x="39534" y="3859"/>
                    <a:pt x="39557" y="3951"/>
                    <a:pt x="39502" y="3987"/>
                  </a:cubicBezTo>
                  <a:cubicBezTo>
                    <a:pt x="39484" y="3999"/>
                    <a:pt x="39465" y="4008"/>
                    <a:pt x="39444" y="4021"/>
                  </a:cubicBezTo>
                  <a:lnTo>
                    <a:pt x="39487" y="4683"/>
                  </a:lnTo>
                  <a:cubicBezTo>
                    <a:pt x="39515" y="5089"/>
                    <a:pt x="39548" y="5492"/>
                    <a:pt x="39585" y="5895"/>
                  </a:cubicBezTo>
                  <a:cubicBezTo>
                    <a:pt x="39588" y="5895"/>
                    <a:pt x="39590" y="5895"/>
                    <a:pt x="39592" y="5895"/>
                  </a:cubicBezTo>
                  <a:cubicBezTo>
                    <a:pt x="39655" y="5895"/>
                    <a:pt x="39679" y="5980"/>
                    <a:pt x="39622" y="6012"/>
                  </a:cubicBezTo>
                  <a:cubicBezTo>
                    <a:pt x="39616" y="6018"/>
                    <a:pt x="39607" y="6025"/>
                    <a:pt x="39598" y="6028"/>
                  </a:cubicBezTo>
                  <a:cubicBezTo>
                    <a:pt x="39613" y="6169"/>
                    <a:pt x="39625" y="6311"/>
                    <a:pt x="39641" y="6452"/>
                  </a:cubicBezTo>
                  <a:cubicBezTo>
                    <a:pt x="39653" y="6471"/>
                    <a:pt x="39653" y="6496"/>
                    <a:pt x="39647" y="6517"/>
                  </a:cubicBezTo>
                  <a:cubicBezTo>
                    <a:pt x="39681" y="6865"/>
                    <a:pt x="39718" y="7213"/>
                    <a:pt x="39758" y="7564"/>
                  </a:cubicBezTo>
                  <a:cubicBezTo>
                    <a:pt x="39763" y="7562"/>
                    <a:pt x="39767" y="7562"/>
                    <a:pt x="39772" y="7562"/>
                  </a:cubicBezTo>
                  <a:cubicBezTo>
                    <a:pt x="39824" y="7562"/>
                    <a:pt x="39861" y="7635"/>
                    <a:pt x="39816" y="7675"/>
                  </a:cubicBezTo>
                  <a:cubicBezTo>
                    <a:pt x="39801" y="7687"/>
                    <a:pt x="39785" y="7696"/>
                    <a:pt x="39773" y="7708"/>
                  </a:cubicBezTo>
                  <a:lnTo>
                    <a:pt x="39850" y="8401"/>
                  </a:lnTo>
                  <a:cubicBezTo>
                    <a:pt x="39902" y="8419"/>
                    <a:pt x="39912" y="8490"/>
                    <a:pt x="39862" y="8521"/>
                  </a:cubicBezTo>
                  <a:cubicBezTo>
                    <a:pt x="39896" y="8820"/>
                    <a:pt x="39927" y="9115"/>
                    <a:pt x="39958" y="9414"/>
                  </a:cubicBezTo>
                  <a:cubicBezTo>
                    <a:pt x="40010" y="9423"/>
                    <a:pt x="40041" y="9506"/>
                    <a:pt x="39982" y="9537"/>
                  </a:cubicBezTo>
                  <a:lnTo>
                    <a:pt x="39970" y="9540"/>
                  </a:lnTo>
                  <a:cubicBezTo>
                    <a:pt x="39995" y="9783"/>
                    <a:pt x="40016" y="10026"/>
                    <a:pt x="40038" y="10269"/>
                  </a:cubicBezTo>
                  <a:cubicBezTo>
                    <a:pt x="40063" y="10263"/>
                    <a:pt x="40084" y="10254"/>
                    <a:pt x="40109" y="10248"/>
                  </a:cubicBezTo>
                  <a:cubicBezTo>
                    <a:pt x="40115" y="10246"/>
                    <a:pt x="40121" y="10245"/>
                    <a:pt x="40126" y="10245"/>
                  </a:cubicBezTo>
                  <a:cubicBezTo>
                    <a:pt x="40188" y="10245"/>
                    <a:pt x="40226" y="10343"/>
                    <a:pt x="40161" y="10371"/>
                  </a:cubicBezTo>
                  <a:lnTo>
                    <a:pt x="40053" y="10417"/>
                  </a:lnTo>
                  <a:cubicBezTo>
                    <a:pt x="40078" y="10697"/>
                    <a:pt x="40099" y="10980"/>
                    <a:pt x="40118" y="11264"/>
                  </a:cubicBezTo>
                  <a:cubicBezTo>
                    <a:pt x="40121" y="11263"/>
                    <a:pt x="40125" y="11263"/>
                    <a:pt x="40128" y="11263"/>
                  </a:cubicBezTo>
                  <a:cubicBezTo>
                    <a:pt x="40192" y="11263"/>
                    <a:pt x="40220" y="11348"/>
                    <a:pt x="40161" y="11384"/>
                  </a:cubicBezTo>
                  <a:cubicBezTo>
                    <a:pt x="40149" y="11390"/>
                    <a:pt x="40136" y="11396"/>
                    <a:pt x="40127" y="11402"/>
                  </a:cubicBezTo>
                  <a:cubicBezTo>
                    <a:pt x="40136" y="11562"/>
                    <a:pt x="40149" y="11722"/>
                    <a:pt x="40155" y="11885"/>
                  </a:cubicBezTo>
                  <a:cubicBezTo>
                    <a:pt x="40260" y="11855"/>
                    <a:pt x="40361" y="11824"/>
                    <a:pt x="40469" y="11799"/>
                  </a:cubicBezTo>
                  <a:cubicBezTo>
                    <a:pt x="40476" y="11797"/>
                    <a:pt x="40483" y="11796"/>
                    <a:pt x="40489" y="11796"/>
                  </a:cubicBezTo>
                  <a:cubicBezTo>
                    <a:pt x="40557" y="11796"/>
                    <a:pt x="40581" y="11906"/>
                    <a:pt x="40503" y="11928"/>
                  </a:cubicBezTo>
                  <a:cubicBezTo>
                    <a:pt x="40389" y="11962"/>
                    <a:pt x="40278" y="12005"/>
                    <a:pt x="40164" y="12045"/>
                  </a:cubicBezTo>
                  <a:cubicBezTo>
                    <a:pt x="40179" y="12332"/>
                    <a:pt x="40186" y="12615"/>
                    <a:pt x="40189" y="12901"/>
                  </a:cubicBezTo>
                  <a:cubicBezTo>
                    <a:pt x="40321" y="12852"/>
                    <a:pt x="40453" y="12800"/>
                    <a:pt x="40586" y="12753"/>
                  </a:cubicBezTo>
                  <a:cubicBezTo>
                    <a:pt x="40594" y="12750"/>
                    <a:pt x="40602" y="12749"/>
                    <a:pt x="40609" y="12749"/>
                  </a:cubicBezTo>
                  <a:cubicBezTo>
                    <a:pt x="40669" y="12749"/>
                    <a:pt x="40690" y="12841"/>
                    <a:pt x="40638" y="12877"/>
                  </a:cubicBezTo>
                  <a:cubicBezTo>
                    <a:pt x="40497" y="12972"/>
                    <a:pt x="40349" y="13055"/>
                    <a:pt x="40192" y="13126"/>
                  </a:cubicBezTo>
                  <a:cubicBezTo>
                    <a:pt x="40192" y="13249"/>
                    <a:pt x="40186" y="13372"/>
                    <a:pt x="40186" y="13492"/>
                  </a:cubicBezTo>
                  <a:cubicBezTo>
                    <a:pt x="40219" y="13486"/>
                    <a:pt x="40253" y="13477"/>
                    <a:pt x="40287" y="13471"/>
                  </a:cubicBezTo>
                  <a:cubicBezTo>
                    <a:pt x="40293" y="13469"/>
                    <a:pt x="40299" y="13469"/>
                    <a:pt x="40304" y="13469"/>
                  </a:cubicBezTo>
                  <a:cubicBezTo>
                    <a:pt x="40375" y="13469"/>
                    <a:pt x="40399" y="13574"/>
                    <a:pt x="40324" y="13600"/>
                  </a:cubicBezTo>
                  <a:cubicBezTo>
                    <a:pt x="40275" y="13615"/>
                    <a:pt x="40229" y="13637"/>
                    <a:pt x="40183" y="13652"/>
                  </a:cubicBezTo>
                  <a:cubicBezTo>
                    <a:pt x="40176" y="13892"/>
                    <a:pt x="40164" y="14132"/>
                    <a:pt x="40149" y="14373"/>
                  </a:cubicBezTo>
                  <a:cubicBezTo>
                    <a:pt x="40155" y="14369"/>
                    <a:pt x="40161" y="14366"/>
                    <a:pt x="40170" y="14363"/>
                  </a:cubicBezTo>
                  <a:cubicBezTo>
                    <a:pt x="40177" y="14361"/>
                    <a:pt x="40184" y="14360"/>
                    <a:pt x="40190" y="14360"/>
                  </a:cubicBezTo>
                  <a:cubicBezTo>
                    <a:pt x="40249" y="14360"/>
                    <a:pt x="40281" y="14453"/>
                    <a:pt x="40219" y="14486"/>
                  </a:cubicBezTo>
                  <a:cubicBezTo>
                    <a:pt x="40192" y="14502"/>
                    <a:pt x="40164" y="14514"/>
                    <a:pt x="40136" y="14530"/>
                  </a:cubicBezTo>
                  <a:cubicBezTo>
                    <a:pt x="40124" y="14693"/>
                    <a:pt x="40112" y="14853"/>
                    <a:pt x="40096" y="15016"/>
                  </a:cubicBezTo>
                  <a:cubicBezTo>
                    <a:pt x="40139" y="14997"/>
                    <a:pt x="40186" y="14979"/>
                    <a:pt x="40229" y="14960"/>
                  </a:cubicBezTo>
                  <a:cubicBezTo>
                    <a:pt x="40236" y="14958"/>
                    <a:pt x="40243" y="14956"/>
                    <a:pt x="40250" y="14956"/>
                  </a:cubicBezTo>
                  <a:cubicBezTo>
                    <a:pt x="40309" y="14956"/>
                    <a:pt x="40342" y="15053"/>
                    <a:pt x="40281" y="15084"/>
                  </a:cubicBezTo>
                  <a:cubicBezTo>
                    <a:pt x="40213" y="15117"/>
                    <a:pt x="40143" y="15145"/>
                    <a:pt x="40075" y="15176"/>
                  </a:cubicBezTo>
                  <a:cubicBezTo>
                    <a:pt x="40063" y="15296"/>
                    <a:pt x="40047" y="15419"/>
                    <a:pt x="40032" y="15539"/>
                  </a:cubicBezTo>
                  <a:cubicBezTo>
                    <a:pt x="40090" y="15508"/>
                    <a:pt x="40152" y="15478"/>
                    <a:pt x="40213" y="15444"/>
                  </a:cubicBezTo>
                  <a:cubicBezTo>
                    <a:pt x="40224" y="15438"/>
                    <a:pt x="40235" y="15435"/>
                    <a:pt x="40245" y="15435"/>
                  </a:cubicBezTo>
                  <a:cubicBezTo>
                    <a:pt x="40303" y="15435"/>
                    <a:pt x="40341" y="15521"/>
                    <a:pt x="40281" y="15561"/>
                  </a:cubicBezTo>
                  <a:cubicBezTo>
                    <a:pt x="40192" y="15619"/>
                    <a:pt x="40099" y="15671"/>
                    <a:pt x="40007" y="15730"/>
                  </a:cubicBezTo>
                  <a:cubicBezTo>
                    <a:pt x="39989" y="15853"/>
                    <a:pt x="39967" y="15976"/>
                    <a:pt x="39946" y="16099"/>
                  </a:cubicBezTo>
                  <a:cubicBezTo>
                    <a:pt x="40007" y="16099"/>
                    <a:pt x="40047" y="16182"/>
                    <a:pt x="39982" y="16216"/>
                  </a:cubicBezTo>
                  <a:cubicBezTo>
                    <a:pt x="39961" y="16229"/>
                    <a:pt x="39939" y="16238"/>
                    <a:pt x="39918" y="16247"/>
                  </a:cubicBezTo>
                  <a:cubicBezTo>
                    <a:pt x="39878" y="16478"/>
                    <a:pt x="39835" y="16709"/>
                    <a:pt x="39785" y="16940"/>
                  </a:cubicBezTo>
                  <a:cubicBezTo>
                    <a:pt x="39829" y="16918"/>
                    <a:pt x="39872" y="16900"/>
                    <a:pt x="39915" y="16875"/>
                  </a:cubicBezTo>
                  <a:cubicBezTo>
                    <a:pt x="39926" y="16869"/>
                    <a:pt x="39938" y="16866"/>
                    <a:pt x="39948" y="16866"/>
                  </a:cubicBezTo>
                  <a:cubicBezTo>
                    <a:pt x="40008" y="16866"/>
                    <a:pt x="40045" y="16955"/>
                    <a:pt x="39982" y="16992"/>
                  </a:cubicBezTo>
                  <a:cubicBezTo>
                    <a:pt x="39909" y="17032"/>
                    <a:pt x="39825" y="17069"/>
                    <a:pt x="39749" y="17109"/>
                  </a:cubicBezTo>
                  <a:cubicBezTo>
                    <a:pt x="39733" y="17177"/>
                    <a:pt x="39718" y="17244"/>
                    <a:pt x="39702" y="17312"/>
                  </a:cubicBezTo>
                  <a:cubicBezTo>
                    <a:pt x="39718" y="17340"/>
                    <a:pt x="39718" y="17374"/>
                    <a:pt x="39699" y="17398"/>
                  </a:cubicBezTo>
                  <a:cubicBezTo>
                    <a:pt x="39693" y="17404"/>
                    <a:pt x="39687" y="17408"/>
                    <a:pt x="39681" y="17414"/>
                  </a:cubicBezTo>
                  <a:cubicBezTo>
                    <a:pt x="39607" y="17715"/>
                    <a:pt x="39530" y="18014"/>
                    <a:pt x="39444" y="18309"/>
                  </a:cubicBezTo>
                  <a:cubicBezTo>
                    <a:pt x="39481" y="18331"/>
                    <a:pt x="39487" y="18383"/>
                    <a:pt x="39459" y="18411"/>
                  </a:cubicBezTo>
                  <a:cubicBezTo>
                    <a:pt x="39441" y="18430"/>
                    <a:pt x="39419" y="18439"/>
                    <a:pt x="39404" y="18454"/>
                  </a:cubicBezTo>
                  <a:cubicBezTo>
                    <a:pt x="39327" y="18710"/>
                    <a:pt x="39247" y="18965"/>
                    <a:pt x="39161" y="19218"/>
                  </a:cubicBezTo>
                  <a:cubicBezTo>
                    <a:pt x="39173" y="19211"/>
                    <a:pt x="39185" y="19208"/>
                    <a:pt x="39198" y="19202"/>
                  </a:cubicBezTo>
                  <a:cubicBezTo>
                    <a:pt x="39208" y="19197"/>
                    <a:pt x="39218" y="19195"/>
                    <a:pt x="39229" y="19195"/>
                  </a:cubicBezTo>
                  <a:cubicBezTo>
                    <a:pt x="39285" y="19195"/>
                    <a:pt x="39330" y="19260"/>
                    <a:pt x="39281" y="19307"/>
                  </a:cubicBezTo>
                  <a:cubicBezTo>
                    <a:pt x="39213" y="19374"/>
                    <a:pt x="39139" y="19436"/>
                    <a:pt x="39062" y="19495"/>
                  </a:cubicBezTo>
                  <a:cubicBezTo>
                    <a:pt x="38985" y="19710"/>
                    <a:pt x="38908" y="19929"/>
                    <a:pt x="38828" y="20141"/>
                  </a:cubicBezTo>
                  <a:cubicBezTo>
                    <a:pt x="38767" y="20295"/>
                    <a:pt x="38702" y="20446"/>
                    <a:pt x="38637" y="20600"/>
                  </a:cubicBezTo>
                  <a:cubicBezTo>
                    <a:pt x="38705" y="20569"/>
                    <a:pt x="38773" y="20544"/>
                    <a:pt x="38840" y="20513"/>
                  </a:cubicBezTo>
                  <a:cubicBezTo>
                    <a:pt x="38852" y="20507"/>
                    <a:pt x="38863" y="20505"/>
                    <a:pt x="38874" y="20505"/>
                  </a:cubicBezTo>
                  <a:cubicBezTo>
                    <a:pt x="38934" y="20505"/>
                    <a:pt x="38971" y="20591"/>
                    <a:pt x="38908" y="20630"/>
                  </a:cubicBezTo>
                  <a:cubicBezTo>
                    <a:pt x="38788" y="20710"/>
                    <a:pt x="38659" y="20781"/>
                    <a:pt x="38533" y="20855"/>
                  </a:cubicBezTo>
                  <a:cubicBezTo>
                    <a:pt x="38450" y="21043"/>
                    <a:pt x="38363" y="21231"/>
                    <a:pt x="38274" y="21418"/>
                  </a:cubicBezTo>
                  <a:lnTo>
                    <a:pt x="38320" y="21403"/>
                  </a:lnTo>
                  <a:cubicBezTo>
                    <a:pt x="38326" y="21401"/>
                    <a:pt x="38332" y="21401"/>
                    <a:pt x="38338" y="21401"/>
                  </a:cubicBezTo>
                  <a:cubicBezTo>
                    <a:pt x="38401" y="21401"/>
                    <a:pt x="38432" y="21487"/>
                    <a:pt x="38373" y="21526"/>
                  </a:cubicBezTo>
                  <a:cubicBezTo>
                    <a:pt x="38231" y="21597"/>
                    <a:pt x="38129" y="21735"/>
                    <a:pt x="38040" y="21889"/>
                  </a:cubicBezTo>
                  <a:cubicBezTo>
                    <a:pt x="37880" y="22203"/>
                    <a:pt x="37711" y="22514"/>
                    <a:pt x="37532" y="22822"/>
                  </a:cubicBezTo>
                  <a:cubicBezTo>
                    <a:pt x="37695" y="22767"/>
                    <a:pt x="37859" y="22714"/>
                    <a:pt x="38022" y="22656"/>
                  </a:cubicBezTo>
                  <a:cubicBezTo>
                    <a:pt x="38030" y="22653"/>
                    <a:pt x="38039" y="22651"/>
                    <a:pt x="38046" y="22651"/>
                  </a:cubicBezTo>
                  <a:cubicBezTo>
                    <a:pt x="38111" y="22651"/>
                    <a:pt x="38130" y="22758"/>
                    <a:pt x="38059" y="22785"/>
                  </a:cubicBezTo>
                  <a:cubicBezTo>
                    <a:pt x="37892" y="22844"/>
                    <a:pt x="37723" y="22899"/>
                    <a:pt x="37557" y="22954"/>
                  </a:cubicBezTo>
                  <a:cubicBezTo>
                    <a:pt x="37606" y="23068"/>
                    <a:pt x="37554" y="23198"/>
                    <a:pt x="37443" y="23247"/>
                  </a:cubicBezTo>
                  <a:cubicBezTo>
                    <a:pt x="37366" y="23287"/>
                    <a:pt x="37289" y="23321"/>
                    <a:pt x="37212" y="23355"/>
                  </a:cubicBezTo>
                  <a:cubicBezTo>
                    <a:pt x="35455" y="26149"/>
                    <a:pt x="32903" y="28501"/>
                    <a:pt x="29671" y="29243"/>
                  </a:cubicBezTo>
                  <a:cubicBezTo>
                    <a:pt x="28972" y="29403"/>
                    <a:pt x="28256" y="29462"/>
                    <a:pt x="27536" y="29462"/>
                  </a:cubicBezTo>
                  <a:cubicBezTo>
                    <a:pt x="26411" y="29462"/>
                    <a:pt x="25276" y="29318"/>
                    <a:pt x="24182" y="29191"/>
                  </a:cubicBezTo>
                  <a:cubicBezTo>
                    <a:pt x="22274" y="28969"/>
                    <a:pt x="20326" y="28969"/>
                    <a:pt x="18411" y="28957"/>
                  </a:cubicBezTo>
                  <a:cubicBezTo>
                    <a:pt x="15459" y="28935"/>
                    <a:pt x="12507" y="29000"/>
                    <a:pt x="9598" y="28421"/>
                  </a:cubicBezTo>
                  <a:cubicBezTo>
                    <a:pt x="7902" y="28083"/>
                    <a:pt x="6299" y="27476"/>
                    <a:pt x="4879" y="26556"/>
                  </a:cubicBezTo>
                  <a:cubicBezTo>
                    <a:pt x="4712" y="26613"/>
                    <a:pt x="4537" y="26641"/>
                    <a:pt x="4362" y="26641"/>
                  </a:cubicBezTo>
                  <a:cubicBezTo>
                    <a:pt x="4263" y="26641"/>
                    <a:pt x="4165" y="26632"/>
                    <a:pt x="4067" y="26614"/>
                  </a:cubicBezTo>
                  <a:cubicBezTo>
                    <a:pt x="3743" y="26559"/>
                    <a:pt x="3856" y="26093"/>
                    <a:pt x="4156" y="26093"/>
                  </a:cubicBezTo>
                  <a:cubicBezTo>
                    <a:pt x="4173" y="26093"/>
                    <a:pt x="4190" y="26094"/>
                    <a:pt x="4208" y="26097"/>
                  </a:cubicBezTo>
                  <a:lnTo>
                    <a:pt x="4215" y="26097"/>
                  </a:lnTo>
                  <a:cubicBezTo>
                    <a:pt x="3682" y="25697"/>
                    <a:pt x="3187" y="25248"/>
                    <a:pt x="2734" y="24755"/>
                  </a:cubicBezTo>
                  <a:cubicBezTo>
                    <a:pt x="1832" y="23779"/>
                    <a:pt x="1352" y="22523"/>
                    <a:pt x="481" y="21541"/>
                  </a:cubicBezTo>
                  <a:cubicBezTo>
                    <a:pt x="358" y="21403"/>
                    <a:pt x="222" y="21277"/>
                    <a:pt x="87" y="21147"/>
                  </a:cubicBezTo>
                  <a:lnTo>
                    <a:pt x="87" y="21147"/>
                  </a:lnTo>
                  <a:cubicBezTo>
                    <a:pt x="108" y="21252"/>
                    <a:pt x="78" y="21357"/>
                    <a:pt x="1" y="21431"/>
                  </a:cubicBezTo>
                  <a:cubicBezTo>
                    <a:pt x="238" y="21532"/>
                    <a:pt x="453" y="21683"/>
                    <a:pt x="629" y="21871"/>
                  </a:cubicBezTo>
                  <a:cubicBezTo>
                    <a:pt x="808" y="22065"/>
                    <a:pt x="628" y="22328"/>
                    <a:pt x="427" y="22328"/>
                  </a:cubicBezTo>
                  <a:cubicBezTo>
                    <a:pt x="417" y="22328"/>
                    <a:pt x="408" y="22328"/>
                    <a:pt x="398" y="22326"/>
                  </a:cubicBezTo>
                  <a:lnTo>
                    <a:pt x="398" y="22326"/>
                  </a:lnTo>
                  <a:cubicBezTo>
                    <a:pt x="456" y="22400"/>
                    <a:pt x="512" y="22477"/>
                    <a:pt x="564" y="22554"/>
                  </a:cubicBezTo>
                  <a:cubicBezTo>
                    <a:pt x="1601" y="24250"/>
                    <a:pt x="2685" y="25709"/>
                    <a:pt x="4335" y="26870"/>
                  </a:cubicBezTo>
                  <a:cubicBezTo>
                    <a:pt x="7508" y="29101"/>
                    <a:pt x="11645" y="29422"/>
                    <a:pt x="15401" y="29483"/>
                  </a:cubicBezTo>
                  <a:cubicBezTo>
                    <a:pt x="18103" y="29526"/>
                    <a:pt x="20800" y="29474"/>
                    <a:pt x="23496" y="29671"/>
                  </a:cubicBezTo>
                  <a:cubicBezTo>
                    <a:pt x="24874" y="29770"/>
                    <a:pt x="26228" y="29942"/>
                    <a:pt x="27572" y="29942"/>
                  </a:cubicBezTo>
                  <a:cubicBezTo>
                    <a:pt x="28773" y="29942"/>
                    <a:pt x="29966" y="29804"/>
                    <a:pt x="31157" y="29354"/>
                  </a:cubicBezTo>
                  <a:cubicBezTo>
                    <a:pt x="34934" y="27922"/>
                    <a:pt x="37578" y="24410"/>
                    <a:pt x="39130" y="20815"/>
                  </a:cubicBezTo>
                  <a:cubicBezTo>
                    <a:pt x="39958" y="18891"/>
                    <a:pt x="40475" y="16847"/>
                    <a:pt x="40669" y="14760"/>
                  </a:cubicBezTo>
                  <a:cubicBezTo>
                    <a:pt x="40927" y="11965"/>
                    <a:pt x="40469" y="9143"/>
                    <a:pt x="40179" y="6369"/>
                  </a:cubicBezTo>
                  <a:cubicBezTo>
                    <a:pt x="39952" y="4249"/>
                    <a:pt x="39930" y="2118"/>
                    <a:pt x="39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3673950" y="6528650"/>
              <a:ext cx="38800" cy="425425"/>
            </a:xfrm>
            <a:custGeom>
              <a:avLst/>
              <a:gdLst/>
              <a:ahLst/>
              <a:cxnLst/>
              <a:rect l="l" t="t" r="r" b="b"/>
              <a:pathLst>
                <a:path w="1552" h="17017" extrusionOk="0">
                  <a:moveTo>
                    <a:pt x="1078" y="1"/>
                  </a:moveTo>
                  <a:cubicBezTo>
                    <a:pt x="1044" y="2374"/>
                    <a:pt x="705" y="4729"/>
                    <a:pt x="490" y="7090"/>
                  </a:cubicBezTo>
                  <a:cubicBezTo>
                    <a:pt x="247" y="9752"/>
                    <a:pt x="84" y="12418"/>
                    <a:pt x="0" y="15093"/>
                  </a:cubicBezTo>
                  <a:cubicBezTo>
                    <a:pt x="0" y="15111"/>
                    <a:pt x="4" y="15130"/>
                    <a:pt x="10" y="15145"/>
                  </a:cubicBezTo>
                  <a:lnTo>
                    <a:pt x="10" y="15164"/>
                  </a:lnTo>
                  <a:cubicBezTo>
                    <a:pt x="105" y="15647"/>
                    <a:pt x="213" y="16136"/>
                    <a:pt x="398" y="16595"/>
                  </a:cubicBezTo>
                  <a:cubicBezTo>
                    <a:pt x="706" y="16720"/>
                    <a:pt x="997" y="16852"/>
                    <a:pt x="1227" y="17014"/>
                  </a:cubicBezTo>
                  <a:lnTo>
                    <a:pt x="1227" y="17014"/>
                  </a:lnTo>
                  <a:cubicBezTo>
                    <a:pt x="1224" y="17010"/>
                    <a:pt x="1222" y="17007"/>
                    <a:pt x="1219" y="17004"/>
                  </a:cubicBezTo>
                  <a:cubicBezTo>
                    <a:pt x="804" y="16463"/>
                    <a:pt x="665" y="15730"/>
                    <a:pt x="539" y="15074"/>
                  </a:cubicBezTo>
                  <a:cubicBezTo>
                    <a:pt x="625" y="12175"/>
                    <a:pt x="822" y="9281"/>
                    <a:pt x="1090" y="6391"/>
                  </a:cubicBezTo>
                  <a:cubicBezTo>
                    <a:pt x="1266" y="4513"/>
                    <a:pt x="1466" y="2660"/>
                    <a:pt x="1552" y="792"/>
                  </a:cubicBezTo>
                  <a:cubicBezTo>
                    <a:pt x="1392" y="570"/>
                    <a:pt x="1244" y="339"/>
                    <a:pt x="1112" y="102"/>
                  </a:cubicBezTo>
                  <a:cubicBezTo>
                    <a:pt x="1093" y="72"/>
                    <a:pt x="1081" y="35"/>
                    <a:pt x="1078" y="1"/>
                  </a:cubicBezTo>
                  <a:close/>
                  <a:moveTo>
                    <a:pt x="1227" y="17014"/>
                  </a:moveTo>
                  <a:cubicBezTo>
                    <a:pt x="1228" y="17015"/>
                    <a:pt x="1230" y="17016"/>
                    <a:pt x="1232" y="17017"/>
                  </a:cubicBezTo>
                  <a:cubicBezTo>
                    <a:pt x="1230" y="17016"/>
                    <a:pt x="1229" y="17015"/>
                    <a:pt x="1227" y="17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3903800" y="5668000"/>
              <a:ext cx="300225" cy="215225"/>
            </a:xfrm>
            <a:custGeom>
              <a:avLst/>
              <a:gdLst/>
              <a:ahLst/>
              <a:cxnLst/>
              <a:rect l="l" t="t" r="r" b="b"/>
              <a:pathLst>
                <a:path w="12009" h="8609" extrusionOk="0">
                  <a:moveTo>
                    <a:pt x="4528" y="1"/>
                  </a:moveTo>
                  <a:cubicBezTo>
                    <a:pt x="3553" y="1"/>
                    <a:pt x="2713" y="990"/>
                    <a:pt x="2242" y="1857"/>
                  </a:cubicBezTo>
                  <a:cubicBezTo>
                    <a:pt x="1706" y="2842"/>
                    <a:pt x="992" y="3741"/>
                    <a:pt x="509" y="4754"/>
                  </a:cubicBezTo>
                  <a:cubicBezTo>
                    <a:pt x="1" y="5825"/>
                    <a:pt x="256" y="6874"/>
                    <a:pt x="423" y="7980"/>
                  </a:cubicBezTo>
                  <a:cubicBezTo>
                    <a:pt x="653" y="8041"/>
                    <a:pt x="736" y="8386"/>
                    <a:pt x="512" y="8472"/>
                  </a:cubicBezTo>
                  <a:cubicBezTo>
                    <a:pt x="512" y="8475"/>
                    <a:pt x="518" y="8475"/>
                    <a:pt x="518" y="8478"/>
                  </a:cubicBezTo>
                  <a:cubicBezTo>
                    <a:pt x="576" y="8565"/>
                    <a:pt x="678" y="8608"/>
                    <a:pt x="774" y="8608"/>
                  </a:cubicBezTo>
                  <a:cubicBezTo>
                    <a:pt x="907" y="8608"/>
                    <a:pt x="1029" y="8525"/>
                    <a:pt x="1007" y="8355"/>
                  </a:cubicBezTo>
                  <a:cubicBezTo>
                    <a:pt x="1004" y="8315"/>
                    <a:pt x="995" y="8278"/>
                    <a:pt x="992" y="8241"/>
                  </a:cubicBezTo>
                  <a:cubicBezTo>
                    <a:pt x="964" y="8035"/>
                    <a:pt x="927" y="7829"/>
                    <a:pt x="890" y="7619"/>
                  </a:cubicBezTo>
                  <a:cubicBezTo>
                    <a:pt x="863" y="7622"/>
                    <a:pt x="835" y="7632"/>
                    <a:pt x="804" y="7632"/>
                  </a:cubicBezTo>
                  <a:cubicBezTo>
                    <a:pt x="802" y="7632"/>
                    <a:pt x="800" y="7632"/>
                    <a:pt x="798" y="7632"/>
                  </a:cubicBezTo>
                  <a:cubicBezTo>
                    <a:pt x="733" y="7632"/>
                    <a:pt x="720" y="7541"/>
                    <a:pt x="770" y="7509"/>
                  </a:cubicBezTo>
                  <a:cubicBezTo>
                    <a:pt x="801" y="7487"/>
                    <a:pt x="832" y="7469"/>
                    <a:pt x="863" y="7450"/>
                  </a:cubicBezTo>
                  <a:cubicBezTo>
                    <a:pt x="838" y="7299"/>
                    <a:pt x="813" y="7148"/>
                    <a:pt x="792" y="6998"/>
                  </a:cubicBezTo>
                  <a:lnTo>
                    <a:pt x="777" y="7004"/>
                  </a:lnTo>
                  <a:cubicBezTo>
                    <a:pt x="771" y="7005"/>
                    <a:pt x="765" y="7006"/>
                    <a:pt x="760" y="7006"/>
                  </a:cubicBezTo>
                  <a:cubicBezTo>
                    <a:pt x="704" y="7006"/>
                    <a:pt x="670" y="6938"/>
                    <a:pt x="712" y="6893"/>
                  </a:cubicBezTo>
                  <a:cubicBezTo>
                    <a:pt x="730" y="6874"/>
                    <a:pt x="749" y="6862"/>
                    <a:pt x="770" y="6844"/>
                  </a:cubicBezTo>
                  <a:cubicBezTo>
                    <a:pt x="752" y="6687"/>
                    <a:pt x="740" y="6533"/>
                    <a:pt x="733" y="6379"/>
                  </a:cubicBezTo>
                  <a:cubicBezTo>
                    <a:pt x="727" y="6380"/>
                    <a:pt x="721" y="6381"/>
                    <a:pt x="715" y="6381"/>
                  </a:cubicBezTo>
                  <a:cubicBezTo>
                    <a:pt x="650" y="6381"/>
                    <a:pt x="619" y="6292"/>
                    <a:pt x="681" y="6256"/>
                  </a:cubicBezTo>
                  <a:cubicBezTo>
                    <a:pt x="696" y="6243"/>
                    <a:pt x="712" y="6237"/>
                    <a:pt x="727" y="6228"/>
                  </a:cubicBezTo>
                  <a:cubicBezTo>
                    <a:pt x="727" y="6093"/>
                    <a:pt x="733" y="5960"/>
                    <a:pt x="749" y="5828"/>
                  </a:cubicBezTo>
                  <a:lnTo>
                    <a:pt x="749" y="5828"/>
                  </a:lnTo>
                  <a:lnTo>
                    <a:pt x="687" y="5840"/>
                  </a:lnTo>
                  <a:cubicBezTo>
                    <a:pt x="682" y="5842"/>
                    <a:pt x="676" y="5842"/>
                    <a:pt x="671" y="5842"/>
                  </a:cubicBezTo>
                  <a:cubicBezTo>
                    <a:pt x="615" y="5842"/>
                    <a:pt x="581" y="5774"/>
                    <a:pt x="623" y="5729"/>
                  </a:cubicBezTo>
                  <a:cubicBezTo>
                    <a:pt x="678" y="5671"/>
                    <a:pt x="736" y="5619"/>
                    <a:pt x="798" y="5566"/>
                  </a:cubicBezTo>
                  <a:cubicBezTo>
                    <a:pt x="835" y="5388"/>
                    <a:pt x="890" y="5212"/>
                    <a:pt x="967" y="5043"/>
                  </a:cubicBezTo>
                  <a:lnTo>
                    <a:pt x="967" y="5043"/>
                  </a:lnTo>
                  <a:cubicBezTo>
                    <a:pt x="844" y="5080"/>
                    <a:pt x="721" y="5108"/>
                    <a:pt x="598" y="5126"/>
                  </a:cubicBezTo>
                  <a:cubicBezTo>
                    <a:pt x="592" y="5127"/>
                    <a:pt x="587" y="5128"/>
                    <a:pt x="582" y="5128"/>
                  </a:cubicBezTo>
                  <a:cubicBezTo>
                    <a:pt x="526" y="5128"/>
                    <a:pt x="491" y="5057"/>
                    <a:pt x="533" y="5012"/>
                  </a:cubicBezTo>
                  <a:cubicBezTo>
                    <a:pt x="761" y="4729"/>
                    <a:pt x="1041" y="4538"/>
                    <a:pt x="1340" y="4369"/>
                  </a:cubicBezTo>
                  <a:cubicBezTo>
                    <a:pt x="1404" y="4270"/>
                    <a:pt x="1469" y="4172"/>
                    <a:pt x="1534" y="4073"/>
                  </a:cubicBezTo>
                  <a:lnTo>
                    <a:pt x="1534" y="4073"/>
                  </a:lnTo>
                  <a:cubicBezTo>
                    <a:pt x="1432" y="4107"/>
                    <a:pt x="1334" y="4138"/>
                    <a:pt x="1226" y="4163"/>
                  </a:cubicBezTo>
                  <a:cubicBezTo>
                    <a:pt x="1219" y="4164"/>
                    <a:pt x="1213" y="4165"/>
                    <a:pt x="1207" y="4165"/>
                  </a:cubicBezTo>
                  <a:cubicBezTo>
                    <a:pt x="1142" y="4165"/>
                    <a:pt x="1112" y="4079"/>
                    <a:pt x="1174" y="4039"/>
                  </a:cubicBezTo>
                  <a:cubicBezTo>
                    <a:pt x="1389" y="3910"/>
                    <a:pt x="1598" y="3778"/>
                    <a:pt x="1811" y="3645"/>
                  </a:cubicBezTo>
                  <a:cubicBezTo>
                    <a:pt x="1894" y="3522"/>
                    <a:pt x="1974" y="3399"/>
                    <a:pt x="2054" y="3273"/>
                  </a:cubicBezTo>
                  <a:lnTo>
                    <a:pt x="2054" y="3273"/>
                  </a:lnTo>
                  <a:cubicBezTo>
                    <a:pt x="1955" y="3310"/>
                    <a:pt x="1860" y="3344"/>
                    <a:pt x="1762" y="3381"/>
                  </a:cubicBezTo>
                  <a:cubicBezTo>
                    <a:pt x="1753" y="3384"/>
                    <a:pt x="1746" y="3385"/>
                    <a:pt x="1738" y="3385"/>
                  </a:cubicBezTo>
                  <a:cubicBezTo>
                    <a:pt x="1676" y="3385"/>
                    <a:pt x="1656" y="3276"/>
                    <a:pt x="1728" y="3251"/>
                  </a:cubicBezTo>
                  <a:cubicBezTo>
                    <a:pt x="1869" y="3196"/>
                    <a:pt x="2014" y="3144"/>
                    <a:pt x="2156" y="3091"/>
                  </a:cubicBezTo>
                  <a:cubicBezTo>
                    <a:pt x="2226" y="2971"/>
                    <a:pt x="2297" y="2851"/>
                    <a:pt x="2359" y="2725"/>
                  </a:cubicBezTo>
                  <a:lnTo>
                    <a:pt x="2359" y="2725"/>
                  </a:lnTo>
                  <a:cubicBezTo>
                    <a:pt x="2236" y="2756"/>
                    <a:pt x="2112" y="2781"/>
                    <a:pt x="1986" y="2799"/>
                  </a:cubicBezTo>
                  <a:cubicBezTo>
                    <a:pt x="1983" y="2800"/>
                    <a:pt x="1979" y="2800"/>
                    <a:pt x="1976" y="2800"/>
                  </a:cubicBezTo>
                  <a:cubicBezTo>
                    <a:pt x="1921" y="2800"/>
                    <a:pt x="1866" y="2732"/>
                    <a:pt x="1922" y="2685"/>
                  </a:cubicBezTo>
                  <a:cubicBezTo>
                    <a:pt x="2134" y="2519"/>
                    <a:pt x="2362" y="2371"/>
                    <a:pt x="2602" y="2245"/>
                  </a:cubicBezTo>
                  <a:cubicBezTo>
                    <a:pt x="2657" y="2137"/>
                    <a:pt x="2716" y="2029"/>
                    <a:pt x="2777" y="1922"/>
                  </a:cubicBezTo>
                  <a:lnTo>
                    <a:pt x="2777" y="1922"/>
                  </a:lnTo>
                  <a:cubicBezTo>
                    <a:pt x="2645" y="1953"/>
                    <a:pt x="2509" y="1977"/>
                    <a:pt x="2371" y="1996"/>
                  </a:cubicBezTo>
                  <a:cubicBezTo>
                    <a:pt x="2368" y="1996"/>
                    <a:pt x="2365" y="1996"/>
                    <a:pt x="2363" y="1996"/>
                  </a:cubicBezTo>
                  <a:cubicBezTo>
                    <a:pt x="2302" y="1996"/>
                    <a:pt x="2284" y="1899"/>
                    <a:pt x="2337" y="1869"/>
                  </a:cubicBezTo>
                  <a:cubicBezTo>
                    <a:pt x="2556" y="1749"/>
                    <a:pt x="2783" y="1642"/>
                    <a:pt x="3014" y="1546"/>
                  </a:cubicBezTo>
                  <a:cubicBezTo>
                    <a:pt x="3079" y="1457"/>
                    <a:pt x="3144" y="1371"/>
                    <a:pt x="3214" y="1285"/>
                  </a:cubicBezTo>
                  <a:lnTo>
                    <a:pt x="3214" y="1285"/>
                  </a:lnTo>
                  <a:cubicBezTo>
                    <a:pt x="3187" y="1286"/>
                    <a:pt x="3161" y="1286"/>
                    <a:pt x="3134" y="1286"/>
                  </a:cubicBezTo>
                  <a:cubicBezTo>
                    <a:pt x="3088" y="1286"/>
                    <a:pt x="3043" y="1284"/>
                    <a:pt x="2996" y="1278"/>
                  </a:cubicBezTo>
                  <a:cubicBezTo>
                    <a:pt x="2916" y="1269"/>
                    <a:pt x="2913" y="1146"/>
                    <a:pt x="2988" y="1146"/>
                  </a:cubicBezTo>
                  <a:cubicBezTo>
                    <a:pt x="2990" y="1146"/>
                    <a:pt x="2993" y="1146"/>
                    <a:pt x="2996" y="1146"/>
                  </a:cubicBezTo>
                  <a:cubicBezTo>
                    <a:pt x="3038" y="1149"/>
                    <a:pt x="3080" y="1151"/>
                    <a:pt x="3122" y="1151"/>
                  </a:cubicBezTo>
                  <a:cubicBezTo>
                    <a:pt x="3196" y="1151"/>
                    <a:pt x="3271" y="1146"/>
                    <a:pt x="3344" y="1134"/>
                  </a:cubicBezTo>
                  <a:cubicBezTo>
                    <a:pt x="3479" y="986"/>
                    <a:pt x="3630" y="857"/>
                    <a:pt x="3799" y="749"/>
                  </a:cubicBezTo>
                  <a:cubicBezTo>
                    <a:pt x="4015" y="613"/>
                    <a:pt x="4229" y="554"/>
                    <a:pt x="4434" y="554"/>
                  </a:cubicBezTo>
                  <a:cubicBezTo>
                    <a:pt x="4539" y="554"/>
                    <a:pt x="4642" y="570"/>
                    <a:pt x="4741" y="598"/>
                  </a:cubicBezTo>
                  <a:cubicBezTo>
                    <a:pt x="4809" y="570"/>
                    <a:pt x="4880" y="543"/>
                    <a:pt x="4947" y="521"/>
                  </a:cubicBezTo>
                  <a:cubicBezTo>
                    <a:pt x="4953" y="520"/>
                    <a:pt x="4959" y="519"/>
                    <a:pt x="4964" y="519"/>
                  </a:cubicBezTo>
                  <a:cubicBezTo>
                    <a:pt x="5022" y="519"/>
                    <a:pt x="5057" y="590"/>
                    <a:pt x="5015" y="635"/>
                  </a:cubicBezTo>
                  <a:cubicBezTo>
                    <a:pt x="4997" y="650"/>
                    <a:pt x="4975" y="666"/>
                    <a:pt x="4957" y="681"/>
                  </a:cubicBezTo>
                  <a:cubicBezTo>
                    <a:pt x="5086" y="746"/>
                    <a:pt x="5206" y="829"/>
                    <a:pt x="5311" y="924"/>
                  </a:cubicBezTo>
                  <a:cubicBezTo>
                    <a:pt x="5312" y="924"/>
                    <a:pt x="5314" y="924"/>
                    <a:pt x="5316" y="924"/>
                  </a:cubicBezTo>
                  <a:cubicBezTo>
                    <a:pt x="5360" y="924"/>
                    <a:pt x="5393" y="960"/>
                    <a:pt x="5388" y="1001"/>
                  </a:cubicBezTo>
                  <a:cubicBezTo>
                    <a:pt x="5477" y="1091"/>
                    <a:pt x="5560" y="1189"/>
                    <a:pt x="5631" y="1291"/>
                  </a:cubicBezTo>
                  <a:cubicBezTo>
                    <a:pt x="5649" y="1318"/>
                    <a:pt x="5665" y="1349"/>
                    <a:pt x="5683" y="1377"/>
                  </a:cubicBezTo>
                  <a:cubicBezTo>
                    <a:pt x="5692" y="1377"/>
                    <a:pt x="5698" y="1374"/>
                    <a:pt x="5708" y="1371"/>
                  </a:cubicBezTo>
                  <a:cubicBezTo>
                    <a:pt x="5711" y="1370"/>
                    <a:pt x="5714" y="1370"/>
                    <a:pt x="5717" y="1370"/>
                  </a:cubicBezTo>
                  <a:cubicBezTo>
                    <a:pt x="5783" y="1370"/>
                    <a:pt x="5828" y="1459"/>
                    <a:pt x="5760" y="1494"/>
                  </a:cubicBezTo>
                  <a:cubicBezTo>
                    <a:pt x="5822" y="1595"/>
                    <a:pt x="5880" y="1700"/>
                    <a:pt x="5935" y="1805"/>
                  </a:cubicBezTo>
                  <a:cubicBezTo>
                    <a:pt x="5991" y="1805"/>
                    <a:pt x="6046" y="1811"/>
                    <a:pt x="6102" y="1817"/>
                  </a:cubicBezTo>
                  <a:cubicBezTo>
                    <a:pt x="6151" y="1832"/>
                    <a:pt x="6166" y="1894"/>
                    <a:pt x="6132" y="1931"/>
                  </a:cubicBezTo>
                  <a:cubicBezTo>
                    <a:pt x="6096" y="1959"/>
                    <a:pt x="6071" y="1983"/>
                    <a:pt x="6043" y="2008"/>
                  </a:cubicBezTo>
                  <a:cubicBezTo>
                    <a:pt x="6163" y="2248"/>
                    <a:pt x="6277" y="2491"/>
                    <a:pt x="6400" y="2731"/>
                  </a:cubicBezTo>
                  <a:cubicBezTo>
                    <a:pt x="6945" y="3091"/>
                    <a:pt x="7456" y="3513"/>
                    <a:pt x="7915" y="3827"/>
                  </a:cubicBezTo>
                  <a:cubicBezTo>
                    <a:pt x="8167" y="3993"/>
                    <a:pt x="8401" y="4187"/>
                    <a:pt x="8613" y="4403"/>
                  </a:cubicBezTo>
                  <a:cubicBezTo>
                    <a:pt x="8832" y="4427"/>
                    <a:pt x="9051" y="4443"/>
                    <a:pt x="9257" y="4458"/>
                  </a:cubicBezTo>
                  <a:lnTo>
                    <a:pt x="9294" y="4464"/>
                  </a:lnTo>
                  <a:cubicBezTo>
                    <a:pt x="9478" y="4406"/>
                    <a:pt x="9663" y="4335"/>
                    <a:pt x="9842" y="4320"/>
                  </a:cubicBezTo>
                  <a:cubicBezTo>
                    <a:pt x="9894" y="4320"/>
                    <a:pt x="9928" y="4375"/>
                    <a:pt x="9900" y="4421"/>
                  </a:cubicBezTo>
                  <a:cubicBezTo>
                    <a:pt x="9869" y="4461"/>
                    <a:pt x="9832" y="4498"/>
                    <a:pt x="9795" y="4535"/>
                  </a:cubicBezTo>
                  <a:cubicBezTo>
                    <a:pt x="9999" y="4578"/>
                    <a:pt x="10199" y="4652"/>
                    <a:pt x="10383" y="4754"/>
                  </a:cubicBezTo>
                  <a:cubicBezTo>
                    <a:pt x="10439" y="4738"/>
                    <a:pt x="10500" y="4729"/>
                    <a:pt x="10559" y="4720"/>
                  </a:cubicBezTo>
                  <a:cubicBezTo>
                    <a:pt x="10560" y="4720"/>
                    <a:pt x="10561" y="4720"/>
                    <a:pt x="10563" y="4720"/>
                  </a:cubicBezTo>
                  <a:cubicBezTo>
                    <a:pt x="10615" y="4720"/>
                    <a:pt x="10635" y="4779"/>
                    <a:pt x="10617" y="4821"/>
                  </a:cubicBezTo>
                  <a:cubicBezTo>
                    <a:pt x="10608" y="4846"/>
                    <a:pt x="10593" y="4861"/>
                    <a:pt x="10580" y="4883"/>
                  </a:cubicBezTo>
                  <a:cubicBezTo>
                    <a:pt x="10765" y="5024"/>
                    <a:pt x="10919" y="5200"/>
                    <a:pt x="11036" y="5400"/>
                  </a:cubicBezTo>
                  <a:cubicBezTo>
                    <a:pt x="11291" y="5843"/>
                    <a:pt x="11362" y="6416"/>
                    <a:pt x="11424" y="6933"/>
                  </a:cubicBezTo>
                  <a:cubicBezTo>
                    <a:pt x="11430" y="7010"/>
                    <a:pt x="11439" y="7087"/>
                    <a:pt x="11448" y="7158"/>
                  </a:cubicBezTo>
                  <a:cubicBezTo>
                    <a:pt x="11470" y="7327"/>
                    <a:pt x="11616" y="7413"/>
                    <a:pt x="11751" y="7413"/>
                  </a:cubicBezTo>
                  <a:cubicBezTo>
                    <a:pt x="11885" y="7413"/>
                    <a:pt x="12009" y="7328"/>
                    <a:pt x="11987" y="7158"/>
                  </a:cubicBezTo>
                  <a:cubicBezTo>
                    <a:pt x="11984" y="7121"/>
                    <a:pt x="11978" y="7084"/>
                    <a:pt x="11975" y="7047"/>
                  </a:cubicBezTo>
                  <a:cubicBezTo>
                    <a:pt x="11876" y="6243"/>
                    <a:pt x="11778" y="5292"/>
                    <a:pt x="11196" y="4677"/>
                  </a:cubicBezTo>
                  <a:cubicBezTo>
                    <a:pt x="10386" y="3821"/>
                    <a:pt x="9211" y="3996"/>
                    <a:pt x="8142" y="3769"/>
                  </a:cubicBezTo>
                  <a:cubicBezTo>
                    <a:pt x="6683" y="3458"/>
                    <a:pt x="6616" y="1165"/>
                    <a:pt x="5511" y="352"/>
                  </a:cubicBezTo>
                  <a:cubicBezTo>
                    <a:pt x="5174" y="105"/>
                    <a:pt x="4844" y="1"/>
                    <a:pt x="4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4143450" y="5780275"/>
              <a:ext cx="1025" cy="425"/>
            </a:xfrm>
            <a:custGeom>
              <a:avLst/>
              <a:gdLst/>
              <a:ahLst/>
              <a:cxnLst/>
              <a:rect l="l" t="t" r="r" b="b"/>
              <a:pathLst>
                <a:path w="41" h="17" extrusionOk="0">
                  <a:moveTo>
                    <a:pt x="40" y="1"/>
                  </a:moveTo>
                  <a:cubicBezTo>
                    <a:pt x="38" y="1"/>
                    <a:pt x="36" y="2"/>
                    <a:pt x="33" y="3"/>
                  </a:cubicBezTo>
                  <a:lnTo>
                    <a:pt x="33" y="3"/>
                  </a:lnTo>
                  <a:lnTo>
                    <a:pt x="40" y="1"/>
                  </a:lnTo>
                  <a:close/>
                  <a:moveTo>
                    <a:pt x="33" y="3"/>
                  </a:moveTo>
                  <a:lnTo>
                    <a:pt x="0" y="13"/>
                  </a:lnTo>
                  <a:lnTo>
                    <a:pt x="12" y="16"/>
                  </a:lnTo>
                  <a:cubicBezTo>
                    <a:pt x="19" y="12"/>
                    <a:pt x="27" y="6"/>
                    <a:pt x="3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3940775" y="5765125"/>
              <a:ext cx="4375" cy="3375"/>
            </a:xfrm>
            <a:custGeom>
              <a:avLst/>
              <a:gdLst/>
              <a:ahLst/>
              <a:cxnLst/>
              <a:rect l="l" t="t" r="r" b="b"/>
              <a:pathLst>
                <a:path w="175" h="135" extrusionOk="0">
                  <a:moveTo>
                    <a:pt x="175" y="1"/>
                  </a:moveTo>
                  <a:lnTo>
                    <a:pt x="175" y="1"/>
                  </a:lnTo>
                  <a:cubicBezTo>
                    <a:pt x="43" y="98"/>
                    <a:pt x="1" y="134"/>
                    <a:pt x="13" y="134"/>
                  </a:cubicBezTo>
                  <a:cubicBezTo>
                    <a:pt x="23" y="134"/>
                    <a:pt x="65" y="113"/>
                    <a:pt x="122" y="81"/>
                  </a:cubicBezTo>
                  <a:cubicBezTo>
                    <a:pt x="141" y="53"/>
                    <a:pt x="156" y="28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3969025" y="5711325"/>
              <a:ext cx="7150" cy="3600"/>
            </a:xfrm>
            <a:custGeom>
              <a:avLst/>
              <a:gdLst/>
              <a:ahLst/>
              <a:cxnLst/>
              <a:rect l="l" t="t" r="r" b="b"/>
              <a:pathLst>
                <a:path w="286" h="144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70" y="7"/>
                    <a:pt x="254" y="13"/>
                    <a:pt x="239" y="19"/>
                  </a:cubicBezTo>
                  <a:cubicBezTo>
                    <a:pt x="50" y="111"/>
                    <a:pt x="0" y="144"/>
                    <a:pt x="24" y="144"/>
                  </a:cubicBezTo>
                  <a:cubicBezTo>
                    <a:pt x="47" y="144"/>
                    <a:pt x="135" y="115"/>
                    <a:pt x="233" y="81"/>
                  </a:cubicBezTo>
                  <a:cubicBezTo>
                    <a:pt x="251" y="53"/>
                    <a:pt x="267" y="26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3922900" y="5780900"/>
              <a:ext cx="12250" cy="10500"/>
            </a:xfrm>
            <a:custGeom>
              <a:avLst/>
              <a:gdLst/>
              <a:ahLst/>
              <a:cxnLst/>
              <a:rect l="l" t="t" r="r" b="b"/>
              <a:pathLst>
                <a:path w="490" h="420" extrusionOk="0">
                  <a:moveTo>
                    <a:pt x="490" y="1"/>
                  </a:moveTo>
                  <a:lnTo>
                    <a:pt x="490" y="1"/>
                  </a:lnTo>
                  <a:cubicBezTo>
                    <a:pt x="305" y="114"/>
                    <a:pt x="139" y="256"/>
                    <a:pt x="0" y="419"/>
                  </a:cubicBezTo>
                  <a:cubicBezTo>
                    <a:pt x="40" y="373"/>
                    <a:pt x="185" y="302"/>
                    <a:pt x="366" y="222"/>
                  </a:cubicBezTo>
                  <a:cubicBezTo>
                    <a:pt x="407" y="148"/>
                    <a:pt x="443" y="74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3959525" y="5729200"/>
              <a:ext cx="6800" cy="4775"/>
            </a:xfrm>
            <a:custGeom>
              <a:avLst/>
              <a:gdLst/>
              <a:ahLst/>
              <a:cxnLst/>
              <a:rect l="l" t="t" r="r" b="b"/>
              <a:pathLst>
                <a:path w="272" h="191" extrusionOk="0">
                  <a:moveTo>
                    <a:pt x="271" y="0"/>
                  </a:moveTo>
                  <a:cubicBezTo>
                    <a:pt x="231" y="22"/>
                    <a:pt x="191" y="43"/>
                    <a:pt x="154" y="68"/>
                  </a:cubicBezTo>
                  <a:cubicBezTo>
                    <a:pt x="19" y="158"/>
                    <a:pt x="1" y="191"/>
                    <a:pt x="45" y="191"/>
                  </a:cubicBezTo>
                  <a:cubicBezTo>
                    <a:pt x="74" y="191"/>
                    <a:pt x="128" y="177"/>
                    <a:pt x="194" y="157"/>
                  </a:cubicBezTo>
                  <a:cubicBezTo>
                    <a:pt x="219" y="105"/>
                    <a:pt x="244" y="52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023075" y="5718650"/>
              <a:ext cx="4025" cy="1350"/>
            </a:xfrm>
            <a:custGeom>
              <a:avLst/>
              <a:gdLst/>
              <a:ahLst/>
              <a:cxnLst/>
              <a:rect l="l" t="t" r="r" b="b"/>
              <a:pathLst>
                <a:path w="161" h="54" extrusionOk="0">
                  <a:moveTo>
                    <a:pt x="41" y="0"/>
                  </a:moveTo>
                  <a:cubicBezTo>
                    <a:pt x="1" y="37"/>
                    <a:pt x="1" y="54"/>
                    <a:pt x="33" y="54"/>
                  </a:cubicBezTo>
                  <a:cubicBezTo>
                    <a:pt x="58" y="54"/>
                    <a:pt x="102" y="44"/>
                    <a:pt x="161" y="25"/>
                  </a:cubicBezTo>
                  <a:cubicBezTo>
                    <a:pt x="121" y="16"/>
                    <a:pt x="81" y="7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129975" y="5794825"/>
              <a:ext cx="2950" cy="2250"/>
            </a:xfrm>
            <a:custGeom>
              <a:avLst/>
              <a:gdLst/>
              <a:ahLst/>
              <a:cxnLst/>
              <a:rect l="l" t="t" r="r" b="b"/>
              <a:pathLst>
                <a:path w="118" h="90" extrusionOk="0">
                  <a:moveTo>
                    <a:pt x="71" y="1"/>
                  </a:moveTo>
                  <a:cubicBezTo>
                    <a:pt x="21" y="54"/>
                    <a:pt x="0" y="90"/>
                    <a:pt x="50" y="90"/>
                  </a:cubicBezTo>
                  <a:cubicBezTo>
                    <a:pt x="63" y="90"/>
                    <a:pt x="83" y="87"/>
                    <a:pt x="108" y="81"/>
                  </a:cubicBezTo>
                  <a:lnTo>
                    <a:pt x="117" y="78"/>
                  </a:lnTo>
                  <a:cubicBezTo>
                    <a:pt x="105" y="50"/>
                    <a:pt x="87" y="28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964975" y="5717900"/>
              <a:ext cx="176500" cy="141600"/>
            </a:xfrm>
            <a:custGeom>
              <a:avLst/>
              <a:gdLst/>
              <a:ahLst/>
              <a:cxnLst/>
              <a:rect l="l" t="t" r="r" b="b"/>
              <a:pathLst>
                <a:path w="7060" h="5664" extrusionOk="0">
                  <a:moveTo>
                    <a:pt x="2024" y="1"/>
                  </a:moveTo>
                  <a:cubicBezTo>
                    <a:pt x="1992" y="1"/>
                    <a:pt x="1960" y="1"/>
                    <a:pt x="1928" y="3"/>
                  </a:cubicBezTo>
                  <a:cubicBezTo>
                    <a:pt x="1836" y="9"/>
                    <a:pt x="1746" y="24"/>
                    <a:pt x="1657" y="46"/>
                  </a:cubicBezTo>
                  <a:cubicBezTo>
                    <a:pt x="1488" y="123"/>
                    <a:pt x="1318" y="203"/>
                    <a:pt x="1149" y="277"/>
                  </a:cubicBezTo>
                  <a:cubicBezTo>
                    <a:pt x="967" y="415"/>
                    <a:pt x="814" y="591"/>
                    <a:pt x="703" y="788"/>
                  </a:cubicBezTo>
                  <a:cubicBezTo>
                    <a:pt x="737" y="781"/>
                    <a:pt x="767" y="769"/>
                    <a:pt x="801" y="763"/>
                  </a:cubicBezTo>
                  <a:cubicBezTo>
                    <a:pt x="807" y="762"/>
                    <a:pt x="812" y="761"/>
                    <a:pt x="817" y="761"/>
                  </a:cubicBezTo>
                  <a:cubicBezTo>
                    <a:pt x="872" y="761"/>
                    <a:pt x="917" y="832"/>
                    <a:pt x="866" y="874"/>
                  </a:cubicBezTo>
                  <a:cubicBezTo>
                    <a:pt x="764" y="957"/>
                    <a:pt x="657" y="1037"/>
                    <a:pt x="543" y="1105"/>
                  </a:cubicBezTo>
                  <a:cubicBezTo>
                    <a:pt x="1" y="2404"/>
                    <a:pt x="170" y="4497"/>
                    <a:pt x="173" y="5405"/>
                  </a:cubicBezTo>
                  <a:cubicBezTo>
                    <a:pt x="173" y="5454"/>
                    <a:pt x="189" y="5503"/>
                    <a:pt x="216" y="5546"/>
                  </a:cubicBezTo>
                  <a:cubicBezTo>
                    <a:pt x="267" y="5625"/>
                    <a:pt x="358" y="5664"/>
                    <a:pt x="447" y="5664"/>
                  </a:cubicBezTo>
                  <a:cubicBezTo>
                    <a:pt x="580" y="5664"/>
                    <a:pt x="711" y="5578"/>
                    <a:pt x="709" y="5405"/>
                  </a:cubicBezTo>
                  <a:lnTo>
                    <a:pt x="709" y="5377"/>
                  </a:lnTo>
                  <a:cubicBezTo>
                    <a:pt x="700" y="4054"/>
                    <a:pt x="367" y="1576"/>
                    <a:pt x="1565" y="680"/>
                  </a:cubicBezTo>
                  <a:cubicBezTo>
                    <a:pt x="1715" y="567"/>
                    <a:pt x="1888" y="520"/>
                    <a:pt x="2073" y="520"/>
                  </a:cubicBezTo>
                  <a:cubicBezTo>
                    <a:pt x="2864" y="520"/>
                    <a:pt x="3883" y="1386"/>
                    <a:pt x="4387" y="1736"/>
                  </a:cubicBezTo>
                  <a:cubicBezTo>
                    <a:pt x="5455" y="2468"/>
                    <a:pt x="6594" y="3222"/>
                    <a:pt x="6530" y="4611"/>
                  </a:cubicBezTo>
                  <a:cubicBezTo>
                    <a:pt x="6523" y="4691"/>
                    <a:pt x="6517" y="4771"/>
                    <a:pt x="6505" y="4857"/>
                  </a:cubicBezTo>
                  <a:cubicBezTo>
                    <a:pt x="6487" y="5002"/>
                    <a:pt x="6576" y="5137"/>
                    <a:pt x="6714" y="5177"/>
                  </a:cubicBezTo>
                  <a:cubicBezTo>
                    <a:pt x="6743" y="5185"/>
                    <a:pt x="6773" y="5191"/>
                    <a:pt x="6803" y="5191"/>
                  </a:cubicBezTo>
                  <a:cubicBezTo>
                    <a:pt x="6818" y="5191"/>
                    <a:pt x="6832" y="5189"/>
                    <a:pt x="6847" y="5186"/>
                  </a:cubicBezTo>
                  <a:cubicBezTo>
                    <a:pt x="6942" y="5174"/>
                    <a:pt x="7016" y="5097"/>
                    <a:pt x="7025" y="4999"/>
                  </a:cubicBezTo>
                  <a:cubicBezTo>
                    <a:pt x="7038" y="4885"/>
                    <a:pt x="7047" y="4768"/>
                    <a:pt x="7050" y="4654"/>
                  </a:cubicBezTo>
                  <a:cubicBezTo>
                    <a:pt x="7050" y="4604"/>
                    <a:pt x="7059" y="4552"/>
                    <a:pt x="7059" y="4503"/>
                  </a:cubicBezTo>
                  <a:lnTo>
                    <a:pt x="7059" y="4503"/>
                  </a:lnTo>
                  <a:cubicBezTo>
                    <a:pt x="6951" y="4534"/>
                    <a:pt x="6837" y="4555"/>
                    <a:pt x="6724" y="4564"/>
                  </a:cubicBezTo>
                  <a:cubicBezTo>
                    <a:pt x="6721" y="4565"/>
                    <a:pt x="6719" y="4565"/>
                    <a:pt x="6717" y="4565"/>
                  </a:cubicBezTo>
                  <a:cubicBezTo>
                    <a:pt x="6652" y="4565"/>
                    <a:pt x="6645" y="4474"/>
                    <a:pt x="6690" y="4441"/>
                  </a:cubicBezTo>
                  <a:cubicBezTo>
                    <a:pt x="6801" y="4358"/>
                    <a:pt x="6917" y="4287"/>
                    <a:pt x="7038" y="4223"/>
                  </a:cubicBezTo>
                  <a:cubicBezTo>
                    <a:pt x="7025" y="4090"/>
                    <a:pt x="7004" y="3958"/>
                    <a:pt x="6973" y="3829"/>
                  </a:cubicBezTo>
                  <a:cubicBezTo>
                    <a:pt x="6890" y="3844"/>
                    <a:pt x="6807" y="3850"/>
                    <a:pt x="6724" y="3850"/>
                  </a:cubicBezTo>
                  <a:cubicBezTo>
                    <a:pt x="6656" y="3847"/>
                    <a:pt x="6634" y="3758"/>
                    <a:pt x="6690" y="3724"/>
                  </a:cubicBezTo>
                  <a:cubicBezTo>
                    <a:pt x="6764" y="3678"/>
                    <a:pt x="6837" y="3635"/>
                    <a:pt x="6914" y="3598"/>
                  </a:cubicBezTo>
                  <a:cubicBezTo>
                    <a:pt x="6874" y="3487"/>
                    <a:pt x="6828" y="3376"/>
                    <a:pt x="6776" y="3272"/>
                  </a:cubicBezTo>
                  <a:cubicBezTo>
                    <a:pt x="6656" y="3296"/>
                    <a:pt x="6536" y="3312"/>
                    <a:pt x="6413" y="3312"/>
                  </a:cubicBezTo>
                  <a:cubicBezTo>
                    <a:pt x="6360" y="3312"/>
                    <a:pt x="6330" y="3256"/>
                    <a:pt x="6354" y="3210"/>
                  </a:cubicBezTo>
                  <a:cubicBezTo>
                    <a:pt x="6416" y="3109"/>
                    <a:pt x="6493" y="3013"/>
                    <a:pt x="6585" y="2936"/>
                  </a:cubicBezTo>
                  <a:cubicBezTo>
                    <a:pt x="6527" y="2850"/>
                    <a:pt x="6465" y="2764"/>
                    <a:pt x="6400" y="2684"/>
                  </a:cubicBezTo>
                  <a:cubicBezTo>
                    <a:pt x="6320" y="2681"/>
                    <a:pt x="6243" y="2665"/>
                    <a:pt x="6170" y="2638"/>
                  </a:cubicBezTo>
                  <a:cubicBezTo>
                    <a:pt x="6098" y="2613"/>
                    <a:pt x="6118" y="2504"/>
                    <a:pt x="6180" y="2504"/>
                  </a:cubicBezTo>
                  <a:cubicBezTo>
                    <a:pt x="6187" y="2504"/>
                    <a:pt x="6195" y="2505"/>
                    <a:pt x="6203" y="2508"/>
                  </a:cubicBezTo>
                  <a:cubicBezTo>
                    <a:pt x="6225" y="2518"/>
                    <a:pt x="6246" y="2521"/>
                    <a:pt x="6271" y="2527"/>
                  </a:cubicBezTo>
                  <a:cubicBezTo>
                    <a:pt x="6234" y="2487"/>
                    <a:pt x="6200" y="2450"/>
                    <a:pt x="6163" y="2410"/>
                  </a:cubicBezTo>
                  <a:cubicBezTo>
                    <a:pt x="5951" y="2194"/>
                    <a:pt x="5720" y="2000"/>
                    <a:pt x="5468" y="1834"/>
                  </a:cubicBezTo>
                  <a:cubicBezTo>
                    <a:pt x="5009" y="1523"/>
                    <a:pt x="4498" y="1099"/>
                    <a:pt x="3953" y="738"/>
                  </a:cubicBezTo>
                  <a:cubicBezTo>
                    <a:pt x="3892" y="698"/>
                    <a:pt x="3830" y="658"/>
                    <a:pt x="3772" y="621"/>
                  </a:cubicBezTo>
                  <a:cubicBezTo>
                    <a:pt x="3759" y="621"/>
                    <a:pt x="3747" y="621"/>
                    <a:pt x="3738" y="618"/>
                  </a:cubicBezTo>
                  <a:cubicBezTo>
                    <a:pt x="3725" y="612"/>
                    <a:pt x="3187" y="486"/>
                    <a:pt x="3036" y="446"/>
                  </a:cubicBezTo>
                  <a:cubicBezTo>
                    <a:pt x="2987" y="431"/>
                    <a:pt x="2971" y="369"/>
                    <a:pt x="3008" y="332"/>
                  </a:cubicBezTo>
                  <a:lnTo>
                    <a:pt x="3079" y="249"/>
                  </a:lnTo>
                  <a:cubicBezTo>
                    <a:pt x="2956" y="197"/>
                    <a:pt x="2833" y="150"/>
                    <a:pt x="2707" y="110"/>
                  </a:cubicBezTo>
                  <a:cubicBezTo>
                    <a:pt x="2470" y="203"/>
                    <a:pt x="2239" y="283"/>
                    <a:pt x="1980" y="314"/>
                  </a:cubicBezTo>
                  <a:cubicBezTo>
                    <a:pt x="1977" y="314"/>
                    <a:pt x="1974" y="314"/>
                    <a:pt x="1972" y="314"/>
                  </a:cubicBezTo>
                  <a:cubicBezTo>
                    <a:pt x="1919" y="314"/>
                    <a:pt x="1896" y="235"/>
                    <a:pt x="1934" y="200"/>
                  </a:cubicBezTo>
                  <a:cubicBezTo>
                    <a:pt x="2005" y="129"/>
                    <a:pt x="2082" y="64"/>
                    <a:pt x="2162" y="6"/>
                  </a:cubicBezTo>
                  <a:cubicBezTo>
                    <a:pt x="2115" y="2"/>
                    <a:pt x="2069" y="1"/>
                    <a:pt x="2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3644250" y="6079950"/>
              <a:ext cx="1775" cy="1100"/>
            </a:xfrm>
            <a:custGeom>
              <a:avLst/>
              <a:gdLst/>
              <a:ahLst/>
              <a:cxnLst/>
              <a:rect l="l" t="t" r="r" b="b"/>
              <a:pathLst>
                <a:path w="71" h="44" extrusionOk="0">
                  <a:moveTo>
                    <a:pt x="71" y="0"/>
                  </a:moveTo>
                  <a:cubicBezTo>
                    <a:pt x="46" y="16"/>
                    <a:pt x="25" y="28"/>
                    <a:pt x="0" y="43"/>
                  </a:cubicBezTo>
                  <a:cubicBezTo>
                    <a:pt x="22" y="31"/>
                    <a:pt x="46" y="16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3611325" y="6176975"/>
              <a:ext cx="3775" cy="2825"/>
            </a:xfrm>
            <a:custGeom>
              <a:avLst/>
              <a:gdLst/>
              <a:ahLst/>
              <a:cxnLst/>
              <a:rect l="l" t="t" r="r" b="b"/>
              <a:pathLst>
                <a:path w="151" h="113" extrusionOk="0">
                  <a:moveTo>
                    <a:pt x="151" y="1"/>
                  </a:moveTo>
                  <a:lnTo>
                    <a:pt x="151" y="1"/>
                  </a:lnTo>
                  <a:cubicBezTo>
                    <a:pt x="60" y="64"/>
                    <a:pt x="1" y="113"/>
                    <a:pt x="40" y="113"/>
                  </a:cubicBezTo>
                  <a:cubicBezTo>
                    <a:pt x="55" y="113"/>
                    <a:pt x="81" y="107"/>
                    <a:pt x="123" y="9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3495650" y="5867425"/>
              <a:ext cx="426575" cy="1026725"/>
            </a:xfrm>
            <a:custGeom>
              <a:avLst/>
              <a:gdLst/>
              <a:ahLst/>
              <a:cxnLst/>
              <a:rect l="l" t="t" r="r" b="b"/>
              <a:pathLst>
                <a:path w="17063" h="41069" extrusionOk="0">
                  <a:moveTo>
                    <a:pt x="16676" y="1"/>
                  </a:moveTo>
                  <a:cubicBezTo>
                    <a:pt x="16663" y="1"/>
                    <a:pt x="16650" y="1"/>
                    <a:pt x="16638" y="3"/>
                  </a:cubicBezTo>
                  <a:cubicBezTo>
                    <a:pt x="14221" y="329"/>
                    <a:pt x="11867" y="938"/>
                    <a:pt x="9789" y="2253"/>
                  </a:cubicBezTo>
                  <a:cubicBezTo>
                    <a:pt x="7973" y="3401"/>
                    <a:pt x="6754" y="5254"/>
                    <a:pt x="5944" y="7205"/>
                  </a:cubicBezTo>
                  <a:cubicBezTo>
                    <a:pt x="4935" y="9646"/>
                    <a:pt x="4245" y="12232"/>
                    <a:pt x="3506" y="14765"/>
                  </a:cubicBezTo>
                  <a:cubicBezTo>
                    <a:pt x="2706" y="17505"/>
                    <a:pt x="2004" y="20275"/>
                    <a:pt x="1496" y="23085"/>
                  </a:cubicBezTo>
                  <a:cubicBezTo>
                    <a:pt x="1007" y="25810"/>
                    <a:pt x="976" y="28472"/>
                    <a:pt x="964" y="31230"/>
                  </a:cubicBezTo>
                  <a:cubicBezTo>
                    <a:pt x="955" y="32661"/>
                    <a:pt x="718" y="33982"/>
                    <a:pt x="401" y="35373"/>
                  </a:cubicBezTo>
                  <a:cubicBezTo>
                    <a:pt x="148" y="36481"/>
                    <a:pt x="0" y="37623"/>
                    <a:pt x="348" y="38728"/>
                  </a:cubicBezTo>
                  <a:cubicBezTo>
                    <a:pt x="675" y="39763"/>
                    <a:pt x="1493" y="40554"/>
                    <a:pt x="2478" y="40892"/>
                  </a:cubicBezTo>
                  <a:cubicBezTo>
                    <a:pt x="2502" y="40766"/>
                    <a:pt x="2626" y="40689"/>
                    <a:pt x="2751" y="40689"/>
                  </a:cubicBezTo>
                  <a:cubicBezTo>
                    <a:pt x="2857" y="40689"/>
                    <a:pt x="2964" y="40745"/>
                    <a:pt x="3008" y="40874"/>
                  </a:cubicBezTo>
                  <a:cubicBezTo>
                    <a:pt x="3023" y="40926"/>
                    <a:pt x="3042" y="40979"/>
                    <a:pt x="3060" y="41031"/>
                  </a:cubicBezTo>
                  <a:cubicBezTo>
                    <a:pt x="3223" y="41055"/>
                    <a:pt x="3387" y="41068"/>
                    <a:pt x="3551" y="41068"/>
                  </a:cubicBezTo>
                  <a:cubicBezTo>
                    <a:pt x="3675" y="41068"/>
                    <a:pt x="3799" y="41061"/>
                    <a:pt x="3922" y="41046"/>
                  </a:cubicBezTo>
                  <a:cubicBezTo>
                    <a:pt x="4187" y="41016"/>
                    <a:pt x="4442" y="40948"/>
                    <a:pt x="4688" y="40846"/>
                  </a:cubicBezTo>
                  <a:cubicBezTo>
                    <a:pt x="4728" y="40625"/>
                    <a:pt x="4799" y="40412"/>
                    <a:pt x="4901" y="40212"/>
                  </a:cubicBezTo>
                  <a:cubicBezTo>
                    <a:pt x="4950" y="40116"/>
                    <a:pt x="5028" y="40076"/>
                    <a:pt x="5107" y="40076"/>
                  </a:cubicBezTo>
                  <a:cubicBezTo>
                    <a:pt x="5272" y="40076"/>
                    <a:pt x="5443" y="40248"/>
                    <a:pt x="5375" y="40443"/>
                  </a:cubicBezTo>
                  <a:cubicBezTo>
                    <a:pt x="6237" y="39757"/>
                    <a:pt x="6668" y="38593"/>
                    <a:pt x="6714" y="37442"/>
                  </a:cubicBezTo>
                  <a:cubicBezTo>
                    <a:pt x="6760" y="36257"/>
                    <a:pt x="6384" y="35112"/>
                    <a:pt x="6348" y="33936"/>
                  </a:cubicBezTo>
                  <a:cubicBezTo>
                    <a:pt x="6292" y="32252"/>
                    <a:pt x="6705" y="30578"/>
                    <a:pt x="6972" y="28925"/>
                  </a:cubicBezTo>
                  <a:cubicBezTo>
                    <a:pt x="7416" y="26207"/>
                    <a:pt x="7311" y="23495"/>
                    <a:pt x="7911" y="20820"/>
                  </a:cubicBezTo>
                  <a:cubicBezTo>
                    <a:pt x="8007" y="20392"/>
                    <a:pt x="8121" y="19964"/>
                    <a:pt x="8256" y="19539"/>
                  </a:cubicBezTo>
                  <a:cubicBezTo>
                    <a:pt x="8321" y="19340"/>
                    <a:pt x="8159" y="19210"/>
                    <a:pt x="7997" y="19210"/>
                  </a:cubicBezTo>
                  <a:cubicBezTo>
                    <a:pt x="7922" y="19210"/>
                    <a:pt x="7847" y="19238"/>
                    <a:pt x="7794" y="19299"/>
                  </a:cubicBezTo>
                  <a:lnTo>
                    <a:pt x="7807" y="19293"/>
                  </a:lnTo>
                  <a:cubicBezTo>
                    <a:pt x="7817" y="19287"/>
                    <a:pt x="7828" y="19284"/>
                    <a:pt x="7838" y="19284"/>
                  </a:cubicBezTo>
                  <a:cubicBezTo>
                    <a:pt x="7892" y="19284"/>
                    <a:pt x="7936" y="19354"/>
                    <a:pt x="7887" y="19398"/>
                  </a:cubicBezTo>
                  <a:cubicBezTo>
                    <a:pt x="7828" y="19450"/>
                    <a:pt x="7757" y="19506"/>
                    <a:pt x="7696" y="19558"/>
                  </a:cubicBezTo>
                  <a:cubicBezTo>
                    <a:pt x="7606" y="19844"/>
                    <a:pt x="7523" y="20127"/>
                    <a:pt x="7453" y="20414"/>
                  </a:cubicBezTo>
                  <a:cubicBezTo>
                    <a:pt x="7511" y="20377"/>
                    <a:pt x="7570" y="20343"/>
                    <a:pt x="7628" y="20306"/>
                  </a:cubicBezTo>
                  <a:cubicBezTo>
                    <a:pt x="7640" y="20298"/>
                    <a:pt x="7653" y="20294"/>
                    <a:pt x="7664" y="20294"/>
                  </a:cubicBezTo>
                  <a:cubicBezTo>
                    <a:pt x="7720" y="20294"/>
                    <a:pt x="7755" y="20381"/>
                    <a:pt x="7696" y="20420"/>
                  </a:cubicBezTo>
                  <a:cubicBezTo>
                    <a:pt x="7600" y="20491"/>
                    <a:pt x="7499" y="20555"/>
                    <a:pt x="7403" y="20623"/>
                  </a:cubicBezTo>
                  <a:cubicBezTo>
                    <a:pt x="7345" y="20866"/>
                    <a:pt x="7286" y="21109"/>
                    <a:pt x="7237" y="21352"/>
                  </a:cubicBezTo>
                  <a:cubicBezTo>
                    <a:pt x="7286" y="21322"/>
                    <a:pt x="7342" y="21294"/>
                    <a:pt x="7391" y="21260"/>
                  </a:cubicBezTo>
                  <a:cubicBezTo>
                    <a:pt x="7402" y="21253"/>
                    <a:pt x="7414" y="21249"/>
                    <a:pt x="7425" y="21249"/>
                  </a:cubicBezTo>
                  <a:cubicBezTo>
                    <a:pt x="7477" y="21249"/>
                    <a:pt x="7517" y="21322"/>
                    <a:pt x="7471" y="21365"/>
                  </a:cubicBezTo>
                  <a:cubicBezTo>
                    <a:pt x="7382" y="21454"/>
                    <a:pt x="7286" y="21537"/>
                    <a:pt x="7188" y="21617"/>
                  </a:cubicBezTo>
                  <a:cubicBezTo>
                    <a:pt x="7142" y="21873"/>
                    <a:pt x="7096" y="22125"/>
                    <a:pt x="7056" y="22381"/>
                  </a:cubicBezTo>
                  <a:cubicBezTo>
                    <a:pt x="7129" y="22347"/>
                    <a:pt x="7200" y="22310"/>
                    <a:pt x="7271" y="22273"/>
                  </a:cubicBezTo>
                  <a:cubicBezTo>
                    <a:pt x="7281" y="22268"/>
                    <a:pt x="7292" y="22266"/>
                    <a:pt x="7302" y="22266"/>
                  </a:cubicBezTo>
                  <a:cubicBezTo>
                    <a:pt x="7364" y="22266"/>
                    <a:pt x="7408" y="22355"/>
                    <a:pt x="7339" y="22390"/>
                  </a:cubicBezTo>
                  <a:cubicBezTo>
                    <a:pt x="7237" y="22439"/>
                    <a:pt x="7136" y="22494"/>
                    <a:pt x="7031" y="22547"/>
                  </a:cubicBezTo>
                  <a:cubicBezTo>
                    <a:pt x="6994" y="22811"/>
                    <a:pt x="6954" y="23076"/>
                    <a:pt x="6926" y="23341"/>
                  </a:cubicBezTo>
                  <a:lnTo>
                    <a:pt x="6929" y="23341"/>
                  </a:lnTo>
                  <a:cubicBezTo>
                    <a:pt x="6935" y="23340"/>
                    <a:pt x="6940" y="23339"/>
                    <a:pt x="6945" y="23339"/>
                  </a:cubicBezTo>
                  <a:cubicBezTo>
                    <a:pt x="7001" y="23339"/>
                    <a:pt x="7036" y="23409"/>
                    <a:pt x="6994" y="23452"/>
                  </a:cubicBezTo>
                  <a:cubicBezTo>
                    <a:pt x="6966" y="23476"/>
                    <a:pt x="6935" y="23498"/>
                    <a:pt x="6908" y="23519"/>
                  </a:cubicBezTo>
                  <a:cubicBezTo>
                    <a:pt x="6877" y="23778"/>
                    <a:pt x="6849" y="24040"/>
                    <a:pt x="6831" y="24298"/>
                  </a:cubicBezTo>
                  <a:cubicBezTo>
                    <a:pt x="6895" y="24298"/>
                    <a:pt x="6917" y="24384"/>
                    <a:pt x="6865" y="24418"/>
                  </a:cubicBezTo>
                  <a:cubicBezTo>
                    <a:pt x="6849" y="24431"/>
                    <a:pt x="6834" y="24437"/>
                    <a:pt x="6818" y="24449"/>
                  </a:cubicBezTo>
                  <a:cubicBezTo>
                    <a:pt x="6806" y="24597"/>
                    <a:pt x="6791" y="24748"/>
                    <a:pt x="6782" y="24895"/>
                  </a:cubicBezTo>
                  <a:cubicBezTo>
                    <a:pt x="6840" y="24905"/>
                    <a:pt x="6855" y="24985"/>
                    <a:pt x="6803" y="25015"/>
                  </a:cubicBezTo>
                  <a:lnTo>
                    <a:pt x="6769" y="25034"/>
                  </a:lnTo>
                  <a:cubicBezTo>
                    <a:pt x="6754" y="25277"/>
                    <a:pt x="6738" y="25520"/>
                    <a:pt x="6723" y="25766"/>
                  </a:cubicBezTo>
                  <a:cubicBezTo>
                    <a:pt x="6754" y="25754"/>
                    <a:pt x="6782" y="25739"/>
                    <a:pt x="6812" y="25726"/>
                  </a:cubicBezTo>
                  <a:cubicBezTo>
                    <a:pt x="6821" y="25723"/>
                    <a:pt x="6829" y="25722"/>
                    <a:pt x="6836" y="25722"/>
                  </a:cubicBezTo>
                  <a:cubicBezTo>
                    <a:pt x="6898" y="25722"/>
                    <a:pt x="6918" y="25826"/>
                    <a:pt x="6846" y="25856"/>
                  </a:cubicBezTo>
                  <a:cubicBezTo>
                    <a:pt x="6803" y="25874"/>
                    <a:pt x="6760" y="25890"/>
                    <a:pt x="6714" y="25908"/>
                  </a:cubicBezTo>
                  <a:cubicBezTo>
                    <a:pt x="6702" y="26173"/>
                    <a:pt x="6686" y="26438"/>
                    <a:pt x="6674" y="26699"/>
                  </a:cubicBezTo>
                  <a:cubicBezTo>
                    <a:pt x="6702" y="26696"/>
                    <a:pt x="6726" y="26687"/>
                    <a:pt x="6751" y="26681"/>
                  </a:cubicBezTo>
                  <a:cubicBezTo>
                    <a:pt x="6756" y="26680"/>
                    <a:pt x="6761" y="26679"/>
                    <a:pt x="6765" y="26679"/>
                  </a:cubicBezTo>
                  <a:cubicBezTo>
                    <a:pt x="6838" y="26679"/>
                    <a:pt x="6863" y="26784"/>
                    <a:pt x="6788" y="26810"/>
                  </a:cubicBezTo>
                  <a:cubicBezTo>
                    <a:pt x="6748" y="26822"/>
                    <a:pt x="6708" y="26838"/>
                    <a:pt x="6668" y="26850"/>
                  </a:cubicBezTo>
                  <a:lnTo>
                    <a:pt x="6658" y="26982"/>
                  </a:lnTo>
                  <a:cubicBezTo>
                    <a:pt x="6655" y="27069"/>
                    <a:pt x="6649" y="27152"/>
                    <a:pt x="6643" y="27238"/>
                  </a:cubicBezTo>
                  <a:cubicBezTo>
                    <a:pt x="6658" y="27232"/>
                    <a:pt x="6674" y="27226"/>
                    <a:pt x="6692" y="27219"/>
                  </a:cubicBezTo>
                  <a:cubicBezTo>
                    <a:pt x="6699" y="27217"/>
                    <a:pt x="6706" y="27216"/>
                    <a:pt x="6712" y="27216"/>
                  </a:cubicBezTo>
                  <a:cubicBezTo>
                    <a:pt x="6772" y="27216"/>
                    <a:pt x="6806" y="27309"/>
                    <a:pt x="6745" y="27342"/>
                  </a:cubicBezTo>
                  <a:cubicBezTo>
                    <a:pt x="6708" y="27361"/>
                    <a:pt x="6668" y="27376"/>
                    <a:pt x="6631" y="27395"/>
                  </a:cubicBezTo>
                  <a:cubicBezTo>
                    <a:pt x="6618" y="27539"/>
                    <a:pt x="6606" y="27687"/>
                    <a:pt x="6588" y="27835"/>
                  </a:cubicBezTo>
                  <a:lnTo>
                    <a:pt x="6615" y="27823"/>
                  </a:lnTo>
                  <a:cubicBezTo>
                    <a:pt x="6625" y="27819"/>
                    <a:pt x="6634" y="27817"/>
                    <a:pt x="6644" y="27817"/>
                  </a:cubicBezTo>
                  <a:cubicBezTo>
                    <a:pt x="6700" y="27817"/>
                    <a:pt x="6751" y="27880"/>
                    <a:pt x="6698" y="27927"/>
                  </a:cubicBezTo>
                  <a:cubicBezTo>
                    <a:pt x="6655" y="27964"/>
                    <a:pt x="6606" y="27992"/>
                    <a:pt x="6563" y="28029"/>
                  </a:cubicBezTo>
                  <a:cubicBezTo>
                    <a:pt x="6548" y="28152"/>
                    <a:pt x="6532" y="28272"/>
                    <a:pt x="6514" y="28395"/>
                  </a:cubicBezTo>
                  <a:cubicBezTo>
                    <a:pt x="6572" y="28383"/>
                    <a:pt x="6631" y="28364"/>
                    <a:pt x="6692" y="28352"/>
                  </a:cubicBezTo>
                  <a:cubicBezTo>
                    <a:pt x="6697" y="28351"/>
                    <a:pt x="6702" y="28351"/>
                    <a:pt x="6706" y="28351"/>
                  </a:cubicBezTo>
                  <a:cubicBezTo>
                    <a:pt x="6776" y="28351"/>
                    <a:pt x="6801" y="28455"/>
                    <a:pt x="6726" y="28481"/>
                  </a:cubicBezTo>
                  <a:cubicBezTo>
                    <a:pt x="6643" y="28512"/>
                    <a:pt x="6563" y="28552"/>
                    <a:pt x="6483" y="28586"/>
                  </a:cubicBezTo>
                  <a:cubicBezTo>
                    <a:pt x="6452" y="28768"/>
                    <a:pt x="6421" y="28949"/>
                    <a:pt x="6391" y="29128"/>
                  </a:cubicBezTo>
                  <a:lnTo>
                    <a:pt x="6394" y="29128"/>
                  </a:lnTo>
                  <a:cubicBezTo>
                    <a:pt x="6401" y="29126"/>
                    <a:pt x="6407" y="29125"/>
                    <a:pt x="6414" y="29125"/>
                  </a:cubicBezTo>
                  <a:cubicBezTo>
                    <a:pt x="6484" y="29125"/>
                    <a:pt x="6501" y="29229"/>
                    <a:pt x="6428" y="29257"/>
                  </a:cubicBezTo>
                  <a:lnTo>
                    <a:pt x="6360" y="29288"/>
                  </a:lnTo>
                  <a:cubicBezTo>
                    <a:pt x="6335" y="29426"/>
                    <a:pt x="6311" y="29565"/>
                    <a:pt x="6283" y="29706"/>
                  </a:cubicBezTo>
                  <a:lnTo>
                    <a:pt x="6394" y="29666"/>
                  </a:lnTo>
                  <a:cubicBezTo>
                    <a:pt x="6401" y="29664"/>
                    <a:pt x="6408" y="29663"/>
                    <a:pt x="6414" y="29663"/>
                  </a:cubicBezTo>
                  <a:cubicBezTo>
                    <a:pt x="6475" y="29663"/>
                    <a:pt x="6507" y="29759"/>
                    <a:pt x="6446" y="29790"/>
                  </a:cubicBezTo>
                  <a:cubicBezTo>
                    <a:pt x="6381" y="29827"/>
                    <a:pt x="6314" y="29860"/>
                    <a:pt x="6249" y="29894"/>
                  </a:cubicBezTo>
                  <a:cubicBezTo>
                    <a:pt x="6215" y="30076"/>
                    <a:pt x="6178" y="30257"/>
                    <a:pt x="6144" y="30439"/>
                  </a:cubicBezTo>
                  <a:cubicBezTo>
                    <a:pt x="6209" y="30421"/>
                    <a:pt x="6274" y="30402"/>
                    <a:pt x="6335" y="30384"/>
                  </a:cubicBezTo>
                  <a:cubicBezTo>
                    <a:pt x="6342" y="30382"/>
                    <a:pt x="6349" y="30381"/>
                    <a:pt x="6356" y="30381"/>
                  </a:cubicBezTo>
                  <a:cubicBezTo>
                    <a:pt x="6423" y="30381"/>
                    <a:pt x="6445" y="30490"/>
                    <a:pt x="6372" y="30513"/>
                  </a:cubicBezTo>
                  <a:cubicBezTo>
                    <a:pt x="6289" y="30538"/>
                    <a:pt x="6200" y="30571"/>
                    <a:pt x="6114" y="30602"/>
                  </a:cubicBezTo>
                  <a:cubicBezTo>
                    <a:pt x="6086" y="30753"/>
                    <a:pt x="6058" y="30907"/>
                    <a:pt x="6034" y="31058"/>
                  </a:cubicBezTo>
                  <a:cubicBezTo>
                    <a:pt x="6055" y="31052"/>
                    <a:pt x="6074" y="31045"/>
                    <a:pt x="6095" y="31039"/>
                  </a:cubicBezTo>
                  <a:cubicBezTo>
                    <a:pt x="6100" y="31038"/>
                    <a:pt x="6105" y="31037"/>
                    <a:pt x="6110" y="31037"/>
                  </a:cubicBezTo>
                  <a:cubicBezTo>
                    <a:pt x="6166" y="31037"/>
                    <a:pt x="6211" y="31111"/>
                    <a:pt x="6163" y="31150"/>
                  </a:cubicBezTo>
                  <a:cubicBezTo>
                    <a:pt x="6107" y="31196"/>
                    <a:pt x="6052" y="31233"/>
                    <a:pt x="5997" y="31276"/>
                  </a:cubicBezTo>
                  <a:cubicBezTo>
                    <a:pt x="5957" y="31507"/>
                    <a:pt x="5926" y="31738"/>
                    <a:pt x="5895" y="31969"/>
                  </a:cubicBezTo>
                  <a:cubicBezTo>
                    <a:pt x="5923" y="31957"/>
                    <a:pt x="5950" y="31944"/>
                    <a:pt x="5978" y="31935"/>
                  </a:cubicBezTo>
                  <a:cubicBezTo>
                    <a:pt x="5986" y="31932"/>
                    <a:pt x="5993" y="31931"/>
                    <a:pt x="5999" y="31931"/>
                  </a:cubicBezTo>
                  <a:cubicBezTo>
                    <a:pt x="6052" y="31931"/>
                    <a:pt x="6081" y="32008"/>
                    <a:pt x="6043" y="32046"/>
                  </a:cubicBezTo>
                  <a:cubicBezTo>
                    <a:pt x="5987" y="32104"/>
                    <a:pt x="5923" y="32151"/>
                    <a:pt x="5864" y="32203"/>
                  </a:cubicBezTo>
                  <a:cubicBezTo>
                    <a:pt x="5840" y="32434"/>
                    <a:pt x="5821" y="32661"/>
                    <a:pt x="5809" y="32889"/>
                  </a:cubicBezTo>
                  <a:cubicBezTo>
                    <a:pt x="5811" y="32889"/>
                    <a:pt x="5813" y="32889"/>
                    <a:pt x="5815" y="32889"/>
                  </a:cubicBezTo>
                  <a:cubicBezTo>
                    <a:pt x="5868" y="32889"/>
                    <a:pt x="5912" y="32962"/>
                    <a:pt x="5864" y="33000"/>
                  </a:cubicBezTo>
                  <a:cubicBezTo>
                    <a:pt x="5843" y="33019"/>
                    <a:pt x="5821" y="33034"/>
                    <a:pt x="5800" y="33052"/>
                  </a:cubicBezTo>
                  <a:cubicBezTo>
                    <a:pt x="5793" y="33219"/>
                    <a:pt x="5790" y="33385"/>
                    <a:pt x="5790" y="33551"/>
                  </a:cubicBezTo>
                  <a:cubicBezTo>
                    <a:pt x="5830" y="33533"/>
                    <a:pt x="5864" y="33514"/>
                    <a:pt x="5901" y="33493"/>
                  </a:cubicBezTo>
                  <a:cubicBezTo>
                    <a:pt x="5911" y="33488"/>
                    <a:pt x="5921" y="33486"/>
                    <a:pt x="5932" y="33486"/>
                  </a:cubicBezTo>
                  <a:cubicBezTo>
                    <a:pt x="5981" y="33486"/>
                    <a:pt x="6024" y="33536"/>
                    <a:pt x="5994" y="33585"/>
                  </a:cubicBezTo>
                  <a:cubicBezTo>
                    <a:pt x="5935" y="33677"/>
                    <a:pt x="5874" y="33763"/>
                    <a:pt x="5803" y="33843"/>
                  </a:cubicBezTo>
                  <a:cubicBezTo>
                    <a:pt x="5806" y="33933"/>
                    <a:pt x="5809" y="34025"/>
                    <a:pt x="5815" y="34114"/>
                  </a:cubicBezTo>
                  <a:cubicBezTo>
                    <a:pt x="5864" y="34087"/>
                    <a:pt x="5910" y="34059"/>
                    <a:pt x="5960" y="34031"/>
                  </a:cubicBezTo>
                  <a:cubicBezTo>
                    <a:pt x="5971" y="34025"/>
                    <a:pt x="5982" y="34023"/>
                    <a:pt x="5993" y="34023"/>
                  </a:cubicBezTo>
                  <a:cubicBezTo>
                    <a:pt x="6047" y="34023"/>
                    <a:pt x="6089" y="34092"/>
                    <a:pt x="6043" y="34136"/>
                  </a:cubicBezTo>
                  <a:lnTo>
                    <a:pt x="5840" y="34330"/>
                  </a:lnTo>
                  <a:cubicBezTo>
                    <a:pt x="5849" y="34410"/>
                    <a:pt x="5855" y="34487"/>
                    <a:pt x="5867" y="34567"/>
                  </a:cubicBezTo>
                  <a:cubicBezTo>
                    <a:pt x="5880" y="34656"/>
                    <a:pt x="5892" y="34748"/>
                    <a:pt x="5904" y="34841"/>
                  </a:cubicBezTo>
                  <a:cubicBezTo>
                    <a:pt x="5923" y="34828"/>
                    <a:pt x="5944" y="34816"/>
                    <a:pt x="5960" y="34807"/>
                  </a:cubicBezTo>
                  <a:cubicBezTo>
                    <a:pt x="5970" y="34801"/>
                    <a:pt x="5981" y="34798"/>
                    <a:pt x="5992" y="34798"/>
                  </a:cubicBezTo>
                  <a:cubicBezTo>
                    <a:pt x="6039" y="34798"/>
                    <a:pt x="6082" y="34851"/>
                    <a:pt x="6052" y="34896"/>
                  </a:cubicBezTo>
                  <a:cubicBezTo>
                    <a:pt x="6015" y="34955"/>
                    <a:pt x="5972" y="34995"/>
                    <a:pt x="5935" y="35047"/>
                  </a:cubicBezTo>
                  <a:cubicBezTo>
                    <a:pt x="5960" y="35201"/>
                    <a:pt x="5981" y="35361"/>
                    <a:pt x="6003" y="35524"/>
                  </a:cubicBezTo>
                  <a:cubicBezTo>
                    <a:pt x="6024" y="35506"/>
                    <a:pt x="6046" y="35490"/>
                    <a:pt x="6067" y="35472"/>
                  </a:cubicBezTo>
                  <a:cubicBezTo>
                    <a:pt x="6082" y="35458"/>
                    <a:pt x="6098" y="35452"/>
                    <a:pt x="6113" y="35452"/>
                  </a:cubicBezTo>
                  <a:cubicBezTo>
                    <a:pt x="6165" y="35452"/>
                    <a:pt x="6210" y="35518"/>
                    <a:pt x="6163" y="35567"/>
                  </a:cubicBezTo>
                  <a:cubicBezTo>
                    <a:pt x="6120" y="35616"/>
                    <a:pt x="6071" y="35660"/>
                    <a:pt x="6024" y="35706"/>
                  </a:cubicBezTo>
                  <a:cubicBezTo>
                    <a:pt x="6052" y="35918"/>
                    <a:pt x="6074" y="36134"/>
                    <a:pt x="6092" y="36355"/>
                  </a:cubicBezTo>
                  <a:cubicBezTo>
                    <a:pt x="6100" y="36352"/>
                    <a:pt x="6109" y="36351"/>
                    <a:pt x="6116" y="36351"/>
                  </a:cubicBezTo>
                  <a:cubicBezTo>
                    <a:pt x="6171" y="36351"/>
                    <a:pt x="6203" y="36420"/>
                    <a:pt x="6163" y="36463"/>
                  </a:cubicBezTo>
                  <a:cubicBezTo>
                    <a:pt x="6144" y="36481"/>
                    <a:pt x="6123" y="36500"/>
                    <a:pt x="6104" y="36518"/>
                  </a:cubicBezTo>
                  <a:cubicBezTo>
                    <a:pt x="6120" y="36752"/>
                    <a:pt x="6129" y="36986"/>
                    <a:pt x="6129" y="37217"/>
                  </a:cubicBezTo>
                  <a:cubicBezTo>
                    <a:pt x="6172" y="37189"/>
                    <a:pt x="6215" y="37159"/>
                    <a:pt x="6261" y="37131"/>
                  </a:cubicBezTo>
                  <a:cubicBezTo>
                    <a:pt x="6272" y="37125"/>
                    <a:pt x="6283" y="37122"/>
                    <a:pt x="6293" y="37122"/>
                  </a:cubicBezTo>
                  <a:cubicBezTo>
                    <a:pt x="6345" y="37122"/>
                    <a:pt x="6385" y="37192"/>
                    <a:pt x="6341" y="37239"/>
                  </a:cubicBezTo>
                  <a:cubicBezTo>
                    <a:pt x="6271" y="37316"/>
                    <a:pt x="6197" y="37386"/>
                    <a:pt x="6123" y="37460"/>
                  </a:cubicBezTo>
                  <a:cubicBezTo>
                    <a:pt x="6117" y="37722"/>
                    <a:pt x="6095" y="37980"/>
                    <a:pt x="6052" y="38236"/>
                  </a:cubicBezTo>
                  <a:lnTo>
                    <a:pt x="6052" y="38239"/>
                  </a:lnTo>
                  <a:cubicBezTo>
                    <a:pt x="5997" y="38602"/>
                    <a:pt x="5880" y="38953"/>
                    <a:pt x="5707" y="39279"/>
                  </a:cubicBezTo>
                  <a:cubicBezTo>
                    <a:pt x="5704" y="39295"/>
                    <a:pt x="5698" y="39310"/>
                    <a:pt x="5686" y="39319"/>
                  </a:cubicBezTo>
                  <a:cubicBezTo>
                    <a:pt x="5332" y="39954"/>
                    <a:pt x="4725" y="40415"/>
                    <a:pt x="3716" y="40535"/>
                  </a:cubicBezTo>
                  <a:cubicBezTo>
                    <a:pt x="3634" y="40545"/>
                    <a:pt x="3551" y="40550"/>
                    <a:pt x="3469" y="40550"/>
                  </a:cubicBezTo>
                  <a:cubicBezTo>
                    <a:pt x="3258" y="40550"/>
                    <a:pt x="3048" y="40519"/>
                    <a:pt x="2845" y="40461"/>
                  </a:cubicBezTo>
                  <a:cubicBezTo>
                    <a:pt x="2826" y="40465"/>
                    <a:pt x="2811" y="40474"/>
                    <a:pt x="2789" y="40477"/>
                  </a:cubicBezTo>
                  <a:cubicBezTo>
                    <a:pt x="2785" y="40477"/>
                    <a:pt x="2782" y="40478"/>
                    <a:pt x="2778" y="40478"/>
                  </a:cubicBezTo>
                  <a:cubicBezTo>
                    <a:pt x="2745" y="40478"/>
                    <a:pt x="2715" y="40454"/>
                    <a:pt x="2709" y="40418"/>
                  </a:cubicBezTo>
                  <a:cubicBezTo>
                    <a:pt x="2060" y="40197"/>
                    <a:pt x="1503" y="39713"/>
                    <a:pt x="1130" y="39135"/>
                  </a:cubicBezTo>
                  <a:cubicBezTo>
                    <a:pt x="822" y="38652"/>
                    <a:pt x="693" y="38116"/>
                    <a:pt x="668" y="37562"/>
                  </a:cubicBezTo>
                  <a:cubicBezTo>
                    <a:pt x="604" y="37596"/>
                    <a:pt x="542" y="37633"/>
                    <a:pt x="478" y="37667"/>
                  </a:cubicBezTo>
                  <a:cubicBezTo>
                    <a:pt x="466" y="37673"/>
                    <a:pt x="455" y="37675"/>
                    <a:pt x="444" y="37675"/>
                  </a:cubicBezTo>
                  <a:cubicBezTo>
                    <a:pt x="391" y="37675"/>
                    <a:pt x="351" y="37608"/>
                    <a:pt x="394" y="37562"/>
                  </a:cubicBezTo>
                  <a:cubicBezTo>
                    <a:pt x="484" y="37460"/>
                    <a:pt x="573" y="37368"/>
                    <a:pt x="665" y="37279"/>
                  </a:cubicBezTo>
                  <a:cubicBezTo>
                    <a:pt x="671" y="37036"/>
                    <a:pt x="690" y="36795"/>
                    <a:pt x="724" y="36555"/>
                  </a:cubicBezTo>
                  <a:lnTo>
                    <a:pt x="724" y="36555"/>
                  </a:lnTo>
                  <a:cubicBezTo>
                    <a:pt x="656" y="36571"/>
                    <a:pt x="588" y="36589"/>
                    <a:pt x="518" y="36598"/>
                  </a:cubicBezTo>
                  <a:cubicBezTo>
                    <a:pt x="514" y="36599"/>
                    <a:pt x="511" y="36599"/>
                    <a:pt x="507" y="36599"/>
                  </a:cubicBezTo>
                  <a:cubicBezTo>
                    <a:pt x="452" y="36599"/>
                    <a:pt x="401" y="36531"/>
                    <a:pt x="453" y="36488"/>
                  </a:cubicBezTo>
                  <a:cubicBezTo>
                    <a:pt x="558" y="36398"/>
                    <a:pt x="665" y="36318"/>
                    <a:pt x="773" y="36235"/>
                  </a:cubicBezTo>
                  <a:cubicBezTo>
                    <a:pt x="819" y="35955"/>
                    <a:pt x="881" y="35681"/>
                    <a:pt x="942" y="35413"/>
                  </a:cubicBezTo>
                  <a:lnTo>
                    <a:pt x="942" y="35413"/>
                  </a:lnTo>
                  <a:cubicBezTo>
                    <a:pt x="865" y="35450"/>
                    <a:pt x="788" y="35484"/>
                    <a:pt x="715" y="35518"/>
                  </a:cubicBezTo>
                  <a:cubicBezTo>
                    <a:pt x="704" y="35523"/>
                    <a:pt x="694" y="35525"/>
                    <a:pt x="684" y="35525"/>
                  </a:cubicBezTo>
                  <a:cubicBezTo>
                    <a:pt x="628" y="35525"/>
                    <a:pt x="585" y="35460"/>
                    <a:pt x="631" y="35413"/>
                  </a:cubicBezTo>
                  <a:cubicBezTo>
                    <a:pt x="758" y="35290"/>
                    <a:pt x="887" y="35173"/>
                    <a:pt x="1022" y="35066"/>
                  </a:cubicBezTo>
                  <a:cubicBezTo>
                    <a:pt x="1038" y="35004"/>
                    <a:pt x="1050" y="34945"/>
                    <a:pt x="1065" y="34887"/>
                  </a:cubicBezTo>
                  <a:cubicBezTo>
                    <a:pt x="1112" y="34687"/>
                    <a:pt x="1142" y="34490"/>
                    <a:pt x="1179" y="34290"/>
                  </a:cubicBezTo>
                  <a:lnTo>
                    <a:pt x="1179" y="34290"/>
                  </a:lnTo>
                  <a:cubicBezTo>
                    <a:pt x="1139" y="34305"/>
                    <a:pt x="1096" y="34321"/>
                    <a:pt x="1056" y="34333"/>
                  </a:cubicBezTo>
                  <a:cubicBezTo>
                    <a:pt x="1049" y="34335"/>
                    <a:pt x="1042" y="34336"/>
                    <a:pt x="1036" y="34336"/>
                  </a:cubicBezTo>
                  <a:cubicBezTo>
                    <a:pt x="973" y="34336"/>
                    <a:pt x="948" y="34246"/>
                    <a:pt x="1004" y="34210"/>
                  </a:cubicBezTo>
                  <a:lnTo>
                    <a:pt x="1226" y="34059"/>
                  </a:lnTo>
                  <a:cubicBezTo>
                    <a:pt x="1269" y="33800"/>
                    <a:pt x="1302" y="33542"/>
                    <a:pt x="1333" y="33286"/>
                  </a:cubicBezTo>
                  <a:lnTo>
                    <a:pt x="1333" y="33286"/>
                  </a:lnTo>
                  <a:cubicBezTo>
                    <a:pt x="1299" y="33296"/>
                    <a:pt x="1269" y="33308"/>
                    <a:pt x="1235" y="33317"/>
                  </a:cubicBezTo>
                  <a:cubicBezTo>
                    <a:pt x="1229" y="33318"/>
                    <a:pt x="1223" y="33319"/>
                    <a:pt x="1218" y="33319"/>
                  </a:cubicBezTo>
                  <a:cubicBezTo>
                    <a:pt x="1163" y="33319"/>
                    <a:pt x="1128" y="33251"/>
                    <a:pt x="1170" y="33206"/>
                  </a:cubicBezTo>
                  <a:cubicBezTo>
                    <a:pt x="1232" y="33148"/>
                    <a:pt x="1296" y="33096"/>
                    <a:pt x="1364" y="33046"/>
                  </a:cubicBezTo>
                  <a:cubicBezTo>
                    <a:pt x="1379" y="32899"/>
                    <a:pt x="1392" y="32748"/>
                    <a:pt x="1401" y="32600"/>
                  </a:cubicBezTo>
                  <a:lnTo>
                    <a:pt x="1401" y="32600"/>
                  </a:lnTo>
                  <a:cubicBezTo>
                    <a:pt x="1399" y="32600"/>
                    <a:pt x="1397" y="32600"/>
                    <a:pt x="1394" y="32600"/>
                  </a:cubicBezTo>
                  <a:cubicBezTo>
                    <a:pt x="1331" y="32600"/>
                    <a:pt x="1304" y="32516"/>
                    <a:pt x="1361" y="32480"/>
                  </a:cubicBezTo>
                  <a:cubicBezTo>
                    <a:pt x="1376" y="32468"/>
                    <a:pt x="1395" y="32458"/>
                    <a:pt x="1413" y="32446"/>
                  </a:cubicBezTo>
                  <a:cubicBezTo>
                    <a:pt x="1426" y="32264"/>
                    <a:pt x="1444" y="32083"/>
                    <a:pt x="1450" y="31901"/>
                  </a:cubicBezTo>
                  <a:lnTo>
                    <a:pt x="1450" y="31901"/>
                  </a:lnTo>
                  <a:cubicBezTo>
                    <a:pt x="1419" y="31917"/>
                    <a:pt x="1386" y="31932"/>
                    <a:pt x="1352" y="31944"/>
                  </a:cubicBezTo>
                  <a:cubicBezTo>
                    <a:pt x="1345" y="31947"/>
                    <a:pt x="1338" y="31948"/>
                    <a:pt x="1331" y="31948"/>
                  </a:cubicBezTo>
                  <a:cubicBezTo>
                    <a:pt x="1280" y="31948"/>
                    <a:pt x="1243" y="31872"/>
                    <a:pt x="1287" y="31833"/>
                  </a:cubicBezTo>
                  <a:cubicBezTo>
                    <a:pt x="1336" y="31790"/>
                    <a:pt x="1404" y="31753"/>
                    <a:pt x="1459" y="31710"/>
                  </a:cubicBezTo>
                  <a:cubicBezTo>
                    <a:pt x="1466" y="31532"/>
                    <a:pt x="1472" y="31350"/>
                    <a:pt x="1475" y="31169"/>
                  </a:cubicBezTo>
                  <a:lnTo>
                    <a:pt x="1472" y="31169"/>
                  </a:lnTo>
                  <a:cubicBezTo>
                    <a:pt x="1466" y="31170"/>
                    <a:pt x="1460" y="31171"/>
                    <a:pt x="1454" y="31171"/>
                  </a:cubicBezTo>
                  <a:cubicBezTo>
                    <a:pt x="1392" y="31171"/>
                    <a:pt x="1360" y="31082"/>
                    <a:pt x="1419" y="31045"/>
                  </a:cubicBezTo>
                  <a:cubicBezTo>
                    <a:pt x="1441" y="31033"/>
                    <a:pt x="1463" y="31021"/>
                    <a:pt x="1481" y="31009"/>
                  </a:cubicBezTo>
                  <a:cubicBezTo>
                    <a:pt x="1484" y="30879"/>
                    <a:pt x="1487" y="30753"/>
                    <a:pt x="1487" y="30624"/>
                  </a:cubicBezTo>
                  <a:lnTo>
                    <a:pt x="1487" y="30624"/>
                  </a:lnTo>
                  <a:cubicBezTo>
                    <a:pt x="1476" y="30629"/>
                    <a:pt x="1465" y="30632"/>
                    <a:pt x="1455" y="30632"/>
                  </a:cubicBezTo>
                  <a:cubicBezTo>
                    <a:pt x="1394" y="30632"/>
                    <a:pt x="1353" y="30542"/>
                    <a:pt x="1419" y="30510"/>
                  </a:cubicBezTo>
                  <a:lnTo>
                    <a:pt x="1490" y="30476"/>
                  </a:lnTo>
                  <a:cubicBezTo>
                    <a:pt x="1490" y="30378"/>
                    <a:pt x="1490" y="30279"/>
                    <a:pt x="1493" y="30184"/>
                  </a:cubicBezTo>
                  <a:lnTo>
                    <a:pt x="1493" y="30184"/>
                  </a:lnTo>
                  <a:lnTo>
                    <a:pt x="1413" y="30214"/>
                  </a:lnTo>
                  <a:cubicBezTo>
                    <a:pt x="1404" y="30218"/>
                    <a:pt x="1396" y="30220"/>
                    <a:pt x="1388" y="30220"/>
                  </a:cubicBezTo>
                  <a:cubicBezTo>
                    <a:pt x="1330" y="30220"/>
                    <a:pt x="1312" y="30129"/>
                    <a:pt x="1361" y="30091"/>
                  </a:cubicBezTo>
                  <a:cubicBezTo>
                    <a:pt x="1404" y="30060"/>
                    <a:pt x="1450" y="30030"/>
                    <a:pt x="1493" y="29999"/>
                  </a:cubicBezTo>
                  <a:cubicBezTo>
                    <a:pt x="1493" y="29851"/>
                    <a:pt x="1493" y="29700"/>
                    <a:pt x="1496" y="29553"/>
                  </a:cubicBezTo>
                  <a:lnTo>
                    <a:pt x="1496" y="29553"/>
                  </a:lnTo>
                  <a:cubicBezTo>
                    <a:pt x="1453" y="29571"/>
                    <a:pt x="1410" y="29590"/>
                    <a:pt x="1367" y="29611"/>
                  </a:cubicBezTo>
                  <a:cubicBezTo>
                    <a:pt x="1356" y="29617"/>
                    <a:pt x="1345" y="29620"/>
                    <a:pt x="1334" y="29620"/>
                  </a:cubicBezTo>
                  <a:cubicBezTo>
                    <a:pt x="1274" y="29620"/>
                    <a:pt x="1237" y="29534"/>
                    <a:pt x="1299" y="29497"/>
                  </a:cubicBezTo>
                  <a:cubicBezTo>
                    <a:pt x="1364" y="29457"/>
                    <a:pt x="1432" y="29426"/>
                    <a:pt x="1496" y="29389"/>
                  </a:cubicBezTo>
                  <a:cubicBezTo>
                    <a:pt x="1496" y="29165"/>
                    <a:pt x="1496" y="28943"/>
                    <a:pt x="1499" y="28721"/>
                  </a:cubicBezTo>
                  <a:cubicBezTo>
                    <a:pt x="1444" y="28706"/>
                    <a:pt x="1432" y="28632"/>
                    <a:pt x="1481" y="28601"/>
                  </a:cubicBezTo>
                  <a:cubicBezTo>
                    <a:pt x="1487" y="28598"/>
                    <a:pt x="1493" y="28592"/>
                    <a:pt x="1499" y="28589"/>
                  </a:cubicBezTo>
                  <a:cubicBezTo>
                    <a:pt x="1499" y="28380"/>
                    <a:pt x="1503" y="28170"/>
                    <a:pt x="1506" y="27964"/>
                  </a:cubicBezTo>
                  <a:lnTo>
                    <a:pt x="1506" y="27964"/>
                  </a:lnTo>
                  <a:cubicBezTo>
                    <a:pt x="1481" y="27977"/>
                    <a:pt x="1453" y="27989"/>
                    <a:pt x="1429" y="28001"/>
                  </a:cubicBezTo>
                  <a:cubicBezTo>
                    <a:pt x="1419" y="28006"/>
                    <a:pt x="1409" y="28009"/>
                    <a:pt x="1399" y="28009"/>
                  </a:cubicBezTo>
                  <a:cubicBezTo>
                    <a:pt x="1344" y="28009"/>
                    <a:pt x="1297" y="27938"/>
                    <a:pt x="1349" y="27897"/>
                  </a:cubicBezTo>
                  <a:cubicBezTo>
                    <a:pt x="1401" y="27853"/>
                    <a:pt x="1456" y="27817"/>
                    <a:pt x="1509" y="27776"/>
                  </a:cubicBezTo>
                  <a:cubicBezTo>
                    <a:pt x="1515" y="27546"/>
                    <a:pt x="1524" y="27315"/>
                    <a:pt x="1533" y="27087"/>
                  </a:cubicBezTo>
                  <a:lnTo>
                    <a:pt x="1533" y="27087"/>
                  </a:lnTo>
                  <a:lnTo>
                    <a:pt x="1487" y="27105"/>
                  </a:lnTo>
                  <a:cubicBezTo>
                    <a:pt x="1476" y="27111"/>
                    <a:pt x="1465" y="27113"/>
                    <a:pt x="1455" y="27113"/>
                  </a:cubicBezTo>
                  <a:cubicBezTo>
                    <a:pt x="1394" y="27113"/>
                    <a:pt x="1356" y="27031"/>
                    <a:pt x="1419" y="26992"/>
                  </a:cubicBezTo>
                  <a:cubicBezTo>
                    <a:pt x="1459" y="26967"/>
                    <a:pt x="1496" y="26945"/>
                    <a:pt x="1536" y="26924"/>
                  </a:cubicBezTo>
                  <a:cubicBezTo>
                    <a:pt x="1536" y="26896"/>
                    <a:pt x="1536" y="26868"/>
                    <a:pt x="1539" y="26841"/>
                  </a:cubicBezTo>
                  <a:cubicBezTo>
                    <a:pt x="1543" y="26748"/>
                    <a:pt x="1555" y="26653"/>
                    <a:pt x="1558" y="26561"/>
                  </a:cubicBezTo>
                  <a:lnTo>
                    <a:pt x="1558" y="26561"/>
                  </a:lnTo>
                  <a:cubicBezTo>
                    <a:pt x="1515" y="26585"/>
                    <a:pt x="1472" y="26607"/>
                    <a:pt x="1429" y="26631"/>
                  </a:cubicBezTo>
                  <a:cubicBezTo>
                    <a:pt x="1418" y="26637"/>
                    <a:pt x="1408" y="26639"/>
                    <a:pt x="1398" y="26639"/>
                  </a:cubicBezTo>
                  <a:cubicBezTo>
                    <a:pt x="1341" y="26639"/>
                    <a:pt x="1296" y="26568"/>
                    <a:pt x="1346" y="26524"/>
                  </a:cubicBezTo>
                  <a:cubicBezTo>
                    <a:pt x="1419" y="26462"/>
                    <a:pt x="1499" y="26410"/>
                    <a:pt x="1573" y="26348"/>
                  </a:cubicBezTo>
                  <a:cubicBezTo>
                    <a:pt x="1589" y="26145"/>
                    <a:pt x="1601" y="25945"/>
                    <a:pt x="1620" y="25742"/>
                  </a:cubicBezTo>
                  <a:cubicBezTo>
                    <a:pt x="1561" y="25730"/>
                    <a:pt x="1549" y="25653"/>
                    <a:pt x="1598" y="25619"/>
                  </a:cubicBezTo>
                  <a:cubicBezTo>
                    <a:pt x="1610" y="25613"/>
                    <a:pt x="1623" y="25606"/>
                    <a:pt x="1638" y="25597"/>
                  </a:cubicBezTo>
                  <a:cubicBezTo>
                    <a:pt x="1644" y="25505"/>
                    <a:pt x="1660" y="25412"/>
                    <a:pt x="1669" y="25320"/>
                  </a:cubicBezTo>
                  <a:cubicBezTo>
                    <a:pt x="1629" y="25302"/>
                    <a:pt x="1601" y="25246"/>
                    <a:pt x="1644" y="25212"/>
                  </a:cubicBezTo>
                  <a:cubicBezTo>
                    <a:pt x="1656" y="25203"/>
                    <a:pt x="1672" y="25194"/>
                    <a:pt x="1684" y="25182"/>
                  </a:cubicBezTo>
                  <a:cubicBezTo>
                    <a:pt x="1715" y="24920"/>
                    <a:pt x="1746" y="24658"/>
                    <a:pt x="1786" y="24397"/>
                  </a:cubicBezTo>
                  <a:lnTo>
                    <a:pt x="1786" y="24397"/>
                  </a:lnTo>
                  <a:cubicBezTo>
                    <a:pt x="1764" y="24406"/>
                    <a:pt x="1746" y="24415"/>
                    <a:pt x="1724" y="24424"/>
                  </a:cubicBezTo>
                  <a:cubicBezTo>
                    <a:pt x="1716" y="24428"/>
                    <a:pt x="1707" y="24429"/>
                    <a:pt x="1699" y="24429"/>
                  </a:cubicBezTo>
                  <a:cubicBezTo>
                    <a:pt x="1641" y="24429"/>
                    <a:pt x="1588" y="24362"/>
                    <a:pt x="1644" y="24317"/>
                  </a:cubicBezTo>
                  <a:cubicBezTo>
                    <a:pt x="1700" y="24270"/>
                    <a:pt x="1758" y="24230"/>
                    <a:pt x="1817" y="24184"/>
                  </a:cubicBezTo>
                  <a:cubicBezTo>
                    <a:pt x="1847" y="23984"/>
                    <a:pt x="1875" y="23784"/>
                    <a:pt x="1909" y="23584"/>
                  </a:cubicBezTo>
                  <a:lnTo>
                    <a:pt x="1909" y="23584"/>
                  </a:lnTo>
                  <a:lnTo>
                    <a:pt x="1903" y="23587"/>
                  </a:lnTo>
                  <a:cubicBezTo>
                    <a:pt x="1891" y="23596"/>
                    <a:pt x="1879" y="23599"/>
                    <a:pt x="1868" y="23599"/>
                  </a:cubicBezTo>
                  <a:cubicBezTo>
                    <a:pt x="1818" y="23599"/>
                    <a:pt x="1783" y="23528"/>
                    <a:pt x="1823" y="23482"/>
                  </a:cubicBezTo>
                  <a:cubicBezTo>
                    <a:pt x="1863" y="23433"/>
                    <a:pt x="1909" y="23393"/>
                    <a:pt x="1952" y="23347"/>
                  </a:cubicBezTo>
                  <a:cubicBezTo>
                    <a:pt x="1977" y="23205"/>
                    <a:pt x="2004" y="23064"/>
                    <a:pt x="2032" y="22922"/>
                  </a:cubicBezTo>
                  <a:lnTo>
                    <a:pt x="2032" y="22922"/>
                  </a:lnTo>
                  <a:cubicBezTo>
                    <a:pt x="1964" y="22947"/>
                    <a:pt x="1897" y="22975"/>
                    <a:pt x="1829" y="22999"/>
                  </a:cubicBezTo>
                  <a:cubicBezTo>
                    <a:pt x="1823" y="23001"/>
                    <a:pt x="1817" y="23001"/>
                    <a:pt x="1812" y="23001"/>
                  </a:cubicBezTo>
                  <a:cubicBezTo>
                    <a:pt x="1754" y="23001"/>
                    <a:pt x="1719" y="22930"/>
                    <a:pt x="1761" y="22885"/>
                  </a:cubicBezTo>
                  <a:cubicBezTo>
                    <a:pt x="1866" y="22790"/>
                    <a:pt x="1980" y="22704"/>
                    <a:pt x="2087" y="22611"/>
                  </a:cubicBezTo>
                  <a:cubicBezTo>
                    <a:pt x="2112" y="22497"/>
                    <a:pt x="2134" y="22381"/>
                    <a:pt x="2158" y="22270"/>
                  </a:cubicBezTo>
                  <a:lnTo>
                    <a:pt x="2158" y="22270"/>
                  </a:lnTo>
                  <a:cubicBezTo>
                    <a:pt x="2112" y="22288"/>
                    <a:pt x="2069" y="22316"/>
                    <a:pt x="2023" y="22334"/>
                  </a:cubicBezTo>
                  <a:cubicBezTo>
                    <a:pt x="2013" y="22338"/>
                    <a:pt x="2004" y="22340"/>
                    <a:pt x="1994" y="22340"/>
                  </a:cubicBezTo>
                  <a:cubicBezTo>
                    <a:pt x="1938" y="22340"/>
                    <a:pt x="1887" y="22277"/>
                    <a:pt x="1940" y="22230"/>
                  </a:cubicBezTo>
                  <a:cubicBezTo>
                    <a:pt x="2029" y="22153"/>
                    <a:pt x="2121" y="22082"/>
                    <a:pt x="2214" y="22008"/>
                  </a:cubicBezTo>
                  <a:cubicBezTo>
                    <a:pt x="2251" y="21820"/>
                    <a:pt x="2291" y="21633"/>
                    <a:pt x="2331" y="21448"/>
                  </a:cubicBezTo>
                  <a:cubicBezTo>
                    <a:pt x="2281" y="21432"/>
                    <a:pt x="2266" y="21371"/>
                    <a:pt x="2300" y="21334"/>
                  </a:cubicBezTo>
                  <a:cubicBezTo>
                    <a:pt x="2321" y="21306"/>
                    <a:pt x="2349" y="21285"/>
                    <a:pt x="2374" y="21260"/>
                  </a:cubicBezTo>
                  <a:cubicBezTo>
                    <a:pt x="2426" y="21026"/>
                    <a:pt x="2478" y="20792"/>
                    <a:pt x="2534" y="20561"/>
                  </a:cubicBezTo>
                  <a:lnTo>
                    <a:pt x="2534" y="20561"/>
                  </a:lnTo>
                  <a:cubicBezTo>
                    <a:pt x="2463" y="20595"/>
                    <a:pt x="2392" y="20632"/>
                    <a:pt x="2321" y="20663"/>
                  </a:cubicBezTo>
                  <a:cubicBezTo>
                    <a:pt x="2310" y="20668"/>
                    <a:pt x="2300" y="20671"/>
                    <a:pt x="2289" y="20671"/>
                  </a:cubicBezTo>
                  <a:cubicBezTo>
                    <a:pt x="2228" y="20671"/>
                    <a:pt x="2188" y="20586"/>
                    <a:pt x="2254" y="20549"/>
                  </a:cubicBezTo>
                  <a:cubicBezTo>
                    <a:pt x="2364" y="20484"/>
                    <a:pt x="2472" y="20414"/>
                    <a:pt x="2583" y="20349"/>
                  </a:cubicBezTo>
                  <a:cubicBezTo>
                    <a:pt x="2626" y="20158"/>
                    <a:pt x="2675" y="19973"/>
                    <a:pt x="2718" y="19786"/>
                  </a:cubicBezTo>
                  <a:lnTo>
                    <a:pt x="2718" y="19786"/>
                  </a:lnTo>
                  <a:cubicBezTo>
                    <a:pt x="2641" y="19820"/>
                    <a:pt x="2565" y="19863"/>
                    <a:pt x="2484" y="19896"/>
                  </a:cubicBezTo>
                  <a:cubicBezTo>
                    <a:pt x="2477" y="19899"/>
                    <a:pt x="2470" y="19901"/>
                    <a:pt x="2463" y="19901"/>
                  </a:cubicBezTo>
                  <a:cubicBezTo>
                    <a:pt x="2410" y="19901"/>
                    <a:pt x="2379" y="19823"/>
                    <a:pt x="2420" y="19783"/>
                  </a:cubicBezTo>
                  <a:cubicBezTo>
                    <a:pt x="2543" y="19656"/>
                    <a:pt x="2672" y="19542"/>
                    <a:pt x="2808" y="19429"/>
                  </a:cubicBezTo>
                  <a:cubicBezTo>
                    <a:pt x="2848" y="19262"/>
                    <a:pt x="2891" y="19099"/>
                    <a:pt x="2931" y="18933"/>
                  </a:cubicBezTo>
                  <a:lnTo>
                    <a:pt x="2931" y="18933"/>
                  </a:lnTo>
                  <a:cubicBezTo>
                    <a:pt x="2888" y="18951"/>
                    <a:pt x="2845" y="18976"/>
                    <a:pt x="2798" y="18995"/>
                  </a:cubicBezTo>
                  <a:cubicBezTo>
                    <a:pt x="2789" y="18998"/>
                    <a:pt x="2780" y="19000"/>
                    <a:pt x="2771" y="19000"/>
                  </a:cubicBezTo>
                  <a:cubicBezTo>
                    <a:pt x="2714" y="19000"/>
                    <a:pt x="2663" y="18935"/>
                    <a:pt x="2718" y="18890"/>
                  </a:cubicBezTo>
                  <a:cubicBezTo>
                    <a:pt x="2805" y="18816"/>
                    <a:pt x="2900" y="18754"/>
                    <a:pt x="2992" y="18687"/>
                  </a:cubicBezTo>
                  <a:cubicBezTo>
                    <a:pt x="3023" y="18567"/>
                    <a:pt x="3054" y="18444"/>
                    <a:pt x="3085" y="18324"/>
                  </a:cubicBezTo>
                  <a:lnTo>
                    <a:pt x="3085" y="18324"/>
                  </a:lnTo>
                  <a:cubicBezTo>
                    <a:pt x="3005" y="18351"/>
                    <a:pt x="2925" y="18382"/>
                    <a:pt x="2842" y="18404"/>
                  </a:cubicBezTo>
                  <a:cubicBezTo>
                    <a:pt x="2836" y="18405"/>
                    <a:pt x="2830" y="18406"/>
                    <a:pt x="2824" y="18406"/>
                  </a:cubicBezTo>
                  <a:cubicBezTo>
                    <a:pt x="2770" y="18406"/>
                    <a:pt x="2727" y="18332"/>
                    <a:pt x="2777" y="18293"/>
                  </a:cubicBezTo>
                  <a:lnTo>
                    <a:pt x="3177" y="17973"/>
                  </a:lnTo>
                  <a:cubicBezTo>
                    <a:pt x="3211" y="17843"/>
                    <a:pt x="3245" y="17717"/>
                    <a:pt x="3279" y="17591"/>
                  </a:cubicBezTo>
                  <a:lnTo>
                    <a:pt x="3279" y="17591"/>
                  </a:lnTo>
                  <a:cubicBezTo>
                    <a:pt x="3177" y="17662"/>
                    <a:pt x="3079" y="17733"/>
                    <a:pt x="2977" y="17800"/>
                  </a:cubicBezTo>
                  <a:cubicBezTo>
                    <a:pt x="2965" y="17809"/>
                    <a:pt x="2953" y="17812"/>
                    <a:pt x="2942" y="17812"/>
                  </a:cubicBezTo>
                  <a:cubicBezTo>
                    <a:pt x="2887" y="17812"/>
                    <a:pt x="2850" y="17725"/>
                    <a:pt x="2909" y="17686"/>
                  </a:cubicBezTo>
                  <a:cubicBezTo>
                    <a:pt x="3054" y="17588"/>
                    <a:pt x="3199" y="17471"/>
                    <a:pt x="3343" y="17351"/>
                  </a:cubicBezTo>
                  <a:cubicBezTo>
                    <a:pt x="3349" y="17326"/>
                    <a:pt x="3356" y="17302"/>
                    <a:pt x="3362" y="17280"/>
                  </a:cubicBezTo>
                  <a:lnTo>
                    <a:pt x="3362" y="17280"/>
                  </a:lnTo>
                  <a:cubicBezTo>
                    <a:pt x="3306" y="17299"/>
                    <a:pt x="3254" y="17317"/>
                    <a:pt x="3199" y="17332"/>
                  </a:cubicBezTo>
                  <a:cubicBezTo>
                    <a:pt x="3193" y="17334"/>
                    <a:pt x="3188" y="17334"/>
                    <a:pt x="3182" y="17334"/>
                  </a:cubicBezTo>
                  <a:cubicBezTo>
                    <a:pt x="3127" y="17334"/>
                    <a:pt x="3092" y="17264"/>
                    <a:pt x="3134" y="17218"/>
                  </a:cubicBezTo>
                  <a:cubicBezTo>
                    <a:pt x="3239" y="17111"/>
                    <a:pt x="3349" y="17012"/>
                    <a:pt x="3460" y="16911"/>
                  </a:cubicBezTo>
                  <a:cubicBezTo>
                    <a:pt x="3522" y="16680"/>
                    <a:pt x="3580" y="16449"/>
                    <a:pt x="3645" y="16221"/>
                  </a:cubicBezTo>
                  <a:lnTo>
                    <a:pt x="3645" y="16221"/>
                  </a:lnTo>
                  <a:cubicBezTo>
                    <a:pt x="3580" y="16252"/>
                    <a:pt x="3519" y="16283"/>
                    <a:pt x="3454" y="16310"/>
                  </a:cubicBezTo>
                  <a:cubicBezTo>
                    <a:pt x="3444" y="16315"/>
                    <a:pt x="3434" y="16317"/>
                    <a:pt x="3425" y="16317"/>
                  </a:cubicBezTo>
                  <a:cubicBezTo>
                    <a:pt x="3369" y="16317"/>
                    <a:pt x="3319" y="16250"/>
                    <a:pt x="3374" y="16206"/>
                  </a:cubicBezTo>
                  <a:cubicBezTo>
                    <a:pt x="3510" y="16092"/>
                    <a:pt x="3633" y="15975"/>
                    <a:pt x="3750" y="15858"/>
                  </a:cubicBezTo>
                  <a:cubicBezTo>
                    <a:pt x="3796" y="15686"/>
                    <a:pt x="3848" y="15516"/>
                    <a:pt x="3897" y="15344"/>
                  </a:cubicBezTo>
                  <a:lnTo>
                    <a:pt x="3897" y="15344"/>
                  </a:lnTo>
                  <a:lnTo>
                    <a:pt x="3873" y="15356"/>
                  </a:lnTo>
                  <a:cubicBezTo>
                    <a:pt x="3862" y="15361"/>
                    <a:pt x="3852" y="15363"/>
                    <a:pt x="3843" y="15363"/>
                  </a:cubicBezTo>
                  <a:cubicBezTo>
                    <a:pt x="3785" y="15363"/>
                    <a:pt x="3750" y="15285"/>
                    <a:pt x="3805" y="15242"/>
                  </a:cubicBezTo>
                  <a:cubicBezTo>
                    <a:pt x="3854" y="15202"/>
                    <a:pt x="3907" y="15172"/>
                    <a:pt x="3959" y="15138"/>
                  </a:cubicBezTo>
                  <a:cubicBezTo>
                    <a:pt x="4024" y="14907"/>
                    <a:pt x="4091" y="14676"/>
                    <a:pt x="4159" y="14445"/>
                  </a:cubicBezTo>
                  <a:lnTo>
                    <a:pt x="4159" y="14445"/>
                  </a:lnTo>
                  <a:cubicBezTo>
                    <a:pt x="4097" y="14473"/>
                    <a:pt x="4039" y="14504"/>
                    <a:pt x="3977" y="14528"/>
                  </a:cubicBezTo>
                  <a:cubicBezTo>
                    <a:pt x="3970" y="14532"/>
                    <a:pt x="3962" y="14533"/>
                    <a:pt x="3955" y="14533"/>
                  </a:cubicBezTo>
                  <a:cubicBezTo>
                    <a:pt x="3905" y="14533"/>
                    <a:pt x="3872" y="14455"/>
                    <a:pt x="3913" y="14417"/>
                  </a:cubicBezTo>
                  <a:cubicBezTo>
                    <a:pt x="4024" y="14307"/>
                    <a:pt x="4144" y="14202"/>
                    <a:pt x="4257" y="14097"/>
                  </a:cubicBezTo>
                  <a:cubicBezTo>
                    <a:pt x="4313" y="13916"/>
                    <a:pt x="4368" y="13734"/>
                    <a:pt x="4424" y="13552"/>
                  </a:cubicBezTo>
                  <a:lnTo>
                    <a:pt x="4424" y="13552"/>
                  </a:lnTo>
                  <a:cubicBezTo>
                    <a:pt x="4341" y="13611"/>
                    <a:pt x="4264" y="13672"/>
                    <a:pt x="4187" y="13737"/>
                  </a:cubicBezTo>
                  <a:cubicBezTo>
                    <a:pt x="4173" y="13748"/>
                    <a:pt x="4158" y="13753"/>
                    <a:pt x="4142" y="13753"/>
                  </a:cubicBezTo>
                  <a:cubicBezTo>
                    <a:pt x="4093" y="13753"/>
                    <a:pt x="4046" y="13705"/>
                    <a:pt x="4079" y="13654"/>
                  </a:cubicBezTo>
                  <a:cubicBezTo>
                    <a:pt x="4211" y="13463"/>
                    <a:pt x="4368" y="13291"/>
                    <a:pt x="4547" y="13143"/>
                  </a:cubicBezTo>
                  <a:cubicBezTo>
                    <a:pt x="4599" y="12965"/>
                    <a:pt x="4655" y="12783"/>
                    <a:pt x="4710" y="12604"/>
                  </a:cubicBezTo>
                  <a:lnTo>
                    <a:pt x="4710" y="12604"/>
                  </a:lnTo>
                  <a:cubicBezTo>
                    <a:pt x="4624" y="12629"/>
                    <a:pt x="4541" y="12660"/>
                    <a:pt x="4454" y="12678"/>
                  </a:cubicBezTo>
                  <a:cubicBezTo>
                    <a:pt x="4450" y="12679"/>
                    <a:pt x="4446" y="12680"/>
                    <a:pt x="4441" y="12680"/>
                  </a:cubicBezTo>
                  <a:cubicBezTo>
                    <a:pt x="4385" y="12680"/>
                    <a:pt x="4336" y="12610"/>
                    <a:pt x="4390" y="12567"/>
                  </a:cubicBezTo>
                  <a:cubicBezTo>
                    <a:pt x="4531" y="12447"/>
                    <a:pt x="4679" y="12327"/>
                    <a:pt x="4830" y="12207"/>
                  </a:cubicBezTo>
                  <a:cubicBezTo>
                    <a:pt x="4901" y="11976"/>
                    <a:pt x="4972" y="11746"/>
                    <a:pt x="5042" y="11512"/>
                  </a:cubicBezTo>
                  <a:lnTo>
                    <a:pt x="5042" y="11512"/>
                  </a:lnTo>
                  <a:cubicBezTo>
                    <a:pt x="4959" y="11527"/>
                    <a:pt x="4879" y="11542"/>
                    <a:pt x="4793" y="11549"/>
                  </a:cubicBezTo>
                  <a:cubicBezTo>
                    <a:pt x="4792" y="11549"/>
                    <a:pt x="4791" y="11549"/>
                    <a:pt x="4790" y="11549"/>
                  </a:cubicBezTo>
                  <a:cubicBezTo>
                    <a:pt x="4736" y="11549"/>
                    <a:pt x="4702" y="11471"/>
                    <a:pt x="4747" y="11432"/>
                  </a:cubicBezTo>
                  <a:cubicBezTo>
                    <a:pt x="4876" y="11333"/>
                    <a:pt x="5012" y="11241"/>
                    <a:pt x="5153" y="11158"/>
                  </a:cubicBezTo>
                  <a:cubicBezTo>
                    <a:pt x="5187" y="11041"/>
                    <a:pt x="5224" y="10927"/>
                    <a:pt x="5258" y="10810"/>
                  </a:cubicBezTo>
                  <a:lnTo>
                    <a:pt x="5258" y="10810"/>
                  </a:lnTo>
                  <a:cubicBezTo>
                    <a:pt x="5150" y="10856"/>
                    <a:pt x="5042" y="10905"/>
                    <a:pt x="4932" y="10945"/>
                  </a:cubicBezTo>
                  <a:cubicBezTo>
                    <a:pt x="4923" y="10949"/>
                    <a:pt x="4915" y="10950"/>
                    <a:pt x="4907" y="10950"/>
                  </a:cubicBezTo>
                  <a:cubicBezTo>
                    <a:pt x="4849" y="10950"/>
                    <a:pt x="4822" y="10858"/>
                    <a:pt x="4879" y="10825"/>
                  </a:cubicBezTo>
                  <a:cubicBezTo>
                    <a:pt x="5033" y="10736"/>
                    <a:pt x="5187" y="10644"/>
                    <a:pt x="5338" y="10551"/>
                  </a:cubicBezTo>
                  <a:cubicBezTo>
                    <a:pt x="5378" y="10422"/>
                    <a:pt x="5418" y="10290"/>
                    <a:pt x="5458" y="10160"/>
                  </a:cubicBezTo>
                  <a:lnTo>
                    <a:pt x="5458" y="10160"/>
                  </a:lnTo>
                  <a:cubicBezTo>
                    <a:pt x="5403" y="10185"/>
                    <a:pt x="5347" y="10210"/>
                    <a:pt x="5289" y="10231"/>
                  </a:cubicBezTo>
                  <a:cubicBezTo>
                    <a:pt x="5281" y="10234"/>
                    <a:pt x="5274" y="10235"/>
                    <a:pt x="5267" y="10235"/>
                  </a:cubicBezTo>
                  <a:cubicBezTo>
                    <a:pt x="5213" y="10235"/>
                    <a:pt x="5186" y="10158"/>
                    <a:pt x="5224" y="10120"/>
                  </a:cubicBezTo>
                  <a:cubicBezTo>
                    <a:pt x="5332" y="10000"/>
                    <a:pt x="5452" y="9889"/>
                    <a:pt x="5578" y="9788"/>
                  </a:cubicBezTo>
                  <a:cubicBezTo>
                    <a:pt x="5621" y="9652"/>
                    <a:pt x="5664" y="9520"/>
                    <a:pt x="5707" y="9382"/>
                  </a:cubicBezTo>
                  <a:lnTo>
                    <a:pt x="5707" y="9382"/>
                  </a:lnTo>
                  <a:cubicBezTo>
                    <a:pt x="5627" y="9406"/>
                    <a:pt x="5550" y="9434"/>
                    <a:pt x="5467" y="9455"/>
                  </a:cubicBezTo>
                  <a:cubicBezTo>
                    <a:pt x="5460" y="9457"/>
                    <a:pt x="5453" y="9458"/>
                    <a:pt x="5446" y="9458"/>
                  </a:cubicBezTo>
                  <a:cubicBezTo>
                    <a:pt x="5382" y="9458"/>
                    <a:pt x="5362" y="9371"/>
                    <a:pt x="5415" y="9332"/>
                  </a:cubicBezTo>
                  <a:cubicBezTo>
                    <a:pt x="5547" y="9237"/>
                    <a:pt x="5680" y="9148"/>
                    <a:pt x="5815" y="9061"/>
                  </a:cubicBezTo>
                  <a:cubicBezTo>
                    <a:pt x="5870" y="8898"/>
                    <a:pt x="5929" y="8738"/>
                    <a:pt x="5984" y="8578"/>
                  </a:cubicBezTo>
                  <a:lnTo>
                    <a:pt x="5984" y="8578"/>
                  </a:lnTo>
                  <a:cubicBezTo>
                    <a:pt x="5877" y="8627"/>
                    <a:pt x="5772" y="8683"/>
                    <a:pt x="5664" y="8732"/>
                  </a:cubicBezTo>
                  <a:cubicBezTo>
                    <a:pt x="5653" y="8738"/>
                    <a:pt x="5642" y="8741"/>
                    <a:pt x="5631" y="8741"/>
                  </a:cubicBezTo>
                  <a:cubicBezTo>
                    <a:pt x="5571" y="8741"/>
                    <a:pt x="5534" y="8654"/>
                    <a:pt x="5596" y="8615"/>
                  </a:cubicBezTo>
                  <a:cubicBezTo>
                    <a:pt x="5757" y="8510"/>
                    <a:pt x="5920" y="8409"/>
                    <a:pt x="6083" y="8304"/>
                  </a:cubicBezTo>
                  <a:cubicBezTo>
                    <a:pt x="6203" y="7981"/>
                    <a:pt x="6335" y="7658"/>
                    <a:pt x="6471" y="7341"/>
                  </a:cubicBezTo>
                  <a:lnTo>
                    <a:pt x="6471" y="7341"/>
                  </a:lnTo>
                  <a:cubicBezTo>
                    <a:pt x="6372" y="7375"/>
                    <a:pt x="6277" y="7415"/>
                    <a:pt x="6178" y="7445"/>
                  </a:cubicBezTo>
                  <a:cubicBezTo>
                    <a:pt x="6172" y="7448"/>
                    <a:pt x="6165" y="7449"/>
                    <a:pt x="6159" y="7449"/>
                  </a:cubicBezTo>
                  <a:cubicBezTo>
                    <a:pt x="6106" y="7449"/>
                    <a:pt x="6064" y="7373"/>
                    <a:pt x="6111" y="7335"/>
                  </a:cubicBezTo>
                  <a:cubicBezTo>
                    <a:pt x="6277" y="7202"/>
                    <a:pt x="6452" y="7082"/>
                    <a:pt x="6637" y="6984"/>
                  </a:cubicBezTo>
                  <a:lnTo>
                    <a:pt x="6637" y="6984"/>
                  </a:lnTo>
                  <a:cubicBezTo>
                    <a:pt x="6526" y="7030"/>
                    <a:pt x="6415" y="7082"/>
                    <a:pt x="6301" y="7128"/>
                  </a:cubicBezTo>
                  <a:cubicBezTo>
                    <a:pt x="6292" y="7132"/>
                    <a:pt x="6284" y="7134"/>
                    <a:pt x="6276" y="7134"/>
                  </a:cubicBezTo>
                  <a:cubicBezTo>
                    <a:pt x="6215" y="7134"/>
                    <a:pt x="6197" y="7029"/>
                    <a:pt x="6268" y="6999"/>
                  </a:cubicBezTo>
                  <a:cubicBezTo>
                    <a:pt x="6421" y="6938"/>
                    <a:pt x="6569" y="6864"/>
                    <a:pt x="6723" y="6799"/>
                  </a:cubicBezTo>
                  <a:cubicBezTo>
                    <a:pt x="6775" y="6685"/>
                    <a:pt x="6831" y="6568"/>
                    <a:pt x="6889" y="6457"/>
                  </a:cubicBezTo>
                  <a:lnTo>
                    <a:pt x="6889" y="6457"/>
                  </a:lnTo>
                  <a:cubicBezTo>
                    <a:pt x="6772" y="6507"/>
                    <a:pt x="6658" y="6553"/>
                    <a:pt x="6541" y="6593"/>
                  </a:cubicBezTo>
                  <a:cubicBezTo>
                    <a:pt x="6534" y="6595"/>
                    <a:pt x="6527" y="6596"/>
                    <a:pt x="6520" y="6596"/>
                  </a:cubicBezTo>
                  <a:cubicBezTo>
                    <a:pt x="6461" y="6596"/>
                    <a:pt x="6437" y="6506"/>
                    <a:pt x="6492" y="6470"/>
                  </a:cubicBezTo>
                  <a:cubicBezTo>
                    <a:pt x="6702" y="6331"/>
                    <a:pt x="6905" y="6186"/>
                    <a:pt x="7114" y="6045"/>
                  </a:cubicBezTo>
                  <a:cubicBezTo>
                    <a:pt x="7228" y="5832"/>
                    <a:pt x="7354" y="5626"/>
                    <a:pt x="7483" y="5423"/>
                  </a:cubicBezTo>
                  <a:lnTo>
                    <a:pt x="7480" y="5423"/>
                  </a:lnTo>
                  <a:cubicBezTo>
                    <a:pt x="7373" y="5494"/>
                    <a:pt x="7262" y="5559"/>
                    <a:pt x="7154" y="5632"/>
                  </a:cubicBezTo>
                  <a:cubicBezTo>
                    <a:pt x="7143" y="5640"/>
                    <a:pt x="7132" y="5643"/>
                    <a:pt x="7122" y="5643"/>
                  </a:cubicBezTo>
                  <a:cubicBezTo>
                    <a:pt x="7070" y="5643"/>
                    <a:pt x="7026" y="5569"/>
                    <a:pt x="7074" y="5528"/>
                  </a:cubicBezTo>
                  <a:cubicBezTo>
                    <a:pt x="7311" y="5325"/>
                    <a:pt x="7554" y="5131"/>
                    <a:pt x="7797" y="4940"/>
                  </a:cubicBezTo>
                  <a:cubicBezTo>
                    <a:pt x="8010" y="4644"/>
                    <a:pt x="8238" y="4361"/>
                    <a:pt x="8478" y="4090"/>
                  </a:cubicBezTo>
                  <a:lnTo>
                    <a:pt x="8478" y="4090"/>
                  </a:lnTo>
                  <a:cubicBezTo>
                    <a:pt x="8354" y="4167"/>
                    <a:pt x="8231" y="4241"/>
                    <a:pt x="8111" y="4321"/>
                  </a:cubicBezTo>
                  <a:cubicBezTo>
                    <a:pt x="8099" y="4329"/>
                    <a:pt x="8088" y="4332"/>
                    <a:pt x="8077" y="4332"/>
                  </a:cubicBezTo>
                  <a:cubicBezTo>
                    <a:pt x="8019" y="4332"/>
                    <a:pt x="7981" y="4243"/>
                    <a:pt x="8041" y="4204"/>
                  </a:cubicBezTo>
                  <a:cubicBezTo>
                    <a:pt x="8302" y="4035"/>
                    <a:pt x="8564" y="3872"/>
                    <a:pt x="8829" y="3712"/>
                  </a:cubicBezTo>
                  <a:cubicBezTo>
                    <a:pt x="8872" y="3669"/>
                    <a:pt x="8909" y="3619"/>
                    <a:pt x="8952" y="3579"/>
                  </a:cubicBezTo>
                  <a:cubicBezTo>
                    <a:pt x="10266" y="2293"/>
                    <a:pt x="12024" y="1545"/>
                    <a:pt x="13837" y="1077"/>
                  </a:cubicBezTo>
                  <a:cubicBezTo>
                    <a:pt x="14114" y="944"/>
                    <a:pt x="14388" y="815"/>
                    <a:pt x="14665" y="683"/>
                  </a:cubicBezTo>
                  <a:cubicBezTo>
                    <a:pt x="14674" y="679"/>
                    <a:pt x="14684" y="677"/>
                    <a:pt x="14693" y="677"/>
                  </a:cubicBezTo>
                  <a:cubicBezTo>
                    <a:pt x="14752" y="677"/>
                    <a:pt x="14789" y="757"/>
                    <a:pt x="14732" y="800"/>
                  </a:cubicBezTo>
                  <a:cubicBezTo>
                    <a:pt x="14680" y="837"/>
                    <a:pt x="14622" y="867"/>
                    <a:pt x="14569" y="901"/>
                  </a:cubicBezTo>
                  <a:cubicBezTo>
                    <a:pt x="14868" y="837"/>
                    <a:pt x="15166" y="778"/>
                    <a:pt x="15465" y="726"/>
                  </a:cubicBezTo>
                  <a:cubicBezTo>
                    <a:pt x="15742" y="553"/>
                    <a:pt x="16019" y="397"/>
                    <a:pt x="16351" y="320"/>
                  </a:cubicBezTo>
                  <a:cubicBezTo>
                    <a:pt x="16356" y="318"/>
                    <a:pt x="16361" y="318"/>
                    <a:pt x="16366" y="318"/>
                  </a:cubicBezTo>
                  <a:cubicBezTo>
                    <a:pt x="16419" y="318"/>
                    <a:pt x="16467" y="391"/>
                    <a:pt x="16416" y="430"/>
                  </a:cubicBezTo>
                  <a:cubicBezTo>
                    <a:pt x="16339" y="492"/>
                    <a:pt x="16259" y="547"/>
                    <a:pt x="16179" y="606"/>
                  </a:cubicBezTo>
                  <a:cubicBezTo>
                    <a:pt x="16379" y="575"/>
                    <a:pt x="16579" y="547"/>
                    <a:pt x="16779" y="520"/>
                  </a:cubicBezTo>
                  <a:cubicBezTo>
                    <a:pt x="16798" y="517"/>
                    <a:pt x="16819" y="510"/>
                    <a:pt x="16838" y="498"/>
                  </a:cubicBezTo>
                  <a:cubicBezTo>
                    <a:pt x="17062" y="412"/>
                    <a:pt x="16979" y="67"/>
                    <a:pt x="16745" y="9"/>
                  </a:cubicBezTo>
                  <a:cubicBezTo>
                    <a:pt x="16722" y="3"/>
                    <a:pt x="16699" y="1"/>
                    <a:pt x="16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3656250" y="6045925"/>
              <a:ext cx="3575" cy="1900"/>
            </a:xfrm>
            <a:custGeom>
              <a:avLst/>
              <a:gdLst/>
              <a:ahLst/>
              <a:cxnLst/>
              <a:rect l="l" t="t" r="r" b="b"/>
              <a:pathLst>
                <a:path w="143" h="76" extrusionOk="0">
                  <a:moveTo>
                    <a:pt x="142" y="1"/>
                  </a:moveTo>
                  <a:lnTo>
                    <a:pt x="142" y="1"/>
                  </a:lnTo>
                  <a:cubicBezTo>
                    <a:pt x="56" y="45"/>
                    <a:pt x="1" y="76"/>
                    <a:pt x="20" y="76"/>
                  </a:cubicBezTo>
                  <a:cubicBezTo>
                    <a:pt x="30" y="76"/>
                    <a:pt x="62" y="67"/>
                    <a:pt x="121" y="47"/>
                  </a:cubicBezTo>
                  <a:cubicBezTo>
                    <a:pt x="127" y="31"/>
                    <a:pt x="136" y="16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3513725" y="6777975"/>
              <a:ext cx="500" cy="275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9" y="1"/>
                  </a:moveTo>
                  <a:cubicBezTo>
                    <a:pt x="13" y="4"/>
                    <a:pt x="4" y="7"/>
                    <a:pt x="1" y="10"/>
                  </a:cubicBezTo>
                  <a:lnTo>
                    <a:pt x="19" y="4"/>
                  </a:lnTo>
                  <a:cubicBezTo>
                    <a:pt x="19" y="4"/>
                    <a:pt x="19" y="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3890500" y="5878650"/>
              <a:ext cx="9175" cy="5475"/>
            </a:xfrm>
            <a:custGeom>
              <a:avLst/>
              <a:gdLst/>
              <a:ahLst/>
              <a:cxnLst/>
              <a:rect l="l" t="t" r="r" b="b"/>
              <a:pathLst>
                <a:path w="367" h="219" extrusionOk="0">
                  <a:moveTo>
                    <a:pt x="353" y="1"/>
                  </a:moveTo>
                  <a:cubicBezTo>
                    <a:pt x="342" y="1"/>
                    <a:pt x="246" y="58"/>
                    <a:pt x="0" y="218"/>
                  </a:cubicBezTo>
                  <a:lnTo>
                    <a:pt x="93" y="203"/>
                  </a:lnTo>
                  <a:cubicBezTo>
                    <a:pt x="230" y="103"/>
                    <a:pt x="36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3563150" y="6358050"/>
              <a:ext cx="1550" cy="1500"/>
            </a:xfrm>
            <a:custGeom>
              <a:avLst/>
              <a:gdLst/>
              <a:ahLst/>
              <a:cxnLst/>
              <a:rect l="l" t="t" r="r" b="b"/>
              <a:pathLst>
                <a:path w="62" h="60" extrusionOk="0">
                  <a:moveTo>
                    <a:pt x="62" y="1"/>
                  </a:moveTo>
                  <a:lnTo>
                    <a:pt x="62" y="1"/>
                  </a:lnTo>
                  <a:cubicBezTo>
                    <a:pt x="16" y="40"/>
                    <a:pt x="0" y="59"/>
                    <a:pt x="10" y="59"/>
                  </a:cubicBezTo>
                  <a:cubicBezTo>
                    <a:pt x="16" y="59"/>
                    <a:pt x="30" y="53"/>
                    <a:pt x="52" y="41"/>
                  </a:cubicBezTo>
                  <a:cubicBezTo>
                    <a:pt x="55" y="25"/>
                    <a:pt x="58" y="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3519275" y="6749425"/>
              <a:ext cx="650" cy="950"/>
            </a:xfrm>
            <a:custGeom>
              <a:avLst/>
              <a:gdLst/>
              <a:ahLst/>
              <a:cxnLst/>
              <a:rect l="l" t="t" r="r" b="b"/>
              <a:pathLst>
                <a:path w="26" h="38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29"/>
                    <a:pt x="0" y="38"/>
                    <a:pt x="16" y="38"/>
                  </a:cubicBezTo>
                  <a:cubicBezTo>
                    <a:pt x="19" y="26"/>
                    <a:pt x="22" y="13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3603000" y="6200375"/>
              <a:ext cx="5025" cy="3725"/>
            </a:xfrm>
            <a:custGeom>
              <a:avLst/>
              <a:gdLst/>
              <a:ahLst/>
              <a:cxnLst/>
              <a:rect l="l" t="t" r="r" b="b"/>
              <a:pathLst>
                <a:path w="201" h="149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55" y="35"/>
                    <a:pt x="107" y="68"/>
                    <a:pt x="61" y="102"/>
                  </a:cubicBezTo>
                  <a:lnTo>
                    <a:pt x="61" y="102"/>
                  </a:lnTo>
                  <a:cubicBezTo>
                    <a:pt x="106" y="70"/>
                    <a:pt x="153" y="41"/>
                    <a:pt x="197" y="10"/>
                  </a:cubicBezTo>
                  <a:cubicBezTo>
                    <a:pt x="197" y="7"/>
                    <a:pt x="197" y="4"/>
                    <a:pt x="201" y="1"/>
                  </a:cubicBezTo>
                  <a:close/>
                  <a:moveTo>
                    <a:pt x="61" y="102"/>
                  </a:moveTo>
                  <a:cubicBezTo>
                    <a:pt x="40" y="117"/>
                    <a:pt x="20" y="132"/>
                    <a:pt x="0" y="148"/>
                  </a:cubicBezTo>
                  <a:cubicBezTo>
                    <a:pt x="20" y="132"/>
                    <a:pt x="40" y="117"/>
                    <a:pt x="61" y="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3571475" y="6321350"/>
              <a:ext cx="2450" cy="1925"/>
            </a:xfrm>
            <a:custGeom>
              <a:avLst/>
              <a:gdLst/>
              <a:ahLst/>
              <a:cxnLst/>
              <a:rect l="l" t="t" r="r" b="b"/>
              <a:pathLst>
                <a:path w="98" h="77" extrusionOk="0">
                  <a:moveTo>
                    <a:pt x="98" y="0"/>
                  </a:moveTo>
                  <a:cubicBezTo>
                    <a:pt x="35" y="47"/>
                    <a:pt x="1" y="77"/>
                    <a:pt x="19" y="77"/>
                  </a:cubicBezTo>
                  <a:cubicBezTo>
                    <a:pt x="28" y="77"/>
                    <a:pt x="48" y="70"/>
                    <a:pt x="83" y="56"/>
                  </a:cubicBezTo>
                  <a:lnTo>
                    <a:pt x="86" y="4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3608925" y="6869350"/>
              <a:ext cx="105300" cy="101425"/>
            </a:xfrm>
            <a:custGeom>
              <a:avLst/>
              <a:gdLst/>
              <a:ahLst/>
              <a:cxnLst/>
              <a:rect l="l" t="t" r="r" b="b"/>
              <a:pathLst>
                <a:path w="4212" h="4057" extrusionOk="0">
                  <a:moveTo>
                    <a:pt x="577" y="0"/>
                  </a:moveTo>
                  <a:cubicBezTo>
                    <a:pt x="498" y="0"/>
                    <a:pt x="419" y="41"/>
                    <a:pt x="370" y="138"/>
                  </a:cubicBezTo>
                  <a:cubicBezTo>
                    <a:pt x="268" y="338"/>
                    <a:pt x="197" y="551"/>
                    <a:pt x="157" y="769"/>
                  </a:cubicBezTo>
                  <a:cubicBezTo>
                    <a:pt x="19" y="1514"/>
                    <a:pt x="361" y="2139"/>
                    <a:pt x="1010" y="2718"/>
                  </a:cubicBezTo>
                  <a:cubicBezTo>
                    <a:pt x="1684" y="3315"/>
                    <a:pt x="2718" y="3250"/>
                    <a:pt x="3433" y="3749"/>
                  </a:cubicBezTo>
                  <a:cubicBezTo>
                    <a:pt x="3506" y="3798"/>
                    <a:pt x="3574" y="3854"/>
                    <a:pt x="3636" y="3915"/>
                  </a:cubicBezTo>
                  <a:cubicBezTo>
                    <a:pt x="3796" y="3946"/>
                    <a:pt x="3953" y="3992"/>
                    <a:pt x="4104" y="4057"/>
                  </a:cubicBezTo>
                  <a:cubicBezTo>
                    <a:pt x="4181" y="3983"/>
                    <a:pt x="4211" y="3878"/>
                    <a:pt x="4190" y="3773"/>
                  </a:cubicBezTo>
                  <a:cubicBezTo>
                    <a:pt x="4181" y="3733"/>
                    <a:pt x="4162" y="3693"/>
                    <a:pt x="4134" y="3663"/>
                  </a:cubicBezTo>
                  <a:cubicBezTo>
                    <a:pt x="4045" y="3558"/>
                    <a:pt x="3944" y="3466"/>
                    <a:pt x="3833" y="3389"/>
                  </a:cubicBezTo>
                  <a:cubicBezTo>
                    <a:pt x="3602" y="3229"/>
                    <a:pt x="3309" y="3093"/>
                    <a:pt x="2999" y="2967"/>
                  </a:cubicBezTo>
                  <a:cubicBezTo>
                    <a:pt x="1684" y="2435"/>
                    <a:pt x="0" y="2053"/>
                    <a:pt x="835" y="406"/>
                  </a:cubicBezTo>
                  <a:cubicBezTo>
                    <a:pt x="838" y="394"/>
                    <a:pt x="844" y="381"/>
                    <a:pt x="844" y="369"/>
                  </a:cubicBezTo>
                  <a:cubicBezTo>
                    <a:pt x="912" y="172"/>
                    <a:pt x="742" y="0"/>
                    <a:pt x="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3557450" y="6884625"/>
              <a:ext cx="174250" cy="108600"/>
            </a:xfrm>
            <a:custGeom>
              <a:avLst/>
              <a:gdLst/>
              <a:ahLst/>
              <a:cxnLst/>
              <a:rect l="l" t="t" r="r" b="b"/>
              <a:pathLst>
                <a:path w="6970" h="4344" extrusionOk="0">
                  <a:moveTo>
                    <a:pt x="278" y="1"/>
                  </a:moveTo>
                  <a:cubicBezTo>
                    <a:pt x="154" y="1"/>
                    <a:pt x="30" y="77"/>
                    <a:pt x="6" y="201"/>
                  </a:cubicBezTo>
                  <a:cubicBezTo>
                    <a:pt x="0" y="244"/>
                    <a:pt x="3" y="288"/>
                    <a:pt x="16" y="328"/>
                  </a:cubicBezTo>
                  <a:cubicBezTo>
                    <a:pt x="440" y="1599"/>
                    <a:pt x="939" y="3076"/>
                    <a:pt x="2241" y="3683"/>
                  </a:cubicBezTo>
                  <a:cubicBezTo>
                    <a:pt x="2544" y="3823"/>
                    <a:pt x="2879" y="3867"/>
                    <a:pt x="3228" y="3867"/>
                  </a:cubicBezTo>
                  <a:cubicBezTo>
                    <a:pt x="3807" y="3867"/>
                    <a:pt x="4423" y="3746"/>
                    <a:pt x="4993" y="3746"/>
                  </a:cubicBezTo>
                  <a:cubicBezTo>
                    <a:pt x="5529" y="3746"/>
                    <a:pt x="6024" y="3853"/>
                    <a:pt x="6409" y="4264"/>
                  </a:cubicBezTo>
                  <a:cubicBezTo>
                    <a:pt x="6449" y="4308"/>
                    <a:pt x="6501" y="4335"/>
                    <a:pt x="6560" y="4341"/>
                  </a:cubicBezTo>
                  <a:cubicBezTo>
                    <a:pt x="6570" y="4343"/>
                    <a:pt x="6579" y="4343"/>
                    <a:pt x="6589" y="4343"/>
                  </a:cubicBezTo>
                  <a:cubicBezTo>
                    <a:pt x="6790" y="4343"/>
                    <a:pt x="6970" y="4080"/>
                    <a:pt x="6791" y="3886"/>
                  </a:cubicBezTo>
                  <a:cubicBezTo>
                    <a:pt x="6612" y="3695"/>
                    <a:pt x="6400" y="3544"/>
                    <a:pt x="6163" y="3443"/>
                  </a:cubicBezTo>
                  <a:cubicBezTo>
                    <a:pt x="6012" y="3381"/>
                    <a:pt x="5855" y="3332"/>
                    <a:pt x="5695" y="3304"/>
                  </a:cubicBezTo>
                  <a:cubicBezTo>
                    <a:pt x="5670" y="3298"/>
                    <a:pt x="5649" y="3295"/>
                    <a:pt x="5624" y="3292"/>
                  </a:cubicBezTo>
                  <a:cubicBezTo>
                    <a:pt x="5430" y="3260"/>
                    <a:pt x="5229" y="3248"/>
                    <a:pt x="5025" y="3248"/>
                  </a:cubicBezTo>
                  <a:cubicBezTo>
                    <a:pt x="4584" y="3248"/>
                    <a:pt x="4130" y="3303"/>
                    <a:pt x="3700" y="3329"/>
                  </a:cubicBezTo>
                  <a:cubicBezTo>
                    <a:pt x="3632" y="3333"/>
                    <a:pt x="3565" y="3335"/>
                    <a:pt x="3500" y="3335"/>
                  </a:cubicBezTo>
                  <a:cubicBezTo>
                    <a:pt x="1741" y="3335"/>
                    <a:pt x="1096" y="1839"/>
                    <a:pt x="588" y="343"/>
                  </a:cubicBezTo>
                  <a:cubicBezTo>
                    <a:pt x="570" y="291"/>
                    <a:pt x="551" y="238"/>
                    <a:pt x="533" y="186"/>
                  </a:cubicBezTo>
                  <a:cubicBezTo>
                    <a:pt x="490" y="57"/>
                    <a:pt x="384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3700875" y="6521150"/>
              <a:ext cx="139400" cy="84475"/>
            </a:xfrm>
            <a:custGeom>
              <a:avLst/>
              <a:gdLst/>
              <a:ahLst/>
              <a:cxnLst/>
              <a:rect l="l" t="t" r="r" b="b"/>
              <a:pathLst>
                <a:path w="5576" h="3379" extrusionOk="0">
                  <a:moveTo>
                    <a:pt x="286" y="0"/>
                  </a:moveTo>
                  <a:cubicBezTo>
                    <a:pt x="146" y="0"/>
                    <a:pt x="3" y="119"/>
                    <a:pt x="1" y="270"/>
                  </a:cubicBezTo>
                  <a:cubicBezTo>
                    <a:pt x="1" y="279"/>
                    <a:pt x="1" y="289"/>
                    <a:pt x="1" y="301"/>
                  </a:cubicBezTo>
                  <a:cubicBezTo>
                    <a:pt x="4" y="335"/>
                    <a:pt x="16" y="372"/>
                    <a:pt x="35" y="402"/>
                  </a:cubicBezTo>
                  <a:cubicBezTo>
                    <a:pt x="167" y="642"/>
                    <a:pt x="315" y="873"/>
                    <a:pt x="478" y="1095"/>
                  </a:cubicBezTo>
                  <a:cubicBezTo>
                    <a:pt x="1424" y="2397"/>
                    <a:pt x="2826" y="3378"/>
                    <a:pt x="4410" y="3378"/>
                  </a:cubicBezTo>
                  <a:cubicBezTo>
                    <a:pt x="4770" y="3378"/>
                    <a:pt x="5139" y="3328"/>
                    <a:pt x="5514" y="3219"/>
                  </a:cubicBezTo>
                  <a:cubicBezTo>
                    <a:pt x="5526" y="3213"/>
                    <a:pt x="5538" y="3207"/>
                    <a:pt x="5551" y="3200"/>
                  </a:cubicBezTo>
                  <a:cubicBezTo>
                    <a:pt x="5557" y="3043"/>
                    <a:pt x="5566" y="2883"/>
                    <a:pt x="5575" y="2726"/>
                  </a:cubicBezTo>
                  <a:cubicBezTo>
                    <a:pt x="5537" y="2701"/>
                    <a:pt x="5493" y="2690"/>
                    <a:pt x="5450" y="2690"/>
                  </a:cubicBezTo>
                  <a:cubicBezTo>
                    <a:pt x="5424" y="2690"/>
                    <a:pt x="5397" y="2694"/>
                    <a:pt x="5372" y="2702"/>
                  </a:cubicBezTo>
                  <a:cubicBezTo>
                    <a:pt x="5043" y="2797"/>
                    <a:pt x="4721" y="2841"/>
                    <a:pt x="4407" y="2841"/>
                  </a:cubicBezTo>
                  <a:cubicBezTo>
                    <a:pt x="2748" y="2841"/>
                    <a:pt x="1335" y="1608"/>
                    <a:pt x="512" y="156"/>
                  </a:cubicBezTo>
                  <a:lnTo>
                    <a:pt x="496" y="132"/>
                  </a:lnTo>
                  <a:cubicBezTo>
                    <a:pt x="445" y="39"/>
                    <a:pt x="366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4158875" y="7108975"/>
              <a:ext cx="1825" cy="1000"/>
            </a:xfrm>
            <a:custGeom>
              <a:avLst/>
              <a:gdLst/>
              <a:ahLst/>
              <a:cxnLst/>
              <a:rect l="l" t="t" r="r" b="b"/>
              <a:pathLst>
                <a:path w="73" h="40" extrusionOk="0">
                  <a:moveTo>
                    <a:pt x="39" y="0"/>
                  </a:moveTo>
                  <a:cubicBezTo>
                    <a:pt x="10" y="28"/>
                    <a:pt x="1" y="39"/>
                    <a:pt x="6" y="39"/>
                  </a:cubicBezTo>
                  <a:cubicBezTo>
                    <a:pt x="12" y="39"/>
                    <a:pt x="37" y="24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3816850" y="5894075"/>
              <a:ext cx="834725" cy="1228250"/>
            </a:xfrm>
            <a:custGeom>
              <a:avLst/>
              <a:gdLst/>
              <a:ahLst/>
              <a:cxnLst/>
              <a:rect l="l" t="t" r="r" b="b"/>
              <a:pathLst>
                <a:path w="33389" h="49130" extrusionOk="0">
                  <a:moveTo>
                    <a:pt x="20555" y="0"/>
                  </a:moveTo>
                  <a:cubicBezTo>
                    <a:pt x="20534" y="0"/>
                    <a:pt x="20512" y="3"/>
                    <a:pt x="20489" y="8"/>
                  </a:cubicBezTo>
                  <a:cubicBezTo>
                    <a:pt x="20288" y="51"/>
                    <a:pt x="20091" y="97"/>
                    <a:pt x="19891" y="140"/>
                  </a:cubicBezTo>
                  <a:cubicBezTo>
                    <a:pt x="18802" y="389"/>
                    <a:pt x="17737" y="642"/>
                    <a:pt x="16604" y="756"/>
                  </a:cubicBezTo>
                  <a:cubicBezTo>
                    <a:pt x="15148" y="903"/>
                    <a:pt x="13689" y="953"/>
                    <a:pt x="12236" y="1144"/>
                  </a:cubicBezTo>
                  <a:cubicBezTo>
                    <a:pt x="10014" y="1436"/>
                    <a:pt x="7927" y="2169"/>
                    <a:pt x="6043" y="3387"/>
                  </a:cubicBezTo>
                  <a:cubicBezTo>
                    <a:pt x="2171" y="5890"/>
                    <a:pt x="1" y="10132"/>
                    <a:pt x="345" y="14724"/>
                  </a:cubicBezTo>
                  <a:cubicBezTo>
                    <a:pt x="539" y="17291"/>
                    <a:pt x="1330" y="19754"/>
                    <a:pt x="1386" y="22349"/>
                  </a:cubicBezTo>
                  <a:cubicBezTo>
                    <a:pt x="1410" y="23697"/>
                    <a:pt x="1167" y="25027"/>
                    <a:pt x="1038" y="26363"/>
                  </a:cubicBezTo>
                  <a:cubicBezTo>
                    <a:pt x="992" y="26843"/>
                    <a:pt x="961" y="27326"/>
                    <a:pt x="933" y="27806"/>
                  </a:cubicBezTo>
                  <a:cubicBezTo>
                    <a:pt x="924" y="27963"/>
                    <a:pt x="915" y="28123"/>
                    <a:pt x="906" y="28280"/>
                  </a:cubicBezTo>
                  <a:cubicBezTo>
                    <a:pt x="869" y="29090"/>
                    <a:pt x="850" y="29896"/>
                    <a:pt x="844" y="30709"/>
                  </a:cubicBezTo>
                  <a:cubicBezTo>
                    <a:pt x="835" y="32042"/>
                    <a:pt x="816" y="33341"/>
                    <a:pt x="659" y="34671"/>
                  </a:cubicBezTo>
                  <a:cubicBezTo>
                    <a:pt x="499" y="36022"/>
                    <a:pt x="253" y="37370"/>
                    <a:pt x="201" y="38731"/>
                  </a:cubicBezTo>
                  <a:cubicBezTo>
                    <a:pt x="130" y="40482"/>
                    <a:pt x="582" y="42212"/>
                    <a:pt x="1500" y="43702"/>
                  </a:cubicBezTo>
                  <a:cubicBezTo>
                    <a:pt x="1663" y="43966"/>
                    <a:pt x="1841" y="44222"/>
                    <a:pt x="2035" y="44465"/>
                  </a:cubicBezTo>
                  <a:cubicBezTo>
                    <a:pt x="2035" y="44447"/>
                    <a:pt x="2035" y="44428"/>
                    <a:pt x="2035" y="44413"/>
                  </a:cubicBezTo>
                  <a:cubicBezTo>
                    <a:pt x="2038" y="44239"/>
                    <a:pt x="2174" y="44152"/>
                    <a:pt x="2309" y="44152"/>
                  </a:cubicBezTo>
                  <a:cubicBezTo>
                    <a:pt x="2444" y="44152"/>
                    <a:pt x="2577" y="44239"/>
                    <a:pt x="2574" y="44413"/>
                  </a:cubicBezTo>
                  <a:cubicBezTo>
                    <a:pt x="2571" y="44622"/>
                    <a:pt x="2552" y="44831"/>
                    <a:pt x="2522" y="45041"/>
                  </a:cubicBezTo>
                  <a:cubicBezTo>
                    <a:pt x="5190" y="47922"/>
                    <a:pt x="9644" y="48941"/>
                    <a:pt x="13403" y="49095"/>
                  </a:cubicBezTo>
                  <a:cubicBezTo>
                    <a:pt x="13970" y="49118"/>
                    <a:pt x="14536" y="49130"/>
                    <a:pt x="15100" y="49130"/>
                  </a:cubicBezTo>
                  <a:cubicBezTo>
                    <a:pt x="21335" y="49130"/>
                    <a:pt x="27341" y="47701"/>
                    <a:pt x="32992" y="44992"/>
                  </a:cubicBezTo>
                  <a:cubicBezTo>
                    <a:pt x="33069" y="44955"/>
                    <a:pt x="33146" y="44921"/>
                    <a:pt x="33223" y="44884"/>
                  </a:cubicBezTo>
                  <a:cubicBezTo>
                    <a:pt x="33337" y="44835"/>
                    <a:pt x="33389" y="44702"/>
                    <a:pt x="33340" y="44588"/>
                  </a:cubicBezTo>
                  <a:lnTo>
                    <a:pt x="33340" y="44588"/>
                  </a:lnTo>
                  <a:cubicBezTo>
                    <a:pt x="32629" y="44831"/>
                    <a:pt x="31902" y="45041"/>
                    <a:pt x="31170" y="45241"/>
                  </a:cubicBezTo>
                  <a:cubicBezTo>
                    <a:pt x="28815" y="46266"/>
                    <a:pt x="26368" y="47072"/>
                    <a:pt x="23862" y="47651"/>
                  </a:cubicBezTo>
                  <a:cubicBezTo>
                    <a:pt x="23696" y="47706"/>
                    <a:pt x="23524" y="47743"/>
                    <a:pt x="23348" y="47765"/>
                  </a:cubicBezTo>
                  <a:cubicBezTo>
                    <a:pt x="23194" y="47799"/>
                    <a:pt x="23040" y="47826"/>
                    <a:pt x="22886" y="47860"/>
                  </a:cubicBezTo>
                  <a:cubicBezTo>
                    <a:pt x="22874" y="47913"/>
                    <a:pt x="22868" y="47968"/>
                    <a:pt x="22859" y="48023"/>
                  </a:cubicBezTo>
                  <a:cubicBezTo>
                    <a:pt x="22834" y="48159"/>
                    <a:pt x="22738" y="48217"/>
                    <a:pt x="22635" y="48217"/>
                  </a:cubicBezTo>
                  <a:cubicBezTo>
                    <a:pt x="22503" y="48217"/>
                    <a:pt x="22361" y="48122"/>
                    <a:pt x="22342" y="47968"/>
                  </a:cubicBezTo>
                  <a:cubicBezTo>
                    <a:pt x="20938" y="48230"/>
                    <a:pt x="19519" y="48414"/>
                    <a:pt x="18091" y="48519"/>
                  </a:cubicBezTo>
                  <a:cubicBezTo>
                    <a:pt x="18035" y="48610"/>
                    <a:pt x="17939" y="48658"/>
                    <a:pt x="17842" y="48658"/>
                  </a:cubicBezTo>
                  <a:cubicBezTo>
                    <a:pt x="17778" y="48658"/>
                    <a:pt x="17714" y="48637"/>
                    <a:pt x="17660" y="48593"/>
                  </a:cubicBezTo>
                  <a:cubicBezTo>
                    <a:pt x="17632" y="48590"/>
                    <a:pt x="17607" y="48574"/>
                    <a:pt x="17595" y="48550"/>
                  </a:cubicBezTo>
                  <a:cubicBezTo>
                    <a:pt x="17481" y="48556"/>
                    <a:pt x="17364" y="48565"/>
                    <a:pt x="17250" y="48571"/>
                  </a:cubicBezTo>
                  <a:cubicBezTo>
                    <a:pt x="17186" y="48574"/>
                    <a:pt x="17124" y="48578"/>
                    <a:pt x="17060" y="48578"/>
                  </a:cubicBezTo>
                  <a:cubicBezTo>
                    <a:pt x="16959" y="48605"/>
                    <a:pt x="16932" y="48616"/>
                    <a:pt x="16889" y="48616"/>
                  </a:cubicBezTo>
                  <a:cubicBezTo>
                    <a:pt x="16855" y="48616"/>
                    <a:pt x="16809" y="48608"/>
                    <a:pt x="16706" y="48596"/>
                  </a:cubicBezTo>
                  <a:lnTo>
                    <a:pt x="16699" y="48596"/>
                  </a:lnTo>
                  <a:cubicBezTo>
                    <a:pt x="16158" y="48615"/>
                    <a:pt x="15613" y="48627"/>
                    <a:pt x="15069" y="48627"/>
                  </a:cubicBezTo>
                  <a:cubicBezTo>
                    <a:pt x="15007" y="48627"/>
                    <a:pt x="14945" y="48627"/>
                    <a:pt x="14883" y="48627"/>
                  </a:cubicBezTo>
                  <a:cubicBezTo>
                    <a:pt x="14800" y="48658"/>
                    <a:pt x="14720" y="48688"/>
                    <a:pt x="14634" y="48713"/>
                  </a:cubicBezTo>
                  <a:cubicBezTo>
                    <a:pt x="14628" y="48715"/>
                    <a:pt x="14622" y="48715"/>
                    <a:pt x="14616" y="48715"/>
                  </a:cubicBezTo>
                  <a:cubicBezTo>
                    <a:pt x="14570" y="48715"/>
                    <a:pt x="14539" y="48664"/>
                    <a:pt x="14563" y="48621"/>
                  </a:cubicBezTo>
                  <a:cubicBezTo>
                    <a:pt x="14338" y="48614"/>
                    <a:pt x="14114" y="48608"/>
                    <a:pt x="13889" y="48602"/>
                  </a:cubicBezTo>
                  <a:cubicBezTo>
                    <a:pt x="13751" y="48682"/>
                    <a:pt x="13609" y="48759"/>
                    <a:pt x="13458" y="48827"/>
                  </a:cubicBezTo>
                  <a:cubicBezTo>
                    <a:pt x="13448" y="48832"/>
                    <a:pt x="13438" y="48834"/>
                    <a:pt x="13428" y="48834"/>
                  </a:cubicBezTo>
                  <a:cubicBezTo>
                    <a:pt x="13373" y="48834"/>
                    <a:pt x="13326" y="48769"/>
                    <a:pt x="13378" y="48722"/>
                  </a:cubicBezTo>
                  <a:cubicBezTo>
                    <a:pt x="13427" y="48673"/>
                    <a:pt x="13483" y="48633"/>
                    <a:pt x="13535" y="48587"/>
                  </a:cubicBezTo>
                  <a:cubicBezTo>
                    <a:pt x="13249" y="48571"/>
                    <a:pt x="12966" y="48553"/>
                    <a:pt x="12679" y="48531"/>
                  </a:cubicBezTo>
                  <a:cubicBezTo>
                    <a:pt x="12621" y="48568"/>
                    <a:pt x="12562" y="48608"/>
                    <a:pt x="12504" y="48648"/>
                  </a:cubicBezTo>
                  <a:cubicBezTo>
                    <a:pt x="12493" y="48656"/>
                    <a:pt x="12481" y="48659"/>
                    <a:pt x="12470" y="48659"/>
                  </a:cubicBezTo>
                  <a:cubicBezTo>
                    <a:pt x="12418" y="48659"/>
                    <a:pt x="12378" y="48587"/>
                    <a:pt x="12424" y="48544"/>
                  </a:cubicBezTo>
                  <a:cubicBezTo>
                    <a:pt x="12433" y="48531"/>
                    <a:pt x="12445" y="48522"/>
                    <a:pt x="12455" y="48513"/>
                  </a:cubicBezTo>
                  <a:cubicBezTo>
                    <a:pt x="12221" y="48491"/>
                    <a:pt x="11987" y="48470"/>
                    <a:pt x="11753" y="48442"/>
                  </a:cubicBezTo>
                  <a:cubicBezTo>
                    <a:pt x="11704" y="48470"/>
                    <a:pt x="11657" y="48501"/>
                    <a:pt x="11608" y="48528"/>
                  </a:cubicBezTo>
                  <a:cubicBezTo>
                    <a:pt x="11597" y="48534"/>
                    <a:pt x="11585" y="48537"/>
                    <a:pt x="11575" y="48537"/>
                  </a:cubicBezTo>
                  <a:cubicBezTo>
                    <a:pt x="11521" y="48537"/>
                    <a:pt x="11482" y="48470"/>
                    <a:pt x="11528" y="48424"/>
                  </a:cubicBezTo>
                  <a:lnTo>
                    <a:pt x="11540" y="48414"/>
                  </a:lnTo>
                  <a:cubicBezTo>
                    <a:pt x="11316" y="48384"/>
                    <a:pt x="11094" y="48356"/>
                    <a:pt x="10876" y="48322"/>
                  </a:cubicBezTo>
                  <a:cubicBezTo>
                    <a:pt x="10860" y="48331"/>
                    <a:pt x="10848" y="48341"/>
                    <a:pt x="10832" y="48350"/>
                  </a:cubicBezTo>
                  <a:cubicBezTo>
                    <a:pt x="10823" y="48357"/>
                    <a:pt x="10812" y="48361"/>
                    <a:pt x="10802" y="48361"/>
                  </a:cubicBezTo>
                  <a:cubicBezTo>
                    <a:pt x="10771" y="48361"/>
                    <a:pt x="10741" y="48330"/>
                    <a:pt x="10734" y="48297"/>
                  </a:cubicBezTo>
                  <a:cubicBezTo>
                    <a:pt x="10528" y="48264"/>
                    <a:pt x="10322" y="48227"/>
                    <a:pt x="10115" y="48187"/>
                  </a:cubicBezTo>
                  <a:cubicBezTo>
                    <a:pt x="10097" y="48202"/>
                    <a:pt x="10075" y="48217"/>
                    <a:pt x="10057" y="48230"/>
                  </a:cubicBezTo>
                  <a:cubicBezTo>
                    <a:pt x="10044" y="48239"/>
                    <a:pt x="10032" y="48243"/>
                    <a:pt x="10021" y="48243"/>
                  </a:cubicBezTo>
                  <a:cubicBezTo>
                    <a:pt x="9982" y="48243"/>
                    <a:pt x="9955" y="48196"/>
                    <a:pt x="9964" y="48156"/>
                  </a:cubicBezTo>
                  <a:cubicBezTo>
                    <a:pt x="9678" y="48097"/>
                    <a:pt x="9392" y="48033"/>
                    <a:pt x="9109" y="47962"/>
                  </a:cubicBezTo>
                  <a:cubicBezTo>
                    <a:pt x="9066" y="47990"/>
                    <a:pt x="9026" y="48023"/>
                    <a:pt x="8986" y="48051"/>
                  </a:cubicBezTo>
                  <a:cubicBezTo>
                    <a:pt x="8973" y="48059"/>
                    <a:pt x="8961" y="48063"/>
                    <a:pt x="8949" y="48063"/>
                  </a:cubicBezTo>
                  <a:cubicBezTo>
                    <a:pt x="8893" y="48063"/>
                    <a:pt x="8856" y="47976"/>
                    <a:pt x="8915" y="47937"/>
                  </a:cubicBezTo>
                  <a:cubicBezTo>
                    <a:pt x="8924" y="47931"/>
                    <a:pt x="8933" y="47925"/>
                    <a:pt x="8943" y="47919"/>
                  </a:cubicBezTo>
                  <a:cubicBezTo>
                    <a:pt x="8641" y="47842"/>
                    <a:pt x="8342" y="47756"/>
                    <a:pt x="8047" y="47660"/>
                  </a:cubicBezTo>
                  <a:lnTo>
                    <a:pt x="7791" y="47814"/>
                  </a:lnTo>
                  <a:cubicBezTo>
                    <a:pt x="7779" y="47822"/>
                    <a:pt x="7768" y="47825"/>
                    <a:pt x="7757" y="47825"/>
                  </a:cubicBezTo>
                  <a:cubicBezTo>
                    <a:pt x="7699" y="47825"/>
                    <a:pt x="7662" y="47736"/>
                    <a:pt x="7724" y="47700"/>
                  </a:cubicBezTo>
                  <a:cubicBezTo>
                    <a:pt x="7770" y="47669"/>
                    <a:pt x="7816" y="47636"/>
                    <a:pt x="7865" y="47605"/>
                  </a:cubicBezTo>
                  <a:cubicBezTo>
                    <a:pt x="7594" y="47516"/>
                    <a:pt x="7326" y="47417"/>
                    <a:pt x="7059" y="47312"/>
                  </a:cubicBezTo>
                  <a:lnTo>
                    <a:pt x="7016" y="47337"/>
                  </a:lnTo>
                  <a:cubicBezTo>
                    <a:pt x="7005" y="47342"/>
                    <a:pt x="6994" y="47345"/>
                    <a:pt x="6984" y="47345"/>
                  </a:cubicBezTo>
                  <a:cubicBezTo>
                    <a:pt x="6941" y="47345"/>
                    <a:pt x="6906" y="47301"/>
                    <a:pt x="6923" y="47254"/>
                  </a:cubicBezTo>
                  <a:cubicBezTo>
                    <a:pt x="6699" y="47165"/>
                    <a:pt x="6477" y="47069"/>
                    <a:pt x="6255" y="46968"/>
                  </a:cubicBezTo>
                  <a:cubicBezTo>
                    <a:pt x="6123" y="47011"/>
                    <a:pt x="5987" y="47038"/>
                    <a:pt x="5849" y="47048"/>
                  </a:cubicBezTo>
                  <a:cubicBezTo>
                    <a:pt x="5787" y="47048"/>
                    <a:pt x="5760" y="46974"/>
                    <a:pt x="5800" y="46934"/>
                  </a:cubicBezTo>
                  <a:cubicBezTo>
                    <a:pt x="5803" y="46931"/>
                    <a:pt x="5806" y="46928"/>
                    <a:pt x="5809" y="46925"/>
                  </a:cubicBezTo>
                  <a:lnTo>
                    <a:pt x="5806" y="46925"/>
                  </a:lnTo>
                  <a:cubicBezTo>
                    <a:pt x="5797" y="46928"/>
                    <a:pt x="5790" y="46929"/>
                    <a:pt x="5782" y="46929"/>
                  </a:cubicBezTo>
                  <a:cubicBezTo>
                    <a:pt x="5720" y="46929"/>
                    <a:pt x="5700" y="46823"/>
                    <a:pt x="5772" y="46795"/>
                  </a:cubicBezTo>
                  <a:cubicBezTo>
                    <a:pt x="5794" y="46786"/>
                    <a:pt x="5818" y="46774"/>
                    <a:pt x="5843" y="46765"/>
                  </a:cubicBezTo>
                  <a:cubicBezTo>
                    <a:pt x="5744" y="46715"/>
                    <a:pt x="5643" y="46663"/>
                    <a:pt x="5547" y="46611"/>
                  </a:cubicBezTo>
                  <a:cubicBezTo>
                    <a:pt x="5400" y="46694"/>
                    <a:pt x="5258" y="46783"/>
                    <a:pt x="5107" y="46857"/>
                  </a:cubicBezTo>
                  <a:cubicBezTo>
                    <a:pt x="5096" y="46863"/>
                    <a:pt x="5084" y="46866"/>
                    <a:pt x="5074" y="46866"/>
                  </a:cubicBezTo>
                  <a:cubicBezTo>
                    <a:pt x="5020" y="46866"/>
                    <a:pt x="4980" y="46798"/>
                    <a:pt x="5024" y="46752"/>
                  </a:cubicBezTo>
                  <a:cubicBezTo>
                    <a:pt x="5116" y="46657"/>
                    <a:pt x="5215" y="46571"/>
                    <a:pt x="5307" y="46475"/>
                  </a:cubicBezTo>
                  <a:cubicBezTo>
                    <a:pt x="5199" y="46417"/>
                    <a:pt x="5092" y="46361"/>
                    <a:pt x="4987" y="46300"/>
                  </a:cubicBezTo>
                  <a:cubicBezTo>
                    <a:pt x="4978" y="46294"/>
                    <a:pt x="4972" y="46287"/>
                    <a:pt x="4966" y="46284"/>
                  </a:cubicBezTo>
                  <a:lnTo>
                    <a:pt x="4947" y="46287"/>
                  </a:lnTo>
                  <a:cubicBezTo>
                    <a:pt x="4953" y="46340"/>
                    <a:pt x="4959" y="46389"/>
                    <a:pt x="4962" y="46438"/>
                  </a:cubicBezTo>
                  <a:cubicBezTo>
                    <a:pt x="4981" y="46610"/>
                    <a:pt x="4857" y="46696"/>
                    <a:pt x="4723" y="46696"/>
                  </a:cubicBezTo>
                  <a:cubicBezTo>
                    <a:pt x="4588" y="46696"/>
                    <a:pt x="4444" y="46609"/>
                    <a:pt x="4424" y="46438"/>
                  </a:cubicBezTo>
                  <a:cubicBezTo>
                    <a:pt x="4405" y="46260"/>
                    <a:pt x="4390" y="46081"/>
                    <a:pt x="4371" y="45900"/>
                  </a:cubicBezTo>
                  <a:cubicBezTo>
                    <a:pt x="3045" y="44970"/>
                    <a:pt x="1961" y="43714"/>
                    <a:pt x="1330" y="42206"/>
                  </a:cubicBezTo>
                  <a:cubicBezTo>
                    <a:pt x="447" y="40088"/>
                    <a:pt x="779" y="37847"/>
                    <a:pt x="1075" y="35643"/>
                  </a:cubicBezTo>
                  <a:cubicBezTo>
                    <a:pt x="1444" y="32882"/>
                    <a:pt x="1321" y="30136"/>
                    <a:pt x="1497" y="27363"/>
                  </a:cubicBezTo>
                  <a:cubicBezTo>
                    <a:pt x="1583" y="26015"/>
                    <a:pt x="1829" y="24679"/>
                    <a:pt x="1903" y="23334"/>
                  </a:cubicBezTo>
                  <a:cubicBezTo>
                    <a:pt x="1977" y="22044"/>
                    <a:pt x="1857" y="20754"/>
                    <a:pt x="1678" y="19480"/>
                  </a:cubicBezTo>
                  <a:cubicBezTo>
                    <a:pt x="1293" y="16737"/>
                    <a:pt x="530" y="14155"/>
                    <a:pt x="1041" y="11369"/>
                  </a:cubicBezTo>
                  <a:cubicBezTo>
                    <a:pt x="1518" y="8762"/>
                    <a:pt x="3073" y="6518"/>
                    <a:pt x="5046" y="4803"/>
                  </a:cubicBezTo>
                  <a:cubicBezTo>
                    <a:pt x="7013" y="3098"/>
                    <a:pt x="9435" y="2147"/>
                    <a:pt x="11981" y="1722"/>
                  </a:cubicBezTo>
                  <a:cubicBezTo>
                    <a:pt x="13504" y="1467"/>
                    <a:pt x="15065" y="1436"/>
                    <a:pt x="16604" y="1294"/>
                  </a:cubicBezTo>
                  <a:cubicBezTo>
                    <a:pt x="17989" y="1165"/>
                    <a:pt x="19282" y="823"/>
                    <a:pt x="20633" y="525"/>
                  </a:cubicBezTo>
                  <a:cubicBezTo>
                    <a:pt x="20639" y="525"/>
                    <a:pt x="20642" y="519"/>
                    <a:pt x="20649" y="516"/>
                  </a:cubicBezTo>
                  <a:cubicBezTo>
                    <a:pt x="20941" y="433"/>
                    <a:pt x="20838" y="0"/>
                    <a:pt x="20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4617850" y="7003825"/>
              <a:ext cx="30725" cy="11575"/>
            </a:xfrm>
            <a:custGeom>
              <a:avLst/>
              <a:gdLst/>
              <a:ahLst/>
              <a:cxnLst/>
              <a:rect l="l" t="t" r="r" b="b"/>
              <a:pathLst>
                <a:path w="1229" h="463" extrusionOk="0">
                  <a:moveTo>
                    <a:pt x="1035" y="1"/>
                  </a:moveTo>
                  <a:cubicBezTo>
                    <a:pt x="994" y="1"/>
                    <a:pt x="953" y="10"/>
                    <a:pt x="915" y="29"/>
                  </a:cubicBezTo>
                  <a:cubicBezTo>
                    <a:pt x="613" y="177"/>
                    <a:pt x="309" y="321"/>
                    <a:pt x="1" y="463"/>
                  </a:cubicBezTo>
                  <a:cubicBezTo>
                    <a:pt x="413" y="343"/>
                    <a:pt x="823" y="217"/>
                    <a:pt x="1229" y="84"/>
                  </a:cubicBezTo>
                  <a:cubicBezTo>
                    <a:pt x="1178" y="29"/>
                    <a:pt x="110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3950400" y="7057625"/>
              <a:ext cx="3225" cy="2425"/>
            </a:xfrm>
            <a:custGeom>
              <a:avLst/>
              <a:gdLst/>
              <a:ahLst/>
              <a:cxnLst/>
              <a:rect l="l" t="t" r="r" b="b"/>
              <a:pathLst>
                <a:path w="129" h="97" extrusionOk="0">
                  <a:moveTo>
                    <a:pt x="82" y="1"/>
                  </a:moveTo>
                  <a:cubicBezTo>
                    <a:pt x="18" y="70"/>
                    <a:pt x="1" y="97"/>
                    <a:pt x="14" y="97"/>
                  </a:cubicBezTo>
                  <a:cubicBezTo>
                    <a:pt x="27" y="97"/>
                    <a:pt x="71" y="69"/>
                    <a:pt x="128" y="29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3805000" y="6997925"/>
              <a:ext cx="76375" cy="103100"/>
            </a:xfrm>
            <a:custGeom>
              <a:avLst/>
              <a:gdLst/>
              <a:ahLst/>
              <a:cxnLst/>
              <a:rect l="l" t="t" r="r" b="b"/>
              <a:pathLst>
                <a:path w="3055" h="4124" extrusionOk="0">
                  <a:moveTo>
                    <a:pt x="2787" y="0"/>
                  </a:moveTo>
                  <a:cubicBezTo>
                    <a:pt x="2653" y="0"/>
                    <a:pt x="2517" y="86"/>
                    <a:pt x="2512" y="259"/>
                  </a:cubicBezTo>
                  <a:cubicBezTo>
                    <a:pt x="2512" y="274"/>
                    <a:pt x="2512" y="296"/>
                    <a:pt x="2509" y="311"/>
                  </a:cubicBezTo>
                  <a:cubicBezTo>
                    <a:pt x="2474" y="1324"/>
                    <a:pt x="1946" y="3597"/>
                    <a:pt x="666" y="3597"/>
                  </a:cubicBezTo>
                  <a:cubicBezTo>
                    <a:pt x="604" y="3597"/>
                    <a:pt x="540" y="3591"/>
                    <a:pt x="475" y="3580"/>
                  </a:cubicBezTo>
                  <a:lnTo>
                    <a:pt x="465" y="3580"/>
                  </a:lnTo>
                  <a:cubicBezTo>
                    <a:pt x="447" y="3577"/>
                    <a:pt x="430" y="3576"/>
                    <a:pt x="413" y="3576"/>
                  </a:cubicBezTo>
                  <a:cubicBezTo>
                    <a:pt x="113" y="3576"/>
                    <a:pt x="0" y="4042"/>
                    <a:pt x="324" y="4097"/>
                  </a:cubicBezTo>
                  <a:cubicBezTo>
                    <a:pt x="419" y="4115"/>
                    <a:pt x="516" y="4123"/>
                    <a:pt x="613" y="4123"/>
                  </a:cubicBezTo>
                  <a:cubicBezTo>
                    <a:pt x="790" y="4123"/>
                    <a:pt x="967" y="4095"/>
                    <a:pt x="1136" y="4039"/>
                  </a:cubicBezTo>
                  <a:cubicBezTo>
                    <a:pt x="2251" y="3666"/>
                    <a:pt x="2829" y="2103"/>
                    <a:pt x="2999" y="887"/>
                  </a:cubicBezTo>
                  <a:cubicBezTo>
                    <a:pt x="3026" y="681"/>
                    <a:pt x="3045" y="468"/>
                    <a:pt x="3051" y="259"/>
                  </a:cubicBezTo>
                  <a:cubicBezTo>
                    <a:pt x="3054" y="86"/>
                    <a:pt x="2922" y="0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3922025" y="6824925"/>
              <a:ext cx="1350" cy="1225"/>
            </a:xfrm>
            <a:custGeom>
              <a:avLst/>
              <a:gdLst/>
              <a:ahLst/>
              <a:cxnLst/>
              <a:rect l="l" t="t" r="r" b="b"/>
              <a:pathLst>
                <a:path w="54" h="49" extrusionOk="0">
                  <a:moveTo>
                    <a:pt x="54" y="1"/>
                  </a:moveTo>
                  <a:cubicBezTo>
                    <a:pt x="41" y="13"/>
                    <a:pt x="26" y="22"/>
                    <a:pt x="14" y="34"/>
                  </a:cubicBezTo>
                  <a:cubicBezTo>
                    <a:pt x="4" y="44"/>
                    <a:pt x="0" y="49"/>
                    <a:pt x="2" y="49"/>
                  </a:cubicBezTo>
                  <a:cubicBezTo>
                    <a:pt x="4" y="49"/>
                    <a:pt x="24" y="34"/>
                    <a:pt x="54" y="10"/>
                  </a:cubicBezTo>
                  <a:cubicBezTo>
                    <a:pt x="54" y="7"/>
                    <a:pt x="54" y="4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3919675" y="6630850"/>
              <a:ext cx="1250" cy="1925"/>
            </a:xfrm>
            <a:custGeom>
              <a:avLst/>
              <a:gdLst/>
              <a:ahLst/>
              <a:cxnLst/>
              <a:rect l="l" t="t" r="r" b="b"/>
              <a:pathLst>
                <a:path w="50" h="77" extrusionOk="0">
                  <a:moveTo>
                    <a:pt x="49" y="1"/>
                  </a:moveTo>
                  <a:cubicBezTo>
                    <a:pt x="14" y="48"/>
                    <a:pt x="0" y="77"/>
                    <a:pt x="21" y="77"/>
                  </a:cubicBezTo>
                  <a:cubicBezTo>
                    <a:pt x="27" y="77"/>
                    <a:pt x="36" y="74"/>
                    <a:pt x="49" y="68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3918500" y="6799300"/>
              <a:ext cx="3800" cy="2725"/>
            </a:xfrm>
            <a:custGeom>
              <a:avLst/>
              <a:gdLst/>
              <a:ahLst/>
              <a:cxnLst/>
              <a:rect l="l" t="t" r="r" b="b"/>
              <a:pathLst>
                <a:path w="152" h="109" extrusionOk="0">
                  <a:moveTo>
                    <a:pt x="152" y="1"/>
                  </a:moveTo>
                  <a:cubicBezTo>
                    <a:pt x="99" y="38"/>
                    <a:pt x="50" y="78"/>
                    <a:pt x="1" y="108"/>
                  </a:cubicBezTo>
                  <a:cubicBezTo>
                    <a:pt x="53" y="78"/>
                    <a:pt x="99" y="41"/>
                    <a:pt x="152" y="7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3918050" y="6664550"/>
              <a:ext cx="2400" cy="4175"/>
            </a:xfrm>
            <a:custGeom>
              <a:avLst/>
              <a:gdLst/>
              <a:ahLst/>
              <a:cxnLst/>
              <a:rect l="l" t="t" r="r" b="b"/>
              <a:pathLst>
                <a:path w="96" h="167" extrusionOk="0">
                  <a:moveTo>
                    <a:pt x="96" y="1"/>
                  </a:moveTo>
                  <a:cubicBezTo>
                    <a:pt x="59" y="52"/>
                    <a:pt x="29" y="107"/>
                    <a:pt x="2" y="164"/>
                  </a:cubicBezTo>
                  <a:lnTo>
                    <a:pt x="2" y="164"/>
                  </a:lnTo>
                  <a:cubicBezTo>
                    <a:pt x="26" y="113"/>
                    <a:pt x="59" y="68"/>
                    <a:pt x="96" y="25"/>
                  </a:cubicBezTo>
                  <a:lnTo>
                    <a:pt x="96" y="1"/>
                  </a:lnTo>
                  <a:close/>
                  <a:moveTo>
                    <a:pt x="2" y="164"/>
                  </a:moveTo>
                  <a:cubicBezTo>
                    <a:pt x="1" y="165"/>
                    <a:pt x="1" y="166"/>
                    <a:pt x="0" y="167"/>
                  </a:cubicBezTo>
                  <a:cubicBezTo>
                    <a:pt x="1" y="166"/>
                    <a:pt x="1" y="165"/>
                    <a:pt x="2" y="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4302900" y="6039375"/>
              <a:ext cx="253725" cy="86450"/>
            </a:xfrm>
            <a:custGeom>
              <a:avLst/>
              <a:gdLst/>
              <a:ahLst/>
              <a:cxnLst/>
              <a:rect l="l" t="t" r="r" b="b"/>
              <a:pathLst>
                <a:path w="10149" h="3458" extrusionOk="0">
                  <a:moveTo>
                    <a:pt x="1327" y="1"/>
                  </a:moveTo>
                  <a:cubicBezTo>
                    <a:pt x="891" y="1"/>
                    <a:pt x="455" y="25"/>
                    <a:pt x="22" y="72"/>
                  </a:cubicBezTo>
                  <a:cubicBezTo>
                    <a:pt x="37" y="180"/>
                    <a:pt x="28" y="290"/>
                    <a:pt x="0" y="395"/>
                  </a:cubicBezTo>
                  <a:cubicBezTo>
                    <a:pt x="37" y="475"/>
                    <a:pt x="65" y="561"/>
                    <a:pt x="86" y="647"/>
                  </a:cubicBezTo>
                  <a:cubicBezTo>
                    <a:pt x="172" y="635"/>
                    <a:pt x="259" y="623"/>
                    <a:pt x="348" y="614"/>
                  </a:cubicBezTo>
                  <a:cubicBezTo>
                    <a:pt x="345" y="604"/>
                    <a:pt x="345" y="604"/>
                    <a:pt x="342" y="601"/>
                  </a:cubicBezTo>
                  <a:cubicBezTo>
                    <a:pt x="342" y="598"/>
                    <a:pt x="339" y="592"/>
                    <a:pt x="332" y="577"/>
                  </a:cubicBezTo>
                  <a:cubicBezTo>
                    <a:pt x="268" y="444"/>
                    <a:pt x="292" y="287"/>
                    <a:pt x="428" y="210"/>
                  </a:cubicBezTo>
                  <a:cubicBezTo>
                    <a:pt x="467" y="187"/>
                    <a:pt x="515" y="175"/>
                    <a:pt x="563" y="175"/>
                  </a:cubicBezTo>
                  <a:cubicBezTo>
                    <a:pt x="657" y="175"/>
                    <a:pt x="753" y="220"/>
                    <a:pt x="794" y="306"/>
                  </a:cubicBezTo>
                  <a:cubicBezTo>
                    <a:pt x="825" y="370"/>
                    <a:pt x="853" y="432"/>
                    <a:pt x="874" y="500"/>
                  </a:cubicBezTo>
                  <a:cubicBezTo>
                    <a:pt x="880" y="521"/>
                    <a:pt x="890" y="543"/>
                    <a:pt x="896" y="564"/>
                  </a:cubicBezTo>
                  <a:cubicBezTo>
                    <a:pt x="957" y="561"/>
                    <a:pt x="1019" y="561"/>
                    <a:pt x="1077" y="558"/>
                  </a:cubicBezTo>
                  <a:cubicBezTo>
                    <a:pt x="904" y="359"/>
                    <a:pt x="1079" y="111"/>
                    <a:pt x="1280" y="111"/>
                  </a:cubicBezTo>
                  <a:cubicBezTo>
                    <a:pt x="1344" y="111"/>
                    <a:pt x="1410" y="136"/>
                    <a:pt x="1468" y="195"/>
                  </a:cubicBezTo>
                  <a:cubicBezTo>
                    <a:pt x="1561" y="293"/>
                    <a:pt x="1619" y="417"/>
                    <a:pt x="1638" y="552"/>
                  </a:cubicBezTo>
                  <a:cubicBezTo>
                    <a:pt x="1690" y="552"/>
                    <a:pt x="1745" y="552"/>
                    <a:pt x="1798" y="555"/>
                  </a:cubicBezTo>
                  <a:cubicBezTo>
                    <a:pt x="1770" y="444"/>
                    <a:pt x="1819" y="327"/>
                    <a:pt x="1918" y="272"/>
                  </a:cubicBezTo>
                  <a:cubicBezTo>
                    <a:pt x="1958" y="249"/>
                    <a:pt x="2006" y="237"/>
                    <a:pt x="2055" y="237"/>
                  </a:cubicBezTo>
                  <a:cubicBezTo>
                    <a:pt x="2150" y="237"/>
                    <a:pt x="2247" y="280"/>
                    <a:pt x="2287" y="367"/>
                  </a:cubicBezTo>
                  <a:cubicBezTo>
                    <a:pt x="2318" y="438"/>
                    <a:pt x="2339" y="512"/>
                    <a:pt x="2355" y="586"/>
                  </a:cubicBezTo>
                  <a:cubicBezTo>
                    <a:pt x="2475" y="598"/>
                    <a:pt x="2592" y="614"/>
                    <a:pt x="2709" y="626"/>
                  </a:cubicBezTo>
                  <a:cubicBezTo>
                    <a:pt x="2718" y="558"/>
                    <a:pt x="2730" y="494"/>
                    <a:pt x="2752" y="432"/>
                  </a:cubicBezTo>
                  <a:cubicBezTo>
                    <a:pt x="2792" y="301"/>
                    <a:pt x="2899" y="244"/>
                    <a:pt x="3006" y="244"/>
                  </a:cubicBezTo>
                  <a:cubicBezTo>
                    <a:pt x="3167" y="244"/>
                    <a:pt x="3330" y="374"/>
                    <a:pt x="3269" y="574"/>
                  </a:cubicBezTo>
                  <a:cubicBezTo>
                    <a:pt x="3257" y="617"/>
                    <a:pt x="3247" y="660"/>
                    <a:pt x="3247" y="706"/>
                  </a:cubicBezTo>
                  <a:cubicBezTo>
                    <a:pt x="3364" y="727"/>
                    <a:pt x="3481" y="752"/>
                    <a:pt x="3598" y="777"/>
                  </a:cubicBezTo>
                  <a:cubicBezTo>
                    <a:pt x="3620" y="694"/>
                    <a:pt x="3660" y="617"/>
                    <a:pt x="3715" y="552"/>
                  </a:cubicBezTo>
                  <a:cubicBezTo>
                    <a:pt x="3761" y="497"/>
                    <a:pt x="3829" y="472"/>
                    <a:pt x="3897" y="472"/>
                  </a:cubicBezTo>
                  <a:cubicBezTo>
                    <a:pt x="3970" y="472"/>
                    <a:pt x="4044" y="501"/>
                    <a:pt x="4094" y="552"/>
                  </a:cubicBezTo>
                  <a:cubicBezTo>
                    <a:pt x="4192" y="647"/>
                    <a:pt x="4186" y="783"/>
                    <a:pt x="4119" y="891"/>
                  </a:cubicBezTo>
                  <a:cubicBezTo>
                    <a:pt x="4119" y="894"/>
                    <a:pt x="4119" y="897"/>
                    <a:pt x="4119" y="900"/>
                  </a:cubicBezTo>
                  <a:lnTo>
                    <a:pt x="4202" y="921"/>
                  </a:lnTo>
                  <a:cubicBezTo>
                    <a:pt x="4248" y="832"/>
                    <a:pt x="4340" y="774"/>
                    <a:pt x="4442" y="768"/>
                  </a:cubicBezTo>
                  <a:cubicBezTo>
                    <a:pt x="4596" y="768"/>
                    <a:pt x="4700" y="891"/>
                    <a:pt x="4713" y="1038"/>
                  </a:cubicBezTo>
                  <a:cubicBezTo>
                    <a:pt x="4710" y="1009"/>
                    <a:pt x="4710" y="999"/>
                    <a:pt x="4710" y="999"/>
                  </a:cubicBezTo>
                  <a:lnTo>
                    <a:pt x="4710" y="999"/>
                  </a:lnTo>
                  <a:cubicBezTo>
                    <a:pt x="4711" y="999"/>
                    <a:pt x="4715" y="1031"/>
                    <a:pt x="4719" y="1045"/>
                  </a:cubicBezTo>
                  <a:cubicBezTo>
                    <a:pt x="4722" y="1057"/>
                    <a:pt x="4725" y="1069"/>
                    <a:pt x="4728" y="1081"/>
                  </a:cubicBezTo>
                  <a:cubicBezTo>
                    <a:pt x="4808" y="1109"/>
                    <a:pt x="4888" y="1134"/>
                    <a:pt x="4968" y="1162"/>
                  </a:cubicBezTo>
                  <a:cubicBezTo>
                    <a:pt x="4983" y="1040"/>
                    <a:pt x="5088" y="949"/>
                    <a:pt x="5211" y="949"/>
                  </a:cubicBezTo>
                  <a:cubicBezTo>
                    <a:pt x="5213" y="949"/>
                    <a:pt x="5215" y="949"/>
                    <a:pt x="5217" y="949"/>
                  </a:cubicBezTo>
                  <a:cubicBezTo>
                    <a:pt x="5448" y="949"/>
                    <a:pt x="5522" y="1180"/>
                    <a:pt x="5448" y="1340"/>
                  </a:cubicBezTo>
                  <a:cubicBezTo>
                    <a:pt x="5919" y="1528"/>
                    <a:pt x="6381" y="1740"/>
                    <a:pt x="6830" y="1974"/>
                  </a:cubicBezTo>
                  <a:cubicBezTo>
                    <a:pt x="7979" y="2387"/>
                    <a:pt x="9108" y="2858"/>
                    <a:pt x="10149" y="3458"/>
                  </a:cubicBezTo>
                  <a:cubicBezTo>
                    <a:pt x="7717" y="1639"/>
                    <a:pt x="5048" y="186"/>
                    <a:pt x="1927" y="16"/>
                  </a:cubicBezTo>
                  <a:cubicBezTo>
                    <a:pt x="1727" y="6"/>
                    <a:pt x="1527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4547975" y="6136200"/>
              <a:ext cx="67300" cy="54500"/>
            </a:xfrm>
            <a:custGeom>
              <a:avLst/>
              <a:gdLst/>
              <a:ahLst/>
              <a:cxnLst/>
              <a:rect l="l" t="t" r="r" b="b"/>
              <a:pathLst>
                <a:path w="2692" h="2180" extrusionOk="0">
                  <a:moveTo>
                    <a:pt x="1" y="0"/>
                  </a:moveTo>
                  <a:lnTo>
                    <a:pt x="1" y="0"/>
                  </a:lnTo>
                  <a:cubicBezTo>
                    <a:pt x="934" y="693"/>
                    <a:pt x="1826" y="1438"/>
                    <a:pt x="2691" y="2180"/>
                  </a:cubicBezTo>
                  <a:cubicBezTo>
                    <a:pt x="1934" y="1275"/>
                    <a:pt x="1010" y="5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3915150" y="6605375"/>
              <a:ext cx="6375" cy="7800"/>
            </a:xfrm>
            <a:custGeom>
              <a:avLst/>
              <a:gdLst/>
              <a:ahLst/>
              <a:cxnLst/>
              <a:rect l="l" t="t" r="r" b="b"/>
              <a:pathLst>
                <a:path w="255" h="312" extrusionOk="0">
                  <a:moveTo>
                    <a:pt x="255" y="1"/>
                  </a:moveTo>
                  <a:lnTo>
                    <a:pt x="255" y="1"/>
                  </a:lnTo>
                  <a:cubicBezTo>
                    <a:pt x="61" y="227"/>
                    <a:pt x="0" y="311"/>
                    <a:pt x="17" y="311"/>
                  </a:cubicBezTo>
                  <a:cubicBezTo>
                    <a:pt x="35" y="311"/>
                    <a:pt x="132" y="225"/>
                    <a:pt x="252" y="112"/>
                  </a:cubicBezTo>
                  <a:cubicBezTo>
                    <a:pt x="252" y="72"/>
                    <a:pt x="252" y="38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3919050" y="6689325"/>
              <a:ext cx="1175" cy="875"/>
            </a:xfrm>
            <a:custGeom>
              <a:avLst/>
              <a:gdLst/>
              <a:ahLst/>
              <a:cxnLst/>
              <a:rect l="l" t="t" r="r" b="b"/>
              <a:pathLst>
                <a:path w="47" h="35" extrusionOk="0">
                  <a:moveTo>
                    <a:pt x="0" y="35"/>
                  </a:moveTo>
                  <a:cubicBezTo>
                    <a:pt x="16" y="26"/>
                    <a:pt x="31" y="13"/>
                    <a:pt x="46" y="1"/>
                  </a:cubicBezTo>
                  <a:lnTo>
                    <a:pt x="46" y="1"/>
                  </a:lnTo>
                  <a:cubicBezTo>
                    <a:pt x="31" y="13"/>
                    <a:pt x="16" y="26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3917350" y="6706650"/>
              <a:ext cx="3025" cy="3775"/>
            </a:xfrm>
            <a:custGeom>
              <a:avLst/>
              <a:gdLst/>
              <a:ahLst/>
              <a:cxnLst/>
              <a:rect l="l" t="t" r="r" b="b"/>
              <a:pathLst>
                <a:path w="121" h="151" extrusionOk="0">
                  <a:moveTo>
                    <a:pt x="121" y="1"/>
                  </a:moveTo>
                  <a:cubicBezTo>
                    <a:pt x="50" y="85"/>
                    <a:pt x="1" y="150"/>
                    <a:pt x="18" y="150"/>
                  </a:cubicBezTo>
                  <a:cubicBezTo>
                    <a:pt x="28" y="150"/>
                    <a:pt x="59" y="129"/>
                    <a:pt x="121" y="77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3914300" y="6750900"/>
              <a:ext cx="6700" cy="8325"/>
            </a:xfrm>
            <a:custGeom>
              <a:avLst/>
              <a:gdLst/>
              <a:ahLst/>
              <a:cxnLst/>
              <a:rect l="l" t="t" r="r" b="b"/>
              <a:pathLst>
                <a:path w="268" h="333" extrusionOk="0">
                  <a:moveTo>
                    <a:pt x="264" y="0"/>
                  </a:moveTo>
                  <a:cubicBezTo>
                    <a:pt x="130" y="161"/>
                    <a:pt x="1" y="332"/>
                    <a:pt x="53" y="332"/>
                  </a:cubicBezTo>
                  <a:cubicBezTo>
                    <a:pt x="74" y="332"/>
                    <a:pt x="124" y="304"/>
                    <a:pt x="215" y="237"/>
                  </a:cubicBezTo>
                  <a:cubicBezTo>
                    <a:pt x="233" y="222"/>
                    <a:pt x="249" y="207"/>
                    <a:pt x="267" y="194"/>
                  </a:cubicBezTo>
                  <a:cubicBezTo>
                    <a:pt x="267" y="130"/>
                    <a:pt x="264" y="65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3918450" y="6722650"/>
              <a:ext cx="2000" cy="2275"/>
            </a:xfrm>
            <a:custGeom>
              <a:avLst/>
              <a:gdLst/>
              <a:ahLst/>
              <a:cxnLst/>
              <a:rect l="l" t="t" r="r" b="b"/>
              <a:pathLst>
                <a:path w="80" h="91" extrusionOk="0">
                  <a:moveTo>
                    <a:pt x="80" y="1"/>
                  </a:moveTo>
                  <a:cubicBezTo>
                    <a:pt x="33" y="51"/>
                    <a:pt x="0" y="91"/>
                    <a:pt x="14" y="91"/>
                  </a:cubicBezTo>
                  <a:cubicBezTo>
                    <a:pt x="21" y="91"/>
                    <a:pt x="41" y="80"/>
                    <a:pt x="80" y="53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3918575" y="6578750"/>
              <a:ext cx="3875" cy="3250"/>
            </a:xfrm>
            <a:custGeom>
              <a:avLst/>
              <a:gdLst/>
              <a:ahLst/>
              <a:cxnLst/>
              <a:rect l="l" t="t" r="r" b="b"/>
              <a:pathLst>
                <a:path w="155" h="130" extrusionOk="0">
                  <a:moveTo>
                    <a:pt x="155" y="1"/>
                  </a:moveTo>
                  <a:cubicBezTo>
                    <a:pt x="102" y="47"/>
                    <a:pt x="50" y="93"/>
                    <a:pt x="1" y="130"/>
                  </a:cubicBezTo>
                  <a:cubicBezTo>
                    <a:pt x="53" y="93"/>
                    <a:pt x="99" y="47"/>
                    <a:pt x="155" y="7"/>
                  </a:cubicBezTo>
                  <a:cubicBezTo>
                    <a:pt x="155" y="4"/>
                    <a:pt x="155" y="4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4624625" y="6181125"/>
              <a:ext cx="17500" cy="21425"/>
            </a:xfrm>
            <a:custGeom>
              <a:avLst/>
              <a:gdLst/>
              <a:ahLst/>
              <a:cxnLst/>
              <a:rect l="l" t="t" r="r" b="b"/>
              <a:pathLst>
                <a:path w="700" h="857" extrusionOk="0">
                  <a:moveTo>
                    <a:pt x="1" y="1"/>
                  </a:moveTo>
                  <a:lnTo>
                    <a:pt x="1" y="1"/>
                  </a:lnTo>
                  <a:cubicBezTo>
                    <a:pt x="232" y="272"/>
                    <a:pt x="444" y="558"/>
                    <a:pt x="638" y="857"/>
                  </a:cubicBezTo>
                  <a:cubicBezTo>
                    <a:pt x="678" y="811"/>
                    <a:pt x="699" y="749"/>
                    <a:pt x="693" y="684"/>
                  </a:cubicBezTo>
                  <a:cubicBezTo>
                    <a:pt x="690" y="632"/>
                    <a:pt x="666" y="583"/>
                    <a:pt x="626" y="546"/>
                  </a:cubicBezTo>
                  <a:cubicBezTo>
                    <a:pt x="622" y="540"/>
                    <a:pt x="619" y="533"/>
                    <a:pt x="610" y="527"/>
                  </a:cubicBezTo>
                  <a:cubicBezTo>
                    <a:pt x="410" y="352"/>
                    <a:pt x="207" y="17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3902275" y="6042775"/>
              <a:ext cx="389700" cy="1018675"/>
            </a:xfrm>
            <a:custGeom>
              <a:avLst/>
              <a:gdLst/>
              <a:ahLst/>
              <a:cxnLst/>
              <a:rect l="l" t="t" r="r" b="b"/>
              <a:pathLst>
                <a:path w="15588" h="40747" extrusionOk="0">
                  <a:moveTo>
                    <a:pt x="15499" y="0"/>
                  </a:moveTo>
                  <a:lnTo>
                    <a:pt x="15499" y="0"/>
                  </a:lnTo>
                  <a:cubicBezTo>
                    <a:pt x="15262" y="37"/>
                    <a:pt x="15025" y="77"/>
                    <a:pt x="14788" y="127"/>
                  </a:cubicBezTo>
                  <a:cubicBezTo>
                    <a:pt x="14751" y="164"/>
                    <a:pt x="14720" y="207"/>
                    <a:pt x="14701" y="256"/>
                  </a:cubicBezTo>
                  <a:cubicBezTo>
                    <a:pt x="14650" y="380"/>
                    <a:pt x="14541" y="433"/>
                    <a:pt x="14434" y="433"/>
                  </a:cubicBezTo>
                  <a:cubicBezTo>
                    <a:pt x="14318" y="433"/>
                    <a:pt x="14206" y="370"/>
                    <a:pt x="14175" y="265"/>
                  </a:cubicBezTo>
                  <a:cubicBezTo>
                    <a:pt x="10906" y="1069"/>
                    <a:pt x="7773" y="2992"/>
                    <a:pt x="5504" y="5224"/>
                  </a:cubicBezTo>
                  <a:cubicBezTo>
                    <a:pt x="2109" y="8558"/>
                    <a:pt x="930" y="13316"/>
                    <a:pt x="517" y="17900"/>
                  </a:cubicBezTo>
                  <a:cubicBezTo>
                    <a:pt x="0" y="23693"/>
                    <a:pt x="114" y="29529"/>
                    <a:pt x="539" y="35325"/>
                  </a:cubicBezTo>
                  <a:cubicBezTo>
                    <a:pt x="653" y="36870"/>
                    <a:pt x="797" y="38412"/>
                    <a:pt x="958" y="39952"/>
                  </a:cubicBezTo>
                  <a:cubicBezTo>
                    <a:pt x="976" y="40130"/>
                    <a:pt x="991" y="40312"/>
                    <a:pt x="1010" y="40490"/>
                  </a:cubicBezTo>
                  <a:cubicBezTo>
                    <a:pt x="1028" y="40660"/>
                    <a:pt x="1173" y="40746"/>
                    <a:pt x="1308" y="40746"/>
                  </a:cubicBezTo>
                  <a:cubicBezTo>
                    <a:pt x="1441" y="40746"/>
                    <a:pt x="1565" y="40662"/>
                    <a:pt x="1549" y="40490"/>
                  </a:cubicBezTo>
                  <a:cubicBezTo>
                    <a:pt x="1542" y="40438"/>
                    <a:pt x="1539" y="40389"/>
                    <a:pt x="1533" y="40336"/>
                  </a:cubicBezTo>
                  <a:cubicBezTo>
                    <a:pt x="1481" y="40355"/>
                    <a:pt x="1429" y="40367"/>
                    <a:pt x="1376" y="40376"/>
                  </a:cubicBezTo>
                  <a:cubicBezTo>
                    <a:pt x="1371" y="40378"/>
                    <a:pt x="1366" y="40378"/>
                    <a:pt x="1361" y="40378"/>
                  </a:cubicBezTo>
                  <a:cubicBezTo>
                    <a:pt x="1316" y="40378"/>
                    <a:pt x="1280" y="40329"/>
                    <a:pt x="1299" y="40284"/>
                  </a:cubicBezTo>
                  <a:cubicBezTo>
                    <a:pt x="1358" y="40179"/>
                    <a:pt x="1425" y="40078"/>
                    <a:pt x="1496" y="39979"/>
                  </a:cubicBezTo>
                  <a:cubicBezTo>
                    <a:pt x="1496" y="39967"/>
                    <a:pt x="1493" y="39958"/>
                    <a:pt x="1493" y="39945"/>
                  </a:cubicBezTo>
                  <a:cubicBezTo>
                    <a:pt x="1441" y="39982"/>
                    <a:pt x="1395" y="40025"/>
                    <a:pt x="1345" y="40065"/>
                  </a:cubicBezTo>
                  <a:cubicBezTo>
                    <a:pt x="1331" y="40077"/>
                    <a:pt x="1314" y="40082"/>
                    <a:pt x="1299" y="40082"/>
                  </a:cubicBezTo>
                  <a:cubicBezTo>
                    <a:pt x="1251" y="40082"/>
                    <a:pt x="1208" y="40036"/>
                    <a:pt x="1241" y="39985"/>
                  </a:cubicBezTo>
                  <a:cubicBezTo>
                    <a:pt x="1308" y="39872"/>
                    <a:pt x="1382" y="39764"/>
                    <a:pt x="1462" y="39656"/>
                  </a:cubicBezTo>
                  <a:cubicBezTo>
                    <a:pt x="1435" y="39361"/>
                    <a:pt x="1404" y="39065"/>
                    <a:pt x="1373" y="38766"/>
                  </a:cubicBezTo>
                  <a:cubicBezTo>
                    <a:pt x="1339" y="38785"/>
                    <a:pt x="1308" y="38806"/>
                    <a:pt x="1272" y="38825"/>
                  </a:cubicBezTo>
                  <a:cubicBezTo>
                    <a:pt x="1260" y="38831"/>
                    <a:pt x="1249" y="38834"/>
                    <a:pt x="1239" y="38834"/>
                  </a:cubicBezTo>
                  <a:cubicBezTo>
                    <a:pt x="1185" y="38834"/>
                    <a:pt x="1145" y="38764"/>
                    <a:pt x="1191" y="38717"/>
                  </a:cubicBezTo>
                  <a:cubicBezTo>
                    <a:pt x="1244" y="38659"/>
                    <a:pt x="1299" y="38603"/>
                    <a:pt x="1352" y="38545"/>
                  </a:cubicBezTo>
                  <a:cubicBezTo>
                    <a:pt x="1318" y="38166"/>
                    <a:pt x="1284" y="37788"/>
                    <a:pt x="1253" y="37409"/>
                  </a:cubicBezTo>
                  <a:cubicBezTo>
                    <a:pt x="1213" y="37424"/>
                    <a:pt x="1179" y="37446"/>
                    <a:pt x="1136" y="37458"/>
                  </a:cubicBezTo>
                  <a:cubicBezTo>
                    <a:pt x="1129" y="37461"/>
                    <a:pt x="1122" y="37462"/>
                    <a:pt x="1115" y="37462"/>
                  </a:cubicBezTo>
                  <a:cubicBezTo>
                    <a:pt x="1061" y="37462"/>
                    <a:pt x="1036" y="37388"/>
                    <a:pt x="1071" y="37344"/>
                  </a:cubicBezTo>
                  <a:cubicBezTo>
                    <a:pt x="1124" y="37283"/>
                    <a:pt x="1179" y="37224"/>
                    <a:pt x="1232" y="37163"/>
                  </a:cubicBezTo>
                  <a:cubicBezTo>
                    <a:pt x="1213" y="36960"/>
                    <a:pt x="1195" y="36756"/>
                    <a:pt x="1179" y="36553"/>
                  </a:cubicBezTo>
                  <a:cubicBezTo>
                    <a:pt x="1139" y="36559"/>
                    <a:pt x="1099" y="36566"/>
                    <a:pt x="1059" y="36566"/>
                  </a:cubicBezTo>
                  <a:cubicBezTo>
                    <a:pt x="1013" y="36563"/>
                    <a:pt x="970" y="36507"/>
                    <a:pt x="1001" y="36464"/>
                  </a:cubicBezTo>
                  <a:cubicBezTo>
                    <a:pt x="1050" y="36399"/>
                    <a:pt x="1102" y="36341"/>
                    <a:pt x="1155" y="36276"/>
                  </a:cubicBezTo>
                  <a:cubicBezTo>
                    <a:pt x="1136" y="36052"/>
                    <a:pt x="1124" y="35827"/>
                    <a:pt x="1105" y="35605"/>
                  </a:cubicBezTo>
                  <a:cubicBezTo>
                    <a:pt x="1056" y="35627"/>
                    <a:pt x="1010" y="35651"/>
                    <a:pt x="958" y="35667"/>
                  </a:cubicBezTo>
                  <a:cubicBezTo>
                    <a:pt x="950" y="35670"/>
                    <a:pt x="942" y="35671"/>
                    <a:pt x="935" y="35671"/>
                  </a:cubicBezTo>
                  <a:cubicBezTo>
                    <a:pt x="882" y="35671"/>
                    <a:pt x="858" y="35597"/>
                    <a:pt x="893" y="35556"/>
                  </a:cubicBezTo>
                  <a:cubicBezTo>
                    <a:pt x="954" y="35482"/>
                    <a:pt x="1022" y="35414"/>
                    <a:pt x="1087" y="35344"/>
                  </a:cubicBezTo>
                  <a:cubicBezTo>
                    <a:pt x="1071" y="35168"/>
                    <a:pt x="1059" y="34993"/>
                    <a:pt x="1047" y="34817"/>
                  </a:cubicBezTo>
                  <a:cubicBezTo>
                    <a:pt x="982" y="34860"/>
                    <a:pt x="921" y="34907"/>
                    <a:pt x="856" y="34947"/>
                  </a:cubicBezTo>
                  <a:cubicBezTo>
                    <a:pt x="845" y="34953"/>
                    <a:pt x="834" y="34956"/>
                    <a:pt x="824" y="34956"/>
                  </a:cubicBezTo>
                  <a:cubicBezTo>
                    <a:pt x="773" y="34956"/>
                    <a:pt x="735" y="34885"/>
                    <a:pt x="773" y="34839"/>
                  </a:cubicBezTo>
                  <a:cubicBezTo>
                    <a:pt x="856" y="34743"/>
                    <a:pt x="945" y="34657"/>
                    <a:pt x="1028" y="34562"/>
                  </a:cubicBezTo>
                  <a:cubicBezTo>
                    <a:pt x="1010" y="34266"/>
                    <a:pt x="988" y="33971"/>
                    <a:pt x="970" y="33678"/>
                  </a:cubicBezTo>
                  <a:cubicBezTo>
                    <a:pt x="908" y="33709"/>
                    <a:pt x="844" y="33737"/>
                    <a:pt x="779" y="33758"/>
                  </a:cubicBezTo>
                  <a:cubicBezTo>
                    <a:pt x="772" y="33761"/>
                    <a:pt x="765" y="33762"/>
                    <a:pt x="758" y="33762"/>
                  </a:cubicBezTo>
                  <a:cubicBezTo>
                    <a:pt x="704" y="33762"/>
                    <a:pt x="676" y="33689"/>
                    <a:pt x="714" y="33648"/>
                  </a:cubicBezTo>
                  <a:cubicBezTo>
                    <a:pt x="791" y="33561"/>
                    <a:pt x="874" y="33478"/>
                    <a:pt x="954" y="33395"/>
                  </a:cubicBezTo>
                  <a:cubicBezTo>
                    <a:pt x="942" y="33195"/>
                    <a:pt x="930" y="32995"/>
                    <a:pt x="918" y="32795"/>
                  </a:cubicBezTo>
                  <a:cubicBezTo>
                    <a:pt x="822" y="32860"/>
                    <a:pt x="721" y="32921"/>
                    <a:pt x="616" y="32977"/>
                  </a:cubicBezTo>
                  <a:cubicBezTo>
                    <a:pt x="605" y="32983"/>
                    <a:pt x="593" y="32985"/>
                    <a:pt x="583" y="32985"/>
                  </a:cubicBezTo>
                  <a:cubicBezTo>
                    <a:pt x="530" y="32985"/>
                    <a:pt x="492" y="32918"/>
                    <a:pt x="533" y="32872"/>
                  </a:cubicBezTo>
                  <a:cubicBezTo>
                    <a:pt x="650" y="32730"/>
                    <a:pt x="773" y="32595"/>
                    <a:pt x="899" y="32466"/>
                  </a:cubicBezTo>
                  <a:cubicBezTo>
                    <a:pt x="881" y="32105"/>
                    <a:pt x="862" y="31745"/>
                    <a:pt x="847" y="31385"/>
                  </a:cubicBezTo>
                  <a:cubicBezTo>
                    <a:pt x="751" y="31441"/>
                    <a:pt x="656" y="31496"/>
                    <a:pt x="557" y="31545"/>
                  </a:cubicBezTo>
                  <a:cubicBezTo>
                    <a:pt x="547" y="31550"/>
                    <a:pt x="536" y="31553"/>
                    <a:pt x="526" y="31553"/>
                  </a:cubicBezTo>
                  <a:cubicBezTo>
                    <a:pt x="470" y="31553"/>
                    <a:pt x="425" y="31485"/>
                    <a:pt x="474" y="31441"/>
                  </a:cubicBezTo>
                  <a:cubicBezTo>
                    <a:pt x="594" y="31333"/>
                    <a:pt x="717" y="31231"/>
                    <a:pt x="834" y="31123"/>
                  </a:cubicBezTo>
                  <a:cubicBezTo>
                    <a:pt x="825" y="30886"/>
                    <a:pt x="816" y="30653"/>
                    <a:pt x="807" y="30416"/>
                  </a:cubicBezTo>
                  <a:cubicBezTo>
                    <a:pt x="705" y="30480"/>
                    <a:pt x="604" y="30539"/>
                    <a:pt x="496" y="30591"/>
                  </a:cubicBezTo>
                  <a:cubicBezTo>
                    <a:pt x="486" y="30596"/>
                    <a:pt x="476" y="30598"/>
                    <a:pt x="466" y="30598"/>
                  </a:cubicBezTo>
                  <a:cubicBezTo>
                    <a:pt x="418" y="30598"/>
                    <a:pt x="373" y="30549"/>
                    <a:pt x="403" y="30499"/>
                  </a:cubicBezTo>
                  <a:cubicBezTo>
                    <a:pt x="514" y="30332"/>
                    <a:pt x="644" y="30178"/>
                    <a:pt x="788" y="30040"/>
                  </a:cubicBezTo>
                  <a:cubicBezTo>
                    <a:pt x="782" y="29806"/>
                    <a:pt x="776" y="29569"/>
                    <a:pt x="770" y="29335"/>
                  </a:cubicBezTo>
                  <a:cubicBezTo>
                    <a:pt x="736" y="29354"/>
                    <a:pt x="705" y="29378"/>
                    <a:pt x="674" y="29397"/>
                  </a:cubicBezTo>
                  <a:cubicBezTo>
                    <a:pt x="662" y="29405"/>
                    <a:pt x="650" y="29409"/>
                    <a:pt x="638" y="29409"/>
                  </a:cubicBezTo>
                  <a:cubicBezTo>
                    <a:pt x="582" y="29409"/>
                    <a:pt x="545" y="29321"/>
                    <a:pt x="607" y="29283"/>
                  </a:cubicBezTo>
                  <a:cubicBezTo>
                    <a:pt x="659" y="29249"/>
                    <a:pt x="711" y="29209"/>
                    <a:pt x="764" y="29175"/>
                  </a:cubicBezTo>
                  <a:cubicBezTo>
                    <a:pt x="761" y="29006"/>
                    <a:pt x="757" y="28833"/>
                    <a:pt x="751" y="28664"/>
                  </a:cubicBezTo>
                  <a:cubicBezTo>
                    <a:pt x="628" y="28747"/>
                    <a:pt x="499" y="28815"/>
                    <a:pt x="360" y="28867"/>
                  </a:cubicBezTo>
                  <a:cubicBezTo>
                    <a:pt x="352" y="28871"/>
                    <a:pt x="344" y="28872"/>
                    <a:pt x="336" y="28872"/>
                  </a:cubicBezTo>
                  <a:cubicBezTo>
                    <a:pt x="289" y="28872"/>
                    <a:pt x="262" y="28811"/>
                    <a:pt x="283" y="28769"/>
                  </a:cubicBezTo>
                  <a:cubicBezTo>
                    <a:pt x="403" y="28541"/>
                    <a:pt x="557" y="28329"/>
                    <a:pt x="739" y="28141"/>
                  </a:cubicBezTo>
                  <a:cubicBezTo>
                    <a:pt x="733" y="27882"/>
                    <a:pt x="730" y="27624"/>
                    <a:pt x="727" y="27365"/>
                  </a:cubicBezTo>
                  <a:cubicBezTo>
                    <a:pt x="650" y="27411"/>
                    <a:pt x="573" y="27451"/>
                    <a:pt x="496" y="27488"/>
                  </a:cubicBezTo>
                  <a:cubicBezTo>
                    <a:pt x="484" y="27494"/>
                    <a:pt x="473" y="27497"/>
                    <a:pt x="463" y="27497"/>
                  </a:cubicBezTo>
                  <a:cubicBezTo>
                    <a:pt x="410" y="27497"/>
                    <a:pt x="372" y="27430"/>
                    <a:pt x="413" y="27384"/>
                  </a:cubicBezTo>
                  <a:cubicBezTo>
                    <a:pt x="514" y="27264"/>
                    <a:pt x="622" y="27150"/>
                    <a:pt x="724" y="27030"/>
                  </a:cubicBezTo>
                  <a:lnTo>
                    <a:pt x="724" y="26756"/>
                  </a:lnTo>
                  <a:cubicBezTo>
                    <a:pt x="647" y="26802"/>
                    <a:pt x="573" y="26851"/>
                    <a:pt x="496" y="26894"/>
                  </a:cubicBezTo>
                  <a:cubicBezTo>
                    <a:pt x="486" y="26899"/>
                    <a:pt x="476" y="26901"/>
                    <a:pt x="467" y="26901"/>
                  </a:cubicBezTo>
                  <a:cubicBezTo>
                    <a:pt x="419" y="26901"/>
                    <a:pt x="373" y="26850"/>
                    <a:pt x="403" y="26802"/>
                  </a:cubicBezTo>
                  <a:cubicBezTo>
                    <a:pt x="505" y="26651"/>
                    <a:pt x="610" y="26500"/>
                    <a:pt x="721" y="26352"/>
                  </a:cubicBezTo>
                  <a:cubicBezTo>
                    <a:pt x="721" y="26238"/>
                    <a:pt x="721" y="26122"/>
                    <a:pt x="721" y="26005"/>
                  </a:cubicBezTo>
                  <a:cubicBezTo>
                    <a:pt x="647" y="26041"/>
                    <a:pt x="573" y="26085"/>
                    <a:pt x="496" y="26118"/>
                  </a:cubicBezTo>
                  <a:cubicBezTo>
                    <a:pt x="488" y="26122"/>
                    <a:pt x="479" y="26123"/>
                    <a:pt x="469" y="26123"/>
                  </a:cubicBezTo>
                  <a:cubicBezTo>
                    <a:pt x="420" y="26123"/>
                    <a:pt x="365" y="26078"/>
                    <a:pt x="403" y="26026"/>
                  </a:cubicBezTo>
                  <a:cubicBezTo>
                    <a:pt x="502" y="25897"/>
                    <a:pt x="607" y="25771"/>
                    <a:pt x="717" y="25651"/>
                  </a:cubicBezTo>
                  <a:cubicBezTo>
                    <a:pt x="717" y="25472"/>
                    <a:pt x="724" y="25293"/>
                    <a:pt x="724" y="25115"/>
                  </a:cubicBezTo>
                  <a:lnTo>
                    <a:pt x="724" y="25115"/>
                  </a:lnTo>
                  <a:cubicBezTo>
                    <a:pt x="647" y="25170"/>
                    <a:pt x="573" y="25232"/>
                    <a:pt x="496" y="25281"/>
                  </a:cubicBezTo>
                  <a:cubicBezTo>
                    <a:pt x="484" y="25290"/>
                    <a:pt x="472" y="25294"/>
                    <a:pt x="461" y="25294"/>
                  </a:cubicBezTo>
                  <a:cubicBezTo>
                    <a:pt x="416" y="25294"/>
                    <a:pt x="381" y="25235"/>
                    <a:pt x="403" y="25189"/>
                  </a:cubicBezTo>
                  <a:cubicBezTo>
                    <a:pt x="499" y="25010"/>
                    <a:pt x="607" y="24835"/>
                    <a:pt x="730" y="24672"/>
                  </a:cubicBezTo>
                  <a:cubicBezTo>
                    <a:pt x="733" y="24358"/>
                    <a:pt x="736" y="24044"/>
                    <a:pt x="742" y="23727"/>
                  </a:cubicBezTo>
                  <a:lnTo>
                    <a:pt x="742" y="23727"/>
                  </a:lnTo>
                  <a:cubicBezTo>
                    <a:pt x="662" y="23770"/>
                    <a:pt x="582" y="23813"/>
                    <a:pt x="496" y="23850"/>
                  </a:cubicBezTo>
                  <a:cubicBezTo>
                    <a:pt x="486" y="23854"/>
                    <a:pt x="476" y="23856"/>
                    <a:pt x="466" y="23856"/>
                  </a:cubicBezTo>
                  <a:cubicBezTo>
                    <a:pt x="417" y="23856"/>
                    <a:pt x="370" y="23811"/>
                    <a:pt x="403" y="23758"/>
                  </a:cubicBezTo>
                  <a:cubicBezTo>
                    <a:pt x="511" y="23594"/>
                    <a:pt x="625" y="23440"/>
                    <a:pt x="751" y="23290"/>
                  </a:cubicBezTo>
                  <a:cubicBezTo>
                    <a:pt x="754" y="23114"/>
                    <a:pt x="761" y="22942"/>
                    <a:pt x="764" y="22766"/>
                  </a:cubicBezTo>
                  <a:lnTo>
                    <a:pt x="764" y="22766"/>
                  </a:lnTo>
                  <a:cubicBezTo>
                    <a:pt x="634" y="22871"/>
                    <a:pt x="508" y="22976"/>
                    <a:pt x="376" y="23074"/>
                  </a:cubicBezTo>
                  <a:cubicBezTo>
                    <a:pt x="365" y="23083"/>
                    <a:pt x="354" y="23086"/>
                    <a:pt x="343" y="23086"/>
                  </a:cubicBezTo>
                  <a:cubicBezTo>
                    <a:pt x="299" y="23086"/>
                    <a:pt x="262" y="23024"/>
                    <a:pt x="287" y="22982"/>
                  </a:cubicBezTo>
                  <a:cubicBezTo>
                    <a:pt x="419" y="22745"/>
                    <a:pt x="585" y="22523"/>
                    <a:pt x="776" y="22329"/>
                  </a:cubicBezTo>
                  <a:cubicBezTo>
                    <a:pt x="782" y="22089"/>
                    <a:pt x="791" y="21849"/>
                    <a:pt x="801" y="21612"/>
                  </a:cubicBezTo>
                  <a:lnTo>
                    <a:pt x="801" y="21612"/>
                  </a:lnTo>
                  <a:cubicBezTo>
                    <a:pt x="702" y="21683"/>
                    <a:pt x="604" y="21757"/>
                    <a:pt x="496" y="21821"/>
                  </a:cubicBezTo>
                  <a:cubicBezTo>
                    <a:pt x="484" y="21829"/>
                    <a:pt x="472" y="21832"/>
                    <a:pt x="461" y="21832"/>
                  </a:cubicBezTo>
                  <a:cubicBezTo>
                    <a:pt x="410" y="21832"/>
                    <a:pt x="375" y="21762"/>
                    <a:pt x="416" y="21717"/>
                  </a:cubicBezTo>
                  <a:cubicBezTo>
                    <a:pt x="545" y="21569"/>
                    <a:pt x="677" y="21427"/>
                    <a:pt x="813" y="21286"/>
                  </a:cubicBezTo>
                  <a:cubicBezTo>
                    <a:pt x="816" y="21153"/>
                    <a:pt x="822" y="21021"/>
                    <a:pt x="828" y="20889"/>
                  </a:cubicBezTo>
                  <a:lnTo>
                    <a:pt x="828" y="20889"/>
                  </a:lnTo>
                  <a:cubicBezTo>
                    <a:pt x="804" y="20919"/>
                    <a:pt x="773" y="20944"/>
                    <a:pt x="751" y="20975"/>
                  </a:cubicBezTo>
                  <a:cubicBezTo>
                    <a:pt x="738" y="20991"/>
                    <a:pt x="722" y="20998"/>
                    <a:pt x="707" y="20998"/>
                  </a:cubicBezTo>
                  <a:cubicBezTo>
                    <a:pt x="660" y="20998"/>
                    <a:pt x="616" y="20931"/>
                    <a:pt x="656" y="20879"/>
                  </a:cubicBezTo>
                  <a:cubicBezTo>
                    <a:pt x="708" y="20815"/>
                    <a:pt x="779" y="20747"/>
                    <a:pt x="838" y="20676"/>
                  </a:cubicBezTo>
                  <a:lnTo>
                    <a:pt x="844" y="20541"/>
                  </a:lnTo>
                  <a:lnTo>
                    <a:pt x="844" y="20541"/>
                  </a:lnTo>
                  <a:cubicBezTo>
                    <a:pt x="796" y="20582"/>
                    <a:pt x="744" y="20600"/>
                    <a:pt x="693" y="20600"/>
                  </a:cubicBezTo>
                  <a:cubicBezTo>
                    <a:pt x="496" y="20600"/>
                    <a:pt x="317" y="20336"/>
                    <a:pt x="496" y="20141"/>
                  </a:cubicBezTo>
                  <a:cubicBezTo>
                    <a:pt x="619" y="20002"/>
                    <a:pt x="754" y="19876"/>
                    <a:pt x="887" y="19747"/>
                  </a:cubicBezTo>
                  <a:cubicBezTo>
                    <a:pt x="887" y="19722"/>
                    <a:pt x="890" y="19697"/>
                    <a:pt x="890" y="19670"/>
                  </a:cubicBezTo>
                  <a:lnTo>
                    <a:pt x="890" y="19670"/>
                  </a:lnTo>
                  <a:cubicBezTo>
                    <a:pt x="887" y="19673"/>
                    <a:pt x="881" y="19679"/>
                    <a:pt x="874" y="19682"/>
                  </a:cubicBezTo>
                  <a:cubicBezTo>
                    <a:pt x="834" y="19716"/>
                    <a:pt x="785" y="19734"/>
                    <a:pt x="736" y="19741"/>
                  </a:cubicBezTo>
                  <a:cubicBezTo>
                    <a:pt x="714" y="19745"/>
                    <a:pt x="691" y="19748"/>
                    <a:pt x="669" y="19748"/>
                  </a:cubicBezTo>
                  <a:cubicBezTo>
                    <a:pt x="562" y="19748"/>
                    <a:pt x="461" y="19693"/>
                    <a:pt x="428" y="19580"/>
                  </a:cubicBezTo>
                  <a:cubicBezTo>
                    <a:pt x="397" y="19522"/>
                    <a:pt x="394" y="19451"/>
                    <a:pt x="422" y="19393"/>
                  </a:cubicBezTo>
                  <a:cubicBezTo>
                    <a:pt x="542" y="17447"/>
                    <a:pt x="1056" y="15545"/>
                    <a:pt x="1669" y="13704"/>
                  </a:cubicBezTo>
                  <a:cubicBezTo>
                    <a:pt x="1693" y="13627"/>
                    <a:pt x="1721" y="13550"/>
                    <a:pt x="1746" y="13473"/>
                  </a:cubicBezTo>
                  <a:cubicBezTo>
                    <a:pt x="2130" y="11891"/>
                    <a:pt x="2678" y="10358"/>
                    <a:pt x="3451" y="8909"/>
                  </a:cubicBezTo>
                  <a:cubicBezTo>
                    <a:pt x="3479" y="8850"/>
                    <a:pt x="3503" y="8789"/>
                    <a:pt x="3528" y="8727"/>
                  </a:cubicBezTo>
                  <a:cubicBezTo>
                    <a:pt x="5039" y="5495"/>
                    <a:pt x="7662" y="3420"/>
                    <a:pt x="10906" y="2023"/>
                  </a:cubicBezTo>
                  <a:cubicBezTo>
                    <a:pt x="11666" y="1693"/>
                    <a:pt x="12445" y="1407"/>
                    <a:pt x="13239" y="1170"/>
                  </a:cubicBezTo>
                  <a:cubicBezTo>
                    <a:pt x="13347" y="1136"/>
                    <a:pt x="13458" y="1106"/>
                    <a:pt x="13566" y="1075"/>
                  </a:cubicBezTo>
                  <a:lnTo>
                    <a:pt x="13584" y="1069"/>
                  </a:lnTo>
                  <a:cubicBezTo>
                    <a:pt x="13809" y="1004"/>
                    <a:pt x="14033" y="936"/>
                    <a:pt x="14258" y="881"/>
                  </a:cubicBezTo>
                  <a:cubicBezTo>
                    <a:pt x="14261" y="841"/>
                    <a:pt x="14258" y="801"/>
                    <a:pt x="14255" y="761"/>
                  </a:cubicBezTo>
                  <a:cubicBezTo>
                    <a:pt x="14234" y="589"/>
                    <a:pt x="14356" y="504"/>
                    <a:pt x="14489" y="504"/>
                  </a:cubicBezTo>
                  <a:cubicBezTo>
                    <a:pt x="14592" y="504"/>
                    <a:pt x="14702" y="555"/>
                    <a:pt x="14757" y="656"/>
                  </a:cubicBezTo>
                  <a:cubicBezTo>
                    <a:pt x="14794" y="635"/>
                    <a:pt x="14837" y="622"/>
                    <a:pt x="14880" y="619"/>
                  </a:cubicBezTo>
                  <a:cubicBezTo>
                    <a:pt x="14877" y="598"/>
                    <a:pt x="14874" y="579"/>
                    <a:pt x="14865" y="558"/>
                  </a:cubicBezTo>
                  <a:cubicBezTo>
                    <a:pt x="14803" y="425"/>
                    <a:pt x="14828" y="271"/>
                    <a:pt x="14963" y="191"/>
                  </a:cubicBezTo>
                  <a:cubicBezTo>
                    <a:pt x="15002" y="168"/>
                    <a:pt x="15050" y="157"/>
                    <a:pt x="15099" y="157"/>
                  </a:cubicBezTo>
                  <a:cubicBezTo>
                    <a:pt x="15194" y="157"/>
                    <a:pt x="15291" y="200"/>
                    <a:pt x="15329" y="287"/>
                  </a:cubicBezTo>
                  <a:cubicBezTo>
                    <a:pt x="15376" y="394"/>
                    <a:pt x="15403" y="511"/>
                    <a:pt x="15412" y="628"/>
                  </a:cubicBezTo>
                  <a:cubicBezTo>
                    <a:pt x="15471" y="616"/>
                    <a:pt x="15529" y="607"/>
                    <a:pt x="15588" y="598"/>
                  </a:cubicBezTo>
                  <a:cubicBezTo>
                    <a:pt x="15569" y="542"/>
                    <a:pt x="15548" y="490"/>
                    <a:pt x="15520" y="438"/>
                  </a:cubicBezTo>
                  <a:cubicBezTo>
                    <a:pt x="15502" y="401"/>
                    <a:pt x="15492" y="358"/>
                    <a:pt x="15492" y="314"/>
                  </a:cubicBezTo>
                  <a:cubicBezTo>
                    <a:pt x="15480" y="268"/>
                    <a:pt x="15480" y="219"/>
                    <a:pt x="15496" y="173"/>
                  </a:cubicBezTo>
                  <a:cubicBezTo>
                    <a:pt x="15517" y="117"/>
                    <a:pt x="15520" y="56"/>
                    <a:pt x="15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3920575" y="6413775"/>
              <a:ext cx="196350" cy="122525"/>
            </a:xfrm>
            <a:custGeom>
              <a:avLst/>
              <a:gdLst/>
              <a:ahLst/>
              <a:cxnLst/>
              <a:rect l="l" t="t" r="r" b="b"/>
              <a:pathLst>
                <a:path w="7854" h="4901" extrusionOk="0">
                  <a:moveTo>
                    <a:pt x="7464" y="590"/>
                  </a:moveTo>
                  <a:cubicBezTo>
                    <a:pt x="7455" y="595"/>
                    <a:pt x="7447" y="600"/>
                    <a:pt x="7438" y="606"/>
                  </a:cubicBezTo>
                  <a:lnTo>
                    <a:pt x="7438" y="606"/>
                  </a:lnTo>
                  <a:cubicBezTo>
                    <a:pt x="7447" y="601"/>
                    <a:pt x="7456" y="596"/>
                    <a:pt x="7464" y="590"/>
                  </a:cubicBezTo>
                  <a:close/>
                  <a:moveTo>
                    <a:pt x="7853" y="0"/>
                  </a:moveTo>
                  <a:cubicBezTo>
                    <a:pt x="7767" y="31"/>
                    <a:pt x="7681" y="65"/>
                    <a:pt x="7595" y="99"/>
                  </a:cubicBezTo>
                  <a:cubicBezTo>
                    <a:pt x="7579" y="166"/>
                    <a:pt x="7576" y="237"/>
                    <a:pt x="7582" y="308"/>
                  </a:cubicBezTo>
                  <a:cubicBezTo>
                    <a:pt x="7605" y="434"/>
                    <a:pt x="7548" y="533"/>
                    <a:pt x="7464" y="590"/>
                  </a:cubicBezTo>
                  <a:lnTo>
                    <a:pt x="7464" y="590"/>
                  </a:lnTo>
                  <a:cubicBezTo>
                    <a:pt x="7498" y="572"/>
                    <a:pt x="7536" y="563"/>
                    <a:pt x="7573" y="563"/>
                  </a:cubicBezTo>
                  <a:cubicBezTo>
                    <a:pt x="7625" y="563"/>
                    <a:pt x="7677" y="581"/>
                    <a:pt x="7721" y="616"/>
                  </a:cubicBezTo>
                  <a:cubicBezTo>
                    <a:pt x="7739" y="610"/>
                    <a:pt x="7755" y="603"/>
                    <a:pt x="7773" y="600"/>
                  </a:cubicBezTo>
                  <a:cubicBezTo>
                    <a:pt x="7715" y="539"/>
                    <a:pt x="7696" y="450"/>
                    <a:pt x="7724" y="370"/>
                  </a:cubicBezTo>
                  <a:cubicBezTo>
                    <a:pt x="7773" y="249"/>
                    <a:pt x="7816" y="126"/>
                    <a:pt x="7853" y="0"/>
                  </a:cubicBezTo>
                  <a:close/>
                  <a:moveTo>
                    <a:pt x="7050" y="299"/>
                  </a:moveTo>
                  <a:cubicBezTo>
                    <a:pt x="4615" y="1247"/>
                    <a:pt x="2300" y="2481"/>
                    <a:pt x="262" y="4069"/>
                  </a:cubicBezTo>
                  <a:cubicBezTo>
                    <a:pt x="244" y="4263"/>
                    <a:pt x="229" y="4460"/>
                    <a:pt x="216" y="4654"/>
                  </a:cubicBezTo>
                  <a:cubicBezTo>
                    <a:pt x="213" y="4777"/>
                    <a:pt x="124" y="4879"/>
                    <a:pt x="1" y="4901"/>
                  </a:cubicBezTo>
                  <a:cubicBezTo>
                    <a:pt x="50" y="4894"/>
                    <a:pt x="99" y="4876"/>
                    <a:pt x="139" y="4842"/>
                  </a:cubicBezTo>
                  <a:cubicBezTo>
                    <a:pt x="146" y="4839"/>
                    <a:pt x="152" y="4833"/>
                    <a:pt x="155" y="4830"/>
                  </a:cubicBezTo>
                  <a:cubicBezTo>
                    <a:pt x="281" y="4725"/>
                    <a:pt x="410" y="4630"/>
                    <a:pt x="536" y="4528"/>
                  </a:cubicBezTo>
                  <a:cubicBezTo>
                    <a:pt x="1894" y="3309"/>
                    <a:pt x="3538" y="2423"/>
                    <a:pt x="5206" y="1662"/>
                  </a:cubicBezTo>
                  <a:cubicBezTo>
                    <a:pt x="5317" y="1604"/>
                    <a:pt x="5428" y="1545"/>
                    <a:pt x="5541" y="1493"/>
                  </a:cubicBezTo>
                  <a:cubicBezTo>
                    <a:pt x="5548" y="1492"/>
                    <a:pt x="5553" y="1491"/>
                    <a:pt x="5558" y="1491"/>
                  </a:cubicBezTo>
                  <a:cubicBezTo>
                    <a:pt x="5564" y="1491"/>
                    <a:pt x="5569" y="1492"/>
                    <a:pt x="5575" y="1493"/>
                  </a:cubicBezTo>
                  <a:cubicBezTo>
                    <a:pt x="5899" y="1348"/>
                    <a:pt x="6219" y="1207"/>
                    <a:pt x="6542" y="1071"/>
                  </a:cubicBezTo>
                  <a:cubicBezTo>
                    <a:pt x="6785" y="967"/>
                    <a:pt x="7034" y="874"/>
                    <a:pt x="7284" y="782"/>
                  </a:cubicBezTo>
                  <a:cubicBezTo>
                    <a:pt x="7324" y="727"/>
                    <a:pt x="7364" y="680"/>
                    <a:pt x="7395" y="647"/>
                  </a:cubicBezTo>
                  <a:cubicBezTo>
                    <a:pt x="7408" y="631"/>
                    <a:pt x="7422" y="618"/>
                    <a:pt x="7438" y="606"/>
                  </a:cubicBezTo>
                  <a:lnTo>
                    <a:pt x="7438" y="606"/>
                  </a:lnTo>
                  <a:cubicBezTo>
                    <a:pt x="7392" y="632"/>
                    <a:pt x="7340" y="646"/>
                    <a:pt x="7290" y="646"/>
                  </a:cubicBezTo>
                  <a:cubicBezTo>
                    <a:pt x="7186" y="646"/>
                    <a:pt x="7090" y="587"/>
                    <a:pt x="7065" y="453"/>
                  </a:cubicBezTo>
                  <a:cubicBezTo>
                    <a:pt x="7059" y="400"/>
                    <a:pt x="7053" y="348"/>
                    <a:pt x="7050" y="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4127275" y="6356825"/>
              <a:ext cx="577950" cy="83450"/>
            </a:xfrm>
            <a:custGeom>
              <a:avLst/>
              <a:gdLst/>
              <a:ahLst/>
              <a:cxnLst/>
              <a:rect l="l" t="t" r="r" b="b"/>
              <a:pathLst>
                <a:path w="23118" h="3338" extrusionOk="0">
                  <a:moveTo>
                    <a:pt x="11137" y="1"/>
                  </a:moveTo>
                  <a:cubicBezTo>
                    <a:pt x="9720" y="1"/>
                    <a:pt x="8298" y="155"/>
                    <a:pt x="6899" y="394"/>
                  </a:cubicBezTo>
                  <a:cubicBezTo>
                    <a:pt x="4649" y="779"/>
                    <a:pt x="2368" y="1324"/>
                    <a:pt x="155" y="2078"/>
                  </a:cubicBezTo>
                  <a:cubicBezTo>
                    <a:pt x="148" y="2297"/>
                    <a:pt x="72" y="2534"/>
                    <a:pt x="1" y="2718"/>
                  </a:cubicBezTo>
                  <a:cubicBezTo>
                    <a:pt x="155" y="2666"/>
                    <a:pt x="309" y="2614"/>
                    <a:pt x="462" y="2568"/>
                  </a:cubicBezTo>
                  <a:cubicBezTo>
                    <a:pt x="1093" y="2358"/>
                    <a:pt x="1728" y="2164"/>
                    <a:pt x="2368" y="1986"/>
                  </a:cubicBezTo>
                  <a:lnTo>
                    <a:pt x="2368" y="1823"/>
                  </a:lnTo>
                  <a:cubicBezTo>
                    <a:pt x="2368" y="1650"/>
                    <a:pt x="2502" y="1564"/>
                    <a:pt x="2637" y="1564"/>
                  </a:cubicBezTo>
                  <a:cubicBezTo>
                    <a:pt x="2772" y="1564"/>
                    <a:pt x="2906" y="1650"/>
                    <a:pt x="2906" y="1823"/>
                  </a:cubicBezTo>
                  <a:lnTo>
                    <a:pt x="2906" y="1838"/>
                  </a:lnTo>
                  <a:cubicBezTo>
                    <a:pt x="3168" y="1770"/>
                    <a:pt x="3430" y="1699"/>
                    <a:pt x="3691" y="1635"/>
                  </a:cubicBezTo>
                  <a:cubicBezTo>
                    <a:pt x="3698" y="1512"/>
                    <a:pt x="3716" y="1392"/>
                    <a:pt x="3750" y="1275"/>
                  </a:cubicBezTo>
                  <a:cubicBezTo>
                    <a:pt x="3790" y="1142"/>
                    <a:pt x="3897" y="1085"/>
                    <a:pt x="4004" y="1085"/>
                  </a:cubicBezTo>
                  <a:cubicBezTo>
                    <a:pt x="4167" y="1085"/>
                    <a:pt x="4330" y="1216"/>
                    <a:pt x="4267" y="1416"/>
                  </a:cubicBezTo>
                  <a:cubicBezTo>
                    <a:pt x="4261" y="1444"/>
                    <a:pt x="4258" y="1469"/>
                    <a:pt x="4252" y="1496"/>
                  </a:cubicBezTo>
                  <a:cubicBezTo>
                    <a:pt x="4439" y="1453"/>
                    <a:pt x="4627" y="1410"/>
                    <a:pt x="4815" y="1367"/>
                  </a:cubicBezTo>
                  <a:lnTo>
                    <a:pt x="4815" y="1167"/>
                  </a:lnTo>
                  <a:cubicBezTo>
                    <a:pt x="4815" y="993"/>
                    <a:pt x="4949" y="906"/>
                    <a:pt x="5083" y="906"/>
                  </a:cubicBezTo>
                  <a:cubicBezTo>
                    <a:pt x="5217" y="906"/>
                    <a:pt x="5350" y="993"/>
                    <a:pt x="5350" y="1167"/>
                  </a:cubicBezTo>
                  <a:lnTo>
                    <a:pt x="5350" y="1247"/>
                  </a:lnTo>
                  <a:cubicBezTo>
                    <a:pt x="5489" y="1216"/>
                    <a:pt x="5631" y="1189"/>
                    <a:pt x="5769" y="1161"/>
                  </a:cubicBezTo>
                  <a:lnTo>
                    <a:pt x="5769" y="1044"/>
                  </a:lnTo>
                  <a:cubicBezTo>
                    <a:pt x="5769" y="871"/>
                    <a:pt x="5904" y="785"/>
                    <a:pt x="6038" y="785"/>
                  </a:cubicBezTo>
                  <a:cubicBezTo>
                    <a:pt x="6173" y="785"/>
                    <a:pt x="6308" y="871"/>
                    <a:pt x="6308" y="1044"/>
                  </a:cubicBezTo>
                  <a:lnTo>
                    <a:pt x="6308" y="1047"/>
                  </a:lnTo>
                  <a:lnTo>
                    <a:pt x="6394" y="1028"/>
                  </a:lnTo>
                  <a:cubicBezTo>
                    <a:pt x="6548" y="998"/>
                    <a:pt x="6705" y="973"/>
                    <a:pt x="6859" y="945"/>
                  </a:cubicBezTo>
                  <a:cubicBezTo>
                    <a:pt x="6877" y="875"/>
                    <a:pt x="6893" y="804"/>
                    <a:pt x="6914" y="736"/>
                  </a:cubicBezTo>
                  <a:cubicBezTo>
                    <a:pt x="6955" y="606"/>
                    <a:pt x="7059" y="549"/>
                    <a:pt x="7165" y="549"/>
                  </a:cubicBezTo>
                  <a:cubicBezTo>
                    <a:pt x="7315" y="549"/>
                    <a:pt x="7467" y="664"/>
                    <a:pt x="7434" y="844"/>
                  </a:cubicBezTo>
                  <a:cubicBezTo>
                    <a:pt x="7613" y="813"/>
                    <a:pt x="7795" y="791"/>
                    <a:pt x="7973" y="767"/>
                  </a:cubicBezTo>
                  <a:cubicBezTo>
                    <a:pt x="7976" y="699"/>
                    <a:pt x="7979" y="634"/>
                    <a:pt x="7979" y="567"/>
                  </a:cubicBezTo>
                  <a:cubicBezTo>
                    <a:pt x="7979" y="393"/>
                    <a:pt x="8114" y="306"/>
                    <a:pt x="8249" y="306"/>
                  </a:cubicBezTo>
                  <a:cubicBezTo>
                    <a:pt x="8383" y="306"/>
                    <a:pt x="8518" y="393"/>
                    <a:pt x="8518" y="567"/>
                  </a:cubicBezTo>
                  <a:cubicBezTo>
                    <a:pt x="8518" y="607"/>
                    <a:pt x="8515" y="650"/>
                    <a:pt x="8512" y="693"/>
                  </a:cubicBezTo>
                  <a:cubicBezTo>
                    <a:pt x="8727" y="668"/>
                    <a:pt x="8943" y="650"/>
                    <a:pt x="9158" y="631"/>
                  </a:cubicBezTo>
                  <a:cubicBezTo>
                    <a:pt x="9164" y="570"/>
                    <a:pt x="9174" y="508"/>
                    <a:pt x="9174" y="447"/>
                  </a:cubicBezTo>
                  <a:cubicBezTo>
                    <a:pt x="9177" y="273"/>
                    <a:pt x="9312" y="186"/>
                    <a:pt x="9446" y="186"/>
                  </a:cubicBezTo>
                  <a:cubicBezTo>
                    <a:pt x="9581" y="186"/>
                    <a:pt x="9714" y="273"/>
                    <a:pt x="9712" y="447"/>
                  </a:cubicBezTo>
                  <a:cubicBezTo>
                    <a:pt x="9712" y="493"/>
                    <a:pt x="9703" y="539"/>
                    <a:pt x="9700" y="585"/>
                  </a:cubicBezTo>
                  <a:cubicBezTo>
                    <a:pt x="9771" y="579"/>
                    <a:pt x="9841" y="579"/>
                    <a:pt x="9912" y="576"/>
                  </a:cubicBezTo>
                  <a:cubicBezTo>
                    <a:pt x="9906" y="557"/>
                    <a:pt x="9906" y="539"/>
                    <a:pt x="9900" y="517"/>
                  </a:cubicBezTo>
                  <a:cubicBezTo>
                    <a:pt x="9839" y="317"/>
                    <a:pt x="10002" y="188"/>
                    <a:pt x="10164" y="188"/>
                  </a:cubicBezTo>
                  <a:cubicBezTo>
                    <a:pt x="10271" y="188"/>
                    <a:pt x="10378" y="245"/>
                    <a:pt x="10420" y="376"/>
                  </a:cubicBezTo>
                  <a:cubicBezTo>
                    <a:pt x="10436" y="434"/>
                    <a:pt x="10445" y="496"/>
                    <a:pt x="10454" y="557"/>
                  </a:cubicBezTo>
                  <a:cubicBezTo>
                    <a:pt x="10623" y="551"/>
                    <a:pt x="10796" y="545"/>
                    <a:pt x="10965" y="545"/>
                  </a:cubicBezTo>
                  <a:lnTo>
                    <a:pt x="10965" y="447"/>
                  </a:lnTo>
                  <a:cubicBezTo>
                    <a:pt x="10965" y="273"/>
                    <a:pt x="11100" y="186"/>
                    <a:pt x="11234" y="186"/>
                  </a:cubicBezTo>
                  <a:cubicBezTo>
                    <a:pt x="11369" y="186"/>
                    <a:pt x="11504" y="273"/>
                    <a:pt x="11504" y="447"/>
                  </a:cubicBezTo>
                  <a:lnTo>
                    <a:pt x="11504" y="554"/>
                  </a:lnTo>
                  <a:cubicBezTo>
                    <a:pt x="11682" y="561"/>
                    <a:pt x="11861" y="564"/>
                    <a:pt x="12042" y="573"/>
                  </a:cubicBezTo>
                  <a:lnTo>
                    <a:pt x="12042" y="505"/>
                  </a:lnTo>
                  <a:cubicBezTo>
                    <a:pt x="12042" y="333"/>
                    <a:pt x="12176" y="247"/>
                    <a:pt x="12310" y="247"/>
                  </a:cubicBezTo>
                  <a:cubicBezTo>
                    <a:pt x="12444" y="247"/>
                    <a:pt x="12578" y="333"/>
                    <a:pt x="12578" y="505"/>
                  </a:cubicBezTo>
                  <a:lnTo>
                    <a:pt x="12578" y="616"/>
                  </a:lnTo>
                  <a:cubicBezTo>
                    <a:pt x="12723" y="628"/>
                    <a:pt x="12864" y="634"/>
                    <a:pt x="13006" y="650"/>
                  </a:cubicBezTo>
                  <a:cubicBezTo>
                    <a:pt x="13012" y="567"/>
                    <a:pt x="13058" y="493"/>
                    <a:pt x="13129" y="453"/>
                  </a:cubicBezTo>
                  <a:cubicBezTo>
                    <a:pt x="13169" y="430"/>
                    <a:pt x="13218" y="418"/>
                    <a:pt x="13267" y="418"/>
                  </a:cubicBezTo>
                  <a:cubicBezTo>
                    <a:pt x="13361" y="418"/>
                    <a:pt x="13458" y="461"/>
                    <a:pt x="13498" y="548"/>
                  </a:cubicBezTo>
                  <a:cubicBezTo>
                    <a:pt x="13520" y="607"/>
                    <a:pt x="13541" y="665"/>
                    <a:pt x="13554" y="727"/>
                  </a:cubicBezTo>
                  <a:cubicBezTo>
                    <a:pt x="13846" y="770"/>
                    <a:pt x="14135" y="819"/>
                    <a:pt x="14428" y="878"/>
                  </a:cubicBezTo>
                  <a:lnTo>
                    <a:pt x="14428" y="804"/>
                  </a:lnTo>
                  <a:cubicBezTo>
                    <a:pt x="14428" y="631"/>
                    <a:pt x="14563" y="545"/>
                    <a:pt x="14697" y="545"/>
                  </a:cubicBezTo>
                  <a:cubicBezTo>
                    <a:pt x="14832" y="545"/>
                    <a:pt x="14967" y="631"/>
                    <a:pt x="14967" y="804"/>
                  </a:cubicBezTo>
                  <a:lnTo>
                    <a:pt x="14967" y="992"/>
                  </a:lnTo>
                  <a:cubicBezTo>
                    <a:pt x="15040" y="1007"/>
                    <a:pt x="15114" y="1019"/>
                    <a:pt x="15188" y="1038"/>
                  </a:cubicBezTo>
                  <a:cubicBezTo>
                    <a:pt x="15724" y="1170"/>
                    <a:pt x="16262" y="1293"/>
                    <a:pt x="16804" y="1419"/>
                  </a:cubicBezTo>
                  <a:cubicBezTo>
                    <a:pt x="19030" y="1687"/>
                    <a:pt x="21243" y="1666"/>
                    <a:pt x="22960" y="3337"/>
                  </a:cubicBezTo>
                  <a:cubicBezTo>
                    <a:pt x="23037" y="3291"/>
                    <a:pt x="23090" y="3211"/>
                    <a:pt x="23105" y="3122"/>
                  </a:cubicBezTo>
                  <a:cubicBezTo>
                    <a:pt x="23117" y="3020"/>
                    <a:pt x="23065" y="2925"/>
                    <a:pt x="22976" y="2878"/>
                  </a:cubicBezTo>
                  <a:lnTo>
                    <a:pt x="22964" y="2881"/>
                  </a:lnTo>
                  <a:cubicBezTo>
                    <a:pt x="22788" y="2789"/>
                    <a:pt x="22606" y="2709"/>
                    <a:pt x="22428" y="2623"/>
                  </a:cubicBezTo>
                  <a:cubicBezTo>
                    <a:pt x="20181" y="1558"/>
                    <a:pt x="17712" y="1170"/>
                    <a:pt x="15321" y="524"/>
                  </a:cubicBezTo>
                  <a:cubicBezTo>
                    <a:pt x="13947" y="153"/>
                    <a:pt x="12544" y="1"/>
                    <a:pt x="11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3912050" y="6527575"/>
              <a:ext cx="875" cy="4725"/>
            </a:xfrm>
            <a:custGeom>
              <a:avLst/>
              <a:gdLst/>
              <a:ahLst/>
              <a:cxnLst/>
              <a:rect l="l" t="t" r="r" b="b"/>
              <a:pathLst>
                <a:path w="35" h="189" extrusionOk="0">
                  <a:moveTo>
                    <a:pt x="28" y="1"/>
                  </a:moveTo>
                  <a:cubicBezTo>
                    <a:pt x="0" y="62"/>
                    <a:pt x="3" y="130"/>
                    <a:pt x="34" y="188"/>
                  </a:cubicBezTo>
                  <a:cubicBezTo>
                    <a:pt x="25" y="161"/>
                    <a:pt x="22" y="133"/>
                    <a:pt x="22" y="102"/>
                  </a:cubicBezTo>
                  <a:cubicBezTo>
                    <a:pt x="22" y="68"/>
                    <a:pt x="28" y="35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3997625" y="6456775"/>
              <a:ext cx="55725" cy="41125"/>
            </a:xfrm>
            <a:custGeom>
              <a:avLst/>
              <a:gdLst/>
              <a:ahLst/>
              <a:cxnLst/>
              <a:rect l="l" t="t" r="r" b="b"/>
              <a:pathLst>
                <a:path w="2229" h="1645" extrusionOk="0">
                  <a:moveTo>
                    <a:pt x="2229" y="1"/>
                  </a:moveTo>
                  <a:cubicBezTo>
                    <a:pt x="2228" y="1"/>
                    <a:pt x="2228" y="2"/>
                    <a:pt x="2228" y="2"/>
                  </a:cubicBezTo>
                  <a:lnTo>
                    <a:pt x="2228" y="2"/>
                  </a:lnTo>
                  <a:cubicBezTo>
                    <a:pt x="2228" y="2"/>
                    <a:pt x="2228" y="1"/>
                    <a:pt x="2229" y="1"/>
                  </a:cubicBezTo>
                  <a:close/>
                  <a:moveTo>
                    <a:pt x="2228" y="2"/>
                  </a:moveTo>
                  <a:lnTo>
                    <a:pt x="2228" y="2"/>
                  </a:lnTo>
                  <a:cubicBezTo>
                    <a:pt x="2011" y="215"/>
                    <a:pt x="1228" y="666"/>
                    <a:pt x="865" y="961"/>
                  </a:cubicBezTo>
                  <a:cubicBezTo>
                    <a:pt x="579" y="1192"/>
                    <a:pt x="286" y="1417"/>
                    <a:pt x="0" y="1645"/>
                  </a:cubicBezTo>
                  <a:cubicBezTo>
                    <a:pt x="351" y="1438"/>
                    <a:pt x="711" y="1247"/>
                    <a:pt x="1074" y="1060"/>
                  </a:cubicBezTo>
                  <a:cubicBezTo>
                    <a:pt x="1468" y="718"/>
                    <a:pt x="1855" y="368"/>
                    <a:pt x="222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4128500" y="6428625"/>
              <a:ext cx="17900" cy="10025"/>
            </a:xfrm>
            <a:custGeom>
              <a:avLst/>
              <a:gdLst/>
              <a:ahLst/>
              <a:cxnLst/>
              <a:rect l="l" t="t" r="r" b="b"/>
              <a:pathLst>
                <a:path w="716" h="401" extrusionOk="0">
                  <a:moveTo>
                    <a:pt x="675" y="1"/>
                  </a:moveTo>
                  <a:cubicBezTo>
                    <a:pt x="664" y="1"/>
                    <a:pt x="646" y="8"/>
                    <a:pt x="617" y="25"/>
                  </a:cubicBezTo>
                  <a:cubicBezTo>
                    <a:pt x="407" y="145"/>
                    <a:pt x="201" y="271"/>
                    <a:pt x="1" y="400"/>
                  </a:cubicBezTo>
                  <a:cubicBezTo>
                    <a:pt x="167" y="348"/>
                    <a:pt x="333" y="302"/>
                    <a:pt x="500" y="253"/>
                  </a:cubicBezTo>
                  <a:cubicBezTo>
                    <a:pt x="620" y="120"/>
                    <a:pt x="715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4089800" y="6452700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16" y="1"/>
                  </a:moveTo>
                  <a:lnTo>
                    <a:pt x="1" y="16"/>
                  </a:lnTo>
                  <a:lnTo>
                    <a:pt x="7" y="13"/>
                  </a:lnTo>
                  <a:cubicBezTo>
                    <a:pt x="10" y="7"/>
                    <a:pt x="13" y="4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4067875" y="6443125"/>
              <a:ext cx="26350" cy="19450"/>
            </a:xfrm>
            <a:custGeom>
              <a:avLst/>
              <a:gdLst/>
              <a:ahLst/>
              <a:cxnLst/>
              <a:rect l="l" t="t" r="r" b="b"/>
              <a:pathLst>
                <a:path w="1054" h="778" extrusionOk="0">
                  <a:moveTo>
                    <a:pt x="1028" y="1"/>
                  </a:moveTo>
                  <a:cubicBezTo>
                    <a:pt x="967" y="1"/>
                    <a:pt x="511" y="381"/>
                    <a:pt x="391" y="470"/>
                  </a:cubicBezTo>
                  <a:cubicBezTo>
                    <a:pt x="259" y="571"/>
                    <a:pt x="130" y="676"/>
                    <a:pt x="0" y="778"/>
                  </a:cubicBezTo>
                  <a:cubicBezTo>
                    <a:pt x="136" y="716"/>
                    <a:pt x="268" y="655"/>
                    <a:pt x="404" y="593"/>
                  </a:cubicBezTo>
                  <a:cubicBezTo>
                    <a:pt x="456" y="571"/>
                    <a:pt x="511" y="550"/>
                    <a:pt x="564" y="528"/>
                  </a:cubicBezTo>
                  <a:cubicBezTo>
                    <a:pt x="656" y="433"/>
                    <a:pt x="755" y="347"/>
                    <a:pt x="844" y="248"/>
                  </a:cubicBezTo>
                  <a:cubicBezTo>
                    <a:pt x="1010" y="67"/>
                    <a:pt x="1053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3910125" y="6455325"/>
              <a:ext cx="140600" cy="102450"/>
            </a:xfrm>
            <a:custGeom>
              <a:avLst/>
              <a:gdLst/>
              <a:ahLst/>
              <a:cxnLst/>
              <a:rect l="l" t="t" r="r" b="b"/>
              <a:pathLst>
                <a:path w="5624" h="4098" extrusionOk="0">
                  <a:moveTo>
                    <a:pt x="5624" y="0"/>
                  </a:moveTo>
                  <a:lnTo>
                    <a:pt x="5624" y="0"/>
                  </a:lnTo>
                  <a:cubicBezTo>
                    <a:pt x="3956" y="764"/>
                    <a:pt x="2312" y="1647"/>
                    <a:pt x="954" y="2869"/>
                  </a:cubicBezTo>
                  <a:cubicBezTo>
                    <a:pt x="822" y="2989"/>
                    <a:pt x="696" y="3119"/>
                    <a:pt x="570" y="3245"/>
                  </a:cubicBezTo>
                  <a:cubicBezTo>
                    <a:pt x="437" y="3374"/>
                    <a:pt x="302" y="3500"/>
                    <a:pt x="179" y="3639"/>
                  </a:cubicBezTo>
                  <a:cubicBezTo>
                    <a:pt x="0" y="3834"/>
                    <a:pt x="177" y="4098"/>
                    <a:pt x="375" y="4098"/>
                  </a:cubicBezTo>
                  <a:cubicBezTo>
                    <a:pt x="426" y="4098"/>
                    <a:pt x="478" y="4080"/>
                    <a:pt x="527" y="4039"/>
                  </a:cubicBezTo>
                  <a:cubicBezTo>
                    <a:pt x="536" y="4033"/>
                    <a:pt x="548" y="4027"/>
                    <a:pt x="557" y="4017"/>
                  </a:cubicBezTo>
                  <a:cubicBezTo>
                    <a:pt x="1084" y="3432"/>
                    <a:pt x="1678" y="2934"/>
                    <a:pt x="2306" y="2481"/>
                  </a:cubicBezTo>
                  <a:cubicBezTo>
                    <a:pt x="2586" y="2257"/>
                    <a:pt x="2866" y="2032"/>
                    <a:pt x="3149" y="1813"/>
                  </a:cubicBezTo>
                  <a:cubicBezTo>
                    <a:pt x="3956" y="1189"/>
                    <a:pt x="4722" y="481"/>
                    <a:pt x="5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4113425" y="6379675"/>
              <a:ext cx="593850" cy="73750"/>
            </a:xfrm>
            <a:custGeom>
              <a:avLst/>
              <a:gdLst/>
              <a:ahLst/>
              <a:cxnLst/>
              <a:rect l="l" t="t" r="r" b="b"/>
              <a:pathLst>
                <a:path w="23754" h="2950" extrusionOk="0">
                  <a:moveTo>
                    <a:pt x="12402" y="1"/>
                  </a:moveTo>
                  <a:cubicBezTo>
                    <a:pt x="12285" y="1"/>
                    <a:pt x="12165" y="7"/>
                    <a:pt x="12048" y="10"/>
                  </a:cubicBezTo>
                  <a:lnTo>
                    <a:pt x="12048" y="74"/>
                  </a:lnTo>
                  <a:cubicBezTo>
                    <a:pt x="12048" y="248"/>
                    <a:pt x="11914" y="335"/>
                    <a:pt x="11779" y="335"/>
                  </a:cubicBezTo>
                  <a:cubicBezTo>
                    <a:pt x="11644" y="335"/>
                    <a:pt x="11510" y="248"/>
                    <a:pt x="11510" y="74"/>
                  </a:cubicBezTo>
                  <a:lnTo>
                    <a:pt x="11510" y="22"/>
                  </a:lnTo>
                  <a:cubicBezTo>
                    <a:pt x="11350" y="28"/>
                    <a:pt x="11190" y="31"/>
                    <a:pt x="11033" y="41"/>
                  </a:cubicBezTo>
                  <a:lnTo>
                    <a:pt x="11033" y="74"/>
                  </a:lnTo>
                  <a:cubicBezTo>
                    <a:pt x="11033" y="249"/>
                    <a:pt x="10899" y="336"/>
                    <a:pt x="10765" y="336"/>
                  </a:cubicBezTo>
                  <a:cubicBezTo>
                    <a:pt x="10631" y="336"/>
                    <a:pt x="10497" y="249"/>
                    <a:pt x="10494" y="78"/>
                  </a:cubicBezTo>
                  <a:cubicBezTo>
                    <a:pt x="10399" y="87"/>
                    <a:pt x="10303" y="90"/>
                    <a:pt x="10205" y="99"/>
                  </a:cubicBezTo>
                  <a:cubicBezTo>
                    <a:pt x="10202" y="130"/>
                    <a:pt x="10195" y="161"/>
                    <a:pt x="10195" y="194"/>
                  </a:cubicBezTo>
                  <a:cubicBezTo>
                    <a:pt x="10192" y="367"/>
                    <a:pt x="10057" y="453"/>
                    <a:pt x="9923" y="453"/>
                  </a:cubicBezTo>
                  <a:cubicBezTo>
                    <a:pt x="9789" y="453"/>
                    <a:pt x="9657" y="367"/>
                    <a:pt x="9660" y="194"/>
                  </a:cubicBezTo>
                  <a:cubicBezTo>
                    <a:pt x="9660" y="179"/>
                    <a:pt x="9663" y="164"/>
                    <a:pt x="9663" y="148"/>
                  </a:cubicBezTo>
                  <a:lnTo>
                    <a:pt x="9663" y="148"/>
                  </a:lnTo>
                  <a:cubicBezTo>
                    <a:pt x="9447" y="170"/>
                    <a:pt x="9235" y="191"/>
                    <a:pt x="9020" y="216"/>
                  </a:cubicBezTo>
                  <a:cubicBezTo>
                    <a:pt x="9010" y="271"/>
                    <a:pt x="9007" y="330"/>
                    <a:pt x="8992" y="385"/>
                  </a:cubicBezTo>
                  <a:cubicBezTo>
                    <a:pt x="8960" y="518"/>
                    <a:pt x="8860" y="576"/>
                    <a:pt x="8757" y="576"/>
                  </a:cubicBezTo>
                  <a:cubicBezTo>
                    <a:pt x="8612" y="576"/>
                    <a:pt x="8459" y="462"/>
                    <a:pt x="8475" y="284"/>
                  </a:cubicBezTo>
                  <a:lnTo>
                    <a:pt x="8475" y="284"/>
                  </a:lnTo>
                  <a:cubicBezTo>
                    <a:pt x="8272" y="308"/>
                    <a:pt x="8068" y="333"/>
                    <a:pt x="7868" y="361"/>
                  </a:cubicBezTo>
                  <a:cubicBezTo>
                    <a:pt x="7844" y="431"/>
                    <a:pt x="7813" y="502"/>
                    <a:pt x="7773" y="567"/>
                  </a:cubicBezTo>
                  <a:cubicBezTo>
                    <a:pt x="7718" y="656"/>
                    <a:pt x="7637" y="693"/>
                    <a:pt x="7556" y="693"/>
                  </a:cubicBezTo>
                  <a:cubicBezTo>
                    <a:pt x="7417" y="693"/>
                    <a:pt x="7278" y="583"/>
                    <a:pt x="7274" y="441"/>
                  </a:cubicBezTo>
                  <a:cubicBezTo>
                    <a:pt x="7114" y="462"/>
                    <a:pt x="6954" y="484"/>
                    <a:pt x="6797" y="505"/>
                  </a:cubicBezTo>
                  <a:cubicBezTo>
                    <a:pt x="6788" y="548"/>
                    <a:pt x="6776" y="588"/>
                    <a:pt x="6760" y="628"/>
                  </a:cubicBezTo>
                  <a:cubicBezTo>
                    <a:pt x="6720" y="716"/>
                    <a:pt x="6623" y="759"/>
                    <a:pt x="6529" y="759"/>
                  </a:cubicBezTo>
                  <a:cubicBezTo>
                    <a:pt x="6479" y="759"/>
                    <a:pt x="6431" y="747"/>
                    <a:pt x="6391" y="724"/>
                  </a:cubicBezTo>
                  <a:cubicBezTo>
                    <a:pt x="6339" y="693"/>
                    <a:pt x="6298" y="641"/>
                    <a:pt x="6280" y="582"/>
                  </a:cubicBezTo>
                  <a:cubicBezTo>
                    <a:pt x="6154" y="598"/>
                    <a:pt x="6028" y="619"/>
                    <a:pt x="5901" y="638"/>
                  </a:cubicBezTo>
                  <a:lnTo>
                    <a:pt x="5901" y="792"/>
                  </a:lnTo>
                  <a:cubicBezTo>
                    <a:pt x="5901" y="964"/>
                    <a:pt x="5767" y="1050"/>
                    <a:pt x="5632" y="1050"/>
                  </a:cubicBezTo>
                  <a:cubicBezTo>
                    <a:pt x="5497" y="1050"/>
                    <a:pt x="5363" y="964"/>
                    <a:pt x="5363" y="792"/>
                  </a:cubicBezTo>
                  <a:lnTo>
                    <a:pt x="5363" y="718"/>
                  </a:lnTo>
                  <a:cubicBezTo>
                    <a:pt x="5166" y="749"/>
                    <a:pt x="4969" y="785"/>
                    <a:pt x="4772" y="816"/>
                  </a:cubicBezTo>
                  <a:cubicBezTo>
                    <a:pt x="4769" y="869"/>
                    <a:pt x="4769" y="918"/>
                    <a:pt x="4769" y="970"/>
                  </a:cubicBezTo>
                  <a:cubicBezTo>
                    <a:pt x="4769" y="1144"/>
                    <a:pt x="4634" y="1231"/>
                    <a:pt x="4499" y="1231"/>
                  </a:cubicBezTo>
                  <a:cubicBezTo>
                    <a:pt x="4365" y="1231"/>
                    <a:pt x="4230" y="1144"/>
                    <a:pt x="4230" y="970"/>
                  </a:cubicBezTo>
                  <a:cubicBezTo>
                    <a:pt x="4230" y="952"/>
                    <a:pt x="4230" y="933"/>
                    <a:pt x="4233" y="912"/>
                  </a:cubicBezTo>
                  <a:lnTo>
                    <a:pt x="4233" y="912"/>
                  </a:lnTo>
                  <a:cubicBezTo>
                    <a:pt x="3971" y="958"/>
                    <a:pt x="3713" y="1007"/>
                    <a:pt x="3454" y="1059"/>
                  </a:cubicBezTo>
                  <a:lnTo>
                    <a:pt x="3454" y="1210"/>
                  </a:lnTo>
                  <a:cubicBezTo>
                    <a:pt x="3454" y="1383"/>
                    <a:pt x="3320" y="1469"/>
                    <a:pt x="3185" y="1469"/>
                  </a:cubicBezTo>
                  <a:cubicBezTo>
                    <a:pt x="3050" y="1469"/>
                    <a:pt x="2916" y="1383"/>
                    <a:pt x="2916" y="1210"/>
                  </a:cubicBezTo>
                  <a:lnTo>
                    <a:pt x="2916" y="1173"/>
                  </a:lnTo>
                  <a:cubicBezTo>
                    <a:pt x="2275" y="1315"/>
                    <a:pt x="1638" y="1469"/>
                    <a:pt x="1007" y="1657"/>
                  </a:cubicBezTo>
                  <a:cubicBezTo>
                    <a:pt x="853" y="1703"/>
                    <a:pt x="699" y="1755"/>
                    <a:pt x="545" y="1804"/>
                  </a:cubicBezTo>
                  <a:cubicBezTo>
                    <a:pt x="536" y="1829"/>
                    <a:pt x="527" y="1857"/>
                    <a:pt x="518" y="1878"/>
                  </a:cubicBezTo>
                  <a:cubicBezTo>
                    <a:pt x="474" y="1991"/>
                    <a:pt x="381" y="2076"/>
                    <a:pt x="262" y="2076"/>
                  </a:cubicBezTo>
                  <a:cubicBezTo>
                    <a:pt x="238" y="2076"/>
                    <a:pt x="214" y="2073"/>
                    <a:pt x="188" y="2066"/>
                  </a:cubicBezTo>
                  <a:cubicBezTo>
                    <a:pt x="133" y="2048"/>
                    <a:pt x="87" y="2014"/>
                    <a:pt x="50" y="1967"/>
                  </a:cubicBezTo>
                  <a:cubicBezTo>
                    <a:pt x="35" y="1974"/>
                    <a:pt x="16" y="1977"/>
                    <a:pt x="1" y="1983"/>
                  </a:cubicBezTo>
                  <a:cubicBezTo>
                    <a:pt x="68" y="2032"/>
                    <a:pt x="115" y="2103"/>
                    <a:pt x="124" y="2186"/>
                  </a:cubicBezTo>
                  <a:cubicBezTo>
                    <a:pt x="235" y="2189"/>
                    <a:pt x="327" y="2266"/>
                    <a:pt x="355" y="2371"/>
                  </a:cubicBezTo>
                  <a:cubicBezTo>
                    <a:pt x="693" y="2143"/>
                    <a:pt x="1038" y="1924"/>
                    <a:pt x="1401" y="1730"/>
                  </a:cubicBezTo>
                  <a:cubicBezTo>
                    <a:pt x="1412" y="1724"/>
                    <a:pt x="1424" y="1721"/>
                    <a:pt x="1435" y="1721"/>
                  </a:cubicBezTo>
                  <a:cubicBezTo>
                    <a:pt x="1481" y="1721"/>
                    <a:pt x="1518" y="1772"/>
                    <a:pt x="1494" y="1820"/>
                  </a:cubicBezTo>
                  <a:cubicBezTo>
                    <a:pt x="1426" y="1937"/>
                    <a:pt x="1352" y="2051"/>
                    <a:pt x="1272" y="2158"/>
                  </a:cubicBezTo>
                  <a:lnTo>
                    <a:pt x="1272" y="2158"/>
                  </a:lnTo>
                  <a:cubicBezTo>
                    <a:pt x="1989" y="1952"/>
                    <a:pt x="2716" y="1774"/>
                    <a:pt x="3448" y="1620"/>
                  </a:cubicBezTo>
                  <a:cubicBezTo>
                    <a:pt x="3482" y="1598"/>
                    <a:pt x="3513" y="1573"/>
                    <a:pt x="3547" y="1549"/>
                  </a:cubicBezTo>
                  <a:cubicBezTo>
                    <a:pt x="3557" y="1541"/>
                    <a:pt x="3569" y="1538"/>
                    <a:pt x="3581" y="1538"/>
                  </a:cubicBezTo>
                  <a:cubicBezTo>
                    <a:pt x="3606" y="1538"/>
                    <a:pt x="3630" y="1554"/>
                    <a:pt x="3636" y="1580"/>
                  </a:cubicBezTo>
                  <a:cubicBezTo>
                    <a:pt x="4107" y="1484"/>
                    <a:pt x="4581" y="1398"/>
                    <a:pt x="5058" y="1318"/>
                  </a:cubicBezTo>
                  <a:cubicBezTo>
                    <a:pt x="5107" y="1281"/>
                    <a:pt x="5160" y="1241"/>
                    <a:pt x="5206" y="1204"/>
                  </a:cubicBezTo>
                  <a:cubicBezTo>
                    <a:pt x="5220" y="1189"/>
                    <a:pt x="5236" y="1183"/>
                    <a:pt x="5252" y="1183"/>
                  </a:cubicBezTo>
                  <a:cubicBezTo>
                    <a:pt x="5295" y="1183"/>
                    <a:pt x="5334" y="1231"/>
                    <a:pt x="5307" y="1281"/>
                  </a:cubicBezTo>
                  <a:cubicBezTo>
                    <a:pt x="5637" y="1226"/>
                    <a:pt x="5969" y="1173"/>
                    <a:pt x="6298" y="1124"/>
                  </a:cubicBezTo>
                  <a:cubicBezTo>
                    <a:pt x="6397" y="1047"/>
                    <a:pt x="6492" y="970"/>
                    <a:pt x="6591" y="896"/>
                  </a:cubicBezTo>
                  <a:cubicBezTo>
                    <a:pt x="6602" y="887"/>
                    <a:pt x="6614" y="883"/>
                    <a:pt x="6626" y="883"/>
                  </a:cubicBezTo>
                  <a:cubicBezTo>
                    <a:pt x="6676" y="883"/>
                    <a:pt x="6717" y="958"/>
                    <a:pt x="6674" y="1001"/>
                  </a:cubicBezTo>
                  <a:cubicBezTo>
                    <a:pt x="6643" y="1029"/>
                    <a:pt x="6612" y="1053"/>
                    <a:pt x="6582" y="1081"/>
                  </a:cubicBezTo>
                  <a:cubicBezTo>
                    <a:pt x="6674" y="1069"/>
                    <a:pt x="6766" y="1053"/>
                    <a:pt x="6859" y="1041"/>
                  </a:cubicBezTo>
                  <a:cubicBezTo>
                    <a:pt x="7139" y="1001"/>
                    <a:pt x="7416" y="964"/>
                    <a:pt x="7696" y="924"/>
                  </a:cubicBezTo>
                  <a:cubicBezTo>
                    <a:pt x="7721" y="792"/>
                    <a:pt x="7848" y="711"/>
                    <a:pt x="7971" y="711"/>
                  </a:cubicBezTo>
                  <a:cubicBezTo>
                    <a:pt x="8063" y="711"/>
                    <a:pt x="8152" y="757"/>
                    <a:pt x="8195" y="859"/>
                  </a:cubicBezTo>
                  <a:cubicBezTo>
                    <a:pt x="9620" y="683"/>
                    <a:pt x="11047" y="565"/>
                    <a:pt x="12475" y="565"/>
                  </a:cubicBezTo>
                  <a:cubicBezTo>
                    <a:pt x="12639" y="565"/>
                    <a:pt x="12802" y="567"/>
                    <a:pt x="12966" y="570"/>
                  </a:cubicBezTo>
                  <a:lnTo>
                    <a:pt x="12966" y="524"/>
                  </a:lnTo>
                  <a:cubicBezTo>
                    <a:pt x="12958" y="351"/>
                    <a:pt x="13089" y="265"/>
                    <a:pt x="13224" y="265"/>
                  </a:cubicBezTo>
                  <a:cubicBezTo>
                    <a:pt x="13358" y="265"/>
                    <a:pt x="13497" y="351"/>
                    <a:pt x="13504" y="524"/>
                  </a:cubicBezTo>
                  <a:lnTo>
                    <a:pt x="13504" y="585"/>
                  </a:lnTo>
                  <a:cubicBezTo>
                    <a:pt x="13717" y="595"/>
                    <a:pt x="13929" y="610"/>
                    <a:pt x="14142" y="622"/>
                  </a:cubicBezTo>
                  <a:cubicBezTo>
                    <a:pt x="14175" y="613"/>
                    <a:pt x="14209" y="601"/>
                    <a:pt x="14243" y="588"/>
                  </a:cubicBezTo>
                  <a:cubicBezTo>
                    <a:pt x="14249" y="586"/>
                    <a:pt x="14255" y="585"/>
                    <a:pt x="14261" y="585"/>
                  </a:cubicBezTo>
                  <a:cubicBezTo>
                    <a:pt x="14290" y="585"/>
                    <a:pt x="14318" y="607"/>
                    <a:pt x="14320" y="638"/>
                  </a:cubicBezTo>
                  <a:cubicBezTo>
                    <a:pt x="14579" y="659"/>
                    <a:pt x="14840" y="684"/>
                    <a:pt x="15099" y="715"/>
                  </a:cubicBezTo>
                  <a:cubicBezTo>
                    <a:pt x="15151" y="693"/>
                    <a:pt x="15204" y="669"/>
                    <a:pt x="15256" y="650"/>
                  </a:cubicBezTo>
                  <a:cubicBezTo>
                    <a:pt x="15263" y="647"/>
                    <a:pt x="15269" y="646"/>
                    <a:pt x="15276" y="646"/>
                  </a:cubicBezTo>
                  <a:cubicBezTo>
                    <a:pt x="15321" y="646"/>
                    <a:pt x="15354" y="708"/>
                    <a:pt x="15330" y="749"/>
                  </a:cubicBezTo>
                  <a:cubicBezTo>
                    <a:pt x="15564" y="779"/>
                    <a:pt x="15795" y="804"/>
                    <a:pt x="16028" y="844"/>
                  </a:cubicBezTo>
                  <a:lnTo>
                    <a:pt x="16065" y="850"/>
                  </a:lnTo>
                  <a:cubicBezTo>
                    <a:pt x="16173" y="804"/>
                    <a:pt x="16278" y="752"/>
                    <a:pt x="16389" y="709"/>
                  </a:cubicBezTo>
                  <a:cubicBezTo>
                    <a:pt x="16395" y="706"/>
                    <a:pt x="16401" y="705"/>
                    <a:pt x="16407" y="705"/>
                  </a:cubicBezTo>
                  <a:cubicBezTo>
                    <a:pt x="16461" y="705"/>
                    <a:pt x="16503" y="784"/>
                    <a:pt x="16456" y="822"/>
                  </a:cubicBezTo>
                  <a:cubicBezTo>
                    <a:pt x="16422" y="847"/>
                    <a:pt x="16389" y="869"/>
                    <a:pt x="16355" y="896"/>
                  </a:cubicBezTo>
                  <a:cubicBezTo>
                    <a:pt x="16641" y="936"/>
                    <a:pt x="16933" y="973"/>
                    <a:pt x="17223" y="1004"/>
                  </a:cubicBezTo>
                  <a:cubicBezTo>
                    <a:pt x="17260" y="989"/>
                    <a:pt x="17294" y="970"/>
                    <a:pt x="17327" y="955"/>
                  </a:cubicBezTo>
                  <a:cubicBezTo>
                    <a:pt x="17338" y="950"/>
                    <a:pt x="17348" y="947"/>
                    <a:pt x="17359" y="947"/>
                  </a:cubicBezTo>
                  <a:cubicBezTo>
                    <a:pt x="17398" y="947"/>
                    <a:pt x="17433" y="981"/>
                    <a:pt x="17426" y="1022"/>
                  </a:cubicBezTo>
                  <a:cubicBezTo>
                    <a:pt x="17608" y="1041"/>
                    <a:pt x="17786" y="1059"/>
                    <a:pt x="17965" y="1078"/>
                  </a:cubicBezTo>
                  <a:cubicBezTo>
                    <a:pt x="18075" y="1032"/>
                    <a:pt x="18186" y="986"/>
                    <a:pt x="18300" y="949"/>
                  </a:cubicBezTo>
                  <a:cubicBezTo>
                    <a:pt x="18307" y="947"/>
                    <a:pt x="18313" y="946"/>
                    <a:pt x="18319" y="946"/>
                  </a:cubicBezTo>
                  <a:cubicBezTo>
                    <a:pt x="18373" y="946"/>
                    <a:pt x="18406" y="1015"/>
                    <a:pt x="18365" y="1059"/>
                  </a:cubicBezTo>
                  <a:cubicBezTo>
                    <a:pt x="18343" y="1078"/>
                    <a:pt x="18322" y="1093"/>
                    <a:pt x="18303" y="1109"/>
                  </a:cubicBezTo>
                  <a:cubicBezTo>
                    <a:pt x="18553" y="1136"/>
                    <a:pt x="18802" y="1161"/>
                    <a:pt x="19048" y="1192"/>
                  </a:cubicBezTo>
                  <a:cubicBezTo>
                    <a:pt x="19110" y="1152"/>
                    <a:pt x="19177" y="1115"/>
                    <a:pt x="19236" y="1075"/>
                  </a:cubicBezTo>
                  <a:cubicBezTo>
                    <a:pt x="19246" y="1067"/>
                    <a:pt x="19258" y="1064"/>
                    <a:pt x="19269" y="1064"/>
                  </a:cubicBezTo>
                  <a:cubicBezTo>
                    <a:pt x="19321" y="1064"/>
                    <a:pt x="19367" y="1139"/>
                    <a:pt x="19319" y="1179"/>
                  </a:cubicBezTo>
                  <a:cubicBezTo>
                    <a:pt x="19301" y="1195"/>
                    <a:pt x="19282" y="1204"/>
                    <a:pt x="19267" y="1216"/>
                  </a:cubicBezTo>
                  <a:cubicBezTo>
                    <a:pt x="19550" y="1256"/>
                    <a:pt x="19827" y="1303"/>
                    <a:pt x="20104" y="1358"/>
                  </a:cubicBezTo>
                  <a:cubicBezTo>
                    <a:pt x="20132" y="1343"/>
                    <a:pt x="20162" y="1324"/>
                    <a:pt x="20190" y="1312"/>
                  </a:cubicBezTo>
                  <a:cubicBezTo>
                    <a:pt x="20201" y="1306"/>
                    <a:pt x="20212" y="1303"/>
                    <a:pt x="20223" y="1303"/>
                  </a:cubicBezTo>
                  <a:cubicBezTo>
                    <a:pt x="20267" y="1303"/>
                    <a:pt x="20302" y="1347"/>
                    <a:pt x="20282" y="1392"/>
                  </a:cubicBezTo>
                  <a:cubicBezTo>
                    <a:pt x="20581" y="1457"/>
                    <a:pt x="20877" y="1540"/>
                    <a:pt x="21166" y="1638"/>
                  </a:cubicBezTo>
                  <a:cubicBezTo>
                    <a:pt x="21178" y="1629"/>
                    <a:pt x="21194" y="1620"/>
                    <a:pt x="21206" y="1610"/>
                  </a:cubicBezTo>
                  <a:cubicBezTo>
                    <a:pt x="21219" y="1601"/>
                    <a:pt x="21231" y="1596"/>
                    <a:pt x="21242" y="1596"/>
                  </a:cubicBezTo>
                  <a:cubicBezTo>
                    <a:pt x="21280" y="1596"/>
                    <a:pt x="21307" y="1645"/>
                    <a:pt x="21295" y="1687"/>
                  </a:cubicBezTo>
                  <a:cubicBezTo>
                    <a:pt x="21369" y="1712"/>
                    <a:pt x="21440" y="1740"/>
                    <a:pt x="21511" y="1770"/>
                  </a:cubicBezTo>
                  <a:cubicBezTo>
                    <a:pt x="21569" y="1737"/>
                    <a:pt x="21624" y="1700"/>
                    <a:pt x="21683" y="1666"/>
                  </a:cubicBezTo>
                  <a:cubicBezTo>
                    <a:pt x="21694" y="1660"/>
                    <a:pt x="21705" y="1658"/>
                    <a:pt x="21715" y="1658"/>
                  </a:cubicBezTo>
                  <a:cubicBezTo>
                    <a:pt x="21776" y="1658"/>
                    <a:pt x="21817" y="1748"/>
                    <a:pt x="21751" y="1783"/>
                  </a:cubicBezTo>
                  <a:cubicBezTo>
                    <a:pt x="21720" y="1798"/>
                    <a:pt x="21695" y="1817"/>
                    <a:pt x="21665" y="1835"/>
                  </a:cubicBezTo>
                  <a:cubicBezTo>
                    <a:pt x="21960" y="1964"/>
                    <a:pt x="22240" y="2121"/>
                    <a:pt x="22502" y="2303"/>
                  </a:cubicBezTo>
                  <a:cubicBezTo>
                    <a:pt x="22526" y="2291"/>
                    <a:pt x="22554" y="2278"/>
                    <a:pt x="22579" y="2263"/>
                  </a:cubicBezTo>
                  <a:cubicBezTo>
                    <a:pt x="22590" y="2257"/>
                    <a:pt x="22601" y="2255"/>
                    <a:pt x="22611" y="2255"/>
                  </a:cubicBezTo>
                  <a:cubicBezTo>
                    <a:pt x="22672" y="2255"/>
                    <a:pt x="22712" y="2343"/>
                    <a:pt x="22646" y="2380"/>
                  </a:cubicBezTo>
                  <a:lnTo>
                    <a:pt x="22622" y="2392"/>
                  </a:lnTo>
                  <a:cubicBezTo>
                    <a:pt x="22693" y="2445"/>
                    <a:pt x="22766" y="2494"/>
                    <a:pt x="22834" y="2552"/>
                  </a:cubicBezTo>
                  <a:cubicBezTo>
                    <a:pt x="22868" y="2537"/>
                    <a:pt x="22902" y="2518"/>
                    <a:pt x="22936" y="2500"/>
                  </a:cubicBezTo>
                  <a:cubicBezTo>
                    <a:pt x="22946" y="2495"/>
                    <a:pt x="22957" y="2493"/>
                    <a:pt x="22967" y="2493"/>
                  </a:cubicBezTo>
                  <a:cubicBezTo>
                    <a:pt x="23029" y="2493"/>
                    <a:pt x="23073" y="2582"/>
                    <a:pt x="23003" y="2617"/>
                  </a:cubicBezTo>
                  <a:cubicBezTo>
                    <a:pt x="22982" y="2626"/>
                    <a:pt x="22963" y="2639"/>
                    <a:pt x="22942" y="2648"/>
                  </a:cubicBezTo>
                  <a:cubicBezTo>
                    <a:pt x="22991" y="2694"/>
                    <a:pt x="23044" y="2737"/>
                    <a:pt x="23090" y="2786"/>
                  </a:cubicBezTo>
                  <a:cubicBezTo>
                    <a:pt x="23124" y="2814"/>
                    <a:pt x="23154" y="2839"/>
                    <a:pt x="23185" y="2869"/>
                  </a:cubicBezTo>
                  <a:cubicBezTo>
                    <a:pt x="23241" y="2926"/>
                    <a:pt x="23304" y="2949"/>
                    <a:pt x="23365" y="2949"/>
                  </a:cubicBezTo>
                  <a:cubicBezTo>
                    <a:pt x="23570" y="2949"/>
                    <a:pt x="23754" y="2681"/>
                    <a:pt x="23564" y="2491"/>
                  </a:cubicBezTo>
                  <a:cubicBezTo>
                    <a:pt x="23542" y="2466"/>
                    <a:pt x="23518" y="2448"/>
                    <a:pt x="23496" y="2426"/>
                  </a:cubicBezTo>
                  <a:cubicBezTo>
                    <a:pt x="21785" y="758"/>
                    <a:pt x="19571" y="779"/>
                    <a:pt x="17349" y="508"/>
                  </a:cubicBezTo>
                  <a:cubicBezTo>
                    <a:pt x="17167" y="487"/>
                    <a:pt x="16986" y="465"/>
                    <a:pt x="16807" y="438"/>
                  </a:cubicBezTo>
                  <a:cubicBezTo>
                    <a:pt x="16361" y="373"/>
                    <a:pt x="15921" y="308"/>
                    <a:pt x="15484" y="250"/>
                  </a:cubicBezTo>
                  <a:cubicBezTo>
                    <a:pt x="15439" y="344"/>
                    <a:pt x="15343" y="391"/>
                    <a:pt x="15246" y="391"/>
                  </a:cubicBezTo>
                  <a:cubicBezTo>
                    <a:pt x="15128" y="391"/>
                    <a:pt x="15010" y="322"/>
                    <a:pt x="14985" y="185"/>
                  </a:cubicBezTo>
                  <a:cubicBezTo>
                    <a:pt x="14702" y="151"/>
                    <a:pt x="14419" y="124"/>
                    <a:pt x="14135" y="96"/>
                  </a:cubicBezTo>
                  <a:lnTo>
                    <a:pt x="14135" y="96"/>
                  </a:lnTo>
                  <a:cubicBezTo>
                    <a:pt x="14135" y="108"/>
                    <a:pt x="14138" y="121"/>
                    <a:pt x="14138" y="136"/>
                  </a:cubicBezTo>
                  <a:cubicBezTo>
                    <a:pt x="14138" y="308"/>
                    <a:pt x="14004" y="395"/>
                    <a:pt x="13869" y="395"/>
                  </a:cubicBezTo>
                  <a:cubicBezTo>
                    <a:pt x="13734" y="395"/>
                    <a:pt x="13600" y="308"/>
                    <a:pt x="13600" y="136"/>
                  </a:cubicBezTo>
                  <a:lnTo>
                    <a:pt x="13600" y="50"/>
                  </a:lnTo>
                  <a:cubicBezTo>
                    <a:pt x="13440" y="37"/>
                    <a:pt x="13280" y="34"/>
                    <a:pt x="13120" y="28"/>
                  </a:cubicBezTo>
                  <a:cubicBezTo>
                    <a:pt x="13114" y="193"/>
                    <a:pt x="12983" y="275"/>
                    <a:pt x="12853" y="275"/>
                  </a:cubicBezTo>
                  <a:cubicBezTo>
                    <a:pt x="12720" y="275"/>
                    <a:pt x="12587" y="189"/>
                    <a:pt x="12587" y="16"/>
                  </a:cubicBezTo>
                  <a:lnTo>
                    <a:pt x="12587" y="7"/>
                  </a:lnTo>
                  <a:cubicBezTo>
                    <a:pt x="12526" y="7"/>
                    <a:pt x="12464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4034850" y="6433325"/>
              <a:ext cx="67825" cy="44650"/>
            </a:xfrm>
            <a:custGeom>
              <a:avLst/>
              <a:gdLst/>
              <a:ahLst/>
              <a:cxnLst/>
              <a:rect l="l" t="t" r="r" b="b"/>
              <a:pathLst>
                <a:path w="2713" h="1786" extrusionOk="0">
                  <a:moveTo>
                    <a:pt x="2713" y="0"/>
                  </a:moveTo>
                  <a:lnTo>
                    <a:pt x="2713" y="0"/>
                  </a:lnTo>
                  <a:cubicBezTo>
                    <a:pt x="2463" y="92"/>
                    <a:pt x="2214" y="185"/>
                    <a:pt x="1971" y="289"/>
                  </a:cubicBezTo>
                  <a:cubicBezTo>
                    <a:pt x="1648" y="428"/>
                    <a:pt x="1328" y="569"/>
                    <a:pt x="1004" y="711"/>
                  </a:cubicBezTo>
                  <a:cubicBezTo>
                    <a:pt x="1060" y="714"/>
                    <a:pt x="1100" y="773"/>
                    <a:pt x="1054" y="819"/>
                  </a:cubicBezTo>
                  <a:cubicBezTo>
                    <a:pt x="712" y="1154"/>
                    <a:pt x="361" y="1474"/>
                    <a:pt x="1" y="1785"/>
                  </a:cubicBezTo>
                  <a:cubicBezTo>
                    <a:pt x="204" y="1687"/>
                    <a:pt x="410" y="1591"/>
                    <a:pt x="617" y="1493"/>
                  </a:cubicBezTo>
                  <a:cubicBezTo>
                    <a:pt x="1235" y="985"/>
                    <a:pt x="1882" y="493"/>
                    <a:pt x="2580" y="179"/>
                  </a:cubicBezTo>
                  <a:lnTo>
                    <a:pt x="2583" y="179"/>
                  </a:lnTo>
                  <a:cubicBezTo>
                    <a:pt x="2630" y="111"/>
                    <a:pt x="2673" y="52"/>
                    <a:pt x="2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3912500" y="6065325"/>
              <a:ext cx="346175" cy="471225"/>
            </a:xfrm>
            <a:custGeom>
              <a:avLst/>
              <a:gdLst/>
              <a:ahLst/>
              <a:cxnLst/>
              <a:rect l="l" t="t" r="r" b="b"/>
              <a:pathLst>
                <a:path w="13847" h="18849" extrusionOk="0">
                  <a:moveTo>
                    <a:pt x="13846" y="0"/>
                  </a:moveTo>
                  <a:lnTo>
                    <a:pt x="13846" y="0"/>
                  </a:lnTo>
                  <a:cubicBezTo>
                    <a:pt x="13621" y="53"/>
                    <a:pt x="13397" y="108"/>
                    <a:pt x="13172" y="170"/>
                  </a:cubicBezTo>
                  <a:lnTo>
                    <a:pt x="13153" y="176"/>
                  </a:lnTo>
                  <a:cubicBezTo>
                    <a:pt x="13046" y="204"/>
                    <a:pt x="12938" y="240"/>
                    <a:pt x="12830" y="271"/>
                  </a:cubicBezTo>
                  <a:cubicBezTo>
                    <a:pt x="12033" y="508"/>
                    <a:pt x="11254" y="791"/>
                    <a:pt x="10494" y="1121"/>
                  </a:cubicBezTo>
                  <a:cubicBezTo>
                    <a:pt x="7250" y="2521"/>
                    <a:pt x="4627" y="4596"/>
                    <a:pt x="3116" y="7828"/>
                  </a:cubicBezTo>
                  <a:cubicBezTo>
                    <a:pt x="3088" y="7887"/>
                    <a:pt x="3063" y="7948"/>
                    <a:pt x="3039" y="8007"/>
                  </a:cubicBezTo>
                  <a:cubicBezTo>
                    <a:pt x="2365" y="9481"/>
                    <a:pt x="1844" y="11035"/>
                    <a:pt x="1333" y="12571"/>
                  </a:cubicBezTo>
                  <a:cubicBezTo>
                    <a:pt x="1309" y="12648"/>
                    <a:pt x="1281" y="12725"/>
                    <a:pt x="1257" y="12802"/>
                  </a:cubicBezTo>
                  <a:cubicBezTo>
                    <a:pt x="641" y="14646"/>
                    <a:pt x="130" y="16545"/>
                    <a:pt x="10" y="18491"/>
                  </a:cubicBezTo>
                  <a:cubicBezTo>
                    <a:pt x="7" y="18525"/>
                    <a:pt x="4" y="18558"/>
                    <a:pt x="4" y="18592"/>
                  </a:cubicBezTo>
                  <a:cubicBezTo>
                    <a:pt x="1" y="18623"/>
                    <a:pt x="7" y="18651"/>
                    <a:pt x="16" y="18678"/>
                  </a:cubicBezTo>
                  <a:cubicBezTo>
                    <a:pt x="47" y="18793"/>
                    <a:pt x="149" y="18849"/>
                    <a:pt x="257" y="18849"/>
                  </a:cubicBezTo>
                  <a:cubicBezTo>
                    <a:pt x="279" y="18849"/>
                    <a:pt x="302" y="18846"/>
                    <a:pt x="324" y="18842"/>
                  </a:cubicBezTo>
                  <a:cubicBezTo>
                    <a:pt x="444" y="18820"/>
                    <a:pt x="536" y="18715"/>
                    <a:pt x="539" y="18592"/>
                  </a:cubicBezTo>
                  <a:cubicBezTo>
                    <a:pt x="552" y="18401"/>
                    <a:pt x="567" y="18204"/>
                    <a:pt x="582" y="18007"/>
                  </a:cubicBezTo>
                  <a:cubicBezTo>
                    <a:pt x="881" y="14711"/>
                    <a:pt x="2171" y="11325"/>
                    <a:pt x="3476" y="8330"/>
                  </a:cubicBezTo>
                  <a:cubicBezTo>
                    <a:pt x="4085" y="6932"/>
                    <a:pt x="4889" y="5655"/>
                    <a:pt x="5978" y="4584"/>
                  </a:cubicBezTo>
                  <a:cubicBezTo>
                    <a:pt x="7170" y="3408"/>
                    <a:pt x="8743" y="2549"/>
                    <a:pt x="10242" y="1826"/>
                  </a:cubicBezTo>
                  <a:cubicBezTo>
                    <a:pt x="11368" y="1281"/>
                    <a:pt x="12553" y="862"/>
                    <a:pt x="13775" y="576"/>
                  </a:cubicBezTo>
                  <a:cubicBezTo>
                    <a:pt x="13806" y="385"/>
                    <a:pt x="13831" y="194"/>
                    <a:pt x="1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4286425" y="6057100"/>
              <a:ext cx="360650" cy="160275"/>
            </a:xfrm>
            <a:custGeom>
              <a:avLst/>
              <a:gdLst/>
              <a:ahLst/>
              <a:cxnLst/>
              <a:rect l="l" t="t" r="r" b="b"/>
              <a:pathLst>
                <a:path w="14426" h="6411" extrusionOk="0">
                  <a:moveTo>
                    <a:pt x="1601" y="0"/>
                  </a:moveTo>
                  <a:cubicBezTo>
                    <a:pt x="1616" y="105"/>
                    <a:pt x="1567" y="209"/>
                    <a:pt x="1475" y="262"/>
                  </a:cubicBezTo>
                  <a:cubicBezTo>
                    <a:pt x="1434" y="286"/>
                    <a:pt x="1385" y="298"/>
                    <a:pt x="1337" y="298"/>
                  </a:cubicBezTo>
                  <a:cubicBezTo>
                    <a:pt x="1243" y="298"/>
                    <a:pt x="1149" y="253"/>
                    <a:pt x="1108" y="166"/>
                  </a:cubicBezTo>
                  <a:cubicBezTo>
                    <a:pt x="1084" y="117"/>
                    <a:pt x="1065" y="68"/>
                    <a:pt x="1044" y="18"/>
                  </a:cubicBezTo>
                  <a:lnTo>
                    <a:pt x="998" y="18"/>
                  </a:lnTo>
                  <a:cubicBezTo>
                    <a:pt x="921" y="22"/>
                    <a:pt x="841" y="31"/>
                    <a:pt x="761" y="40"/>
                  </a:cubicBezTo>
                  <a:cubicBezTo>
                    <a:pt x="761" y="55"/>
                    <a:pt x="770" y="71"/>
                    <a:pt x="773" y="89"/>
                  </a:cubicBezTo>
                  <a:cubicBezTo>
                    <a:pt x="761" y="228"/>
                    <a:pt x="644" y="336"/>
                    <a:pt x="505" y="336"/>
                  </a:cubicBezTo>
                  <a:cubicBezTo>
                    <a:pt x="364" y="336"/>
                    <a:pt x="247" y="228"/>
                    <a:pt x="234" y="89"/>
                  </a:cubicBezTo>
                  <a:cubicBezTo>
                    <a:pt x="173" y="99"/>
                    <a:pt x="111" y="108"/>
                    <a:pt x="50" y="117"/>
                  </a:cubicBezTo>
                  <a:cubicBezTo>
                    <a:pt x="50" y="148"/>
                    <a:pt x="56" y="175"/>
                    <a:pt x="56" y="206"/>
                  </a:cubicBezTo>
                  <a:cubicBezTo>
                    <a:pt x="56" y="265"/>
                    <a:pt x="37" y="320"/>
                    <a:pt x="0" y="363"/>
                  </a:cubicBezTo>
                  <a:cubicBezTo>
                    <a:pt x="166" y="437"/>
                    <a:pt x="330" y="517"/>
                    <a:pt x="493" y="606"/>
                  </a:cubicBezTo>
                  <a:cubicBezTo>
                    <a:pt x="567" y="597"/>
                    <a:pt x="637" y="585"/>
                    <a:pt x="711" y="579"/>
                  </a:cubicBezTo>
                  <a:cubicBezTo>
                    <a:pt x="1065" y="540"/>
                    <a:pt x="1414" y="522"/>
                    <a:pt x="1758" y="522"/>
                  </a:cubicBezTo>
                  <a:cubicBezTo>
                    <a:pt x="3162" y="522"/>
                    <a:pt x="4502" y="821"/>
                    <a:pt x="5864" y="1271"/>
                  </a:cubicBezTo>
                  <a:cubicBezTo>
                    <a:pt x="7431" y="1791"/>
                    <a:pt x="9035" y="2349"/>
                    <a:pt x="10460" y="3161"/>
                  </a:cubicBezTo>
                  <a:cubicBezTo>
                    <a:pt x="11469" y="3734"/>
                    <a:pt x="12393" y="4436"/>
                    <a:pt x="13150" y="5341"/>
                  </a:cubicBezTo>
                  <a:cubicBezTo>
                    <a:pt x="13399" y="5639"/>
                    <a:pt x="13630" y="5953"/>
                    <a:pt x="13836" y="6286"/>
                  </a:cubicBezTo>
                  <a:cubicBezTo>
                    <a:pt x="13867" y="6341"/>
                    <a:pt x="13920" y="6381"/>
                    <a:pt x="13981" y="6399"/>
                  </a:cubicBezTo>
                  <a:cubicBezTo>
                    <a:pt x="14006" y="6407"/>
                    <a:pt x="14031" y="6410"/>
                    <a:pt x="14056" y="6410"/>
                  </a:cubicBezTo>
                  <a:cubicBezTo>
                    <a:pt x="14242" y="6410"/>
                    <a:pt x="14426" y="6221"/>
                    <a:pt x="14298" y="6015"/>
                  </a:cubicBezTo>
                  <a:cubicBezTo>
                    <a:pt x="14255" y="5947"/>
                    <a:pt x="14209" y="5882"/>
                    <a:pt x="14166" y="5815"/>
                  </a:cubicBezTo>
                  <a:cubicBezTo>
                    <a:pt x="13969" y="5516"/>
                    <a:pt x="13756" y="5230"/>
                    <a:pt x="13529" y="4959"/>
                  </a:cubicBezTo>
                  <a:cubicBezTo>
                    <a:pt x="13322" y="4719"/>
                    <a:pt x="13107" y="4491"/>
                    <a:pt x="12876" y="4276"/>
                  </a:cubicBezTo>
                  <a:cubicBezTo>
                    <a:pt x="12248" y="3685"/>
                    <a:pt x="11552" y="3170"/>
                    <a:pt x="10801" y="2743"/>
                  </a:cubicBezTo>
                  <a:cubicBezTo>
                    <a:pt x="9764" y="2149"/>
                    <a:pt x="8634" y="1678"/>
                    <a:pt x="7486" y="1265"/>
                  </a:cubicBezTo>
                  <a:cubicBezTo>
                    <a:pt x="7074" y="1117"/>
                    <a:pt x="6658" y="973"/>
                    <a:pt x="6243" y="834"/>
                  </a:cubicBezTo>
                  <a:cubicBezTo>
                    <a:pt x="6157" y="806"/>
                    <a:pt x="6073" y="782"/>
                    <a:pt x="5987" y="754"/>
                  </a:cubicBezTo>
                  <a:cubicBezTo>
                    <a:pt x="5955" y="768"/>
                    <a:pt x="5923" y="776"/>
                    <a:pt x="5891" y="776"/>
                  </a:cubicBezTo>
                  <a:cubicBezTo>
                    <a:pt x="5886" y="776"/>
                    <a:pt x="5881" y="776"/>
                    <a:pt x="5876" y="776"/>
                  </a:cubicBezTo>
                  <a:cubicBezTo>
                    <a:pt x="5874" y="776"/>
                    <a:pt x="5871" y="776"/>
                    <a:pt x="5868" y="776"/>
                  </a:cubicBezTo>
                  <a:cubicBezTo>
                    <a:pt x="5779" y="776"/>
                    <a:pt x="5697" y="727"/>
                    <a:pt x="5655" y="650"/>
                  </a:cubicBezTo>
                  <a:cubicBezTo>
                    <a:pt x="5578" y="625"/>
                    <a:pt x="5498" y="603"/>
                    <a:pt x="5421" y="582"/>
                  </a:cubicBezTo>
                  <a:lnTo>
                    <a:pt x="5421" y="582"/>
                  </a:lnTo>
                  <a:cubicBezTo>
                    <a:pt x="5421" y="597"/>
                    <a:pt x="5427" y="613"/>
                    <a:pt x="5427" y="628"/>
                  </a:cubicBezTo>
                  <a:cubicBezTo>
                    <a:pt x="5427" y="776"/>
                    <a:pt x="5307" y="896"/>
                    <a:pt x="5159" y="896"/>
                  </a:cubicBezTo>
                  <a:cubicBezTo>
                    <a:pt x="5008" y="896"/>
                    <a:pt x="4888" y="776"/>
                    <a:pt x="4888" y="628"/>
                  </a:cubicBezTo>
                  <a:cubicBezTo>
                    <a:pt x="4885" y="585"/>
                    <a:pt x="4876" y="542"/>
                    <a:pt x="4861" y="502"/>
                  </a:cubicBezTo>
                  <a:cubicBezTo>
                    <a:pt x="4854" y="477"/>
                    <a:pt x="4851" y="449"/>
                    <a:pt x="4848" y="422"/>
                  </a:cubicBezTo>
                  <a:cubicBezTo>
                    <a:pt x="4811" y="412"/>
                    <a:pt x="4774" y="406"/>
                    <a:pt x="4738" y="397"/>
                  </a:cubicBezTo>
                  <a:cubicBezTo>
                    <a:pt x="4691" y="485"/>
                    <a:pt x="4596" y="529"/>
                    <a:pt x="4501" y="529"/>
                  </a:cubicBezTo>
                  <a:cubicBezTo>
                    <a:pt x="4370" y="529"/>
                    <a:pt x="4239" y="445"/>
                    <a:pt x="4236" y="277"/>
                  </a:cubicBezTo>
                  <a:cubicBezTo>
                    <a:pt x="4128" y="256"/>
                    <a:pt x="4023" y="237"/>
                    <a:pt x="3919" y="215"/>
                  </a:cubicBezTo>
                  <a:lnTo>
                    <a:pt x="3919" y="215"/>
                  </a:lnTo>
                  <a:cubicBezTo>
                    <a:pt x="3922" y="231"/>
                    <a:pt x="3922" y="243"/>
                    <a:pt x="3925" y="259"/>
                  </a:cubicBezTo>
                  <a:cubicBezTo>
                    <a:pt x="3986" y="459"/>
                    <a:pt x="3823" y="588"/>
                    <a:pt x="3662" y="588"/>
                  </a:cubicBezTo>
                  <a:cubicBezTo>
                    <a:pt x="3555" y="588"/>
                    <a:pt x="3448" y="531"/>
                    <a:pt x="3408" y="400"/>
                  </a:cubicBezTo>
                  <a:cubicBezTo>
                    <a:pt x="3380" y="311"/>
                    <a:pt x="3365" y="219"/>
                    <a:pt x="3362" y="123"/>
                  </a:cubicBezTo>
                  <a:cubicBezTo>
                    <a:pt x="3251" y="108"/>
                    <a:pt x="3143" y="89"/>
                    <a:pt x="3032" y="77"/>
                  </a:cubicBezTo>
                  <a:lnTo>
                    <a:pt x="3032" y="77"/>
                  </a:lnTo>
                  <a:cubicBezTo>
                    <a:pt x="3032" y="102"/>
                    <a:pt x="3038" y="126"/>
                    <a:pt x="3038" y="151"/>
                  </a:cubicBezTo>
                  <a:cubicBezTo>
                    <a:pt x="3038" y="325"/>
                    <a:pt x="2904" y="412"/>
                    <a:pt x="2770" y="412"/>
                  </a:cubicBezTo>
                  <a:cubicBezTo>
                    <a:pt x="2636" y="412"/>
                    <a:pt x="2501" y="325"/>
                    <a:pt x="2500" y="151"/>
                  </a:cubicBezTo>
                  <a:lnTo>
                    <a:pt x="2500" y="31"/>
                  </a:lnTo>
                  <a:cubicBezTo>
                    <a:pt x="2429" y="25"/>
                    <a:pt x="2361" y="18"/>
                    <a:pt x="2287" y="15"/>
                  </a:cubicBezTo>
                  <a:cubicBezTo>
                    <a:pt x="2278" y="86"/>
                    <a:pt x="2257" y="160"/>
                    <a:pt x="2226" y="228"/>
                  </a:cubicBezTo>
                  <a:cubicBezTo>
                    <a:pt x="2185" y="315"/>
                    <a:pt x="2090" y="358"/>
                    <a:pt x="1996" y="358"/>
                  </a:cubicBezTo>
                  <a:cubicBezTo>
                    <a:pt x="1948" y="358"/>
                    <a:pt x="1899" y="346"/>
                    <a:pt x="1859" y="323"/>
                  </a:cubicBezTo>
                  <a:cubicBezTo>
                    <a:pt x="1743" y="256"/>
                    <a:pt x="1712" y="120"/>
                    <a:pt x="1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4234400" y="6055450"/>
              <a:ext cx="61975" cy="134975"/>
            </a:xfrm>
            <a:custGeom>
              <a:avLst/>
              <a:gdLst/>
              <a:ahLst/>
              <a:cxnLst/>
              <a:rect l="l" t="t" r="r" b="b"/>
              <a:pathLst>
                <a:path w="2479" h="5399" extrusionOk="0">
                  <a:moveTo>
                    <a:pt x="1493" y="1116"/>
                  </a:moveTo>
                  <a:cubicBezTo>
                    <a:pt x="1598" y="1559"/>
                    <a:pt x="1697" y="2005"/>
                    <a:pt x="1770" y="2458"/>
                  </a:cubicBezTo>
                  <a:cubicBezTo>
                    <a:pt x="1878" y="3104"/>
                    <a:pt x="2069" y="4154"/>
                    <a:pt x="1626" y="4717"/>
                  </a:cubicBezTo>
                  <a:cubicBezTo>
                    <a:pt x="1551" y="4812"/>
                    <a:pt x="1484" y="4852"/>
                    <a:pt x="1423" y="4852"/>
                  </a:cubicBezTo>
                  <a:cubicBezTo>
                    <a:pt x="1166" y="4852"/>
                    <a:pt x="1038" y="4131"/>
                    <a:pt x="1025" y="3966"/>
                  </a:cubicBezTo>
                  <a:cubicBezTo>
                    <a:pt x="992" y="3486"/>
                    <a:pt x="1109" y="2993"/>
                    <a:pt x="1207" y="2529"/>
                  </a:cubicBezTo>
                  <a:cubicBezTo>
                    <a:pt x="1303" y="2061"/>
                    <a:pt x="1435" y="1593"/>
                    <a:pt x="1493" y="1116"/>
                  </a:cubicBezTo>
                  <a:close/>
                  <a:moveTo>
                    <a:pt x="1200" y="0"/>
                  </a:moveTo>
                  <a:cubicBezTo>
                    <a:pt x="1068" y="0"/>
                    <a:pt x="948" y="84"/>
                    <a:pt x="970" y="254"/>
                  </a:cubicBezTo>
                  <a:cubicBezTo>
                    <a:pt x="973" y="294"/>
                    <a:pt x="973" y="334"/>
                    <a:pt x="973" y="377"/>
                  </a:cubicBezTo>
                  <a:lnTo>
                    <a:pt x="973" y="395"/>
                  </a:lnTo>
                  <a:cubicBezTo>
                    <a:pt x="958" y="589"/>
                    <a:pt x="936" y="783"/>
                    <a:pt x="902" y="974"/>
                  </a:cubicBezTo>
                  <a:cubicBezTo>
                    <a:pt x="664" y="2444"/>
                    <a:pt x="1" y="5399"/>
                    <a:pt x="1325" y="5399"/>
                  </a:cubicBezTo>
                  <a:cubicBezTo>
                    <a:pt x="1404" y="5399"/>
                    <a:pt x="1490" y="5388"/>
                    <a:pt x="1583" y="5367"/>
                  </a:cubicBezTo>
                  <a:cubicBezTo>
                    <a:pt x="2266" y="5207"/>
                    <a:pt x="2478" y="4514"/>
                    <a:pt x="2478" y="3683"/>
                  </a:cubicBezTo>
                  <a:cubicBezTo>
                    <a:pt x="2017" y="2682"/>
                    <a:pt x="1733" y="1476"/>
                    <a:pt x="1576" y="925"/>
                  </a:cubicBezTo>
                  <a:cubicBezTo>
                    <a:pt x="1552" y="854"/>
                    <a:pt x="1561" y="774"/>
                    <a:pt x="1604" y="712"/>
                  </a:cubicBezTo>
                  <a:cubicBezTo>
                    <a:pt x="1564" y="614"/>
                    <a:pt x="1583" y="500"/>
                    <a:pt x="1644" y="417"/>
                  </a:cubicBezTo>
                  <a:cubicBezTo>
                    <a:pt x="1616" y="374"/>
                    <a:pt x="1601" y="328"/>
                    <a:pt x="1601" y="275"/>
                  </a:cubicBezTo>
                  <a:cubicBezTo>
                    <a:pt x="1604" y="223"/>
                    <a:pt x="1601" y="171"/>
                    <a:pt x="1595" y="115"/>
                  </a:cubicBezTo>
                  <a:cubicBezTo>
                    <a:pt x="1549" y="118"/>
                    <a:pt x="1509" y="131"/>
                    <a:pt x="1469" y="152"/>
                  </a:cubicBezTo>
                  <a:cubicBezTo>
                    <a:pt x="1413" y="51"/>
                    <a:pt x="1303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4273175" y="6065850"/>
              <a:ext cx="105375" cy="121100"/>
            </a:xfrm>
            <a:custGeom>
              <a:avLst/>
              <a:gdLst/>
              <a:ahLst/>
              <a:cxnLst/>
              <a:rect l="l" t="t" r="r" b="b"/>
              <a:pathLst>
                <a:path w="4215" h="4844" extrusionOk="0">
                  <a:moveTo>
                    <a:pt x="620" y="647"/>
                  </a:moveTo>
                  <a:cubicBezTo>
                    <a:pt x="1318" y="1004"/>
                    <a:pt x="1962" y="1531"/>
                    <a:pt x="2510" y="2057"/>
                  </a:cubicBezTo>
                  <a:cubicBezTo>
                    <a:pt x="2873" y="2405"/>
                    <a:pt x="3208" y="2814"/>
                    <a:pt x="3347" y="3304"/>
                  </a:cubicBezTo>
                  <a:cubicBezTo>
                    <a:pt x="3473" y="3741"/>
                    <a:pt x="3054" y="4280"/>
                    <a:pt x="2608" y="4313"/>
                  </a:cubicBezTo>
                  <a:cubicBezTo>
                    <a:pt x="2595" y="4314"/>
                    <a:pt x="2582" y="4315"/>
                    <a:pt x="2569" y="4315"/>
                  </a:cubicBezTo>
                  <a:cubicBezTo>
                    <a:pt x="1857" y="4315"/>
                    <a:pt x="1358" y="2842"/>
                    <a:pt x="1167" y="2353"/>
                  </a:cubicBezTo>
                  <a:cubicBezTo>
                    <a:pt x="949" y="1795"/>
                    <a:pt x="783" y="1223"/>
                    <a:pt x="620" y="647"/>
                  </a:cubicBezTo>
                  <a:close/>
                  <a:moveTo>
                    <a:pt x="93" y="1"/>
                  </a:moveTo>
                  <a:cubicBezTo>
                    <a:pt x="32" y="84"/>
                    <a:pt x="13" y="198"/>
                    <a:pt x="53" y="296"/>
                  </a:cubicBezTo>
                  <a:cubicBezTo>
                    <a:pt x="10" y="358"/>
                    <a:pt x="1" y="435"/>
                    <a:pt x="22" y="506"/>
                  </a:cubicBezTo>
                  <a:cubicBezTo>
                    <a:pt x="176" y="1060"/>
                    <a:pt x="463" y="2263"/>
                    <a:pt x="924" y="3264"/>
                  </a:cubicBezTo>
                  <a:cubicBezTo>
                    <a:pt x="1327" y="4130"/>
                    <a:pt x="1861" y="4844"/>
                    <a:pt x="2567" y="4844"/>
                  </a:cubicBezTo>
                  <a:cubicBezTo>
                    <a:pt x="2741" y="4844"/>
                    <a:pt x="2926" y="4800"/>
                    <a:pt x="3122" y="4704"/>
                  </a:cubicBezTo>
                  <a:cubicBezTo>
                    <a:pt x="4215" y="4172"/>
                    <a:pt x="3962" y="2944"/>
                    <a:pt x="3331" y="2171"/>
                  </a:cubicBezTo>
                  <a:cubicBezTo>
                    <a:pt x="2691" y="1392"/>
                    <a:pt x="1906" y="743"/>
                    <a:pt x="1023" y="259"/>
                  </a:cubicBezTo>
                  <a:cubicBezTo>
                    <a:pt x="860" y="170"/>
                    <a:pt x="696" y="90"/>
                    <a:pt x="530" y="16"/>
                  </a:cubicBezTo>
                  <a:cubicBezTo>
                    <a:pt x="480" y="83"/>
                    <a:pt x="400" y="116"/>
                    <a:pt x="319" y="116"/>
                  </a:cubicBezTo>
                  <a:cubicBezTo>
                    <a:pt x="232" y="116"/>
                    <a:pt x="144" y="78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077950" y="6499650"/>
              <a:ext cx="41900" cy="32500"/>
            </a:xfrm>
            <a:custGeom>
              <a:avLst/>
              <a:gdLst/>
              <a:ahLst/>
              <a:cxnLst/>
              <a:rect l="l" t="t" r="r" b="b"/>
              <a:pathLst>
                <a:path w="1676" h="1300" extrusionOk="0">
                  <a:moveTo>
                    <a:pt x="1675" y="0"/>
                  </a:moveTo>
                  <a:lnTo>
                    <a:pt x="1675" y="0"/>
                  </a:lnTo>
                  <a:cubicBezTo>
                    <a:pt x="1426" y="194"/>
                    <a:pt x="1176" y="385"/>
                    <a:pt x="924" y="573"/>
                  </a:cubicBezTo>
                  <a:cubicBezTo>
                    <a:pt x="856" y="674"/>
                    <a:pt x="770" y="761"/>
                    <a:pt x="669" y="828"/>
                  </a:cubicBezTo>
                  <a:cubicBezTo>
                    <a:pt x="616" y="865"/>
                    <a:pt x="555" y="887"/>
                    <a:pt x="493" y="896"/>
                  </a:cubicBezTo>
                  <a:cubicBezTo>
                    <a:pt x="330" y="1016"/>
                    <a:pt x="167" y="1139"/>
                    <a:pt x="1" y="1259"/>
                  </a:cubicBezTo>
                  <a:cubicBezTo>
                    <a:pt x="31" y="1275"/>
                    <a:pt x="65" y="1287"/>
                    <a:pt x="99" y="1299"/>
                  </a:cubicBezTo>
                  <a:cubicBezTo>
                    <a:pt x="607" y="927"/>
                    <a:pt x="1118" y="558"/>
                    <a:pt x="1629" y="188"/>
                  </a:cubicBezTo>
                  <a:cubicBezTo>
                    <a:pt x="1644" y="127"/>
                    <a:pt x="1660" y="65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068950" y="6481950"/>
              <a:ext cx="22100" cy="32950"/>
            </a:xfrm>
            <a:custGeom>
              <a:avLst/>
              <a:gdLst/>
              <a:ahLst/>
              <a:cxnLst/>
              <a:rect l="l" t="t" r="r" b="b"/>
              <a:pathLst>
                <a:path w="884" h="1318" extrusionOk="0">
                  <a:moveTo>
                    <a:pt x="884" y="0"/>
                  </a:moveTo>
                  <a:lnTo>
                    <a:pt x="884" y="0"/>
                  </a:lnTo>
                  <a:cubicBezTo>
                    <a:pt x="622" y="197"/>
                    <a:pt x="364" y="394"/>
                    <a:pt x="102" y="591"/>
                  </a:cubicBezTo>
                  <a:cubicBezTo>
                    <a:pt x="34" y="853"/>
                    <a:pt x="0" y="1099"/>
                    <a:pt x="16" y="1318"/>
                  </a:cubicBezTo>
                  <a:cubicBezTo>
                    <a:pt x="241" y="1155"/>
                    <a:pt x="465" y="995"/>
                    <a:pt x="687" y="831"/>
                  </a:cubicBezTo>
                  <a:cubicBezTo>
                    <a:pt x="733" y="551"/>
                    <a:pt x="801" y="274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4084100" y="6509025"/>
              <a:ext cx="33275" cy="25225"/>
            </a:xfrm>
            <a:custGeom>
              <a:avLst/>
              <a:gdLst/>
              <a:ahLst/>
              <a:cxnLst/>
              <a:rect l="l" t="t" r="r" b="b"/>
              <a:pathLst>
                <a:path w="1331" h="1009" extrusionOk="0">
                  <a:moveTo>
                    <a:pt x="1331" y="1"/>
                  </a:moveTo>
                  <a:lnTo>
                    <a:pt x="1331" y="1"/>
                  </a:lnTo>
                  <a:cubicBezTo>
                    <a:pt x="887" y="327"/>
                    <a:pt x="444" y="650"/>
                    <a:pt x="1" y="977"/>
                  </a:cubicBezTo>
                  <a:cubicBezTo>
                    <a:pt x="7" y="980"/>
                    <a:pt x="10" y="983"/>
                    <a:pt x="19" y="983"/>
                  </a:cubicBezTo>
                  <a:cubicBezTo>
                    <a:pt x="95" y="999"/>
                    <a:pt x="172" y="1008"/>
                    <a:pt x="252" y="1008"/>
                  </a:cubicBezTo>
                  <a:cubicBezTo>
                    <a:pt x="264" y="1008"/>
                    <a:pt x="275" y="1008"/>
                    <a:pt x="287" y="1007"/>
                  </a:cubicBezTo>
                  <a:lnTo>
                    <a:pt x="1186" y="364"/>
                  </a:lnTo>
                  <a:cubicBezTo>
                    <a:pt x="1244" y="247"/>
                    <a:pt x="1294" y="127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4109725" y="6442400"/>
              <a:ext cx="13275" cy="22725"/>
            </a:xfrm>
            <a:custGeom>
              <a:avLst/>
              <a:gdLst/>
              <a:ahLst/>
              <a:cxnLst/>
              <a:rect l="l" t="t" r="r" b="b"/>
              <a:pathLst>
                <a:path w="531" h="909" extrusionOk="0">
                  <a:moveTo>
                    <a:pt x="527" y="0"/>
                  </a:moveTo>
                  <a:cubicBezTo>
                    <a:pt x="349" y="123"/>
                    <a:pt x="176" y="250"/>
                    <a:pt x="1" y="376"/>
                  </a:cubicBezTo>
                  <a:cubicBezTo>
                    <a:pt x="7" y="542"/>
                    <a:pt x="13" y="724"/>
                    <a:pt x="16" y="908"/>
                  </a:cubicBezTo>
                  <a:cubicBezTo>
                    <a:pt x="192" y="757"/>
                    <a:pt x="364" y="604"/>
                    <a:pt x="530" y="443"/>
                  </a:cubicBezTo>
                  <a:cubicBezTo>
                    <a:pt x="530" y="274"/>
                    <a:pt x="527" y="126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4097950" y="6524800"/>
              <a:ext cx="11650" cy="8425"/>
            </a:xfrm>
            <a:custGeom>
              <a:avLst/>
              <a:gdLst/>
              <a:ahLst/>
              <a:cxnLst/>
              <a:rect l="l" t="t" r="r" b="b"/>
              <a:pathLst>
                <a:path w="466" h="337" extrusionOk="0">
                  <a:moveTo>
                    <a:pt x="466" y="1"/>
                  </a:moveTo>
                  <a:lnTo>
                    <a:pt x="466" y="1"/>
                  </a:lnTo>
                  <a:cubicBezTo>
                    <a:pt x="312" y="115"/>
                    <a:pt x="158" y="226"/>
                    <a:pt x="1" y="336"/>
                  </a:cubicBezTo>
                  <a:cubicBezTo>
                    <a:pt x="189" y="275"/>
                    <a:pt x="349" y="158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4109350" y="6457100"/>
              <a:ext cx="13725" cy="28575"/>
            </a:xfrm>
            <a:custGeom>
              <a:avLst/>
              <a:gdLst/>
              <a:ahLst/>
              <a:cxnLst/>
              <a:rect l="l" t="t" r="r" b="b"/>
              <a:pathLst>
                <a:path w="549" h="1143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79" y="142"/>
                    <a:pt x="207" y="280"/>
                    <a:pt x="31" y="416"/>
                  </a:cubicBezTo>
                  <a:cubicBezTo>
                    <a:pt x="31" y="656"/>
                    <a:pt x="25" y="902"/>
                    <a:pt x="1" y="1142"/>
                  </a:cubicBezTo>
                  <a:lnTo>
                    <a:pt x="530" y="754"/>
                  </a:lnTo>
                  <a:cubicBezTo>
                    <a:pt x="542" y="490"/>
                    <a:pt x="548" y="231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4072100" y="6457325"/>
              <a:ext cx="30275" cy="36875"/>
            </a:xfrm>
            <a:custGeom>
              <a:avLst/>
              <a:gdLst/>
              <a:ahLst/>
              <a:cxnLst/>
              <a:rect l="l" t="t" r="r" b="b"/>
              <a:pathLst>
                <a:path w="1211" h="1475" extrusionOk="0">
                  <a:moveTo>
                    <a:pt x="1210" y="0"/>
                  </a:moveTo>
                  <a:lnTo>
                    <a:pt x="1210" y="0"/>
                  </a:lnTo>
                  <a:cubicBezTo>
                    <a:pt x="1010" y="154"/>
                    <a:pt x="810" y="308"/>
                    <a:pt x="613" y="468"/>
                  </a:cubicBezTo>
                  <a:cubicBezTo>
                    <a:pt x="493" y="567"/>
                    <a:pt x="370" y="668"/>
                    <a:pt x="250" y="770"/>
                  </a:cubicBezTo>
                  <a:cubicBezTo>
                    <a:pt x="152" y="998"/>
                    <a:pt x="68" y="1235"/>
                    <a:pt x="1" y="1475"/>
                  </a:cubicBezTo>
                  <a:cubicBezTo>
                    <a:pt x="265" y="1287"/>
                    <a:pt x="530" y="1096"/>
                    <a:pt x="789" y="899"/>
                  </a:cubicBezTo>
                  <a:cubicBezTo>
                    <a:pt x="909" y="591"/>
                    <a:pt x="1050" y="29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4104425" y="6480550"/>
              <a:ext cx="17875" cy="27125"/>
            </a:xfrm>
            <a:custGeom>
              <a:avLst/>
              <a:gdLst/>
              <a:ahLst/>
              <a:cxnLst/>
              <a:rect l="l" t="t" r="r" b="b"/>
              <a:pathLst>
                <a:path w="715" h="1085" extrusionOk="0">
                  <a:moveTo>
                    <a:pt x="715" y="1"/>
                  </a:moveTo>
                  <a:lnTo>
                    <a:pt x="715" y="1"/>
                  </a:lnTo>
                  <a:cubicBezTo>
                    <a:pt x="533" y="133"/>
                    <a:pt x="354" y="266"/>
                    <a:pt x="176" y="395"/>
                  </a:cubicBezTo>
                  <a:cubicBezTo>
                    <a:pt x="148" y="632"/>
                    <a:pt x="90" y="863"/>
                    <a:pt x="1" y="1084"/>
                  </a:cubicBezTo>
                  <a:cubicBezTo>
                    <a:pt x="216" y="921"/>
                    <a:pt x="431" y="755"/>
                    <a:pt x="644" y="589"/>
                  </a:cubicBezTo>
                  <a:cubicBezTo>
                    <a:pt x="675" y="395"/>
                    <a:pt x="699" y="198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4069950" y="6507425"/>
              <a:ext cx="16950" cy="21725"/>
            </a:xfrm>
            <a:custGeom>
              <a:avLst/>
              <a:gdLst/>
              <a:ahLst/>
              <a:cxnLst/>
              <a:rect l="l" t="t" r="r" b="b"/>
              <a:pathLst>
                <a:path w="678" h="869" extrusionOk="0">
                  <a:moveTo>
                    <a:pt x="622" y="0"/>
                  </a:moveTo>
                  <a:cubicBezTo>
                    <a:pt x="416" y="151"/>
                    <a:pt x="207" y="302"/>
                    <a:pt x="1" y="450"/>
                  </a:cubicBezTo>
                  <a:cubicBezTo>
                    <a:pt x="25" y="610"/>
                    <a:pt x="105" y="757"/>
                    <a:pt x="222" y="868"/>
                  </a:cubicBezTo>
                  <a:lnTo>
                    <a:pt x="678" y="533"/>
                  </a:lnTo>
                  <a:cubicBezTo>
                    <a:pt x="607" y="437"/>
                    <a:pt x="598" y="234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4081100" y="6427875"/>
              <a:ext cx="41425" cy="42400"/>
            </a:xfrm>
            <a:custGeom>
              <a:avLst/>
              <a:gdLst/>
              <a:ahLst/>
              <a:cxnLst/>
              <a:rect l="l" t="t" r="r" b="b"/>
              <a:pathLst>
                <a:path w="1657" h="1696" extrusionOk="0">
                  <a:moveTo>
                    <a:pt x="1152" y="1"/>
                  </a:moveTo>
                  <a:cubicBezTo>
                    <a:pt x="1086" y="1"/>
                    <a:pt x="1020" y="29"/>
                    <a:pt x="974" y="83"/>
                  </a:cubicBezTo>
                  <a:cubicBezTo>
                    <a:pt x="943" y="116"/>
                    <a:pt x="903" y="163"/>
                    <a:pt x="863" y="218"/>
                  </a:cubicBezTo>
                  <a:cubicBezTo>
                    <a:pt x="820" y="273"/>
                    <a:pt x="780" y="329"/>
                    <a:pt x="733" y="397"/>
                  </a:cubicBezTo>
                  <a:cubicBezTo>
                    <a:pt x="745" y="390"/>
                    <a:pt x="756" y="388"/>
                    <a:pt x="767" y="388"/>
                  </a:cubicBezTo>
                  <a:cubicBezTo>
                    <a:pt x="820" y="388"/>
                    <a:pt x="857" y="455"/>
                    <a:pt x="813" y="501"/>
                  </a:cubicBezTo>
                  <a:cubicBezTo>
                    <a:pt x="666" y="667"/>
                    <a:pt x="515" y="831"/>
                    <a:pt x="364" y="994"/>
                  </a:cubicBezTo>
                  <a:cubicBezTo>
                    <a:pt x="361" y="997"/>
                    <a:pt x="358" y="1000"/>
                    <a:pt x="355" y="1006"/>
                  </a:cubicBezTo>
                  <a:cubicBezTo>
                    <a:pt x="235" y="1218"/>
                    <a:pt x="115" y="1452"/>
                    <a:pt x="1" y="1696"/>
                  </a:cubicBezTo>
                  <a:cubicBezTo>
                    <a:pt x="339" y="1418"/>
                    <a:pt x="678" y="1148"/>
                    <a:pt x="1029" y="886"/>
                  </a:cubicBezTo>
                  <a:cubicBezTo>
                    <a:pt x="1063" y="834"/>
                    <a:pt x="1100" y="784"/>
                    <a:pt x="1140" y="732"/>
                  </a:cubicBezTo>
                  <a:cubicBezTo>
                    <a:pt x="1140" y="757"/>
                    <a:pt x="1140" y="781"/>
                    <a:pt x="1140" y="806"/>
                  </a:cubicBezTo>
                  <a:cubicBezTo>
                    <a:pt x="1309" y="680"/>
                    <a:pt x="1481" y="560"/>
                    <a:pt x="1657" y="440"/>
                  </a:cubicBezTo>
                  <a:cubicBezTo>
                    <a:pt x="1629" y="335"/>
                    <a:pt x="1534" y="261"/>
                    <a:pt x="1426" y="255"/>
                  </a:cubicBezTo>
                  <a:cubicBezTo>
                    <a:pt x="1414" y="175"/>
                    <a:pt x="1368" y="101"/>
                    <a:pt x="1300" y="55"/>
                  </a:cubicBezTo>
                  <a:cubicBezTo>
                    <a:pt x="1256" y="18"/>
                    <a:pt x="1204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4186450" y="6395925"/>
              <a:ext cx="13500" cy="20475"/>
            </a:xfrm>
            <a:custGeom>
              <a:avLst/>
              <a:gdLst/>
              <a:ahLst/>
              <a:cxnLst/>
              <a:rect l="l" t="t" r="r" b="b"/>
              <a:pathLst>
                <a:path w="540" h="819" extrusionOk="0">
                  <a:moveTo>
                    <a:pt x="270" y="0"/>
                  </a:moveTo>
                  <a:cubicBezTo>
                    <a:pt x="135" y="0"/>
                    <a:pt x="1" y="86"/>
                    <a:pt x="1" y="259"/>
                  </a:cubicBezTo>
                  <a:lnTo>
                    <a:pt x="1" y="557"/>
                  </a:lnTo>
                  <a:cubicBezTo>
                    <a:pt x="1" y="731"/>
                    <a:pt x="135" y="818"/>
                    <a:pt x="270" y="818"/>
                  </a:cubicBezTo>
                  <a:cubicBezTo>
                    <a:pt x="405" y="818"/>
                    <a:pt x="539" y="731"/>
                    <a:pt x="539" y="557"/>
                  </a:cubicBezTo>
                  <a:lnTo>
                    <a:pt x="539" y="259"/>
                  </a:lnTo>
                  <a:cubicBezTo>
                    <a:pt x="539" y="86"/>
                    <a:pt x="405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4219250" y="6383975"/>
              <a:ext cx="16325" cy="26425"/>
            </a:xfrm>
            <a:custGeom>
              <a:avLst/>
              <a:gdLst/>
              <a:ahLst/>
              <a:cxnLst/>
              <a:rect l="l" t="t" r="r" b="b"/>
              <a:pathLst>
                <a:path w="653" h="1057" extrusionOk="0">
                  <a:moveTo>
                    <a:pt x="327" y="1"/>
                  </a:moveTo>
                  <a:cubicBezTo>
                    <a:pt x="220" y="1"/>
                    <a:pt x="113" y="57"/>
                    <a:pt x="71" y="189"/>
                  </a:cubicBezTo>
                  <a:cubicBezTo>
                    <a:pt x="37" y="306"/>
                    <a:pt x="19" y="426"/>
                    <a:pt x="12" y="549"/>
                  </a:cubicBezTo>
                  <a:cubicBezTo>
                    <a:pt x="9" y="610"/>
                    <a:pt x="6" y="675"/>
                    <a:pt x="6" y="737"/>
                  </a:cubicBezTo>
                  <a:cubicBezTo>
                    <a:pt x="3" y="758"/>
                    <a:pt x="0" y="777"/>
                    <a:pt x="0" y="798"/>
                  </a:cubicBezTo>
                  <a:cubicBezTo>
                    <a:pt x="0" y="971"/>
                    <a:pt x="135" y="1057"/>
                    <a:pt x="269" y="1057"/>
                  </a:cubicBezTo>
                  <a:cubicBezTo>
                    <a:pt x="404" y="1057"/>
                    <a:pt x="539" y="971"/>
                    <a:pt x="539" y="798"/>
                  </a:cubicBezTo>
                  <a:cubicBezTo>
                    <a:pt x="539" y="746"/>
                    <a:pt x="542" y="694"/>
                    <a:pt x="545" y="644"/>
                  </a:cubicBezTo>
                  <a:cubicBezTo>
                    <a:pt x="548" y="564"/>
                    <a:pt x="557" y="487"/>
                    <a:pt x="576" y="413"/>
                  </a:cubicBezTo>
                  <a:cubicBezTo>
                    <a:pt x="582" y="386"/>
                    <a:pt x="582" y="358"/>
                    <a:pt x="591" y="330"/>
                  </a:cubicBezTo>
                  <a:cubicBezTo>
                    <a:pt x="652" y="130"/>
                    <a:pt x="489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4247625" y="6379450"/>
              <a:ext cx="13425" cy="26475"/>
            </a:xfrm>
            <a:custGeom>
              <a:avLst/>
              <a:gdLst/>
              <a:ahLst/>
              <a:cxnLst/>
              <a:rect l="l" t="t" r="r" b="b"/>
              <a:pathLst>
                <a:path w="537" h="1059" extrusionOk="0">
                  <a:moveTo>
                    <a:pt x="269" y="0"/>
                  </a:moveTo>
                  <a:cubicBezTo>
                    <a:pt x="135" y="0"/>
                    <a:pt x="1" y="87"/>
                    <a:pt x="1" y="259"/>
                  </a:cubicBezTo>
                  <a:lnTo>
                    <a:pt x="1" y="798"/>
                  </a:lnTo>
                  <a:cubicBezTo>
                    <a:pt x="1" y="971"/>
                    <a:pt x="135" y="1058"/>
                    <a:pt x="269" y="1058"/>
                  </a:cubicBezTo>
                  <a:cubicBezTo>
                    <a:pt x="403" y="1058"/>
                    <a:pt x="536" y="971"/>
                    <a:pt x="536" y="798"/>
                  </a:cubicBezTo>
                  <a:lnTo>
                    <a:pt x="536" y="259"/>
                  </a:lnTo>
                  <a:cubicBezTo>
                    <a:pt x="536" y="87"/>
                    <a:pt x="403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4269950" y="6376525"/>
              <a:ext cx="14950" cy="22125"/>
            </a:xfrm>
            <a:custGeom>
              <a:avLst/>
              <a:gdLst/>
              <a:ahLst/>
              <a:cxnLst/>
              <a:rect l="l" t="t" r="r" b="b"/>
              <a:pathLst>
                <a:path w="598" h="885" extrusionOk="0">
                  <a:moveTo>
                    <a:pt x="328" y="0"/>
                  </a:moveTo>
                  <a:cubicBezTo>
                    <a:pt x="194" y="0"/>
                    <a:pt x="59" y="87"/>
                    <a:pt x="59" y="259"/>
                  </a:cubicBezTo>
                  <a:lnTo>
                    <a:pt x="59" y="376"/>
                  </a:lnTo>
                  <a:cubicBezTo>
                    <a:pt x="59" y="413"/>
                    <a:pt x="53" y="450"/>
                    <a:pt x="37" y="484"/>
                  </a:cubicBezTo>
                  <a:cubicBezTo>
                    <a:pt x="4" y="554"/>
                    <a:pt x="1" y="634"/>
                    <a:pt x="22" y="708"/>
                  </a:cubicBezTo>
                  <a:cubicBezTo>
                    <a:pt x="41" y="767"/>
                    <a:pt x="81" y="819"/>
                    <a:pt x="136" y="850"/>
                  </a:cubicBezTo>
                  <a:cubicBezTo>
                    <a:pt x="175" y="873"/>
                    <a:pt x="223" y="885"/>
                    <a:pt x="272" y="885"/>
                  </a:cubicBezTo>
                  <a:cubicBezTo>
                    <a:pt x="367" y="885"/>
                    <a:pt x="464" y="842"/>
                    <a:pt x="502" y="754"/>
                  </a:cubicBezTo>
                  <a:cubicBezTo>
                    <a:pt x="518" y="714"/>
                    <a:pt x="530" y="674"/>
                    <a:pt x="539" y="631"/>
                  </a:cubicBezTo>
                  <a:cubicBezTo>
                    <a:pt x="579" y="511"/>
                    <a:pt x="598" y="388"/>
                    <a:pt x="598" y="262"/>
                  </a:cubicBezTo>
                  <a:lnTo>
                    <a:pt x="598" y="259"/>
                  </a:lnTo>
                  <a:cubicBezTo>
                    <a:pt x="598" y="87"/>
                    <a:pt x="463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4295275" y="6370625"/>
              <a:ext cx="18675" cy="26400"/>
            </a:xfrm>
            <a:custGeom>
              <a:avLst/>
              <a:gdLst/>
              <a:ahLst/>
              <a:cxnLst/>
              <a:rect l="l" t="t" r="r" b="b"/>
              <a:pathLst>
                <a:path w="747" h="1056" extrusionOk="0">
                  <a:moveTo>
                    <a:pt x="443" y="0"/>
                  </a:moveTo>
                  <a:cubicBezTo>
                    <a:pt x="337" y="0"/>
                    <a:pt x="232" y="57"/>
                    <a:pt x="191" y="187"/>
                  </a:cubicBezTo>
                  <a:cubicBezTo>
                    <a:pt x="170" y="255"/>
                    <a:pt x="154" y="326"/>
                    <a:pt x="139" y="396"/>
                  </a:cubicBezTo>
                  <a:cubicBezTo>
                    <a:pt x="120" y="489"/>
                    <a:pt x="86" y="578"/>
                    <a:pt x="40" y="658"/>
                  </a:cubicBezTo>
                  <a:cubicBezTo>
                    <a:pt x="13" y="701"/>
                    <a:pt x="0" y="750"/>
                    <a:pt x="3" y="803"/>
                  </a:cubicBezTo>
                  <a:cubicBezTo>
                    <a:pt x="7" y="945"/>
                    <a:pt x="146" y="1055"/>
                    <a:pt x="285" y="1055"/>
                  </a:cubicBezTo>
                  <a:cubicBezTo>
                    <a:pt x="366" y="1055"/>
                    <a:pt x="447" y="1018"/>
                    <a:pt x="502" y="929"/>
                  </a:cubicBezTo>
                  <a:cubicBezTo>
                    <a:pt x="542" y="864"/>
                    <a:pt x="573" y="793"/>
                    <a:pt x="597" y="723"/>
                  </a:cubicBezTo>
                  <a:cubicBezTo>
                    <a:pt x="641" y="593"/>
                    <a:pt x="668" y="461"/>
                    <a:pt x="708" y="329"/>
                  </a:cubicBezTo>
                  <a:cubicBezTo>
                    <a:pt x="711" y="316"/>
                    <a:pt x="711" y="304"/>
                    <a:pt x="714" y="295"/>
                  </a:cubicBezTo>
                  <a:cubicBezTo>
                    <a:pt x="747" y="116"/>
                    <a:pt x="59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4324950" y="6364600"/>
              <a:ext cx="15125" cy="29475"/>
            </a:xfrm>
            <a:custGeom>
              <a:avLst/>
              <a:gdLst/>
              <a:ahLst/>
              <a:cxnLst/>
              <a:rect l="l" t="t" r="r" b="b"/>
              <a:pathLst>
                <a:path w="605" h="1179" extrusionOk="0">
                  <a:moveTo>
                    <a:pt x="335" y="0"/>
                  </a:moveTo>
                  <a:cubicBezTo>
                    <a:pt x="201" y="0"/>
                    <a:pt x="66" y="86"/>
                    <a:pt x="66" y="259"/>
                  </a:cubicBezTo>
                  <a:cubicBezTo>
                    <a:pt x="66" y="327"/>
                    <a:pt x="63" y="394"/>
                    <a:pt x="63" y="459"/>
                  </a:cubicBezTo>
                  <a:cubicBezTo>
                    <a:pt x="60" y="588"/>
                    <a:pt x="45" y="717"/>
                    <a:pt x="17" y="844"/>
                  </a:cubicBezTo>
                  <a:cubicBezTo>
                    <a:pt x="17" y="859"/>
                    <a:pt x="17" y="871"/>
                    <a:pt x="17" y="887"/>
                  </a:cubicBezTo>
                  <a:cubicBezTo>
                    <a:pt x="1" y="1065"/>
                    <a:pt x="155" y="1179"/>
                    <a:pt x="301" y="1179"/>
                  </a:cubicBezTo>
                  <a:cubicBezTo>
                    <a:pt x="405" y="1179"/>
                    <a:pt x="505" y="1121"/>
                    <a:pt x="537" y="988"/>
                  </a:cubicBezTo>
                  <a:cubicBezTo>
                    <a:pt x="549" y="930"/>
                    <a:pt x="552" y="874"/>
                    <a:pt x="562" y="819"/>
                  </a:cubicBezTo>
                  <a:cubicBezTo>
                    <a:pt x="586" y="674"/>
                    <a:pt x="599" y="533"/>
                    <a:pt x="602" y="388"/>
                  </a:cubicBezTo>
                  <a:cubicBezTo>
                    <a:pt x="602" y="345"/>
                    <a:pt x="605" y="302"/>
                    <a:pt x="605" y="259"/>
                  </a:cubicBezTo>
                  <a:cubicBezTo>
                    <a:pt x="605" y="86"/>
                    <a:pt x="470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4354900" y="6361600"/>
              <a:ext cx="15125" cy="29425"/>
            </a:xfrm>
            <a:custGeom>
              <a:avLst/>
              <a:gdLst/>
              <a:ahLst/>
              <a:cxnLst/>
              <a:rect l="l" t="t" r="r" b="b"/>
              <a:pathLst>
                <a:path w="605" h="1177" extrusionOk="0">
                  <a:moveTo>
                    <a:pt x="336" y="0"/>
                  </a:moveTo>
                  <a:cubicBezTo>
                    <a:pt x="202" y="0"/>
                    <a:pt x="65" y="86"/>
                    <a:pt x="62" y="259"/>
                  </a:cubicBezTo>
                  <a:cubicBezTo>
                    <a:pt x="62" y="323"/>
                    <a:pt x="53" y="385"/>
                    <a:pt x="44" y="447"/>
                  </a:cubicBezTo>
                  <a:cubicBezTo>
                    <a:pt x="29" y="588"/>
                    <a:pt x="13" y="730"/>
                    <a:pt x="7" y="871"/>
                  </a:cubicBezTo>
                  <a:cubicBezTo>
                    <a:pt x="7" y="887"/>
                    <a:pt x="4" y="902"/>
                    <a:pt x="4" y="917"/>
                  </a:cubicBezTo>
                  <a:cubicBezTo>
                    <a:pt x="1" y="1090"/>
                    <a:pt x="134" y="1176"/>
                    <a:pt x="268" y="1176"/>
                  </a:cubicBezTo>
                  <a:cubicBezTo>
                    <a:pt x="403" y="1176"/>
                    <a:pt x="538" y="1090"/>
                    <a:pt x="539" y="917"/>
                  </a:cubicBezTo>
                  <a:cubicBezTo>
                    <a:pt x="539" y="884"/>
                    <a:pt x="549" y="853"/>
                    <a:pt x="549" y="822"/>
                  </a:cubicBezTo>
                  <a:cubicBezTo>
                    <a:pt x="561" y="680"/>
                    <a:pt x="576" y="539"/>
                    <a:pt x="589" y="397"/>
                  </a:cubicBezTo>
                  <a:cubicBezTo>
                    <a:pt x="592" y="351"/>
                    <a:pt x="601" y="305"/>
                    <a:pt x="601" y="259"/>
                  </a:cubicBezTo>
                  <a:cubicBezTo>
                    <a:pt x="604" y="86"/>
                    <a:pt x="471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4373100" y="6361600"/>
              <a:ext cx="16225" cy="26425"/>
            </a:xfrm>
            <a:custGeom>
              <a:avLst/>
              <a:gdLst/>
              <a:ahLst/>
              <a:cxnLst/>
              <a:rect l="l" t="t" r="r" b="b"/>
              <a:pathLst>
                <a:path w="649" h="1057" extrusionOk="0">
                  <a:moveTo>
                    <a:pt x="327" y="1"/>
                  </a:moveTo>
                  <a:cubicBezTo>
                    <a:pt x="164" y="1"/>
                    <a:pt x="1" y="132"/>
                    <a:pt x="64" y="333"/>
                  </a:cubicBezTo>
                  <a:cubicBezTo>
                    <a:pt x="67" y="351"/>
                    <a:pt x="67" y="370"/>
                    <a:pt x="73" y="391"/>
                  </a:cubicBezTo>
                  <a:cubicBezTo>
                    <a:pt x="101" y="523"/>
                    <a:pt x="116" y="659"/>
                    <a:pt x="113" y="797"/>
                  </a:cubicBezTo>
                  <a:lnTo>
                    <a:pt x="113" y="801"/>
                  </a:lnTo>
                  <a:cubicBezTo>
                    <a:pt x="115" y="971"/>
                    <a:pt x="248" y="1056"/>
                    <a:pt x="381" y="1056"/>
                  </a:cubicBezTo>
                  <a:cubicBezTo>
                    <a:pt x="515" y="1056"/>
                    <a:pt x="649" y="970"/>
                    <a:pt x="649" y="797"/>
                  </a:cubicBezTo>
                  <a:lnTo>
                    <a:pt x="649" y="764"/>
                  </a:lnTo>
                  <a:cubicBezTo>
                    <a:pt x="649" y="631"/>
                    <a:pt x="636" y="499"/>
                    <a:pt x="615" y="370"/>
                  </a:cubicBezTo>
                  <a:cubicBezTo>
                    <a:pt x="609" y="308"/>
                    <a:pt x="596" y="250"/>
                    <a:pt x="581" y="188"/>
                  </a:cubicBezTo>
                  <a:cubicBezTo>
                    <a:pt x="540" y="57"/>
                    <a:pt x="43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4401225" y="6361525"/>
              <a:ext cx="13500" cy="26475"/>
            </a:xfrm>
            <a:custGeom>
              <a:avLst/>
              <a:gdLst/>
              <a:ahLst/>
              <a:cxnLst/>
              <a:rect l="l" t="t" r="r" b="b"/>
              <a:pathLst>
                <a:path w="540" h="1059" extrusionOk="0">
                  <a:moveTo>
                    <a:pt x="270" y="1"/>
                  </a:moveTo>
                  <a:cubicBezTo>
                    <a:pt x="136" y="1"/>
                    <a:pt x="1" y="88"/>
                    <a:pt x="1" y="262"/>
                  </a:cubicBezTo>
                  <a:lnTo>
                    <a:pt x="1" y="800"/>
                  </a:lnTo>
                  <a:cubicBezTo>
                    <a:pt x="1" y="973"/>
                    <a:pt x="136" y="1059"/>
                    <a:pt x="270" y="1059"/>
                  </a:cubicBezTo>
                  <a:cubicBezTo>
                    <a:pt x="405" y="1059"/>
                    <a:pt x="540" y="973"/>
                    <a:pt x="540" y="800"/>
                  </a:cubicBezTo>
                  <a:lnTo>
                    <a:pt x="540" y="262"/>
                  </a:lnTo>
                  <a:cubicBezTo>
                    <a:pt x="540" y="88"/>
                    <a:pt x="40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4428100" y="6363050"/>
              <a:ext cx="13400" cy="23425"/>
            </a:xfrm>
            <a:custGeom>
              <a:avLst/>
              <a:gdLst/>
              <a:ahLst/>
              <a:cxnLst/>
              <a:rect l="l" t="t" r="r" b="b"/>
              <a:pathLst>
                <a:path w="536" h="937" extrusionOk="0">
                  <a:moveTo>
                    <a:pt x="268" y="1"/>
                  </a:moveTo>
                  <a:cubicBezTo>
                    <a:pt x="134" y="1"/>
                    <a:pt x="0" y="87"/>
                    <a:pt x="0" y="259"/>
                  </a:cubicBezTo>
                  <a:lnTo>
                    <a:pt x="0" y="678"/>
                  </a:lnTo>
                  <a:cubicBezTo>
                    <a:pt x="0" y="851"/>
                    <a:pt x="133" y="937"/>
                    <a:pt x="266" y="937"/>
                  </a:cubicBezTo>
                  <a:cubicBezTo>
                    <a:pt x="396" y="937"/>
                    <a:pt x="527" y="854"/>
                    <a:pt x="533" y="690"/>
                  </a:cubicBezTo>
                  <a:cubicBezTo>
                    <a:pt x="533" y="684"/>
                    <a:pt x="536" y="684"/>
                    <a:pt x="536" y="678"/>
                  </a:cubicBezTo>
                  <a:lnTo>
                    <a:pt x="536" y="259"/>
                  </a:lnTo>
                  <a:cubicBezTo>
                    <a:pt x="536" y="87"/>
                    <a:pt x="402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4452025" y="6367350"/>
              <a:ext cx="14875" cy="22175"/>
            </a:xfrm>
            <a:custGeom>
              <a:avLst/>
              <a:gdLst/>
              <a:ahLst/>
              <a:cxnLst/>
              <a:rect l="l" t="t" r="r" b="b"/>
              <a:pathLst>
                <a:path w="595" h="887" extrusionOk="0">
                  <a:moveTo>
                    <a:pt x="264" y="1"/>
                  </a:moveTo>
                  <a:cubicBezTo>
                    <a:pt x="216" y="1"/>
                    <a:pt x="169" y="12"/>
                    <a:pt x="130" y="35"/>
                  </a:cubicBezTo>
                  <a:cubicBezTo>
                    <a:pt x="59" y="78"/>
                    <a:pt x="13" y="152"/>
                    <a:pt x="7" y="232"/>
                  </a:cubicBezTo>
                  <a:cubicBezTo>
                    <a:pt x="0" y="290"/>
                    <a:pt x="10" y="349"/>
                    <a:pt x="34" y="404"/>
                  </a:cubicBezTo>
                  <a:cubicBezTo>
                    <a:pt x="50" y="447"/>
                    <a:pt x="59" y="494"/>
                    <a:pt x="56" y="543"/>
                  </a:cubicBezTo>
                  <a:lnTo>
                    <a:pt x="56" y="626"/>
                  </a:lnTo>
                  <a:cubicBezTo>
                    <a:pt x="56" y="800"/>
                    <a:pt x="190" y="887"/>
                    <a:pt x="325" y="887"/>
                  </a:cubicBezTo>
                  <a:cubicBezTo>
                    <a:pt x="460" y="887"/>
                    <a:pt x="594" y="800"/>
                    <a:pt x="594" y="626"/>
                  </a:cubicBezTo>
                  <a:cubicBezTo>
                    <a:pt x="594" y="614"/>
                    <a:pt x="591" y="601"/>
                    <a:pt x="591" y="589"/>
                  </a:cubicBezTo>
                  <a:cubicBezTo>
                    <a:pt x="588" y="494"/>
                    <a:pt x="576" y="401"/>
                    <a:pt x="554" y="312"/>
                  </a:cubicBezTo>
                  <a:cubicBezTo>
                    <a:pt x="539" y="250"/>
                    <a:pt x="521" y="189"/>
                    <a:pt x="496" y="133"/>
                  </a:cubicBezTo>
                  <a:cubicBezTo>
                    <a:pt x="455" y="45"/>
                    <a:pt x="358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4487650" y="6370550"/>
              <a:ext cx="13500" cy="18925"/>
            </a:xfrm>
            <a:custGeom>
              <a:avLst/>
              <a:gdLst/>
              <a:ahLst/>
              <a:cxnLst/>
              <a:rect l="l" t="t" r="r" b="b"/>
              <a:pathLst>
                <a:path w="540" h="757" extrusionOk="0">
                  <a:moveTo>
                    <a:pt x="270" y="0"/>
                  </a:moveTo>
                  <a:cubicBezTo>
                    <a:pt x="135" y="0"/>
                    <a:pt x="1" y="87"/>
                    <a:pt x="1" y="261"/>
                  </a:cubicBezTo>
                  <a:lnTo>
                    <a:pt x="1" y="501"/>
                  </a:lnTo>
                  <a:cubicBezTo>
                    <a:pt x="4" y="516"/>
                    <a:pt x="7" y="535"/>
                    <a:pt x="16" y="550"/>
                  </a:cubicBezTo>
                  <a:cubicBezTo>
                    <a:pt x="41" y="687"/>
                    <a:pt x="160" y="756"/>
                    <a:pt x="278" y="756"/>
                  </a:cubicBezTo>
                  <a:cubicBezTo>
                    <a:pt x="375" y="756"/>
                    <a:pt x="472" y="709"/>
                    <a:pt x="515" y="615"/>
                  </a:cubicBezTo>
                  <a:cubicBezTo>
                    <a:pt x="530" y="578"/>
                    <a:pt x="539" y="538"/>
                    <a:pt x="539" y="501"/>
                  </a:cubicBezTo>
                  <a:lnTo>
                    <a:pt x="539" y="261"/>
                  </a:lnTo>
                  <a:cubicBezTo>
                    <a:pt x="539" y="87"/>
                    <a:pt x="405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4096425" y="6395200"/>
              <a:ext cx="34950" cy="36325"/>
            </a:xfrm>
            <a:custGeom>
              <a:avLst/>
              <a:gdLst/>
              <a:ahLst/>
              <a:cxnLst/>
              <a:rect l="l" t="t" r="r" b="b"/>
              <a:pathLst>
                <a:path w="1398" h="1453" extrusionOk="0">
                  <a:moveTo>
                    <a:pt x="850" y="0"/>
                  </a:moveTo>
                  <a:cubicBezTo>
                    <a:pt x="588" y="0"/>
                    <a:pt x="342" y="133"/>
                    <a:pt x="185" y="343"/>
                  </a:cubicBezTo>
                  <a:cubicBezTo>
                    <a:pt x="37" y="534"/>
                    <a:pt x="0" y="799"/>
                    <a:pt x="16" y="1042"/>
                  </a:cubicBezTo>
                  <a:cubicBezTo>
                    <a:pt x="19" y="1094"/>
                    <a:pt x="25" y="1143"/>
                    <a:pt x="31" y="1196"/>
                  </a:cubicBezTo>
                  <a:cubicBezTo>
                    <a:pt x="56" y="1332"/>
                    <a:pt x="153" y="1391"/>
                    <a:pt x="257" y="1391"/>
                  </a:cubicBezTo>
                  <a:cubicBezTo>
                    <a:pt x="413" y="1391"/>
                    <a:pt x="585" y="1257"/>
                    <a:pt x="548" y="1054"/>
                  </a:cubicBezTo>
                  <a:cubicBezTo>
                    <a:pt x="542" y="983"/>
                    <a:pt x="545" y="909"/>
                    <a:pt x="561" y="842"/>
                  </a:cubicBezTo>
                  <a:cubicBezTo>
                    <a:pt x="567" y="786"/>
                    <a:pt x="585" y="731"/>
                    <a:pt x="607" y="679"/>
                  </a:cubicBezTo>
                  <a:cubicBezTo>
                    <a:pt x="656" y="577"/>
                    <a:pt x="770" y="543"/>
                    <a:pt x="859" y="543"/>
                  </a:cubicBezTo>
                  <a:cubicBezTo>
                    <a:pt x="856" y="595"/>
                    <a:pt x="850" y="651"/>
                    <a:pt x="835" y="700"/>
                  </a:cubicBezTo>
                  <a:cubicBezTo>
                    <a:pt x="828" y="715"/>
                    <a:pt x="822" y="731"/>
                    <a:pt x="819" y="743"/>
                  </a:cubicBezTo>
                  <a:cubicBezTo>
                    <a:pt x="782" y="869"/>
                    <a:pt x="739" y="992"/>
                    <a:pt x="687" y="1113"/>
                  </a:cubicBezTo>
                  <a:cubicBezTo>
                    <a:pt x="662" y="1193"/>
                    <a:pt x="681" y="1282"/>
                    <a:pt x="739" y="1343"/>
                  </a:cubicBezTo>
                  <a:cubicBezTo>
                    <a:pt x="773" y="1390"/>
                    <a:pt x="822" y="1423"/>
                    <a:pt x="875" y="1442"/>
                  </a:cubicBezTo>
                  <a:cubicBezTo>
                    <a:pt x="900" y="1449"/>
                    <a:pt x="925" y="1452"/>
                    <a:pt x="948" y="1452"/>
                  </a:cubicBezTo>
                  <a:cubicBezTo>
                    <a:pt x="1067" y="1452"/>
                    <a:pt x="1161" y="1367"/>
                    <a:pt x="1207" y="1254"/>
                  </a:cubicBezTo>
                  <a:cubicBezTo>
                    <a:pt x="1216" y="1233"/>
                    <a:pt x="1225" y="1205"/>
                    <a:pt x="1235" y="1183"/>
                  </a:cubicBezTo>
                  <a:cubicBezTo>
                    <a:pt x="1306" y="999"/>
                    <a:pt x="1382" y="762"/>
                    <a:pt x="1389" y="543"/>
                  </a:cubicBezTo>
                  <a:cubicBezTo>
                    <a:pt x="1398" y="303"/>
                    <a:pt x="1315" y="91"/>
                    <a:pt x="1022" y="20"/>
                  </a:cubicBezTo>
                  <a:cubicBezTo>
                    <a:pt x="964" y="7"/>
                    <a:pt x="907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4272325" y="6046750"/>
              <a:ext cx="15575" cy="22050"/>
            </a:xfrm>
            <a:custGeom>
              <a:avLst/>
              <a:gdLst/>
              <a:ahLst/>
              <a:cxnLst/>
              <a:rect l="l" t="t" r="r" b="b"/>
              <a:pathLst>
                <a:path w="623" h="882" extrusionOk="0">
                  <a:moveTo>
                    <a:pt x="295" y="1"/>
                  </a:moveTo>
                  <a:cubicBezTo>
                    <a:pt x="246" y="1"/>
                    <a:pt x="198" y="12"/>
                    <a:pt x="158" y="35"/>
                  </a:cubicBezTo>
                  <a:cubicBezTo>
                    <a:pt x="23" y="115"/>
                    <a:pt x="1" y="269"/>
                    <a:pt x="63" y="402"/>
                  </a:cubicBezTo>
                  <a:cubicBezTo>
                    <a:pt x="69" y="423"/>
                    <a:pt x="75" y="445"/>
                    <a:pt x="75" y="466"/>
                  </a:cubicBezTo>
                  <a:cubicBezTo>
                    <a:pt x="84" y="519"/>
                    <a:pt x="87" y="571"/>
                    <a:pt x="84" y="626"/>
                  </a:cubicBezTo>
                  <a:cubicBezTo>
                    <a:pt x="84" y="676"/>
                    <a:pt x="99" y="725"/>
                    <a:pt x="127" y="765"/>
                  </a:cubicBezTo>
                  <a:cubicBezTo>
                    <a:pt x="177" y="843"/>
                    <a:pt x="264" y="882"/>
                    <a:pt x="352" y="882"/>
                  </a:cubicBezTo>
                  <a:cubicBezTo>
                    <a:pt x="434" y="882"/>
                    <a:pt x="516" y="849"/>
                    <a:pt x="567" y="783"/>
                  </a:cubicBezTo>
                  <a:cubicBezTo>
                    <a:pt x="601" y="737"/>
                    <a:pt x="623" y="682"/>
                    <a:pt x="623" y="626"/>
                  </a:cubicBezTo>
                  <a:cubicBezTo>
                    <a:pt x="623" y="593"/>
                    <a:pt x="617" y="565"/>
                    <a:pt x="614" y="534"/>
                  </a:cubicBezTo>
                  <a:cubicBezTo>
                    <a:pt x="614" y="513"/>
                    <a:pt x="610" y="494"/>
                    <a:pt x="610" y="473"/>
                  </a:cubicBezTo>
                  <a:cubicBezTo>
                    <a:pt x="601" y="356"/>
                    <a:pt x="574" y="242"/>
                    <a:pt x="527" y="134"/>
                  </a:cubicBezTo>
                  <a:cubicBezTo>
                    <a:pt x="487" y="45"/>
                    <a:pt x="390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4289575" y="6049250"/>
              <a:ext cx="16175" cy="16325"/>
            </a:xfrm>
            <a:custGeom>
              <a:avLst/>
              <a:gdLst/>
              <a:ahLst/>
              <a:cxnLst/>
              <a:rect l="l" t="t" r="r" b="b"/>
              <a:pathLst>
                <a:path w="647" h="653" extrusionOk="0">
                  <a:moveTo>
                    <a:pt x="533" y="0"/>
                  </a:moveTo>
                  <a:cubicBezTo>
                    <a:pt x="527" y="22"/>
                    <a:pt x="527" y="40"/>
                    <a:pt x="521" y="59"/>
                  </a:cubicBezTo>
                  <a:cubicBezTo>
                    <a:pt x="479" y="189"/>
                    <a:pt x="374" y="245"/>
                    <a:pt x="269" y="245"/>
                  </a:cubicBezTo>
                  <a:cubicBezTo>
                    <a:pt x="150" y="245"/>
                    <a:pt x="31" y="174"/>
                    <a:pt x="0" y="59"/>
                  </a:cubicBezTo>
                  <a:lnTo>
                    <a:pt x="0" y="59"/>
                  </a:lnTo>
                  <a:cubicBezTo>
                    <a:pt x="0" y="102"/>
                    <a:pt x="10" y="145"/>
                    <a:pt x="28" y="182"/>
                  </a:cubicBezTo>
                  <a:cubicBezTo>
                    <a:pt x="56" y="234"/>
                    <a:pt x="77" y="286"/>
                    <a:pt x="96" y="342"/>
                  </a:cubicBezTo>
                  <a:cubicBezTo>
                    <a:pt x="102" y="363"/>
                    <a:pt x="108" y="385"/>
                    <a:pt x="111" y="406"/>
                  </a:cubicBezTo>
                  <a:cubicBezTo>
                    <a:pt x="124" y="545"/>
                    <a:pt x="241" y="653"/>
                    <a:pt x="379" y="653"/>
                  </a:cubicBezTo>
                  <a:cubicBezTo>
                    <a:pt x="521" y="653"/>
                    <a:pt x="638" y="545"/>
                    <a:pt x="647" y="406"/>
                  </a:cubicBezTo>
                  <a:cubicBezTo>
                    <a:pt x="647" y="388"/>
                    <a:pt x="641" y="373"/>
                    <a:pt x="638" y="357"/>
                  </a:cubicBezTo>
                  <a:cubicBezTo>
                    <a:pt x="635" y="320"/>
                    <a:pt x="625" y="286"/>
                    <a:pt x="616" y="252"/>
                  </a:cubicBezTo>
                  <a:cubicBezTo>
                    <a:pt x="598" y="166"/>
                    <a:pt x="570" y="83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4309575" y="6043725"/>
              <a:ext cx="17350" cy="20850"/>
            </a:xfrm>
            <a:custGeom>
              <a:avLst/>
              <a:gdLst/>
              <a:ahLst/>
              <a:cxnLst/>
              <a:rect l="l" t="t" r="r" b="b"/>
              <a:pathLst>
                <a:path w="694" h="834" extrusionOk="0">
                  <a:moveTo>
                    <a:pt x="296" y="1"/>
                  </a:moveTo>
                  <a:cubicBezTo>
                    <a:pt x="248" y="1"/>
                    <a:pt x="200" y="13"/>
                    <a:pt x="161" y="36"/>
                  </a:cubicBezTo>
                  <a:cubicBezTo>
                    <a:pt x="29" y="113"/>
                    <a:pt x="1" y="270"/>
                    <a:pt x="65" y="403"/>
                  </a:cubicBezTo>
                  <a:cubicBezTo>
                    <a:pt x="72" y="418"/>
                    <a:pt x="75" y="421"/>
                    <a:pt x="75" y="427"/>
                  </a:cubicBezTo>
                  <a:cubicBezTo>
                    <a:pt x="78" y="430"/>
                    <a:pt x="78" y="430"/>
                    <a:pt x="81" y="440"/>
                  </a:cubicBezTo>
                  <a:lnTo>
                    <a:pt x="81" y="443"/>
                  </a:lnTo>
                  <a:cubicBezTo>
                    <a:pt x="87" y="464"/>
                    <a:pt x="96" y="489"/>
                    <a:pt x="102" y="510"/>
                  </a:cubicBezTo>
                  <a:cubicBezTo>
                    <a:pt x="109" y="526"/>
                    <a:pt x="115" y="538"/>
                    <a:pt x="121" y="553"/>
                  </a:cubicBezTo>
                  <a:cubicBezTo>
                    <a:pt x="139" y="603"/>
                    <a:pt x="158" y="655"/>
                    <a:pt x="182" y="701"/>
                  </a:cubicBezTo>
                  <a:cubicBezTo>
                    <a:pt x="223" y="789"/>
                    <a:pt x="320" y="834"/>
                    <a:pt x="415" y="834"/>
                  </a:cubicBezTo>
                  <a:cubicBezTo>
                    <a:pt x="462" y="834"/>
                    <a:pt x="510" y="822"/>
                    <a:pt x="549" y="800"/>
                  </a:cubicBezTo>
                  <a:cubicBezTo>
                    <a:pt x="641" y="744"/>
                    <a:pt x="693" y="640"/>
                    <a:pt x="675" y="535"/>
                  </a:cubicBezTo>
                  <a:cubicBezTo>
                    <a:pt x="672" y="498"/>
                    <a:pt x="663" y="464"/>
                    <a:pt x="647" y="430"/>
                  </a:cubicBezTo>
                  <a:cubicBezTo>
                    <a:pt x="641" y="415"/>
                    <a:pt x="638" y="412"/>
                    <a:pt x="635" y="409"/>
                  </a:cubicBezTo>
                  <a:cubicBezTo>
                    <a:pt x="632" y="403"/>
                    <a:pt x="635" y="403"/>
                    <a:pt x="629" y="390"/>
                  </a:cubicBezTo>
                  <a:cubicBezTo>
                    <a:pt x="623" y="369"/>
                    <a:pt x="613" y="347"/>
                    <a:pt x="607" y="326"/>
                  </a:cubicBezTo>
                  <a:cubicBezTo>
                    <a:pt x="586" y="258"/>
                    <a:pt x="558" y="196"/>
                    <a:pt x="527" y="132"/>
                  </a:cubicBezTo>
                  <a:cubicBezTo>
                    <a:pt x="486" y="46"/>
                    <a:pt x="390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4325500" y="6042075"/>
              <a:ext cx="18500" cy="24025"/>
            </a:xfrm>
            <a:custGeom>
              <a:avLst/>
              <a:gdLst/>
              <a:ahLst/>
              <a:cxnLst/>
              <a:rect l="l" t="t" r="r" b="b"/>
              <a:pathLst>
                <a:path w="740" h="961" extrusionOk="0">
                  <a:moveTo>
                    <a:pt x="377" y="0"/>
                  </a:moveTo>
                  <a:cubicBezTo>
                    <a:pt x="176" y="0"/>
                    <a:pt x="0" y="250"/>
                    <a:pt x="173" y="447"/>
                  </a:cubicBezTo>
                  <a:cubicBezTo>
                    <a:pt x="176" y="453"/>
                    <a:pt x="180" y="459"/>
                    <a:pt x="186" y="466"/>
                  </a:cubicBezTo>
                  <a:cubicBezTo>
                    <a:pt x="189" y="469"/>
                    <a:pt x="192" y="472"/>
                    <a:pt x="195" y="475"/>
                  </a:cubicBezTo>
                  <a:cubicBezTo>
                    <a:pt x="195" y="477"/>
                    <a:pt x="195" y="479"/>
                    <a:pt x="196" y="481"/>
                  </a:cubicBezTo>
                  <a:lnTo>
                    <a:pt x="196" y="481"/>
                  </a:lnTo>
                  <a:cubicBezTo>
                    <a:pt x="195" y="480"/>
                    <a:pt x="194" y="479"/>
                    <a:pt x="193" y="479"/>
                  </a:cubicBezTo>
                  <a:cubicBezTo>
                    <a:pt x="188" y="479"/>
                    <a:pt x="198" y="518"/>
                    <a:pt x="203" y="518"/>
                  </a:cubicBezTo>
                  <a:cubicBezTo>
                    <a:pt x="203" y="518"/>
                    <a:pt x="204" y="518"/>
                    <a:pt x="204" y="517"/>
                  </a:cubicBezTo>
                  <a:lnTo>
                    <a:pt x="204" y="517"/>
                  </a:lnTo>
                  <a:lnTo>
                    <a:pt x="204" y="536"/>
                  </a:lnTo>
                  <a:cubicBezTo>
                    <a:pt x="198" y="555"/>
                    <a:pt x="189" y="578"/>
                    <a:pt x="191" y="578"/>
                  </a:cubicBezTo>
                  <a:cubicBezTo>
                    <a:pt x="192" y="578"/>
                    <a:pt x="196" y="572"/>
                    <a:pt x="204" y="558"/>
                  </a:cubicBezTo>
                  <a:lnTo>
                    <a:pt x="204" y="558"/>
                  </a:lnTo>
                  <a:cubicBezTo>
                    <a:pt x="198" y="570"/>
                    <a:pt x="192" y="586"/>
                    <a:pt x="189" y="601"/>
                  </a:cubicBezTo>
                  <a:cubicBezTo>
                    <a:pt x="152" y="721"/>
                    <a:pt x="180" y="853"/>
                    <a:pt x="300" y="924"/>
                  </a:cubicBezTo>
                  <a:cubicBezTo>
                    <a:pt x="341" y="948"/>
                    <a:pt x="389" y="960"/>
                    <a:pt x="438" y="960"/>
                  </a:cubicBezTo>
                  <a:cubicBezTo>
                    <a:pt x="531" y="960"/>
                    <a:pt x="625" y="916"/>
                    <a:pt x="666" y="829"/>
                  </a:cubicBezTo>
                  <a:cubicBezTo>
                    <a:pt x="697" y="761"/>
                    <a:pt x="718" y="687"/>
                    <a:pt x="727" y="616"/>
                  </a:cubicBezTo>
                  <a:cubicBezTo>
                    <a:pt x="737" y="558"/>
                    <a:pt x="740" y="499"/>
                    <a:pt x="734" y="441"/>
                  </a:cubicBezTo>
                  <a:cubicBezTo>
                    <a:pt x="715" y="309"/>
                    <a:pt x="657" y="182"/>
                    <a:pt x="564" y="84"/>
                  </a:cubicBezTo>
                  <a:cubicBezTo>
                    <a:pt x="506" y="25"/>
                    <a:pt x="440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4347125" y="6045225"/>
              <a:ext cx="15350" cy="22175"/>
            </a:xfrm>
            <a:custGeom>
              <a:avLst/>
              <a:gdLst/>
              <a:ahLst/>
              <a:cxnLst/>
              <a:rect l="l" t="t" r="r" b="b"/>
              <a:pathLst>
                <a:path w="614" h="887" extrusionOk="0">
                  <a:moveTo>
                    <a:pt x="283" y="1"/>
                  </a:moveTo>
                  <a:cubicBezTo>
                    <a:pt x="235" y="1"/>
                    <a:pt x="188" y="12"/>
                    <a:pt x="149" y="35"/>
                  </a:cubicBezTo>
                  <a:cubicBezTo>
                    <a:pt x="50" y="93"/>
                    <a:pt x="1" y="207"/>
                    <a:pt x="29" y="318"/>
                  </a:cubicBezTo>
                  <a:cubicBezTo>
                    <a:pt x="35" y="349"/>
                    <a:pt x="41" y="377"/>
                    <a:pt x="53" y="404"/>
                  </a:cubicBezTo>
                  <a:cubicBezTo>
                    <a:pt x="66" y="435"/>
                    <a:pt x="75" y="469"/>
                    <a:pt x="75" y="506"/>
                  </a:cubicBezTo>
                  <a:cubicBezTo>
                    <a:pt x="78" y="540"/>
                    <a:pt x="75" y="580"/>
                    <a:pt x="75" y="626"/>
                  </a:cubicBezTo>
                  <a:cubicBezTo>
                    <a:pt x="75" y="800"/>
                    <a:pt x="209" y="887"/>
                    <a:pt x="344" y="887"/>
                  </a:cubicBezTo>
                  <a:cubicBezTo>
                    <a:pt x="479" y="887"/>
                    <a:pt x="613" y="800"/>
                    <a:pt x="613" y="626"/>
                  </a:cubicBezTo>
                  <a:cubicBezTo>
                    <a:pt x="613" y="601"/>
                    <a:pt x="610" y="577"/>
                    <a:pt x="607" y="552"/>
                  </a:cubicBezTo>
                  <a:cubicBezTo>
                    <a:pt x="607" y="484"/>
                    <a:pt x="598" y="417"/>
                    <a:pt x="586" y="352"/>
                  </a:cubicBezTo>
                  <a:cubicBezTo>
                    <a:pt x="573" y="275"/>
                    <a:pt x="549" y="201"/>
                    <a:pt x="518" y="133"/>
                  </a:cubicBezTo>
                  <a:cubicBezTo>
                    <a:pt x="477" y="45"/>
                    <a:pt x="37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4370150" y="6045450"/>
              <a:ext cx="16025" cy="26375"/>
            </a:xfrm>
            <a:custGeom>
              <a:avLst/>
              <a:gdLst/>
              <a:ahLst/>
              <a:cxnLst/>
              <a:rect l="l" t="t" r="r" b="b"/>
              <a:pathLst>
                <a:path w="641" h="1055" extrusionOk="0">
                  <a:moveTo>
                    <a:pt x="316" y="1"/>
                  </a:moveTo>
                  <a:cubicBezTo>
                    <a:pt x="209" y="1"/>
                    <a:pt x="102" y="58"/>
                    <a:pt x="62" y="189"/>
                  </a:cubicBezTo>
                  <a:cubicBezTo>
                    <a:pt x="40" y="251"/>
                    <a:pt x="28" y="315"/>
                    <a:pt x="19" y="383"/>
                  </a:cubicBezTo>
                  <a:cubicBezTo>
                    <a:pt x="0" y="546"/>
                    <a:pt x="16" y="709"/>
                    <a:pt x="62" y="866"/>
                  </a:cubicBezTo>
                  <a:cubicBezTo>
                    <a:pt x="102" y="997"/>
                    <a:pt x="209" y="1054"/>
                    <a:pt x="316" y="1054"/>
                  </a:cubicBezTo>
                  <a:cubicBezTo>
                    <a:pt x="477" y="1054"/>
                    <a:pt x="640" y="925"/>
                    <a:pt x="579" y="725"/>
                  </a:cubicBezTo>
                  <a:cubicBezTo>
                    <a:pt x="573" y="709"/>
                    <a:pt x="576" y="697"/>
                    <a:pt x="570" y="681"/>
                  </a:cubicBezTo>
                  <a:cubicBezTo>
                    <a:pt x="554" y="611"/>
                    <a:pt x="548" y="537"/>
                    <a:pt x="557" y="463"/>
                  </a:cubicBezTo>
                  <a:cubicBezTo>
                    <a:pt x="557" y="417"/>
                    <a:pt x="567" y="374"/>
                    <a:pt x="579" y="331"/>
                  </a:cubicBezTo>
                  <a:cubicBezTo>
                    <a:pt x="640" y="131"/>
                    <a:pt x="47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4392150" y="6051200"/>
              <a:ext cx="15500" cy="19150"/>
            </a:xfrm>
            <a:custGeom>
              <a:avLst/>
              <a:gdLst/>
              <a:ahLst/>
              <a:cxnLst/>
              <a:rect l="l" t="t" r="r" b="b"/>
              <a:pathLst>
                <a:path w="620" h="766" extrusionOk="0">
                  <a:moveTo>
                    <a:pt x="324" y="0"/>
                  </a:moveTo>
                  <a:cubicBezTo>
                    <a:pt x="256" y="0"/>
                    <a:pt x="189" y="25"/>
                    <a:pt x="142" y="79"/>
                  </a:cubicBezTo>
                  <a:cubicBezTo>
                    <a:pt x="87" y="144"/>
                    <a:pt x="47" y="221"/>
                    <a:pt x="25" y="307"/>
                  </a:cubicBezTo>
                  <a:cubicBezTo>
                    <a:pt x="10" y="371"/>
                    <a:pt x="1" y="439"/>
                    <a:pt x="4" y="507"/>
                  </a:cubicBezTo>
                  <a:cubicBezTo>
                    <a:pt x="1" y="510"/>
                    <a:pt x="1" y="513"/>
                    <a:pt x="4" y="516"/>
                  </a:cubicBezTo>
                  <a:cubicBezTo>
                    <a:pt x="7" y="682"/>
                    <a:pt x="137" y="765"/>
                    <a:pt x="267" y="765"/>
                  </a:cubicBezTo>
                  <a:cubicBezTo>
                    <a:pt x="362" y="765"/>
                    <a:pt x="458" y="721"/>
                    <a:pt x="505" y="633"/>
                  </a:cubicBezTo>
                  <a:cubicBezTo>
                    <a:pt x="527" y="593"/>
                    <a:pt x="536" y="550"/>
                    <a:pt x="536" y="507"/>
                  </a:cubicBezTo>
                  <a:cubicBezTo>
                    <a:pt x="542" y="482"/>
                    <a:pt x="542" y="461"/>
                    <a:pt x="545" y="436"/>
                  </a:cubicBezTo>
                  <a:cubicBezTo>
                    <a:pt x="545" y="433"/>
                    <a:pt x="545" y="430"/>
                    <a:pt x="545" y="430"/>
                  </a:cubicBezTo>
                  <a:cubicBezTo>
                    <a:pt x="545" y="427"/>
                    <a:pt x="545" y="424"/>
                    <a:pt x="545" y="421"/>
                  </a:cubicBezTo>
                  <a:cubicBezTo>
                    <a:pt x="613" y="313"/>
                    <a:pt x="619" y="178"/>
                    <a:pt x="521" y="79"/>
                  </a:cubicBezTo>
                  <a:cubicBezTo>
                    <a:pt x="470" y="28"/>
                    <a:pt x="397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4407150" y="6058550"/>
              <a:ext cx="15050" cy="20950"/>
            </a:xfrm>
            <a:custGeom>
              <a:avLst/>
              <a:gdLst/>
              <a:ahLst/>
              <a:cxnLst/>
              <a:rect l="l" t="t" r="r" b="b"/>
              <a:pathLst>
                <a:path w="602" h="838" extrusionOk="0">
                  <a:moveTo>
                    <a:pt x="269" y="1"/>
                  </a:moveTo>
                  <a:cubicBezTo>
                    <a:pt x="167" y="4"/>
                    <a:pt x="75" y="65"/>
                    <a:pt x="29" y="154"/>
                  </a:cubicBezTo>
                  <a:cubicBezTo>
                    <a:pt x="10" y="191"/>
                    <a:pt x="1" y="231"/>
                    <a:pt x="1" y="271"/>
                  </a:cubicBezTo>
                  <a:cubicBezTo>
                    <a:pt x="7" y="302"/>
                    <a:pt x="10" y="333"/>
                    <a:pt x="19" y="364"/>
                  </a:cubicBezTo>
                  <a:cubicBezTo>
                    <a:pt x="25" y="388"/>
                    <a:pt x="25" y="416"/>
                    <a:pt x="35" y="444"/>
                  </a:cubicBezTo>
                  <a:cubicBezTo>
                    <a:pt x="47" y="484"/>
                    <a:pt x="56" y="527"/>
                    <a:pt x="62" y="570"/>
                  </a:cubicBezTo>
                  <a:cubicBezTo>
                    <a:pt x="62" y="718"/>
                    <a:pt x="182" y="838"/>
                    <a:pt x="330" y="838"/>
                  </a:cubicBezTo>
                  <a:cubicBezTo>
                    <a:pt x="478" y="838"/>
                    <a:pt x="601" y="718"/>
                    <a:pt x="601" y="570"/>
                  </a:cubicBezTo>
                  <a:cubicBezTo>
                    <a:pt x="601" y="551"/>
                    <a:pt x="595" y="536"/>
                    <a:pt x="592" y="521"/>
                  </a:cubicBezTo>
                  <a:cubicBezTo>
                    <a:pt x="589" y="465"/>
                    <a:pt x="580" y="407"/>
                    <a:pt x="567" y="354"/>
                  </a:cubicBezTo>
                  <a:cubicBezTo>
                    <a:pt x="564" y="342"/>
                    <a:pt x="558" y="330"/>
                    <a:pt x="555" y="314"/>
                  </a:cubicBezTo>
                  <a:cubicBezTo>
                    <a:pt x="552" y="302"/>
                    <a:pt x="549" y="290"/>
                    <a:pt x="546" y="278"/>
                  </a:cubicBezTo>
                  <a:cubicBezTo>
                    <a:pt x="542" y="264"/>
                    <a:pt x="538" y="232"/>
                    <a:pt x="537" y="232"/>
                  </a:cubicBezTo>
                  <a:lnTo>
                    <a:pt x="537" y="232"/>
                  </a:lnTo>
                  <a:cubicBezTo>
                    <a:pt x="537" y="232"/>
                    <a:pt x="537" y="242"/>
                    <a:pt x="540" y="271"/>
                  </a:cubicBezTo>
                  <a:cubicBezTo>
                    <a:pt x="527" y="124"/>
                    <a:pt x="423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4426700" y="6063100"/>
              <a:ext cx="14200" cy="13425"/>
            </a:xfrm>
            <a:custGeom>
              <a:avLst/>
              <a:gdLst/>
              <a:ahLst/>
              <a:cxnLst/>
              <a:rect l="l" t="t" r="r" b="b"/>
              <a:pathLst>
                <a:path w="568" h="537" extrusionOk="0">
                  <a:moveTo>
                    <a:pt x="256" y="0"/>
                  </a:moveTo>
                  <a:cubicBezTo>
                    <a:pt x="133" y="0"/>
                    <a:pt x="28" y="91"/>
                    <a:pt x="13" y="213"/>
                  </a:cubicBezTo>
                  <a:cubicBezTo>
                    <a:pt x="1" y="280"/>
                    <a:pt x="10" y="348"/>
                    <a:pt x="44" y="410"/>
                  </a:cubicBezTo>
                  <a:cubicBezTo>
                    <a:pt x="86" y="487"/>
                    <a:pt x="165" y="536"/>
                    <a:pt x="254" y="536"/>
                  </a:cubicBezTo>
                  <a:cubicBezTo>
                    <a:pt x="257" y="536"/>
                    <a:pt x="260" y="536"/>
                    <a:pt x="262" y="536"/>
                  </a:cubicBezTo>
                  <a:cubicBezTo>
                    <a:pt x="268" y="536"/>
                    <a:pt x="273" y="536"/>
                    <a:pt x="278" y="536"/>
                  </a:cubicBezTo>
                  <a:cubicBezTo>
                    <a:pt x="312" y="536"/>
                    <a:pt x="344" y="528"/>
                    <a:pt x="376" y="514"/>
                  </a:cubicBezTo>
                  <a:cubicBezTo>
                    <a:pt x="429" y="490"/>
                    <a:pt x="472" y="446"/>
                    <a:pt x="493" y="391"/>
                  </a:cubicBezTo>
                  <a:cubicBezTo>
                    <a:pt x="567" y="231"/>
                    <a:pt x="493" y="0"/>
                    <a:pt x="262" y="0"/>
                  </a:cubicBezTo>
                  <a:cubicBezTo>
                    <a:pt x="260" y="0"/>
                    <a:pt x="258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4256175" y="6027500"/>
              <a:ext cx="47575" cy="27925"/>
            </a:xfrm>
            <a:custGeom>
              <a:avLst/>
              <a:gdLst/>
              <a:ahLst/>
              <a:cxnLst/>
              <a:rect l="l" t="t" r="r" b="b"/>
              <a:pathLst>
                <a:path w="1903" h="1117" extrusionOk="0">
                  <a:moveTo>
                    <a:pt x="1124" y="0"/>
                  </a:moveTo>
                  <a:cubicBezTo>
                    <a:pt x="656" y="0"/>
                    <a:pt x="202" y="298"/>
                    <a:pt x="25" y="728"/>
                  </a:cubicBezTo>
                  <a:cubicBezTo>
                    <a:pt x="4" y="775"/>
                    <a:pt x="1" y="830"/>
                    <a:pt x="19" y="882"/>
                  </a:cubicBezTo>
                  <a:cubicBezTo>
                    <a:pt x="48" y="985"/>
                    <a:pt x="160" y="1047"/>
                    <a:pt x="276" y="1047"/>
                  </a:cubicBezTo>
                  <a:cubicBezTo>
                    <a:pt x="382" y="1047"/>
                    <a:pt x="492" y="994"/>
                    <a:pt x="542" y="870"/>
                  </a:cubicBezTo>
                  <a:cubicBezTo>
                    <a:pt x="564" y="821"/>
                    <a:pt x="595" y="778"/>
                    <a:pt x="632" y="741"/>
                  </a:cubicBezTo>
                  <a:cubicBezTo>
                    <a:pt x="752" y="621"/>
                    <a:pt x="946" y="553"/>
                    <a:pt x="1096" y="541"/>
                  </a:cubicBezTo>
                  <a:cubicBezTo>
                    <a:pt x="1123" y="538"/>
                    <a:pt x="1147" y="536"/>
                    <a:pt x="1169" y="536"/>
                  </a:cubicBezTo>
                  <a:cubicBezTo>
                    <a:pt x="1264" y="536"/>
                    <a:pt x="1320" y="563"/>
                    <a:pt x="1343" y="618"/>
                  </a:cubicBezTo>
                  <a:cubicBezTo>
                    <a:pt x="1364" y="673"/>
                    <a:pt x="1361" y="735"/>
                    <a:pt x="1336" y="787"/>
                  </a:cubicBezTo>
                  <a:cubicBezTo>
                    <a:pt x="1324" y="833"/>
                    <a:pt x="1321" y="882"/>
                    <a:pt x="1336" y="929"/>
                  </a:cubicBezTo>
                  <a:cubicBezTo>
                    <a:pt x="1366" y="1045"/>
                    <a:pt x="1484" y="1116"/>
                    <a:pt x="1602" y="1116"/>
                  </a:cubicBezTo>
                  <a:cubicBezTo>
                    <a:pt x="1708" y="1116"/>
                    <a:pt x="1815" y="1059"/>
                    <a:pt x="1857" y="929"/>
                  </a:cubicBezTo>
                  <a:cubicBezTo>
                    <a:pt x="1863" y="910"/>
                    <a:pt x="1863" y="892"/>
                    <a:pt x="1869" y="873"/>
                  </a:cubicBezTo>
                  <a:cubicBezTo>
                    <a:pt x="1897" y="765"/>
                    <a:pt x="1903" y="658"/>
                    <a:pt x="1887" y="547"/>
                  </a:cubicBezTo>
                  <a:cubicBezTo>
                    <a:pt x="1835" y="236"/>
                    <a:pt x="1564" y="20"/>
                    <a:pt x="1186" y="2"/>
                  </a:cubicBezTo>
                  <a:cubicBezTo>
                    <a:pt x="1165" y="1"/>
                    <a:pt x="1144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4256875" y="6397425"/>
              <a:ext cx="75050" cy="713175"/>
            </a:xfrm>
            <a:custGeom>
              <a:avLst/>
              <a:gdLst/>
              <a:ahLst/>
              <a:cxnLst/>
              <a:rect l="l" t="t" r="r" b="b"/>
              <a:pathLst>
                <a:path w="3002" h="28527" extrusionOk="0">
                  <a:moveTo>
                    <a:pt x="2238" y="0"/>
                  </a:moveTo>
                  <a:cubicBezTo>
                    <a:pt x="2115" y="0"/>
                    <a:pt x="1989" y="81"/>
                    <a:pt x="1964" y="214"/>
                  </a:cubicBezTo>
                  <a:cubicBezTo>
                    <a:pt x="1955" y="251"/>
                    <a:pt x="1958" y="291"/>
                    <a:pt x="1967" y="331"/>
                  </a:cubicBezTo>
                  <a:cubicBezTo>
                    <a:pt x="2013" y="528"/>
                    <a:pt x="2044" y="728"/>
                    <a:pt x="2078" y="928"/>
                  </a:cubicBezTo>
                  <a:lnTo>
                    <a:pt x="2100" y="907"/>
                  </a:lnTo>
                  <a:cubicBezTo>
                    <a:pt x="2114" y="893"/>
                    <a:pt x="2129" y="887"/>
                    <a:pt x="2145" y="887"/>
                  </a:cubicBezTo>
                  <a:cubicBezTo>
                    <a:pt x="2196" y="887"/>
                    <a:pt x="2243" y="954"/>
                    <a:pt x="2195" y="1002"/>
                  </a:cubicBezTo>
                  <a:cubicBezTo>
                    <a:pt x="2167" y="1033"/>
                    <a:pt x="2137" y="1060"/>
                    <a:pt x="2106" y="1088"/>
                  </a:cubicBezTo>
                  <a:cubicBezTo>
                    <a:pt x="2152" y="1424"/>
                    <a:pt x="2183" y="1762"/>
                    <a:pt x="2192" y="2101"/>
                  </a:cubicBezTo>
                  <a:cubicBezTo>
                    <a:pt x="2241" y="2061"/>
                    <a:pt x="2290" y="2024"/>
                    <a:pt x="2337" y="1981"/>
                  </a:cubicBezTo>
                  <a:cubicBezTo>
                    <a:pt x="2351" y="1969"/>
                    <a:pt x="2367" y="1964"/>
                    <a:pt x="2382" y="1964"/>
                  </a:cubicBezTo>
                  <a:cubicBezTo>
                    <a:pt x="2437" y="1964"/>
                    <a:pt x="2485" y="2033"/>
                    <a:pt x="2432" y="2076"/>
                  </a:cubicBezTo>
                  <a:cubicBezTo>
                    <a:pt x="2355" y="2144"/>
                    <a:pt x="2275" y="2206"/>
                    <a:pt x="2195" y="2273"/>
                  </a:cubicBezTo>
                  <a:cubicBezTo>
                    <a:pt x="2204" y="2538"/>
                    <a:pt x="2201" y="2803"/>
                    <a:pt x="2195" y="3067"/>
                  </a:cubicBezTo>
                  <a:cubicBezTo>
                    <a:pt x="2223" y="3043"/>
                    <a:pt x="2250" y="3021"/>
                    <a:pt x="2278" y="2997"/>
                  </a:cubicBezTo>
                  <a:cubicBezTo>
                    <a:pt x="2292" y="2982"/>
                    <a:pt x="2308" y="2976"/>
                    <a:pt x="2324" y="2976"/>
                  </a:cubicBezTo>
                  <a:cubicBezTo>
                    <a:pt x="2374" y="2976"/>
                    <a:pt x="2418" y="3042"/>
                    <a:pt x="2374" y="3092"/>
                  </a:cubicBezTo>
                  <a:cubicBezTo>
                    <a:pt x="2315" y="3154"/>
                    <a:pt x="2247" y="3224"/>
                    <a:pt x="2186" y="3292"/>
                  </a:cubicBezTo>
                  <a:cubicBezTo>
                    <a:pt x="2164" y="3763"/>
                    <a:pt x="2127" y="4237"/>
                    <a:pt x="2078" y="4708"/>
                  </a:cubicBezTo>
                  <a:cubicBezTo>
                    <a:pt x="2146" y="4653"/>
                    <a:pt x="2213" y="4600"/>
                    <a:pt x="2278" y="4548"/>
                  </a:cubicBezTo>
                  <a:cubicBezTo>
                    <a:pt x="2293" y="4536"/>
                    <a:pt x="2309" y="4530"/>
                    <a:pt x="2324" y="4530"/>
                  </a:cubicBezTo>
                  <a:cubicBezTo>
                    <a:pt x="2377" y="4530"/>
                    <a:pt x="2421" y="4593"/>
                    <a:pt x="2374" y="4640"/>
                  </a:cubicBezTo>
                  <a:cubicBezTo>
                    <a:pt x="2287" y="4730"/>
                    <a:pt x="2192" y="4813"/>
                    <a:pt x="2100" y="4896"/>
                  </a:cubicBezTo>
                  <a:cubicBezTo>
                    <a:pt x="2090" y="4924"/>
                    <a:pt x="2075" y="4948"/>
                    <a:pt x="2053" y="4967"/>
                  </a:cubicBezTo>
                  <a:cubicBezTo>
                    <a:pt x="2016" y="5299"/>
                    <a:pt x="1983" y="5632"/>
                    <a:pt x="1946" y="5961"/>
                  </a:cubicBezTo>
                  <a:cubicBezTo>
                    <a:pt x="2016" y="5909"/>
                    <a:pt x="2087" y="5853"/>
                    <a:pt x="2158" y="5801"/>
                  </a:cubicBezTo>
                  <a:cubicBezTo>
                    <a:pt x="2174" y="5789"/>
                    <a:pt x="2190" y="5783"/>
                    <a:pt x="2206" y="5783"/>
                  </a:cubicBezTo>
                  <a:cubicBezTo>
                    <a:pt x="2262" y="5783"/>
                    <a:pt x="2306" y="5848"/>
                    <a:pt x="2253" y="5893"/>
                  </a:cubicBezTo>
                  <a:cubicBezTo>
                    <a:pt x="2143" y="5992"/>
                    <a:pt x="2032" y="6090"/>
                    <a:pt x="1924" y="6189"/>
                  </a:cubicBezTo>
                  <a:cubicBezTo>
                    <a:pt x="1899" y="6401"/>
                    <a:pt x="1878" y="6613"/>
                    <a:pt x="1859" y="6826"/>
                  </a:cubicBezTo>
                  <a:cubicBezTo>
                    <a:pt x="1847" y="6961"/>
                    <a:pt x="1835" y="7097"/>
                    <a:pt x="1819" y="7229"/>
                  </a:cubicBezTo>
                  <a:cubicBezTo>
                    <a:pt x="1859" y="7208"/>
                    <a:pt x="1893" y="7183"/>
                    <a:pt x="1933" y="7161"/>
                  </a:cubicBezTo>
                  <a:cubicBezTo>
                    <a:pt x="1944" y="7155"/>
                    <a:pt x="1955" y="7152"/>
                    <a:pt x="1966" y="7152"/>
                  </a:cubicBezTo>
                  <a:cubicBezTo>
                    <a:pt x="2017" y="7152"/>
                    <a:pt x="2057" y="7220"/>
                    <a:pt x="2013" y="7266"/>
                  </a:cubicBezTo>
                  <a:cubicBezTo>
                    <a:pt x="1943" y="7337"/>
                    <a:pt x="1869" y="7405"/>
                    <a:pt x="1798" y="7475"/>
                  </a:cubicBezTo>
                  <a:cubicBezTo>
                    <a:pt x="1761" y="7885"/>
                    <a:pt x="1721" y="8297"/>
                    <a:pt x="1684" y="8707"/>
                  </a:cubicBezTo>
                  <a:cubicBezTo>
                    <a:pt x="1709" y="8688"/>
                    <a:pt x="1730" y="8670"/>
                    <a:pt x="1755" y="8654"/>
                  </a:cubicBezTo>
                  <a:cubicBezTo>
                    <a:pt x="1767" y="8646"/>
                    <a:pt x="1779" y="8642"/>
                    <a:pt x="1790" y="8642"/>
                  </a:cubicBezTo>
                  <a:cubicBezTo>
                    <a:pt x="1844" y="8642"/>
                    <a:pt x="1879" y="8727"/>
                    <a:pt x="1823" y="8768"/>
                  </a:cubicBezTo>
                  <a:cubicBezTo>
                    <a:pt x="1770" y="8805"/>
                    <a:pt x="1721" y="8845"/>
                    <a:pt x="1669" y="8882"/>
                  </a:cubicBezTo>
                  <a:cubicBezTo>
                    <a:pt x="1644" y="9134"/>
                    <a:pt x="1619" y="9387"/>
                    <a:pt x="1598" y="9639"/>
                  </a:cubicBezTo>
                  <a:cubicBezTo>
                    <a:pt x="1684" y="9581"/>
                    <a:pt x="1776" y="9531"/>
                    <a:pt x="1872" y="9488"/>
                  </a:cubicBezTo>
                  <a:cubicBezTo>
                    <a:pt x="1883" y="9482"/>
                    <a:pt x="1894" y="9479"/>
                    <a:pt x="1904" y="9479"/>
                  </a:cubicBezTo>
                  <a:cubicBezTo>
                    <a:pt x="1956" y="9479"/>
                    <a:pt x="1995" y="9547"/>
                    <a:pt x="1952" y="9593"/>
                  </a:cubicBezTo>
                  <a:cubicBezTo>
                    <a:pt x="1832" y="9735"/>
                    <a:pt x="1699" y="9873"/>
                    <a:pt x="1564" y="10006"/>
                  </a:cubicBezTo>
                  <a:cubicBezTo>
                    <a:pt x="1555" y="10095"/>
                    <a:pt x="1549" y="10184"/>
                    <a:pt x="1539" y="10273"/>
                  </a:cubicBezTo>
                  <a:cubicBezTo>
                    <a:pt x="1632" y="10212"/>
                    <a:pt x="1721" y="10147"/>
                    <a:pt x="1810" y="10086"/>
                  </a:cubicBezTo>
                  <a:cubicBezTo>
                    <a:pt x="1821" y="10080"/>
                    <a:pt x="1832" y="10078"/>
                    <a:pt x="1843" y="10078"/>
                  </a:cubicBezTo>
                  <a:cubicBezTo>
                    <a:pt x="1892" y="10078"/>
                    <a:pt x="1930" y="10130"/>
                    <a:pt x="1903" y="10178"/>
                  </a:cubicBezTo>
                  <a:cubicBezTo>
                    <a:pt x="1783" y="10366"/>
                    <a:pt x="1647" y="10544"/>
                    <a:pt x="1502" y="10713"/>
                  </a:cubicBezTo>
                  <a:cubicBezTo>
                    <a:pt x="1493" y="10800"/>
                    <a:pt x="1487" y="10886"/>
                    <a:pt x="1481" y="10975"/>
                  </a:cubicBezTo>
                  <a:cubicBezTo>
                    <a:pt x="1512" y="10957"/>
                    <a:pt x="1542" y="10935"/>
                    <a:pt x="1573" y="10920"/>
                  </a:cubicBezTo>
                  <a:cubicBezTo>
                    <a:pt x="1583" y="10915"/>
                    <a:pt x="1593" y="10913"/>
                    <a:pt x="1602" y="10913"/>
                  </a:cubicBezTo>
                  <a:cubicBezTo>
                    <a:pt x="1658" y="10913"/>
                    <a:pt x="1706" y="10980"/>
                    <a:pt x="1653" y="11027"/>
                  </a:cubicBezTo>
                  <a:cubicBezTo>
                    <a:pt x="1595" y="11080"/>
                    <a:pt x="1524" y="11138"/>
                    <a:pt x="1462" y="11194"/>
                  </a:cubicBezTo>
                  <a:cubicBezTo>
                    <a:pt x="1453" y="11305"/>
                    <a:pt x="1444" y="11415"/>
                    <a:pt x="1435" y="11523"/>
                  </a:cubicBezTo>
                  <a:cubicBezTo>
                    <a:pt x="1499" y="11480"/>
                    <a:pt x="1561" y="11437"/>
                    <a:pt x="1635" y="11400"/>
                  </a:cubicBezTo>
                  <a:cubicBezTo>
                    <a:pt x="1646" y="11393"/>
                    <a:pt x="1657" y="11390"/>
                    <a:pt x="1668" y="11390"/>
                  </a:cubicBezTo>
                  <a:cubicBezTo>
                    <a:pt x="1719" y="11390"/>
                    <a:pt x="1758" y="11459"/>
                    <a:pt x="1715" y="11505"/>
                  </a:cubicBezTo>
                  <a:cubicBezTo>
                    <a:pt x="1616" y="11618"/>
                    <a:pt x="1509" y="11729"/>
                    <a:pt x="1407" y="11843"/>
                  </a:cubicBezTo>
                  <a:cubicBezTo>
                    <a:pt x="1373" y="12225"/>
                    <a:pt x="1342" y="12607"/>
                    <a:pt x="1312" y="12985"/>
                  </a:cubicBezTo>
                  <a:cubicBezTo>
                    <a:pt x="1341" y="12951"/>
                    <a:pt x="1372" y="12936"/>
                    <a:pt x="1401" y="12936"/>
                  </a:cubicBezTo>
                  <a:cubicBezTo>
                    <a:pt x="1408" y="12936"/>
                    <a:pt x="1415" y="12937"/>
                    <a:pt x="1422" y="12939"/>
                  </a:cubicBezTo>
                  <a:cubicBezTo>
                    <a:pt x="1505" y="12865"/>
                    <a:pt x="1595" y="12794"/>
                    <a:pt x="1678" y="12720"/>
                  </a:cubicBezTo>
                  <a:cubicBezTo>
                    <a:pt x="1692" y="12709"/>
                    <a:pt x="1707" y="12704"/>
                    <a:pt x="1721" y="12704"/>
                  </a:cubicBezTo>
                  <a:cubicBezTo>
                    <a:pt x="1776" y="12704"/>
                    <a:pt x="1824" y="12772"/>
                    <a:pt x="1773" y="12816"/>
                  </a:cubicBezTo>
                  <a:cubicBezTo>
                    <a:pt x="1607" y="12964"/>
                    <a:pt x="1447" y="13118"/>
                    <a:pt x="1287" y="13271"/>
                  </a:cubicBezTo>
                  <a:cubicBezTo>
                    <a:pt x="1275" y="13441"/>
                    <a:pt x="1256" y="13607"/>
                    <a:pt x="1244" y="13776"/>
                  </a:cubicBezTo>
                  <a:cubicBezTo>
                    <a:pt x="1245" y="13776"/>
                    <a:pt x="1247" y="13776"/>
                    <a:pt x="1248" y="13776"/>
                  </a:cubicBezTo>
                  <a:cubicBezTo>
                    <a:pt x="1292" y="13776"/>
                    <a:pt x="1324" y="13818"/>
                    <a:pt x="1315" y="13859"/>
                  </a:cubicBezTo>
                  <a:cubicBezTo>
                    <a:pt x="1287" y="13942"/>
                    <a:pt x="1253" y="14022"/>
                    <a:pt x="1219" y="14103"/>
                  </a:cubicBezTo>
                  <a:cubicBezTo>
                    <a:pt x="1198" y="14386"/>
                    <a:pt x="1179" y="14672"/>
                    <a:pt x="1161" y="14958"/>
                  </a:cubicBezTo>
                  <a:lnTo>
                    <a:pt x="1216" y="14918"/>
                  </a:lnTo>
                  <a:cubicBezTo>
                    <a:pt x="1226" y="14910"/>
                    <a:pt x="1237" y="14907"/>
                    <a:pt x="1248" y="14907"/>
                  </a:cubicBezTo>
                  <a:cubicBezTo>
                    <a:pt x="1294" y="14907"/>
                    <a:pt x="1338" y="14966"/>
                    <a:pt x="1305" y="15011"/>
                  </a:cubicBezTo>
                  <a:cubicBezTo>
                    <a:pt x="1256" y="15081"/>
                    <a:pt x="1198" y="15143"/>
                    <a:pt x="1142" y="15211"/>
                  </a:cubicBezTo>
                  <a:cubicBezTo>
                    <a:pt x="1124" y="15503"/>
                    <a:pt x="1105" y="15799"/>
                    <a:pt x="1087" y="16091"/>
                  </a:cubicBezTo>
                  <a:cubicBezTo>
                    <a:pt x="1164" y="16023"/>
                    <a:pt x="1244" y="15956"/>
                    <a:pt x="1321" y="15882"/>
                  </a:cubicBezTo>
                  <a:cubicBezTo>
                    <a:pt x="1334" y="15869"/>
                    <a:pt x="1350" y="15863"/>
                    <a:pt x="1364" y="15863"/>
                  </a:cubicBezTo>
                  <a:cubicBezTo>
                    <a:pt x="1417" y="15863"/>
                    <a:pt x="1464" y="15931"/>
                    <a:pt x="1416" y="15977"/>
                  </a:cubicBezTo>
                  <a:cubicBezTo>
                    <a:pt x="1305" y="16082"/>
                    <a:pt x="1192" y="16180"/>
                    <a:pt x="1075" y="16279"/>
                  </a:cubicBezTo>
                  <a:cubicBezTo>
                    <a:pt x="1056" y="16624"/>
                    <a:pt x="1038" y="16968"/>
                    <a:pt x="1019" y="17316"/>
                  </a:cubicBezTo>
                  <a:cubicBezTo>
                    <a:pt x="1025" y="17313"/>
                    <a:pt x="1028" y="17307"/>
                    <a:pt x="1038" y="17304"/>
                  </a:cubicBezTo>
                  <a:cubicBezTo>
                    <a:pt x="1048" y="17298"/>
                    <a:pt x="1059" y="17296"/>
                    <a:pt x="1070" y="17296"/>
                  </a:cubicBezTo>
                  <a:cubicBezTo>
                    <a:pt x="1111" y="17296"/>
                    <a:pt x="1145" y="17334"/>
                    <a:pt x="1133" y="17381"/>
                  </a:cubicBezTo>
                  <a:cubicBezTo>
                    <a:pt x="1108" y="17513"/>
                    <a:pt x="1062" y="17642"/>
                    <a:pt x="995" y="17759"/>
                  </a:cubicBezTo>
                  <a:cubicBezTo>
                    <a:pt x="976" y="18073"/>
                    <a:pt x="961" y="18387"/>
                    <a:pt x="945" y="18698"/>
                  </a:cubicBezTo>
                  <a:cubicBezTo>
                    <a:pt x="954" y="18692"/>
                    <a:pt x="967" y="18686"/>
                    <a:pt x="976" y="18677"/>
                  </a:cubicBezTo>
                  <a:cubicBezTo>
                    <a:pt x="987" y="18670"/>
                    <a:pt x="998" y="18667"/>
                    <a:pt x="1009" y="18667"/>
                  </a:cubicBezTo>
                  <a:cubicBezTo>
                    <a:pt x="1055" y="18667"/>
                    <a:pt x="1093" y="18724"/>
                    <a:pt x="1068" y="18769"/>
                  </a:cubicBezTo>
                  <a:cubicBezTo>
                    <a:pt x="1025" y="18843"/>
                    <a:pt x="979" y="18914"/>
                    <a:pt x="930" y="18988"/>
                  </a:cubicBezTo>
                  <a:cubicBezTo>
                    <a:pt x="914" y="19268"/>
                    <a:pt x="902" y="19551"/>
                    <a:pt x="887" y="19837"/>
                  </a:cubicBezTo>
                  <a:cubicBezTo>
                    <a:pt x="911" y="19809"/>
                    <a:pt x="939" y="19788"/>
                    <a:pt x="964" y="19760"/>
                  </a:cubicBezTo>
                  <a:cubicBezTo>
                    <a:pt x="977" y="19746"/>
                    <a:pt x="992" y="19741"/>
                    <a:pt x="1007" y="19741"/>
                  </a:cubicBezTo>
                  <a:cubicBezTo>
                    <a:pt x="1052" y="19741"/>
                    <a:pt x="1096" y="19795"/>
                    <a:pt x="1068" y="19843"/>
                  </a:cubicBezTo>
                  <a:cubicBezTo>
                    <a:pt x="1010" y="19945"/>
                    <a:pt x="942" y="20043"/>
                    <a:pt x="871" y="20133"/>
                  </a:cubicBezTo>
                  <a:cubicBezTo>
                    <a:pt x="859" y="20363"/>
                    <a:pt x="847" y="20594"/>
                    <a:pt x="834" y="20825"/>
                  </a:cubicBezTo>
                  <a:cubicBezTo>
                    <a:pt x="856" y="20810"/>
                    <a:pt x="881" y="20794"/>
                    <a:pt x="905" y="20776"/>
                  </a:cubicBezTo>
                  <a:cubicBezTo>
                    <a:pt x="920" y="20764"/>
                    <a:pt x="935" y="20759"/>
                    <a:pt x="950" y="20759"/>
                  </a:cubicBezTo>
                  <a:cubicBezTo>
                    <a:pt x="1003" y="20759"/>
                    <a:pt x="1048" y="20821"/>
                    <a:pt x="998" y="20871"/>
                  </a:cubicBezTo>
                  <a:cubicBezTo>
                    <a:pt x="936" y="20933"/>
                    <a:pt x="881" y="20979"/>
                    <a:pt x="825" y="21038"/>
                  </a:cubicBezTo>
                  <a:cubicBezTo>
                    <a:pt x="819" y="21139"/>
                    <a:pt x="813" y="21244"/>
                    <a:pt x="807" y="21348"/>
                  </a:cubicBezTo>
                  <a:cubicBezTo>
                    <a:pt x="804" y="21432"/>
                    <a:pt x="794" y="21515"/>
                    <a:pt x="788" y="21598"/>
                  </a:cubicBezTo>
                  <a:cubicBezTo>
                    <a:pt x="807" y="21582"/>
                    <a:pt x="828" y="21567"/>
                    <a:pt x="844" y="21552"/>
                  </a:cubicBezTo>
                  <a:cubicBezTo>
                    <a:pt x="858" y="21536"/>
                    <a:pt x="875" y="21530"/>
                    <a:pt x="890" y="21530"/>
                  </a:cubicBezTo>
                  <a:cubicBezTo>
                    <a:pt x="941" y="21530"/>
                    <a:pt x="986" y="21597"/>
                    <a:pt x="939" y="21644"/>
                  </a:cubicBezTo>
                  <a:cubicBezTo>
                    <a:pt x="887" y="21709"/>
                    <a:pt x="825" y="21764"/>
                    <a:pt x="770" y="21826"/>
                  </a:cubicBezTo>
                  <a:cubicBezTo>
                    <a:pt x="751" y="22072"/>
                    <a:pt x="730" y="22318"/>
                    <a:pt x="702" y="22564"/>
                  </a:cubicBezTo>
                  <a:cubicBezTo>
                    <a:pt x="736" y="22540"/>
                    <a:pt x="767" y="22518"/>
                    <a:pt x="798" y="22494"/>
                  </a:cubicBezTo>
                  <a:cubicBezTo>
                    <a:pt x="808" y="22485"/>
                    <a:pt x="820" y="22482"/>
                    <a:pt x="831" y="22482"/>
                  </a:cubicBezTo>
                  <a:cubicBezTo>
                    <a:pt x="881" y="22482"/>
                    <a:pt x="924" y="22558"/>
                    <a:pt x="881" y="22601"/>
                  </a:cubicBezTo>
                  <a:cubicBezTo>
                    <a:pt x="813" y="22663"/>
                    <a:pt x="745" y="22721"/>
                    <a:pt x="677" y="22783"/>
                  </a:cubicBezTo>
                  <a:cubicBezTo>
                    <a:pt x="656" y="22989"/>
                    <a:pt x="631" y="23195"/>
                    <a:pt x="604" y="23398"/>
                  </a:cubicBezTo>
                  <a:lnTo>
                    <a:pt x="619" y="23389"/>
                  </a:lnTo>
                  <a:cubicBezTo>
                    <a:pt x="632" y="23381"/>
                    <a:pt x="644" y="23377"/>
                    <a:pt x="655" y="23377"/>
                  </a:cubicBezTo>
                  <a:cubicBezTo>
                    <a:pt x="705" y="23377"/>
                    <a:pt x="737" y="23449"/>
                    <a:pt x="699" y="23494"/>
                  </a:cubicBezTo>
                  <a:cubicBezTo>
                    <a:pt x="656" y="23549"/>
                    <a:pt x="616" y="23586"/>
                    <a:pt x="573" y="23632"/>
                  </a:cubicBezTo>
                  <a:cubicBezTo>
                    <a:pt x="542" y="23848"/>
                    <a:pt x="514" y="24066"/>
                    <a:pt x="480" y="24282"/>
                  </a:cubicBezTo>
                  <a:lnTo>
                    <a:pt x="480" y="24285"/>
                  </a:lnTo>
                  <a:cubicBezTo>
                    <a:pt x="456" y="24464"/>
                    <a:pt x="428" y="24645"/>
                    <a:pt x="404" y="24824"/>
                  </a:cubicBezTo>
                  <a:cubicBezTo>
                    <a:pt x="437" y="24802"/>
                    <a:pt x="468" y="24784"/>
                    <a:pt x="502" y="24762"/>
                  </a:cubicBezTo>
                  <a:cubicBezTo>
                    <a:pt x="514" y="24754"/>
                    <a:pt x="526" y="24750"/>
                    <a:pt x="537" y="24750"/>
                  </a:cubicBezTo>
                  <a:cubicBezTo>
                    <a:pt x="587" y="24750"/>
                    <a:pt x="622" y="24822"/>
                    <a:pt x="582" y="24867"/>
                  </a:cubicBezTo>
                  <a:cubicBezTo>
                    <a:pt x="514" y="24947"/>
                    <a:pt x="437" y="25018"/>
                    <a:pt x="367" y="25091"/>
                  </a:cubicBezTo>
                  <a:cubicBezTo>
                    <a:pt x="330" y="25319"/>
                    <a:pt x="299" y="25547"/>
                    <a:pt x="265" y="25775"/>
                  </a:cubicBezTo>
                  <a:cubicBezTo>
                    <a:pt x="275" y="25769"/>
                    <a:pt x="286" y="25766"/>
                    <a:pt x="296" y="25766"/>
                  </a:cubicBezTo>
                  <a:cubicBezTo>
                    <a:pt x="348" y="25766"/>
                    <a:pt x="389" y="25839"/>
                    <a:pt x="342" y="25883"/>
                  </a:cubicBezTo>
                  <a:cubicBezTo>
                    <a:pt x="308" y="25916"/>
                    <a:pt x="271" y="25947"/>
                    <a:pt x="234" y="25981"/>
                  </a:cubicBezTo>
                  <a:cubicBezTo>
                    <a:pt x="210" y="26160"/>
                    <a:pt x="185" y="26338"/>
                    <a:pt x="163" y="26517"/>
                  </a:cubicBezTo>
                  <a:lnTo>
                    <a:pt x="200" y="26492"/>
                  </a:lnTo>
                  <a:cubicBezTo>
                    <a:pt x="212" y="26486"/>
                    <a:pt x="223" y="26483"/>
                    <a:pt x="234" y="26483"/>
                  </a:cubicBezTo>
                  <a:cubicBezTo>
                    <a:pt x="287" y="26483"/>
                    <a:pt x="324" y="26551"/>
                    <a:pt x="283" y="26597"/>
                  </a:cubicBezTo>
                  <a:cubicBezTo>
                    <a:pt x="237" y="26646"/>
                    <a:pt x="185" y="26689"/>
                    <a:pt x="136" y="26735"/>
                  </a:cubicBezTo>
                  <a:cubicBezTo>
                    <a:pt x="114" y="26920"/>
                    <a:pt x="90" y="27108"/>
                    <a:pt x="71" y="27292"/>
                  </a:cubicBezTo>
                  <a:cubicBezTo>
                    <a:pt x="139" y="27262"/>
                    <a:pt x="207" y="27231"/>
                    <a:pt x="277" y="27200"/>
                  </a:cubicBezTo>
                  <a:cubicBezTo>
                    <a:pt x="284" y="27197"/>
                    <a:pt x="291" y="27196"/>
                    <a:pt x="298" y="27196"/>
                  </a:cubicBezTo>
                  <a:cubicBezTo>
                    <a:pt x="345" y="27196"/>
                    <a:pt x="376" y="27258"/>
                    <a:pt x="354" y="27298"/>
                  </a:cubicBezTo>
                  <a:cubicBezTo>
                    <a:pt x="268" y="27452"/>
                    <a:pt x="160" y="27591"/>
                    <a:pt x="34" y="27711"/>
                  </a:cubicBezTo>
                  <a:cubicBezTo>
                    <a:pt x="22" y="27846"/>
                    <a:pt x="10" y="27985"/>
                    <a:pt x="0" y="28120"/>
                  </a:cubicBezTo>
                  <a:cubicBezTo>
                    <a:pt x="37" y="28111"/>
                    <a:pt x="71" y="28102"/>
                    <a:pt x="99" y="28096"/>
                  </a:cubicBezTo>
                  <a:cubicBezTo>
                    <a:pt x="104" y="28095"/>
                    <a:pt x="109" y="28094"/>
                    <a:pt x="114" y="28094"/>
                  </a:cubicBezTo>
                  <a:cubicBezTo>
                    <a:pt x="151" y="28094"/>
                    <a:pt x="182" y="28122"/>
                    <a:pt x="185" y="28160"/>
                  </a:cubicBezTo>
                  <a:cubicBezTo>
                    <a:pt x="203" y="28327"/>
                    <a:pt x="210" y="28283"/>
                    <a:pt x="114" y="28434"/>
                  </a:cubicBezTo>
                  <a:cubicBezTo>
                    <a:pt x="104" y="28450"/>
                    <a:pt x="88" y="28461"/>
                    <a:pt x="68" y="28461"/>
                  </a:cubicBezTo>
                  <a:cubicBezTo>
                    <a:pt x="64" y="28461"/>
                    <a:pt x="60" y="28460"/>
                    <a:pt x="56" y="28459"/>
                  </a:cubicBezTo>
                  <a:lnTo>
                    <a:pt x="56" y="28459"/>
                  </a:lnTo>
                  <a:cubicBezTo>
                    <a:pt x="110" y="28505"/>
                    <a:pt x="176" y="28527"/>
                    <a:pt x="241" y="28527"/>
                  </a:cubicBezTo>
                  <a:cubicBezTo>
                    <a:pt x="339" y="28527"/>
                    <a:pt x="435" y="28478"/>
                    <a:pt x="490" y="28388"/>
                  </a:cubicBezTo>
                  <a:cubicBezTo>
                    <a:pt x="508" y="28351"/>
                    <a:pt x="520" y="28311"/>
                    <a:pt x="524" y="28268"/>
                  </a:cubicBezTo>
                  <a:cubicBezTo>
                    <a:pt x="674" y="25947"/>
                    <a:pt x="1210" y="23679"/>
                    <a:pt x="1345" y="21348"/>
                  </a:cubicBezTo>
                  <a:cubicBezTo>
                    <a:pt x="1484" y="18907"/>
                    <a:pt x="1586" y="16467"/>
                    <a:pt x="1761" y="14029"/>
                  </a:cubicBezTo>
                  <a:cubicBezTo>
                    <a:pt x="1933" y="11628"/>
                    <a:pt x="2183" y="9227"/>
                    <a:pt x="2395" y="6829"/>
                  </a:cubicBezTo>
                  <a:cubicBezTo>
                    <a:pt x="2583" y="4625"/>
                    <a:pt x="3001" y="2375"/>
                    <a:pt x="2481" y="189"/>
                  </a:cubicBezTo>
                  <a:cubicBezTo>
                    <a:pt x="2478" y="174"/>
                    <a:pt x="2472" y="162"/>
                    <a:pt x="2463" y="149"/>
                  </a:cubicBezTo>
                  <a:cubicBezTo>
                    <a:pt x="2420" y="46"/>
                    <a:pt x="233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4294875" y="6656500"/>
              <a:ext cx="4175" cy="4475"/>
            </a:xfrm>
            <a:custGeom>
              <a:avLst/>
              <a:gdLst/>
              <a:ahLst/>
              <a:cxnLst/>
              <a:rect l="l" t="t" r="r" b="b"/>
              <a:pathLst>
                <a:path w="167" h="179" extrusionOk="0">
                  <a:moveTo>
                    <a:pt x="142" y="0"/>
                  </a:moveTo>
                  <a:cubicBezTo>
                    <a:pt x="129" y="0"/>
                    <a:pt x="89" y="23"/>
                    <a:pt x="10" y="77"/>
                  </a:cubicBezTo>
                  <a:cubicBezTo>
                    <a:pt x="7" y="110"/>
                    <a:pt x="4" y="144"/>
                    <a:pt x="1" y="178"/>
                  </a:cubicBezTo>
                  <a:cubicBezTo>
                    <a:pt x="97" y="78"/>
                    <a:pt x="167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4256550" y="7104650"/>
              <a:ext cx="1025" cy="1875"/>
            </a:xfrm>
            <a:custGeom>
              <a:avLst/>
              <a:gdLst/>
              <a:ahLst/>
              <a:cxnLst/>
              <a:rect l="l" t="t" r="r" b="b"/>
              <a:pathLst>
                <a:path w="41" h="75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25"/>
                    <a:pt x="7" y="50"/>
                    <a:pt x="13" y="75"/>
                  </a:cubicBezTo>
                  <a:cubicBezTo>
                    <a:pt x="41" y="28"/>
                    <a:pt x="32" y="7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4292425" y="6688100"/>
              <a:ext cx="1800" cy="1500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71" y="1"/>
                  </a:moveTo>
                  <a:cubicBezTo>
                    <a:pt x="47" y="16"/>
                    <a:pt x="25" y="41"/>
                    <a:pt x="0" y="59"/>
                  </a:cubicBezTo>
                  <a:cubicBezTo>
                    <a:pt x="25" y="41"/>
                    <a:pt x="47" y="19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4447725" y="6454400"/>
              <a:ext cx="1925" cy="875"/>
            </a:xfrm>
            <a:custGeom>
              <a:avLst/>
              <a:gdLst/>
              <a:ahLst/>
              <a:cxnLst/>
              <a:rect l="l" t="t" r="r" b="b"/>
              <a:pathLst>
                <a:path w="77" h="35" extrusionOk="0">
                  <a:moveTo>
                    <a:pt x="77" y="0"/>
                  </a:moveTo>
                  <a:cubicBezTo>
                    <a:pt x="52" y="10"/>
                    <a:pt x="25" y="25"/>
                    <a:pt x="0" y="34"/>
                  </a:cubicBezTo>
                  <a:cubicBezTo>
                    <a:pt x="25" y="25"/>
                    <a:pt x="52" y="13"/>
                    <a:pt x="77" y="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4442600" y="6510500"/>
              <a:ext cx="1525" cy="1275"/>
            </a:xfrm>
            <a:custGeom>
              <a:avLst/>
              <a:gdLst/>
              <a:ahLst/>
              <a:cxnLst/>
              <a:rect l="l" t="t" r="r" b="b"/>
              <a:pathLst>
                <a:path w="61" h="51" extrusionOk="0">
                  <a:moveTo>
                    <a:pt x="60" y="0"/>
                  </a:moveTo>
                  <a:lnTo>
                    <a:pt x="60" y="0"/>
                  </a:lnTo>
                  <a:cubicBezTo>
                    <a:pt x="19" y="32"/>
                    <a:pt x="1" y="50"/>
                    <a:pt x="15" y="50"/>
                  </a:cubicBezTo>
                  <a:cubicBezTo>
                    <a:pt x="22" y="50"/>
                    <a:pt x="36" y="46"/>
                    <a:pt x="57" y="37"/>
                  </a:cubicBezTo>
                  <a:cubicBezTo>
                    <a:pt x="57" y="25"/>
                    <a:pt x="60" y="13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4425650" y="6697500"/>
              <a:ext cx="3850" cy="2475"/>
            </a:xfrm>
            <a:custGeom>
              <a:avLst/>
              <a:gdLst/>
              <a:ahLst/>
              <a:cxnLst/>
              <a:rect l="l" t="t" r="r" b="b"/>
              <a:pathLst>
                <a:path w="154" h="99" extrusionOk="0">
                  <a:moveTo>
                    <a:pt x="154" y="0"/>
                  </a:moveTo>
                  <a:lnTo>
                    <a:pt x="154" y="0"/>
                  </a:lnTo>
                  <a:cubicBezTo>
                    <a:pt x="64" y="56"/>
                    <a:pt x="0" y="99"/>
                    <a:pt x="24" y="99"/>
                  </a:cubicBezTo>
                  <a:cubicBezTo>
                    <a:pt x="37" y="99"/>
                    <a:pt x="75" y="86"/>
                    <a:pt x="150" y="5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4449150" y="6414775"/>
              <a:ext cx="2425" cy="1525"/>
            </a:xfrm>
            <a:custGeom>
              <a:avLst/>
              <a:gdLst/>
              <a:ahLst/>
              <a:cxnLst/>
              <a:rect l="l" t="t" r="r" b="b"/>
              <a:pathLst>
                <a:path w="97" h="61" extrusionOk="0">
                  <a:moveTo>
                    <a:pt x="97" y="0"/>
                  </a:moveTo>
                  <a:cubicBezTo>
                    <a:pt x="39" y="36"/>
                    <a:pt x="1" y="60"/>
                    <a:pt x="12" y="60"/>
                  </a:cubicBezTo>
                  <a:cubicBezTo>
                    <a:pt x="18" y="60"/>
                    <a:pt x="44" y="51"/>
                    <a:pt x="97" y="28"/>
                  </a:cubicBezTo>
                  <a:cubicBezTo>
                    <a:pt x="94" y="19"/>
                    <a:pt x="97" y="9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4375300" y="6386450"/>
              <a:ext cx="76200" cy="713150"/>
            </a:xfrm>
            <a:custGeom>
              <a:avLst/>
              <a:gdLst/>
              <a:ahLst/>
              <a:cxnLst/>
              <a:rect l="l" t="t" r="r" b="b"/>
              <a:pathLst>
                <a:path w="3048" h="28526" extrusionOk="0">
                  <a:moveTo>
                    <a:pt x="2758" y="0"/>
                  </a:moveTo>
                  <a:cubicBezTo>
                    <a:pt x="2623" y="0"/>
                    <a:pt x="2492" y="87"/>
                    <a:pt x="2500" y="259"/>
                  </a:cubicBezTo>
                  <a:lnTo>
                    <a:pt x="2500" y="305"/>
                  </a:lnTo>
                  <a:cubicBezTo>
                    <a:pt x="2583" y="2426"/>
                    <a:pt x="2208" y="4544"/>
                    <a:pt x="2029" y="6662"/>
                  </a:cubicBezTo>
                  <a:cubicBezTo>
                    <a:pt x="1832" y="9010"/>
                    <a:pt x="1700" y="11365"/>
                    <a:pt x="1558" y="13720"/>
                  </a:cubicBezTo>
                  <a:cubicBezTo>
                    <a:pt x="1407" y="16148"/>
                    <a:pt x="1272" y="18577"/>
                    <a:pt x="967" y="20993"/>
                  </a:cubicBezTo>
                  <a:cubicBezTo>
                    <a:pt x="665" y="23382"/>
                    <a:pt x="438" y="25820"/>
                    <a:pt x="4" y="28190"/>
                  </a:cubicBezTo>
                  <a:cubicBezTo>
                    <a:pt x="1" y="28218"/>
                    <a:pt x="1" y="28245"/>
                    <a:pt x="4" y="28276"/>
                  </a:cubicBezTo>
                  <a:cubicBezTo>
                    <a:pt x="23" y="28429"/>
                    <a:pt x="167" y="28526"/>
                    <a:pt x="299" y="28526"/>
                  </a:cubicBezTo>
                  <a:cubicBezTo>
                    <a:pt x="401" y="28526"/>
                    <a:pt x="497" y="28467"/>
                    <a:pt x="521" y="28332"/>
                  </a:cubicBezTo>
                  <a:cubicBezTo>
                    <a:pt x="530" y="28276"/>
                    <a:pt x="536" y="28221"/>
                    <a:pt x="545" y="28165"/>
                  </a:cubicBezTo>
                  <a:cubicBezTo>
                    <a:pt x="552" y="28135"/>
                    <a:pt x="558" y="28101"/>
                    <a:pt x="561" y="28070"/>
                  </a:cubicBezTo>
                  <a:lnTo>
                    <a:pt x="555" y="28070"/>
                  </a:lnTo>
                  <a:cubicBezTo>
                    <a:pt x="505" y="28055"/>
                    <a:pt x="487" y="27993"/>
                    <a:pt x="524" y="27956"/>
                  </a:cubicBezTo>
                  <a:cubicBezTo>
                    <a:pt x="545" y="27934"/>
                    <a:pt x="567" y="27919"/>
                    <a:pt x="588" y="27901"/>
                  </a:cubicBezTo>
                  <a:cubicBezTo>
                    <a:pt x="616" y="27737"/>
                    <a:pt x="644" y="27571"/>
                    <a:pt x="668" y="27405"/>
                  </a:cubicBezTo>
                  <a:cubicBezTo>
                    <a:pt x="616" y="27387"/>
                    <a:pt x="610" y="27319"/>
                    <a:pt x="656" y="27291"/>
                  </a:cubicBezTo>
                  <a:cubicBezTo>
                    <a:pt x="668" y="27285"/>
                    <a:pt x="678" y="27279"/>
                    <a:pt x="690" y="27273"/>
                  </a:cubicBezTo>
                  <a:cubicBezTo>
                    <a:pt x="708" y="27156"/>
                    <a:pt x="730" y="27042"/>
                    <a:pt x="745" y="26922"/>
                  </a:cubicBezTo>
                  <a:lnTo>
                    <a:pt x="745" y="26922"/>
                  </a:lnTo>
                  <a:cubicBezTo>
                    <a:pt x="708" y="26925"/>
                    <a:pt x="668" y="26937"/>
                    <a:pt x="632" y="26937"/>
                  </a:cubicBezTo>
                  <a:cubicBezTo>
                    <a:pt x="629" y="26937"/>
                    <a:pt x="627" y="26937"/>
                    <a:pt x="625" y="26937"/>
                  </a:cubicBezTo>
                  <a:cubicBezTo>
                    <a:pt x="548" y="26937"/>
                    <a:pt x="550" y="26832"/>
                    <a:pt x="613" y="26805"/>
                  </a:cubicBezTo>
                  <a:cubicBezTo>
                    <a:pt x="665" y="26783"/>
                    <a:pt x="721" y="26765"/>
                    <a:pt x="776" y="26740"/>
                  </a:cubicBezTo>
                  <a:cubicBezTo>
                    <a:pt x="798" y="26586"/>
                    <a:pt x="816" y="26435"/>
                    <a:pt x="838" y="26285"/>
                  </a:cubicBezTo>
                  <a:lnTo>
                    <a:pt x="838" y="26285"/>
                  </a:lnTo>
                  <a:cubicBezTo>
                    <a:pt x="773" y="26300"/>
                    <a:pt x="712" y="26322"/>
                    <a:pt x="647" y="26340"/>
                  </a:cubicBezTo>
                  <a:cubicBezTo>
                    <a:pt x="641" y="26341"/>
                    <a:pt x="636" y="26342"/>
                    <a:pt x="630" y="26342"/>
                  </a:cubicBezTo>
                  <a:cubicBezTo>
                    <a:pt x="569" y="26342"/>
                    <a:pt x="533" y="26251"/>
                    <a:pt x="598" y="26217"/>
                  </a:cubicBezTo>
                  <a:cubicBezTo>
                    <a:pt x="684" y="26171"/>
                    <a:pt x="776" y="26128"/>
                    <a:pt x="862" y="26081"/>
                  </a:cubicBezTo>
                  <a:cubicBezTo>
                    <a:pt x="893" y="25854"/>
                    <a:pt x="924" y="25623"/>
                    <a:pt x="952" y="25395"/>
                  </a:cubicBezTo>
                  <a:lnTo>
                    <a:pt x="952" y="25395"/>
                  </a:lnTo>
                  <a:cubicBezTo>
                    <a:pt x="890" y="25410"/>
                    <a:pt x="832" y="25432"/>
                    <a:pt x="767" y="25444"/>
                  </a:cubicBezTo>
                  <a:cubicBezTo>
                    <a:pt x="762" y="25445"/>
                    <a:pt x="757" y="25446"/>
                    <a:pt x="753" y="25446"/>
                  </a:cubicBezTo>
                  <a:cubicBezTo>
                    <a:pt x="690" y="25446"/>
                    <a:pt x="652" y="25356"/>
                    <a:pt x="715" y="25321"/>
                  </a:cubicBezTo>
                  <a:cubicBezTo>
                    <a:pt x="801" y="25278"/>
                    <a:pt x="890" y="25238"/>
                    <a:pt x="979" y="25195"/>
                  </a:cubicBezTo>
                  <a:cubicBezTo>
                    <a:pt x="1001" y="25007"/>
                    <a:pt x="1026" y="24816"/>
                    <a:pt x="1047" y="24629"/>
                  </a:cubicBezTo>
                  <a:lnTo>
                    <a:pt x="1047" y="24629"/>
                  </a:lnTo>
                  <a:cubicBezTo>
                    <a:pt x="970" y="24644"/>
                    <a:pt x="890" y="24659"/>
                    <a:pt x="810" y="24672"/>
                  </a:cubicBezTo>
                  <a:cubicBezTo>
                    <a:pt x="807" y="24672"/>
                    <a:pt x="804" y="24672"/>
                    <a:pt x="802" y="24672"/>
                  </a:cubicBezTo>
                  <a:cubicBezTo>
                    <a:pt x="741" y="24672"/>
                    <a:pt x="723" y="24575"/>
                    <a:pt x="776" y="24545"/>
                  </a:cubicBezTo>
                  <a:cubicBezTo>
                    <a:pt x="878" y="24490"/>
                    <a:pt x="976" y="24438"/>
                    <a:pt x="1078" y="24385"/>
                  </a:cubicBezTo>
                  <a:cubicBezTo>
                    <a:pt x="1096" y="24219"/>
                    <a:pt x="1115" y="24053"/>
                    <a:pt x="1136" y="23887"/>
                  </a:cubicBezTo>
                  <a:lnTo>
                    <a:pt x="1136" y="23887"/>
                  </a:lnTo>
                  <a:cubicBezTo>
                    <a:pt x="1059" y="23927"/>
                    <a:pt x="979" y="23964"/>
                    <a:pt x="902" y="24007"/>
                  </a:cubicBezTo>
                  <a:cubicBezTo>
                    <a:pt x="891" y="24013"/>
                    <a:pt x="880" y="24015"/>
                    <a:pt x="870" y="24015"/>
                  </a:cubicBezTo>
                  <a:cubicBezTo>
                    <a:pt x="810" y="24015"/>
                    <a:pt x="772" y="23927"/>
                    <a:pt x="835" y="23890"/>
                  </a:cubicBezTo>
                  <a:cubicBezTo>
                    <a:pt x="939" y="23831"/>
                    <a:pt x="1047" y="23779"/>
                    <a:pt x="1155" y="23730"/>
                  </a:cubicBezTo>
                  <a:cubicBezTo>
                    <a:pt x="1176" y="23560"/>
                    <a:pt x="1195" y="23388"/>
                    <a:pt x="1216" y="23219"/>
                  </a:cubicBezTo>
                  <a:lnTo>
                    <a:pt x="1216" y="23219"/>
                  </a:lnTo>
                  <a:cubicBezTo>
                    <a:pt x="1186" y="23225"/>
                    <a:pt x="1155" y="23234"/>
                    <a:pt x="1127" y="23237"/>
                  </a:cubicBezTo>
                  <a:cubicBezTo>
                    <a:pt x="1123" y="23238"/>
                    <a:pt x="1120" y="23238"/>
                    <a:pt x="1116" y="23238"/>
                  </a:cubicBezTo>
                  <a:cubicBezTo>
                    <a:pt x="1049" y="23238"/>
                    <a:pt x="1010" y="23158"/>
                    <a:pt x="1075" y="23114"/>
                  </a:cubicBezTo>
                  <a:cubicBezTo>
                    <a:pt x="1130" y="23080"/>
                    <a:pt x="1186" y="23046"/>
                    <a:pt x="1241" y="23013"/>
                  </a:cubicBezTo>
                  <a:cubicBezTo>
                    <a:pt x="1250" y="22945"/>
                    <a:pt x="1259" y="22880"/>
                    <a:pt x="1269" y="22812"/>
                  </a:cubicBezTo>
                  <a:lnTo>
                    <a:pt x="1269" y="22812"/>
                  </a:lnTo>
                  <a:lnTo>
                    <a:pt x="1244" y="22819"/>
                  </a:lnTo>
                  <a:cubicBezTo>
                    <a:pt x="1236" y="22822"/>
                    <a:pt x="1228" y="22823"/>
                    <a:pt x="1221" y="22823"/>
                  </a:cubicBezTo>
                  <a:cubicBezTo>
                    <a:pt x="1163" y="22823"/>
                    <a:pt x="1137" y="22731"/>
                    <a:pt x="1192" y="22699"/>
                  </a:cubicBezTo>
                  <a:cubicBezTo>
                    <a:pt x="1226" y="22680"/>
                    <a:pt x="1256" y="22662"/>
                    <a:pt x="1287" y="22643"/>
                  </a:cubicBezTo>
                  <a:cubicBezTo>
                    <a:pt x="1315" y="22440"/>
                    <a:pt x="1343" y="22234"/>
                    <a:pt x="1367" y="22028"/>
                  </a:cubicBezTo>
                  <a:lnTo>
                    <a:pt x="1367" y="22028"/>
                  </a:lnTo>
                  <a:cubicBezTo>
                    <a:pt x="1346" y="22034"/>
                    <a:pt x="1327" y="22040"/>
                    <a:pt x="1306" y="22043"/>
                  </a:cubicBezTo>
                  <a:cubicBezTo>
                    <a:pt x="1301" y="22044"/>
                    <a:pt x="1297" y="22044"/>
                    <a:pt x="1293" y="22044"/>
                  </a:cubicBezTo>
                  <a:cubicBezTo>
                    <a:pt x="1238" y="22044"/>
                    <a:pt x="1187" y="21975"/>
                    <a:pt x="1241" y="21932"/>
                  </a:cubicBezTo>
                  <a:cubicBezTo>
                    <a:pt x="1290" y="21895"/>
                    <a:pt x="1343" y="21858"/>
                    <a:pt x="1395" y="21821"/>
                  </a:cubicBezTo>
                  <a:cubicBezTo>
                    <a:pt x="1407" y="21717"/>
                    <a:pt x="1420" y="21609"/>
                    <a:pt x="1435" y="21504"/>
                  </a:cubicBezTo>
                  <a:lnTo>
                    <a:pt x="1435" y="21504"/>
                  </a:lnTo>
                  <a:lnTo>
                    <a:pt x="1423" y="21507"/>
                  </a:lnTo>
                  <a:cubicBezTo>
                    <a:pt x="1417" y="21509"/>
                    <a:pt x="1411" y="21510"/>
                    <a:pt x="1405" y="21510"/>
                  </a:cubicBezTo>
                  <a:cubicBezTo>
                    <a:pt x="1342" y="21510"/>
                    <a:pt x="1311" y="21421"/>
                    <a:pt x="1370" y="21384"/>
                  </a:cubicBezTo>
                  <a:cubicBezTo>
                    <a:pt x="1398" y="21366"/>
                    <a:pt x="1429" y="21353"/>
                    <a:pt x="1456" y="21335"/>
                  </a:cubicBezTo>
                  <a:cubicBezTo>
                    <a:pt x="1472" y="21212"/>
                    <a:pt x="1484" y="21086"/>
                    <a:pt x="1503" y="20963"/>
                  </a:cubicBezTo>
                  <a:lnTo>
                    <a:pt x="1500" y="20963"/>
                  </a:lnTo>
                  <a:cubicBezTo>
                    <a:pt x="1489" y="20967"/>
                    <a:pt x="1479" y="20969"/>
                    <a:pt x="1470" y="20969"/>
                  </a:cubicBezTo>
                  <a:cubicBezTo>
                    <a:pt x="1407" y="20969"/>
                    <a:pt x="1365" y="20883"/>
                    <a:pt x="1432" y="20849"/>
                  </a:cubicBezTo>
                  <a:cubicBezTo>
                    <a:pt x="1460" y="20830"/>
                    <a:pt x="1490" y="20815"/>
                    <a:pt x="1521" y="20799"/>
                  </a:cubicBezTo>
                  <a:cubicBezTo>
                    <a:pt x="1549" y="20575"/>
                    <a:pt x="1577" y="20350"/>
                    <a:pt x="1604" y="20125"/>
                  </a:cubicBezTo>
                  <a:lnTo>
                    <a:pt x="1604" y="20125"/>
                  </a:lnTo>
                  <a:cubicBezTo>
                    <a:pt x="1521" y="20147"/>
                    <a:pt x="1444" y="20178"/>
                    <a:pt x="1364" y="20193"/>
                  </a:cubicBezTo>
                  <a:cubicBezTo>
                    <a:pt x="1359" y="20194"/>
                    <a:pt x="1354" y="20195"/>
                    <a:pt x="1348" y="20195"/>
                  </a:cubicBezTo>
                  <a:cubicBezTo>
                    <a:pt x="1293" y="20195"/>
                    <a:pt x="1249" y="20124"/>
                    <a:pt x="1299" y="20082"/>
                  </a:cubicBezTo>
                  <a:cubicBezTo>
                    <a:pt x="1404" y="19990"/>
                    <a:pt x="1518" y="19907"/>
                    <a:pt x="1638" y="19833"/>
                  </a:cubicBezTo>
                  <a:cubicBezTo>
                    <a:pt x="1660" y="19642"/>
                    <a:pt x="1678" y="19451"/>
                    <a:pt x="1697" y="19257"/>
                  </a:cubicBezTo>
                  <a:lnTo>
                    <a:pt x="1697" y="19257"/>
                  </a:lnTo>
                  <a:cubicBezTo>
                    <a:pt x="1644" y="19273"/>
                    <a:pt x="1595" y="19288"/>
                    <a:pt x="1543" y="19300"/>
                  </a:cubicBezTo>
                  <a:cubicBezTo>
                    <a:pt x="1538" y="19301"/>
                    <a:pt x="1533" y="19302"/>
                    <a:pt x="1529" y="19302"/>
                  </a:cubicBezTo>
                  <a:cubicBezTo>
                    <a:pt x="1465" y="19302"/>
                    <a:pt x="1421" y="19206"/>
                    <a:pt x="1490" y="19177"/>
                  </a:cubicBezTo>
                  <a:cubicBezTo>
                    <a:pt x="1564" y="19143"/>
                    <a:pt x="1638" y="19109"/>
                    <a:pt x="1712" y="19076"/>
                  </a:cubicBezTo>
                  <a:cubicBezTo>
                    <a:pt x="1730" y="18872"/>
                    <a:pt x="1752" y="18672"/>
                    <a:pt x="1767" y="18472"/>
                  </a:cubicBezTo>
                  <a:lnTo>
                    <a:pt x="1767" y="18472"/>
                  </a:lnTo>
                  <a:cubicBezTo>
                    <a:pt x="1712" y="18488"/>
                    <a:pt x="1660" y="18509"/>
                    <a:pt x="1601" y="18525"/>
                  </a:cubicBezTo>
                  <a:cubicBezTo>
                    <a:pt x="1595" y="18526"/>
                    <a:pt x="1589" y="18527"/>
                    <a:pt x="1584" y="18527"/>
                  </a:cubicBezTo>
                  <a:cubicBezTo>
                    <a:pt x="1521" y="18527"/>
                    <a:pt x="1489" y="18438"/>
                    <a:pt x="1549" y="18401"/>
                  </a:cubicBezTo>
                  <a:cubicBezTo>
                    <a:pt x="1626" y="18349"/>
                    <a:pt x="1709" y="18300"/>
                    <a:pt x="1789" y="18251"/>
                  </a:cubicBezTo>
                  <a:cubicBezTo>
                    <a:pt x="1804" y="18060"/>
                    <a:pt x="1820" y="17872"/>
                    <a:pt x="1835" y="17681"/>
                  </a:cubicBezTo>
                  <a:lnTo>
                    <a:pt x="1835" y="17681"/>
                  </a:lnTo>
                  <a:cubicBezTo>
                    <a:pt x="1777" y="17703"/>
                    <a:pt x="1721" y="17727"/>
                    <a:pt x="1660" y="17749"/>
                  </a:cubicBezTo>
                  <a:cubicBezTo>
                    <a:pt x="1651" y="17752"/>
                    <a:pt x="1643" y="17753"/>
                    <a:pt x="1636" y="17753"/>
                  </a:cubicBezTo>
                  <a:cubicBezTo>
                    <a:pt x="1577" y="17753"/>
                    <a:pt x="1558" y="17661"/>
                    <a:pt x="1610" y="17626"/>
                  </a:cubicBezTo>
                  <a:cubicBezTo>
                    <a:pt x="1687" y="17570"/>
                    <a:pt x="1770" y="17527"/>
                    <a:pt x="1850" y="17475"/>
                  </a:cubicBezTo>
                  <a:cubicBezTo>
                    <a:pt x="1866" y="17263"/>
                    <a:pt x="1881" y="17047"/>
                    <a:pt x="1897" y="16835"/>
                  </a:cubicBezTo>
                  <a:lnTo>
                    <a:pt x="1897" y="16835"/>
                  </a:lnTo>
                  <a:lnTo>
                    <a:pt x="1737" y="16906"/>
                  </a:lnTo>
                  <a:cubicBezTo>
                    <a:pt x="1727" y="16910"/>
                    <a:pt x="1717" y="16912"/>
                    <a:pt x="1707" y="16912"/>
                  </a:cubicBezTo>
                  <a:cubicBezTo>
                    <a:pt x="1652" y="16912"/>
                    <a:pt x="1604" y="16845"/>
                    <a:pt x="1657" y="16801"/>
                  </a:cubicBezTo>
                  <a:cubicBezTo>
                    <a:pt x="1740" y="16730"/>
                    <a:pt x="1826" y="16665"/>
                    <a:pt x="1912" y="16601"/>
                  </a:cubicBezTo>
                  <a:cubicBezTo>
                    <a:pt x="1924" y="16413"/>
                    <a:pt x="1940" y="16225"/>
                    <a:pt x="1952" y="16034"/>
                  </a:cubicBezTo>
                  <a:lnTo>
                    <a:pt x="1952" y="16034"/>
                  </a:lnTo>
                  <a:lnTo>
                    <a:pt x="1737" y="16130"/>
                  </a:lnTo>
                  <a:cubicBezTo>
                    <a:pt x="1726" y="16135"/>
                    <a:pt x="1716" y="16137"/>
                    <a:pt x="1706" y="16137"/>
                  </a:cubicBezTo>
                  <a:cubicBezTo>
                    <a:pt x="1643" y="16137"/>
                    <a:pt x="1600" y="16045"/>
                    <a:pt x="1669" y="16016"/>
                  </a:cubicBezTo>
                  <a:cubicBezTo>
                    <a:pt x="1767" y="15973"/>
                    <a:pt x="1863" y="15927"/>
                    <a:pt x="1961" y="15884"/>
                  </a:cubicBezTo>
                  <a:cubicBezTo>
                    <a:pt x="1964" y="15785"/>
                    <a:pt x="1971" y="15687"/>
                    <a:pt x="1980" y="15588"/>
                  </a:cubicBezTo>
                  <a:lnTo>
                    <a:pt x="1980" y="15588"/>
                  </a:lnTo>
                  <a:cubicBezTo>
                    <a:pt x="1912" y="15610"/>
                    <a:pt x="1847" y="15637"/>
                    <a:pt x="1780" y="15662"/>
                  </a:cubicBezTo>
                  <a:cubicBezTo>
                    <a:pt x="1773" y="15664"/>
                    <a:pt x="1767" y="15665"/>
                    <a:pt x="1760" y="15665"/>
                  </a:cubicBezTo>
                  <a:cubicBezTo>
                    <a:pt x="1705" y="15665"/>
                    <a:pt x="1668" y="15587"/>
                    <a:pt x="1715" y="15548"/>
                  </a:cubicBezTo>
                  <a:cubicBezTo>
                    <a:pt x="1804" y="15480"/>
                    <a:pt x="1900" y="15416"/>
                    <a:pt x="1992" y="15351"/>
                  </a:cubicBezTo>
                  <a:cubicBezTo>
                    <a:pt x="2001" y="15219"/>
                    <a:pt x="2007" y="15089"/>
                    <a:pt x="2017" y="14957"/>
                  </a:cubicBezTo>
                  <a:lnTo>
                    <a:pt x="2017" y="14957"/>
                  </a:lnTo>
                  <a:cubicBezTo>
                    <a:pt x="1940" y="14991"/>
                    <a:pt x="1863" y="15034"/>
                    <a:pt x="1780" y="15065"/>
                  </a:cubicBezTo>
                  <a:cubicBezTo>
                    <a:pt x="1773" y="15068"/>
                    <a:pt x="1766" y="15069"/>
                    <a:pt x="1760" y="15069"/>
                  </a:cubicBezTo>
                  <a:cubicBezTo>
                    <a:pt x="1708" y="15069"/>
                    <a:pt x="1671" y="14990"/>
                    <a:pt x="1715" y="14954"/>
                  </a:cubicBezTo>
                  <a:cubicBezTo>
                    <a:pt x="1817" y="14871"/>
                    <a:pt x="1924" y="14800"/>
                    <a:pt x="2032" y="14726"/>
                  </a:cubicBezTo>
                  <a:cubicBezTo>
                    <a:pt x="2038" y="14625"/>
                    <a:pt x="2044" y="14523"/>
                    <a:pt x="2051" y="14421"/>
                  </a:cubicBezTo>
                  <a:cubicBezTo>
                    <a:pt x="2057" y="14308"/>
                    <a:pt x="2063" y="14191"/>
                    <a:pt x="2069" y="14077"/>
                  </a:cubicBezTo>
                  <a:lnTo>
                    <a:pt x="2069" y="14077"/>
                  </a:lnTo>
                  <a:cubicBezTo>
                    <a:pt x="1955" y="14129"/>
                    <a:pt x="1838" y="14181"/>
                    <a:pt x="1721" y="14231"/>
                  </a:cubicBezTo>
                  <a:cubicBezTo>
                    <a:pt x="1712" y="14234"/>
                    <a:pt x="1704" y="14236"/>
                    <a:pt x="1696" y="14236"/>
                  </a:cubicBezTo>
                  <a:cubicBezTo>
                    <a:pt x="1638" y="14236"/>
                    <a:pt x="1620" y="14143"/>
                    <a:pt x="1669" y="14108"/>
                  </a:cubicBezTo>
                  <a:cubicBezTo>
                    <a:pt x="1801" y="14006"/>
                    <a:pt x="1943" y="13914"/>
                    <a:pt x="2084" y="13824"/>
                  </a:cubicBezTo>
                  <a:lnTo>
                    <a:pt x="2106" y="13470"/>
                  </a:lnTo>
                  <a:lnTo>
                    <a:pt x="2106" y="13470"/>
                  </a:lnTo>
                  <a:cubicBezTo>
                    <a:pt x="2057" y="13483"/>
                    <a:pt x="2011" y="13501"/>
                    <a:pt x="1958" y="13513"/>
                  </a:cubicBezTo>
                  <a:cubicBezTo>
                    <a:pt x="1953" y="13515"/>
                    <a:pt x="1947" y="13515"/>
                    <a:pt x="1942" y="13515"/>
                  </a:cubicBezTo>
                  <a:cubicBezTo>
                    <a:pt x="1886" y="13515"/>
                    <a:pt x="1851" y="13445"/>
                    <a:pt x="1894" y="13403"/>
                  </a:cubicBezTo>
                  <a:cubicBezTo>
                    <a:pt x="1964" y="13332"/>
                    <a:pt x="2044" y="13273"/>
                    <a:pt x="2121" y="13209"/>
                  </a:cubicBezTo>
                  <a:cubicBezTo>
                    <a:pt x="2134" y="13018"/>
                    <a:pt x="2143" y="12830"/>
                    <a:pt x="2155" y="12639"/>
                  </a:cubicBezTo>
                  <a:lnTo>
                    <a:pt x="2155" y="12639"/>
                  </a:lnTo>
                  <a:cubicBezTo>
                    <a:pt x="2069" y="12670"/>
                    <a:pt x="1986" y="12707"/>
                    <a:pt x="1900" y="12738"/>
                  </a:cubicBezTo>
                  <a:cubicBezTo>
                    <a:pt x="1892" y="12741"/>
                    <a:pt x="1884" y="12742"/>
                    <a:pt x="1877" y="12742"/>
                  </a:cubicBezTo>
                  <a:cubicBezTo>
                    <a:pt x="1824" y="12742"/>
                    <a:pt x="1800" y="12668"/>
                    <a:pt x="1835" y="12627"/>
                  </a:cubicBezTo>
                  <a:cubicBezTo>
                    <a:pt x="1937" y="12510"/>
                    <a:pt x="2051" y="12405"/>
                    <a:pt x="2177" y="12313"/>
                  </a:cubicBezTo>
                  <a:cubicBezTo>
                    <a:pt x="2186" y="12147"/>
                    <a:pt x="2195" y="11981"/>
                    <a:pt x="2204" y="11817"/>
                  </a:cubicBezTo>
                  <a:lnTo>
                    <a:pt x="2204" y="11817"/>
                  </a:lnTo>
                  <a:cubicBezTo>
                    <a:pt x="2161" y="11824"/>
                    <a:pt x="2121" y="11836"/>
                    <a:pt x="2078" y="11845"/>
                  </a:cubicBezTo>
                  <a:cubicBezTo>
                    <a:pt x="2075" y="11846"/>
                    <a:pt x="2072" y="11846"/>
                    <a:pt x="2068" y="11846"/>
                  </a:cubicBezTo>
                  <a:cubicBezTo>
                    <a:pt x="2003" y="11846"/>
                    <a:pt x="1961" y="11760"/>
                    <a:pt x="2026" y="11722"/>
                  </a:cubicBezTo>
                  <a:lnTo>
                    <a:pt x="2220" y="11608"/>
                  </a:lnTo>
                  <a:cubicBezTo>
                    <a:pt x="2229" y="11442"/>
                    <a:pt x="2238" y="11276"/>
                    <a:pt x="2251" y="11106"/>
                  </a:cubicBezTo>
                  <a:lnTo>
                    <a:pt x="2251" y="11106"/>
                  </a:lnTo>
                  <a:cubicBezTo>
                    <a:pt x="2198" y="11131"/>
                    <a:pt x="2149" y="11156"/>
                    <a:pt x="2097" y="11180"/>
                  </a:cubicBezTo>
                  <a:cubicBezTo>
                    <a:pt x="2088" y="11184"/>
                    <a:pt x="2079" y="11186"/>
                    <a:pt x="2070" y="11186"/>
                  </a:cubicBezTo>
                  <a:cubicBezTo>
                    <a:pt x="2012" y="11186"/>
                    <a:pt x="1958" y="11118"/>
                    <a:pt x="2014" y="11072"/>
                  </a:cubicBezTo>
                  <a:cubicBezTo>
                    <a:pt x="2097" y="11011"/>
                    <a:pt x="2180" y="10955"/>
                    <a:pt x="2263" y="10894"/>
                  </a:cubicBezTo>
                  <a:cubicBezTo>
                    <a:pt x="2281" y="10602"/>
                    <a:pt x="2300" y="10306"/>
                    <a:pt x="2318" y="10014"/>
                  </a:cubicBezTo>
                  <a:lnTo>
                    <a:pt x="2318" y="10014"/>
                  </a:lnTo>
                  <a:cubicBezTo>
                    <a:pt x="2254" y="10026"/>
                    <a:pt x="2189" y="10047"/>
                    <a:pt x="2121" y="10054"/>
                  </a:cubicBezTo>
                  <a:cubicBezTo>
                    <a:pt x="2118" y="10054"/>
                    <a:pt x="2115" y="10054"/>
                    <a:pt x="2113" y="10054"/>
                  </a:cubicBezTo>
                  <a:cubicBezTo>
                    <a:pt x="2052" y="10054"/>
                    <a:pt x="2040" y="9963"/>
                    <a:pt x="2087" y="9930"/>
                  </a:cubicBezTo>
                  <a:cubicBezTo>
                    <a:pt x="2171" y="9875"/>
                    <a:pt x="2254" y="9826"/>
                    <a:pt x="2334" y="9770"/>
                  </a:cubicBezTo>
                  <a:cubicBezTo>
                    <a:pt x="2343" y="9650"/>
                    <a:pt x="2349" y="9530"/>
                    <a:pt x="2358" y="9410"/>
                  </a:cubicBezTo>
                  <a:lnTo>
                    <a:pt x="2358" y="9410"/>
                  </a:lnTo>
                  <a:lnTo>
                    <a:pt x="2275" y="9450"/>
                  </a:lnTo>
                  <a:cubicBezTo>
                    <a:pt x="2265" y="9455"/>
                    <a:pt x="2254" y="9457"/>
                    <a:pt x="2244" y="9457"/>
                  </a:cubicBezTo>
                  <a:cubicBezTo>
                    <a:pt x="2183" y="9457"/>
                    <a:pt x="2144" y="9376"/>
                    <a:pt x="2208" y="9333"/>
                  </a:cubicBezTo>
                  <a:cubicBezTo>
                    <a:pt x="2263" y="9299"/>
                    <a:pt x="2315" y="9266"/>
                    <a:pt x="2371" y="9229"/>
                  </a:cubicBezTo>
                  <a:cubicBezTo>
                    <a:pt x="2386" y="9016"/>
                    <a:pt x="2401" y="8804"/>
                    <a:pt x="2417" y="8588"/>
                  </a:cubicBezTo>
                  <a:lnTo>
                    <a:pt x="2417" y="8588"/>
                  </a:lnTo>
                  <a:cubicBezTo>
                    <a:pt x="2343" y="8619"/>
                    <a:pt x="2272" y="8653"/>
                    <a:pt x="2198" y="8681"/>
                  </a:cubicBezTo>
                  <a:cubicBezTo>
                    <a:pt x="2190" y="8684"/>
                    <a:pt x="2182" y="8686"/>
                    <a:pt x="2175" y="8686"/>
                  </a:cubicBezTo>
                  <a:cubicBezTo>
                    <a:pt x="2121" y="8686"/>
                    <a:pt x="2100" y="8596"/>
                    <a:pt x="2146" y="8561"/>
                  </a:cubicBezTo>
                  <a:cubicBezTo>
                    <a:pt x="2241" y="8487"/>
                    <a:pt x="2340" y="8422"/>
                    <a:pt x="2435" y="8354"/>
                  </a:cubicBezTo>
                  <a:cubicBezTo>
                    <a:pt x="2448" y="8170"/>
                    <a:pt x="2460" y="7985"/>
                    <a:pt x="2475" y="7800"/>
                  </a:cubicBezTo>
                  <a:lnTo>
                    <a:pt x="2475" y="7800"/>
                  </a:lnTo>
                  <a:cubicBezTo>
                    <a:pt x="2448" y="7813"/>
                    <a:pt x="2423" y="7828"/>
                    <a:pt x="2395" y="7837"/>
                  </a:cubicBezTo>
                  <a:cubicBezTo>
                    <a:pt x="2385" y="7842"/>
                    <a:pt x="2375" y="7844"/>
                    <a:pt x="2365" y="7844"/>
                  </a:cubicBezTo>
                  <a:cubicBezTo>
                    <a:pt x="2302" y="7844"/>
                    <a:pt x="2258" y="7753"/>
                    <a:pt x="2328" y="7723"/>
                  </a:cubicBezTo>
                  <a:cubicBezTo>
                    <a:pt x="2380" y="7699"/>
                    <a:pt x="2432" y="7668"/>
                    <a:pt x="2488" y="7643"/>
                  </a:cubicBezTo>
                  <a:cubicBezTo>
                    <a:pt x="2494" y="7548"/>
                    <a:pt x="2500" y="7456"/>
                    <a:pt x="2509" y="7363"/>
                  </a:cubicBezTo>
                  <a:lnTo>
                    <a:pt x="2509" y="7363"/>
                  </a:lnTo>
                  <a:cubicBezTo>
                    <a:pt x="2500" y="7368"/>
                    <a:pt x="2491" y="7370"/>
                    <a:pt x="2482" y="7370"/>
                  </a:cubicBezTo>
                  <a:cubicBezTo>
                    <a:pt x="2424" y="7370"/>
                    <a:pt x="2383" y="7284"/>
                    <a:pt x="2445" y="7246"/>
                  </a:cubicBezTo>
                  <a:cubicBezTo>
                    <a:pt x="2469" y="7231"/>
                    <a:pt x="2497" y="7219"/>
                    <a:pt x="2522" y="7203"/>
                  </a:cubicBezTo>
                  <a:cubicBezTo>
                    <a:pt x="2537" y="7022"/>
                    <a:pt x="2555" y="6840"/>
                    <a:pt x="2571" y="6662"/>
                  </a:cubicBezTo>
                  <a:lnTo>
                    <a:pt x="2571" y="6662"/>
                  </a:lnTo>
                  <a:cubicBezTo>
                    <a:pt x="2515" y="6698"/>
                    <a:pt x="2454" y="6729"/>
                    <a:pt x="2395" y="6766"/>
                  </a:cubicBezTo>
                  <a:cubicBezTo>
                    <a:pt x="2383" y="6774"/>
                    <a:pt x="2371" y="6777"/>
                    <a:pt x="2360" y="6777"/>
                  </a:cubicBezTo>
                  <a:cubicBezTo>
                    <a:pt x="2303" y="6777"/>
                    <a:pt x="2266" y="6691"/>
                    <a:pt x="2328" y="6652"/>
                  </a:cubicBezTo>
                  <a:cubicBezTo>
                    <a:pt x="2414" y="6594"/>
                    <a:pt x="2500" y="6545"/>
                    <a:pt x="2589" y="6489"/>
                  </a:cubicBezTo>
                  <a:cubicBezTo>
                    <a:pt x="2611" y="6271"/>
                    <a:pt x="2632" y="6052"/>
                    <a:pt x="2657" y="5833"/>
                  </a:cubicBezTo>
                  <a:lnTo>
                    <a:pt x="2657" y="5833"/>
                  </a:lnTo>
                  <a:cubicBezTo>
                    <a:pt x="2589" y="5864"/>
                    <a:pt x="2525" y="5901"/>
                    <a:pt x="2454" y="5932"/>
                  </a:cubicBezTo>
                  <a:cubicBezTo>
                    <a:pt x="2444" y="5936"/>
                    <a:pt x="2435" y="5938"/>
                    <a:pt x="2426" y="5938"/>
                  </a:cubicBezTo>
                  <a:cubicBezTo>
                    <a:pt x="2367" y="5938"/>
                    <a:pt x="2333" y="5858"/>
                    <a:pt x="2386" y="5815"/>
                  </a:cubicBezTo>
                  <a:cubicBezTo>
                    <a:pt x="2485" y="5750"/>
                    <a:pt x="2583" y="5686"/>
                    <a:pt x="2682" y="5618"/>
                  </a:cubicBezTo>
                  <a:cubicBezTo>
                    <a:pt x="2697" y="5461"/>
                    <a:pt x="2715" y="5301"/>
                    <a:pt x="2734" y="5141"/>
                  </a:cubicBezTo>
                  <a:lnTo>
                    <a:pt x="2734" y="5141"/>
                  </a:lnTo>
                  <a:cubicBezTo>
                    <a:pt x="2642" y="5184"/>
                    <a:pt x="2549" y="5236"/>
                    <a:pt x="2454" y="5276"/>
                  </a:cubicBezTo>
                  <a:cubicBezTo>
                    <a:pt x="2445" y="5280"/>
                    <a:pt x="2435" y="5282"/>
                    <a:pt x="2426" y="5282"/>
                  </a:cubicBezTo>
                  <a:cubicBezTo>
                    <a:pt x="2369" y="5282"/>
                    <a:pt x="2318" y="5217"/>
                    <a:pt x="2374" y="5172"/>
                  </a:cubicBezTo>
                  <a:cubicBezTo>
                    <a:pt x="2500" y="5058"/>
                    <a:pt x="2632" y="4953"/>
                    <a:pt x="2768" y="4852"/>
                  </a:cubicBezTo>
                  <a:cubicBezTo>
                    <a:pt x="2783" y="4701"/>
                    <a:pt x="2799" y="4550"/>
                    <a:pt x="2817" y="4399"/>
                  </a:cubicBezTo>
                  <a:lnTo>
                    <a:pt x="2817" y="4399"/>
                  </a:lnTo>
                  <a:cubicBezTo>
                    <a:pt x="2715" y="4451"/>
                    <a:pt x="2617" y="4510"/>
                    <a:pt x="2515" y="4559"/>
                  </a:cubicBezTo>
                  <a:cubicBezTo>
                    <a:pt x="2505" y="4565"/>
                    <a:pt x="2494" y="4567"/>
                    <a:pt x="2484" y="4567"/>
                  </a:cubicBezTo>
                  <a:cubicBezTo>
                    <a:pt x="2426" y="4567"/>
                    <a:pt x="2389" y="4485"/>
                    <a:pt x="2445" y="4445"/>
                  </a:cubicBezTo>
                  <a:cubicBezTo>
                    <a:pt x="2540" y="4381"/>
                    <a:pt x="2632" y="4316"/>
                    <a:pt x="2728" y="4251"/>
                  </a:cubicBezTo>
                  <a:lnTo>
                    <a:pt x="2731" y="4251"/>
                  </a:lnTo>
                  <a:lnTo>
                    <a:pt x="2842" y="4174"/>
                  </a:lnTo>
                  <a:cubicBezTo>
                    <a:pt x="2857" y="4008"/>
                    <a:pt x="2875" y="3845"/>
                    <a:pt x="2891" y="3679"/>
                  </a:cubicBezTo>
                  <a:lnTo>
                    <a:pt x="2891" y="3679"/>
                  </a:lnTo>
                  <a:cubicBezTo>
                    <a:pt x="2805" y="3734"/>
                    <a:pt x="2722" y="3793"/>
                    <a:pt x="2632" y="3845"/>
                  </a:cubicBezTo>
                  <a:cubicBezTo>
                    <a:pt x="2620" y="3853"/>
                    <a:pt x="2608" y="3856"/>
                    <a:pt x="2597" y="3856"/>
                  </a:cubicBezTo>
                  <a:cubicBezTo>
                    <a:pt x="2541" y="3856"/>
                    <a:pt x="2505" y="3770"/>
                    <a:pt x="2565" y="3731"/>
                  </a:cubicBezTo>
                  <a:cubicBezTo>
                    <a:pt x="2682" y="3657"/>
                    <a:pt x="2795" y="3580"/>
                    <a:pt x="2909" y="3500"/>
                  </a:cubicBezTo>
                  <a:cubicBezTo>
                    <a:pt x="2928" y="3288"/>
                    <a:pt x="2949" y="3079"/>
                    <a:pt x="2965" y="2866"/>
                  </a:cubicBezTo>
                  <a:lnTo>
                    <a:pt x="2965" y="2866"/>
                  </a:lnTo>
                  <a:cubicBezTo>
                    <a:pt x="2869" y="2897"/>
                    <a:pt x="2774" y="2934"/>
                    <a:pt x="2678" y="2959"/>
                  </a:cubicBezTo>
                  <a:cubicBezTo>
                    <a:pt x="2673" y="2960"/>
                    <a:pt x="2668" y="2960"/>
                    <a:pt x="2662" y="2960"/>
                  </a:cubicBezTo>
                  <a:cubicBezTo>
                    <a:pt x="2606" y="2960"/>
                    <a:pt x="2566" y="2890"/>
                    <a:pt x="2611" y="2848"/>
                  </a:cubicBezTo>
                  <a:cubicBezTo>
                    <a:pt x="2734" y="2737"/>
                    <a:pt x="2863" y="2641"/>
                    <a:pt x="2986" y="2543"/>
                  </a:cubicBezTo>
                  <a:cubicBezTo>
                    <a:pt x="2999" y="2395"/>
                    <a:pt x="3008" y="2247"/>
                    <a:pt x="3017" y="2100"/>
                  </a:cubicBezTo>
                  <a:lnTo>
                    <a:pt x="3017" y="2100"/>
                  </a:lnTo>
                  <a:cubicBezTo>
                    <a:pt x="2943" y="2127"/>
                    <a:pt x="2866" y="2158"/>
                    <a:pt x="2795" y="2183"/>
                  </a:cubicBezTo>
                  <a:cubicBezTo>
                    <a:pt x="2787" y="2186"/>
                    <a:pt x="2779" y="2187"/>
                    <a:pt x="2772" y="2187"/>
                  </a:cubicBezTo>
                  <a:cubicBezTo>
                    <a:pt x="2717" y="2187"/>
                    <a:pt x="2693" y="2113"/>
                    <a:pt x="2731" y="2072"/>
                  </a:cubicBezTo>
                  <a:cubicBezTo>
                    <a:pt x="2826" y="1967"/>
                    <a:pt x="2928" y="1875"/>
                    <a:pt x="3029" y="1783"/>
                  </a:cubicBezTo>
                  <a:cubicBezTo>
                    <a:pt x="3036" y="1626"/>
                    <a:pt x="3042" y="1469"/>
                    <a:pt x="3045" y="1312"/>
                  </a:cubicBezTo>
                  <a:lnTo>
                    <a:pt x="3045" y="1312"/>
                  </a:lnTo>
                  <a:cubicBezTo>
                    <a:pt x="2959" y="1346"/>
                    <a:pt x="2875" y="1376"/>
                    <a:pt x="2795" y="1407"/>
                  </a:cubicBezTo>
                  <a:cubicBezTo>
                    <a:pt x="2788" y="1410"/>
                    <a:pt x="2782" y="1411"/>
                    <a:pt x="2775" y="1411"/>
                  </a:cubicBezTo>
                  <a:cubicBezTo>
                    <a:pt x="2724" y="1411"/>
                    <a:pt x="2690" y="1334"/>
                    <a:pt x="2731" y="1296"/>
                  </a:cubicBezTo>
                  <a:cubicBezTo>
                    <a:pt x="2829" y="1204"/>
                    <a:pt x="2937" y="1118"/>
                    <a:pt x="3048" y="1032"/>
                  </a:cubicBezTo>
                  <a:cubicBezTo>
                    <a:pt x="3048" y="927"/>
                    <a:pt x="3045" y="825"/>
                    <a:pt x="3042" y="724"/>
                  </a:cubicBezTo>
                  <a:cubicBezTo>
                    <a:pt x="2965" y="736"/>
                    <a:pt x="2897" y="745"/>
                    <a:pt x="2857" y="751"/>
                  </a:cubicBezTo>
                  <a:cubicBezTo>
                    <a:pt x="2852" y="752"/>
                    <a:pt x="2848" y="753"/>
                    <a:pt x="2843" y="753"/>
                  </a:cubicBezTo>
                  <a:cubicBezTo>
                    <a:pt x="2767" y="753"/>
                    <a:pt x="2739" y="637"/>
                    <a:pt x="2820" y="622"/>
                  </a:cubicBezTo>
                  <a:cubicBezTo>
                    <a:pt x="2894" y="613"/>
                    <a:pt x="2968" y="595"/>
                    <a:pt x="3042" y="576"/>
                  </a:cubicBezTo>
                  <a:cubicBezTo>
                    <a:pt x="3039" y="490"/>
                    <a:pt x="3042" y="407"/>
                    <a:pt x="3039" y="321"/>
                  </a:cubicBezTo>
                  <a:lnTo>
                    <a:pt x="3039" y="259"/>
                  </a:lnTo>
                  <a:cubicBezTo>
                    <a:pt x="3031" y="87"/>
                    <a:pt x="2892" y="0"/>
                    <a:pt x="2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3908725" y="6401600"/>
              <a:ext cx="410300" cy="362975"/>
            </a:xfrm>
            <a:custGeom>
              <a:avLst/>
              <a:gdLst/>
              <a:ahLst/>
              <a:cxnLst/>
              <a:rect l="l" t="t" r="r" b="b"/>
              <a:pathLst>
                <a:path w="16412" h="14519" extrusionOk="0">
                  <a:moveTo>
                    <a:pt x="13101" y="2097"/>
                  </a:moveTo>
                  <a:lnTo>
                    <a:pt x="13101" y="2097"/>
                  </a:lnTo>
                  <a:cubicBezTo>
                    <a:pt x="12818" y="2337"/>
                    <a:pt x="12532" y="2577"/>
                    <a:pt x="12239" y="2805"/>
                  </a:cubicBezTo>
                  <a:cubicBezTo>
                    <a:pt x="12147" y="2876"/>
                    <a:pt x="12052" y="2947"/>
                    <a:pt x="11959" y="3020"/>
                  </a:cubicBezTo>
                  <a:cubicBezTo>
                    <a:pt x="12338" y="2710"/>
                    <a:pt x="12720" y="2402"/>
                    <a:pt x="13101" y="2097"/>
                  </a:cubicBezTo>
                  <a:close/>
                  <a:moveTo>
                    <a:pt x="14820" y="0"/>
                  </a:moveTo>
                  <a:cubicBezTo>
                    <a:pt x="14808" y="0"/>
                    <a:pt x="14797" y="4"/>
                    <a:pt x="14785" y="13"/>
                  </a:cubicBezTo>
                  <a:cubicBezTo>
                    <a:pt x="14687" y="90"/>
                    <a:pt x="14591" y="167"/>
                    <a:pt x="14493" y="241"/>
                  </a:cubicBezTo>
                  <a:cubicBezTo>
                    <a:pt x="12122" y="2075"/>
                    <a:pt x="9817" y="3987"/>
                    <a:pt x="7407" y="5775"/>
                  </a:cubicBezTo>
                  <a:lnTo>
                    <a:pt x="7376" y="5797"/>
                  </a:lnTo>
                  <a:cubicBezTo>
                    <a:pt x="6982" y="6080"/>
                    <a:pt x="6591" y="6360"/>
                    <a:pt x="6200" y="6643"/>
                  </a:cubicBezTo>
                  <a:cubicBezTo>
                    <a:pt x="4997" y="7508"/>
                    <a:pt x="3845" y="8429"/>
                    <a:pt x="2780" y="9460"/>
                  </a:cubicBezTo>
                  <a:cubicBezTo>
                    <a:pt x="2457" y="9774"/>
                    <a:pt x="2125" y="10103"/>
                    <a:pt x="1795" y="10445"/>
                  </a:cubicBezTo>
                  <a:cubicBezTo>
                    <a:pt x="1377" y="10833"/>
                    <a:pt x="930" y="11190"/>
                    <a:pt x="459" y="11510"/>
                  </a:cubicBezTo>
                  <a:cubicBezTo>
                    <a:pt x="444" y="11519"/>
                    <a:pt x="429" y="11531"/>
                    <a:pt x="414" y="11541"/>
                  </a:cubicBezTo>
                  <a:lnTo>
                    <a:pt x="414" y="11541"/>
                  </a:lnTo>
                  <a:cubicBezTo>
                    <a:pt x="429" y="11531"/>
                    <a:pt x="444" y="11519"/>
                    <a:pt x="459" y="11507"/>
                  </a:cubicBezTo>
                  <a:cubicBezTo>
                    <a:pt x="930" y="11181"/>
                    <a:pt x="1411" y="10556"/>
                    <a:pt x="1802" y="10140"/>
                  </a:cubicBezTo>
                  <a:cubicBezTo>
                    <a:pt x="2300" y="9611"/>
                    <a:pt x="2787" y="9084"/>
                    <a:pt x="3325" y="8592"/>
                  </a:cubicBezTo>
                  <a:cubicBezTo>
                    <a:pt x="4433" y="7576"/>
                    <a:pt x="5652" y="6659"/>
                    <a:pt x="6868" y="5772"/>
                  </a:cubicBezTo>
                  <a:cubicBezTo>
                    <a:pt x="7102" y="5603"/>
                    <a:pt x="7336" y="5431"/>
                    <a:pt x="7570" y="5264"/>
                  </a:cubicBezTo>
                  <a:cubicBezTo>
                    <a:pt x="7724" y="5151"/>
                    <a:pt x="7878" y="5040"/>
                    <a:pt x="8035" y="4929"/>
                  </a:cubicBezTo>
                  <a:cubicBezTo>
                    <a:pt x="9955" y="3544"/>
                    <a:pt x="11870" y="2156"/>
                    <a:pt x="13495" y="416"/>
                  </a:cubicBezTo>
                  <a:cubicBezTo>
                    <a:pt x="13498" y="410"/>
                    <a:pt x="13498" y="404"/>
                    <a:pt x="13501" y="398"/>
                  </a:cubicBezTo>
                  <a:cubicBezTo>
                    <a:pt x="13529" y="348"/>
                    <a:pt x="13489" y="300"/>
                    <a:pt x="13446" y="300"/>
                  </a:cubicBezTo>
                  <a:cubicBezTo>
                    <a:pt x="13430" y="300"/>
                    <a:pt x="13414" y="306"/>
                    <a:pt x="13400" y="321"/>
                  </a:cubicBezTo>
                  <a:cubicBezTo>
                    <a:pt x="13351" y="358"/>
                    <a:pt x="13301" y="398"/>
                    <a:pt x="13252" y="435"/>
                  </a:cubicBezTo>
                  <a:cubicBezTo>
                    <a:pt x="11695" y="1728"/>
                    <a:pt x="10045" y="2919"/>
                    <a:pt x="8398" y="4107"/>
                  </a:cubicBezTo>
                  <a:cubicBezTo>
                    <a:pt x="7884" y="4473"/>
                    <a:pt x="7373" y="4843"/>
                    <a:pt x="6865" y="5215"/>
                  </a:cubicBezTo>
                  <a:cubicBezTo>
                    <a:pt x="6730" y="5317"/>
                    <a:pt x="6588" y="5415"/>
                    <a:pt x="6453" y="5517"/>
                  </a:cubicBezTo>
                  <a:cubicBezTo>
                    <a:pt x="5381" y="6302"/>
                    <a:pt x="4335" y="7114"/>
                    <a:pt x="3322" y="7973"/>
                  </a:cubicBezTo>
                  <a:cubicBezTo>
                    <a:pt x="2842" y="8383"/>
                    <a:pt x="2368" y="8798"/>
                    <a:pt x="1900" y="9220"/>
                  </a:cubicBezTo>
                  <a:cubicBezTo>
                    <a:pt x="1672" y="9429"/>
                    <a:pt x="1451" y="9648"/>
                    <a:pt x="1229" y="9863"/>
                  </a:cubicBezTo>
                  <a:cubicBezTo>
                    <a:pt x="1038" y="10051"/>
                    <a:pt x="666" y="10300"/>
                    <a:pt x="466" y="10540"/>
                  </a:cubicBezTo>
                  <a:cubicBezTo>
                    <a:pt x="429" y="10583"/>
                    <a:pt x="398" y="10630"/>
                    <a:pt x="370" y="10679"/>
                  </a:cubicBezTo>
                  <a:cubicBezTo>
                    <a:pt x="401" y="10623"/>
                    <a:pt x="432" y="10568"/>
                    <a:pt x="469" y="10516"/>
                  </a:cubicBezTo>
                  <a:cubicBezTo>
                    <a:pt x="755" y="10072"/>
                    <a:pt x="1254" y="9715"/>
                    <a:pt x="1623" y="9361"/>
                  </a:cubicBezTo>
                  <a:cubicBezTo>
                    <a:pt x="2069" y="8934"/>
                    <a:pt x="2497" y="8496"/>
                    <a:pt x="2968" y="8090"/>
                  </a:cubicBezTo>
                  <a:cubicBezTo>
                    <a:pt x="4009" y="7197"/>
                    <a:pt x="5120" y="6385"/>
                    <a:pt x="6225" y="5575"/>
                  </a:cubicBezTo>
                  <a:lnTo>
                    <a:pt x="6770" y="5175"/>
                  </a:lnTo>
                  <a:cubicBezTo>
                    <a:pt x="6933" y="5055"/>
                    <a:pt x="7096" y="4935"/>
                    <a:pt x="7259" y="4812"/>
                  </a:cubicBezTo>
                  <a:cubicBezTo>
                    <a:pt x="7404" y="4704"/>
                    <a:pt x="7548" y="4600"/>
                    <a:pt x="7693" y="4489"/>
                  </a:cubicBezTo>
                  <a:cubicBezTo>
                    <a:pt x="7942" y="4301"/>
                    <a:pt x="8195" y="4110"/>
                    <a:pt x="8441" y="3916"/>
                  </a:cubicBezTo>
                  <a:cubicBezTo>
                    <a:pt x="9657" y="2965"/>
                    <a:pt x="10817" y="1952"/>
                    <a:pt x="11824" y="770"/>
                  </a:cubicBezTo>
                  <a:cubicBezTo>
                    <a:pt x="11842" y="749"/>
                    <a:pt x="11842" y="718"/>
                    <a:pt x="11830" y="693"/>
                  </a:cubicBezTo>
                  <a:cubicBezTo>
                    <a:pt x="11824" y="668"/>
                    <a:pt x="11800" y="653"/>
                    <a:pt x="11775" y="653"/>
                  </a:cubicBezTo>
                  <a:cubicBezTo>
                    <a:pt x="11763" y="653"/>
                    <a:pt x="11751" y="656"/>
                    <a:pt x="11741" y="663"/>
                  </a:cubicBezTo>
                  <a:cubicBezTo>
                    <a:pt x="11710" y="687"/>
                    <a:pt x="11676" y="712"/>
                    <a:pt x="11642" y="733"/>
                  </a:cubicBezTo>
                  <a:cubicBezTo>
                    <a:pt x="10602" y="1463"/>
                    <a:pt x="9577" y="2214"/>
                    <a:pt x="8552" y="2965"/>
                  </a:cubicBezTo>
                  <a:lnTo>
                    <a:pt x="8026" y="3353"/>
                  </a:lnTo>
                  <a:cubicBezTo>
                    <a:pt x="7715" y="3584"/>
                    <a:pt x="7407" y="3808"/>
                    <a:pt x="7096" y="4036"/>
                  </a:cubicBezTo>
                  <a:cubicBezTo>
                    <a:pt x="6871" y="4199"/>
                    <a:pt x="6647" y="4359"/>
                    <a:pt x="6425" y="4523"/>
                  </a:cubicBezTo>
                  <a:cubicBezTo>
                    <a:pt x="6200" y="4683"/>
                    <a:pt x="5975" y="4849"/>
                    <a:pt x="5751" y="5009"/>
                  </a:cubicBezTo>
                  <a:cubicBezTo>
                    <a:pt x="4855" y="5646"/>
                    <a:pt x="3978" y="6296"/>
                    <a:pt x="3119" y="6976"/>
                  </a:cubicBezTo>
                  <a:cubicBezTo>
                    <a:pt x="2251" y="7659"/>
                    <a:pt x="1518" y="8527"/>
                    <a:pt x="613" y="9152"/>
                  </a:cubicBezTo>
                  <a:cubicBezTo>
                    <a:pt x="573" y="9180"/>
                    <a:pt x="530" y="9204"/>
                    <a:pt x="484" y="9229"/>
                  </a:cubicBezTo>
                  <a:cubicBezTo>
                    <a:pt x="471" y="9235"/>
                    <a:pt x="462" y="9238"/>
                    <a:pt x="455" y="9238"/>
                  </a:cubicBezTo>
                  <a:cubicBezTo>
                    <a:pt x="435" y="9238"/>
                    <a:pt x="449" y="9208"/>
                    <a:pt x="484" y="9161"/>
                  </a:cubicBezTo>
                  <a:cubicBezTo>
                    <a:pt x="613" y="8989"/>
                    <a:pt x="1023" y="8586"/>
                    <a:pt x="1103" y="8512"/>
                  </a:cubicBezTo>
                  <a:cubicBezTo>
                    <a:pt x="1531" y="8109"/>
                    <a:pt x="1918" y="7665"/>
                    <a:pt x="2346" y="7262"/>
                  </a:cubicBezTo>
                  <a:cubicBezTo>
                    <a:pt x="3190" y="6474"/>
                    <a:pt x="4055" y="5695"/>
                    <a:pt x="4963" y="4975"/>
                  </a:cubicBezTo>
                  <a:cubicBezTo>
                    <a:pt x="5471" y="4575"/>
                    <a:pt x="5988" y="4184"/>
                    <a:pt x="6508" y="3793"/>
                  </a:cubicBezTo>
                  <a:cubicBezTo>
                    <a:pt x="6770" y="3599"/>
                    <a:pt x="7028" y="3402"/>
                    <a:pt x="7290" y="3205"/>
                  </a:cubicBezTo>
                  <a:cubicBezTo>
                    <a:pt x="7462" y="3076"/>
                    <a:pt x="7638" y="2947"/>
                    <a:pt x="7804" y="2817"/>
                  </a:cubicBezTo>
                  <a:cubicBezTo>
                    <a:pt x="7887" y="2753"/>
                    <a:pt x="7970" y="2688"/>
                    <a:pt x="8053" y="2623"/>
                  </a:cubicBezTo>
                  <a:cubicBezTo>
                    <a:pt x="8229" y="2488"/>
                    <a:pt x="8401" y="2349"/>
                    <a:pt x="8570" y="2208"/>
                  </a:cubicBezTo>
                  <a:cubicBezTo>
                    <a:pt x="8903" y="1925"/>
                    <a:pt x="9211" y="1623"/>
                    <a:pt x="9466" y="1269"/>
                  </a:cubicBezTo>
                  <a:cubicBezTo>
                    <a:pt x="9546" y="1158"/>
                    <a:pt x="9620" y="1047"/>
                    <a:pt x="9685" y="930"/>
                  </a:cubicBezTo>
                  <a:cubicBezTo>
                    <a:pt x="9712" y="883"/>
                    <a:pt x="9674" y="829"/>
                    <a:pt x="9628" y="829"/>
                  </a:cubicBezTo>
                  <a:cubicBezTo>
                    <a:pt x="9617" y="829"/>
                    <a:pt x="9606" y="832"/>
                    <a:pt x="9595" y="838"/>
                  </a:cubicBezTo>
                  <a:cubicBezTo>
                    <a:pt x="9232" y="1035"/>
                    <a:pt x="8887" y="1251"/>
                    <a:pt x="8549" y="1478"/>
                  </a:cubicBezTo>
                  <a:cubicBezTo>
                    <a:pt x="8376" y="1605"/>
                    <a:pt x="8204" y="1731"/>
                    <a:pt x="8035" y="1857"/>
                  </a:cubicBezTo>
                  <a:cubicBezTo>
                    <a:pt x="7998" y="1885"/>
                    <a:pt x="7958" y="1909"/>
                    <a:pt x="7921" y="1940"/>
                  </a:cubicBezTo>
                  <a:cubicBezTo>
                    <a:pt x="7573" y="2199"/>
                    <a:pt x="7231" y="2469"/>
                    <a:pt x="6896" y="2747"/>
                  </a:cubicBezTo>
                  <a:cubicBezTo>
                    <a:pt x="6394" y="3159"/>
                    <a:pt x="5899" y="3578"/>
                    <a:pt x="5391" y="3987"/>
                  </a:cubicBezTo>
                  <a:cubicBezTo>
                    <a:pt x="3873" y="5212"/>
                    <a:pt x="2389" y="6453"/>
                    <a:pt x="983" y="7804"/>
                  </a:cubicBezTo>
                  <a:cubicBezTo>
                    <a:pt x="909" y="7875"/>
                    <a:pt x="684" y="8096"/>
                    <a:pt x="509" y="8263"/>
                  </a:cubicBezTo>
                  <a:cubicBezTo>
                    <a:pt x="388" y="8376"/>
                    <a:pt x="289" y="8463"/>
                    <a:pt x="272" y="8463"/>
                  </a:cubicBezTo>
                  <a:cubicBezTo>
                    <a:pt x="254" y="8463"/>
                    <a:pt x="315" y="8379"/>
                    <a:pt x="509" y="8152"/>
                  </a:cubicBezTo>
                  <a:lnTo>
                    <a:pt x="573" y="8078"/>
                  </a:lnTo>
                  <a:cubicBezTo>
                    <a:pt x="875" y="7730"/>
                    <a:pt x="1263" y="7459"/>
                    <a:pt x="1586" y="7133"/>
                  </a:cubicBezTo>
                  <a:cubicBezTo>
                    <a:pt x="2226" y="6496"/>
                    <a:pt x="2891" y="5883"/>
                    <a:pt x="3578" y="5301"/>
                  </a:cubicBezTo>
                  <a:cubicBezTo>
                    <a:pt x="4821" y="4242"/>
                    <a:pt x="6114" y="3242"/>
                    <a:pt x="7244" y="2060"/>
                  </a:cubicBezTo>
                  <a:lnTo>
                    <a:pt x="7256" y="2045"/>
                  </a:lnTo>
                  <a:cubicBezTo>
                    <a:pt x="7410" y="1885"/>
                    <a:pt x="7561" y="1721"/>
                    <a:pt x="7705" y="1552"/>
                  </a:cubicBezTo>
                  <a:cubicBezTo>
                    <a:pt x="7749" y="1506"/>
                    <a:pt x="7711" y="1439"/>
                    <a:pt x="7660" y="1439"/>
                  </a:cubicBezTo>
                  <a:cubicBezTo>
                    <a:pt x="7650" y="1439"/>
                    <a:pt x="7639" y="1441"/>
                    <a:pt x="7628" y="1448"/>
                  </a:cubicBezTo>
                  <a:lnTo>
                    <a:pt x="7625" y="1448"/>
                  </a:lnTo>
                  <a:cubicBezTo>
                    <a:pt x="6924" y="1765"/>
                    <a:pt x="6277" y="2254"/>
                    <a:pt x="5658" y="2762"/>
                  </a:cubicBezTo>
                  <a:cubicBezTo>
                    <a:pt x="5252" y="3097"/>
                    <a:pt x="4858" y="3436"/>
                    <a:pt x="4467" y="3744"/>
                  </a:cubicBezTo>
                  <a:cubicBezTo>
                    <a:pt x="3328" y="4633"/>
                    <a:pt x="2180" y="5501"/>
                    <a:pt x="1167" y="6536"/>
                  </a:cubicBezTo>
                  <a:cubicBezTo>
                    <a:pt x="970" y="6736"/>
                    <a:pt x="764" y="6920"/>
                    <a:pt x="546" y="7093"/>
                  </a:cubicBezTo>
                  <a:cubicBezTo>
                    <a:pt x="493" y="7133"/>
                    <a:pt x="447" y="7176"/>
                    <a:pt x="392" y="7213"/>
                  </a:cubicBezTo>
                  <a:cubicBezTo>
                    <a:pt x="441" y="7176"/>
                    <a:pt x="493" y="7133"/>
                    <a:pt x="546" y="7087"/>
                  </a:cubicBezTo>
                  <a:cubicBezTo>
                    <a:pt x="743" y="6908"/>
                    <a:pt x="933" y="6687"/>
                    <a:pt x="1118" y="6490"/>
                  </a:cubicBezTo>
                  <a:cubicBezTo>
                    <a:pt x="1626" y="5942"/>
                    <a:pt x="2189" y="5468"/>
                    <a:pt x="2759" y="4987"/>
                  </a:cubicBezTo>
                  <a:cubicBezTo>
                    <a:pt x="3522" y="4344"/>
                    <a:pt x="4298" y="3713"/>
                    <a:pt x="5046" y="3054"/>
                  </a:cubicBezTo>
                  <a:cubicBezTo>
                    <a:pt x="5403" y="2740"/>
                    <a:pt x="5757" y="2423"/>
                    <a:pt x="6096" y="2088"/>
                  </a:cubicBezTo>
                  <a:cubicBezTo>
                    <a:pt x="6145" y="2042"/>
                    <a:pt x="6102" y="1983"/>
                    <a:pt x="6049" y="1980"/>
                  </a:cubicBezTo>
                  <a:cubicBezTo>
                    <a:pt x="6046" y="1979"/>
                    <a:pt x="6042" y="1979"/>
                    <a:pt x="6039" y="1979"/>
                  </a:cubicBezTo>
                  <a:cubicBezTo>
                    <a:pt x="6030" y="1979"/>
                    <a:pt x="6022" y="1981"/>
                    <a:pt x="6015" y="1983"/>
                  </a:cubicBezTo>
                  <a:cubicBezTo>
                    <a:pt x="5899" y="2035"/>
                    <a:pt x="5791" y="2091"/>
                    <a:pt x="5680" y="2149"/>
                  </a:cubicBezTo>
                  <a:cubicBezTo>
                    <a:pt x="4775" y="2630"/>
                    <a:pt x="4012" y="3338"/>
                    <a:pt x="3205" y="3962"/>
                  </a:cubicBezTo>
                  <a:cubicBezTo>
                    <a:pt x="2922" y="4184"/>
                    <a:pt x="2639" y="4406"/>
                    <a:pt x="2362" y="4630"/>
                  </a:cubicBezTo>
                  <a:cubicBezTo>
                    <a:pt x="1725" y="5147"/>
                    <a:pt x="1115" y="5698"/>
                    <a:pt x="576" y="6323"/>
                  </a:cubicBezTo>
                  <a:cubicBezTo>
                    <a:pt x="518" y="6391"/>
                    <a:pt x="450" y="6456"/>
                    <a:pt x="395" y="6526"/>
                  </a:cubicBezTo>
                  <a:cubicBezTo>
                    <a:pt x="351" y="6580"/>
                    <a:pt x="396" y="6646"/>
                    <a:pt x="445" y="6646"/>
                  </a:cubicBezTo>
                  <a:cubicBezTo>
                    <a:pt x="460" y="6646"/>
                    <a:pt x="477" y="6639"/>
                    <a:pt x="490" y="6622"/>
                  </a:cubicBezTo>
                  <a:cubicBezTo>
                    <a:pt x="515" y="6591"/>
                    <a:pt x="543" y="6563"/>
                    <a:pt x="567" y="6533"/>
                  </a:cubicBezTo>
                  <a:cubicBezTo>
                    <a:pt x="1297" y="5655"/>
                    <a:pt x="2168" y="4935"/>
                    <a:pt x="3067" y="4236"/>
                  </a:cubicBezTo>
                  <a:cubicBezTo>
                    <a:pt x="3230" y="4110"/>
                    <a:pt x="3390" y="3978"/>
                    <a:pt x="3553" y="3852"/>
                  </a:cubicBezTo>
                  <a:cubicBezTo>
                    <a:pt x="3842" y="3624"/>
                    <a:pt x="4132" y="3399"/>
                    <a:pt x="4418" y="3168"/>
                  </a:cubicBezTo>
                  <a:cubicBezTo>
                    <a:pt x="4781" y="2873"/>
                    <a:pt x="5564" y="2422"/>
                    <a:pt x="5781" y="2209"/>
                  </a:cubicBezTo>
                  <a:lnTo>
                    <a:pt x="5781" y="2209"/>
                  </a:lnTo>
                  <a:cubicBezTo>
                    <a:pt x="5408" y="2575"/>
                    <a:pt x="5021" y="2925"/>
                    <a:pt x="4627" y="3267"/>
                  </a:cubicBezTo>
                  <a:cubicBezTo>
                    <a:pt x="3251" y="4473"/>
                    <a:pt x="1805" y="5585"/>
                    <a:pt x="549" y="6933"/>
                  </a:cubicBezTo>
                  <a:cubicBezTo>
                    <a:pt x="416" y="7074"/>
                    <a:pt x="281" y="7216"/>
                    <a:pt x="152" y="7364"/>
                  </a:cubicBezTo>
                  <a:cubicBezTo>
                    <a:pt x="114" y="7409"/>
                    <a:pt x="148" y="7479"/>
                    <a:pt x="199" y="7479"/>
                  </a:cubicBezTo>
                  <a:cubicBezTo>
                    <a:pt x="211" y="7479"/>
                    <a:pt x="223" y="7476"/>
                    <a:pt x="235" y="7468"/>
                  </a:cubicBezTo>
                  <a:cubicBezTo>
                    <a:pt x="339" y="7404"/>
                    <a:pt x="438" y="7330"/>
                    <a:pt x="536" y="7256"/>
                  </a:cubicBezTo>
                  <a:cubicBezTo>
                    <a:pt x="930" y="6964"/>
                    <a:pt x="1269" y="6619"/>
                    <a:pt x="1620" y="6265"/>
                  </a:cubicBezTo>
                  <a:cubicBezTo>
                    <a:pt x="2285" y="5588"/>
                    <a:pt x="3051" y="5021"/>
                    <a:pt x="3802" y="4443"/>
                  </a:cubicBezTo>
                  <a:cubicBezTo>
                    <a:pt x="4399" y="3981"/>
                    <a:pt x="4990" y="3507"/>
                    <a:pt x="5585" y="3042"/>
                  </a:cubicBezTo>
                  <a:cubicBezTo>
                    <a:pt x="5843" y="2842"/>
                    <a:pt x="6102" y="2639"/>
                    <a:pt x="6360" y="2439"/>
                  </a:cubicBezTo>
                  <a:cubicBezTo>
                    <a:pt x="6493" y="2337"/>
                    <a:pt x="6622" y="2232"/>
                    <a:pt x="6754" y="2131"/>
                  </a:cubicBezTo>
                  <a:cubicBezTo>
                    <a:pt x="6874" y="2042"/>
                    <a:pt x="7330" y="1662"/>
                    <a:pt x="7390" y="1662"/>
                  </a:cubicBezTo>
                  <a:cubicBezTo>
                    <a:pt x="7415" y="1662"/>
                    <a:pt x="7370" y="1728"/>
                    <a:pt x="7204" y="1909"/>
                  </a:cubicBezTo>
                  <a:cubicBezTo>
                    <a:pt x="7117" y="2008"/>
                    <a:pt x="7019" y="2094"/>
                    <a:pt x="6927" y="2189"/>
                  </a:cubicBezTo>
                  <a:cubicBezTo>
                    <a:pt x="5794" y="3359"/>
                    <a:pt x="4480" y="4353"/>
                    <a:pt x="3242" y="5406"/>
                  </a:cubicBezTo>
                  <a:cubicBezTo>
                    <a:pt x="2636" y="5923"/>
                    <a:pt x="2057" y="6474"/>
                    <a:pt x="1491" y="7037"/>
                  </a:cubicBezTo>
                  <a:cubicBezTo>
                    <a:pt x="1164" y="7361"/>
                    <a:pt x="820" y="7650"/>
                    <a:pt x="512" y="7976"/>
                  </a:cubicBezTo>
                  <a:cubicBezTo>
                    <a:pt x="321" y="8170"/>
                    <a:pt x="158" y="8389"/>
                    <a:pt x="22" y="8629"/>
                  </a:cubicBezTo>
                  <a:cubicBezTo>
                    <a:pt x="0" y="8673"/>
                    <a:pt x="35" y="8733"/>
                    <a:pt x="80" y="8733"/>
                  </a:cubicBezTo>
                  <a:cubicBezTo>
                    <a:pt x="91" y="8733"/>
                    <a:pt x="103" y="8730"/>
                    <a:pt x="115" y="8721"/>
                  </a:cubicBezTo>
                  <a:cubicBezTo>
                    <a:pt x="244" y="8620"/>
                    <a:pt x="373" y="8515"/>
                    <a:pt x="503" y="8413"/>
                  </a:cubicBezTo>
                  <a:cubicBezTo>
                    <a:pt x="1955" y="7238"/>
                    <a:pt x="3264" y="5868"/>
                    <a:pt x="4723" y="4692"/>
                  </a:cubicBezTo>
                  <a:cubicBezTo>
                    <a:pt x="5415" y="4135"/>
                    <a:pt x="6096" y="3562"/>
                    <a:pt x="6782" y="2999"/>
                  </a:cubicBezTo>
                  <a:cubicBezTo>
                    <a:pt x="6902" y="2900"/>
                    <a:pt x="7022" y="2799"/>
                    <a:pt x="7145" y="2697"/>
                  </a:cubicBezTo>
                  <a:cubicBezTo>
                    <a:pt x="7339" y="2537"/>
                    <a:pt x="7539" y="2383"/>
                    <a:pt x="7739" y="2232"/>
                  </a:cubicBezTo>
                  <a:cubicBezTo>
                    <a:pt x="7838" y="2159"/>
                    <a:pt x="7936" y="2085"/>
                    <a:pt x="8038" y="2011"/>
                  </a:cubicBezTo>
                  <a:cubicBezTo>
                    <a:pt x="8210" y="1885"/>
                    <a:pt x="8386" y="1758"/>
                    <a:pt x="8564" y="1635"/>
                  </a:cubicBezTo>
                  <a:cubicBezTo>
                    <a:pt x="8586" y="1617"/>
                    <a:pt x="8610" y="1601"/>
                    <a:pt x="8632" y="1583"/>
                  </a:cubicBezTo>
                  <a:cubicBezTo>
                    <a:pt x="8684" y="1549"/>
                    <a:pt x="8737" y="1518"/>
                    <a:pt x="8786" y="1484"/>
                  </a:cubicBezTo>
                  <a:cubicBezTo>
                    <a:pt x="8989" y="1352"/>
                    <a:pt x="9195" y="1229"/>
                    <a:pt x="9401" y="1109"/>
                  </a:cubicBezTo>
                  <a:cubicBezTo>
                    <a:pt x="9432" y="1091"/>
                    <a:pt x="9451" y="1083"/>
                    <a:pt x="9461" y="1083"/>
                  </a:cubicBezTo>
                  <a:cubicBezTo>
                    <a:pt x="9501" y="1083"/>
                    <a:pt x="9406" y="1202"/>
                    <a:pt x="9291" y="1334"/>
                  </a:cubicBezTo>
                  <a:cubicBezTo>
                    <a:pt x="9149" y="1494"/>
                    <a:pt x="8980" y="1669"/>
                    <a:pt x="8967" y="1681"/>
                  </a:cubicBezTo>
                  <a:cubicBezTo>
                    <a:pt x="8841" y="1817"/>
                    <a:pt x="8703" y="1949"/>
                    <a:pt x="8567" y="2079"/>
                  </a:cubicBezTo>
                  <a:cubicBezTo>
                    <a:pt x="8401" y="2239"/>
                    <a:pt x="8229" y="2393"/>
                    <a:pt x="8050" y="2543"/>
                  </a:cubicBezTo>
                  <a:cubicBezTo>
                    <a:pt x="7813" y="2743"/>
                    <a:pt x="7570" y="2940"/>
                    <a:pt x="7321" y="3131"/>
                  </a:cubicBezTo>
                  <a:cubicBezTo>
                    <a:pt x="7062" y="3325"/>
                    <a:pt x="6797" y="3516"/>
                    <a:pt x="6533" y="3707"/>
                  </a:cubicBezTo>
                  <a:cubicBezTo>
                    <a:pt x="5800" y="4227"/>
                    <a:pt x="5055" y="4735"/>
                    <a:pt x="4375" y="5286"/>
                  </a:cubicBezTo>
                  <a:cubicBezTo>
                    <a:pt x="3559" y="5948"/>
                    <a:pt x="2787" y="6680"/>
                    <a:pt x="2020" y="7398"/>
                  </a:cubicBezTo>
                  <a:cubicBezTo>
                    <a:pt x="1515" y="7872"/>
                    <a:pt x="943" y="8379"/>
                    <a:pt x="490" y="8937"/>
                  </a:cubicBezTo>
                  <a:cubicBezTo>
                    <a:pt x="364" y="9087"/>
                    <a:pt x="250" y="9244"/>
                    <a:pt x="142" y="9405"/>
                  </a:cubicBezTo>
                  <a:cubicBezTo>
                    <a:pt x="112" y="9458"/>
                    <a:pt x="157" y="9503"/>
                    <a:pt x="205" y="9503"/>
                  </a:cubicBezTo>
                  <a:cubicBezTo>
                    <a:pt x="215" y="9503"/>
                    <a:pt x="225" y="9501"/>
                    <a:pt x="235" y="9497"/>
                  </a:cubicBezTo>
                  <a:cubicBezTo>
                    <a:pt x="321" y="9460"/>
                    <a:pt x="401" y="9417"/>
                    <a:pt x="481" y="9374"/>
                  </a:cubicBezTo>
                  <a:cubicBezTo>
                    <a:pt x="1247" y="8961"/>
                    <a:pt x="1798" y="8266"/>
                    <a:pt x="2457" y="7696"/>
                  </a:cubicBezTo>
                  <a:cubicBezTo>
                    <a:pt x="3522" y="6779"/>
                    <a:pt x="4673" y="5954"/>
                    <a:pt x="5815" y="5135"/>
                  </a:cubicBezTo>
                  <a:cubicBezTo>
                    <a:pt x="6025" y="4984"/>
                    <a:pt x="6237" y="4833"/>
                    <a:pt x="6446" y="4683"/>
                  </a:cubicBezTo>
                  <a:cubicBezTo>
                    <a:pt x="6656" y="4532"/>
                    <a:pt x="6862" y="4384"/>
                    <a:pt x="7068" y="4233"/>
                  </a:cubicBezTo>
                  <a:cubicBezTo>
                    <a:pt x="7382" y="4009"/>
                    <a:pt x="7693" y="3781"/>
                    <a:pt x="8004" y="3553"/>
                  </a:cubicBezTo>
                  <a:cubicBezTo>
                    <a:pt x="8182" y="3424"/>
                    <a:pt x="8361" y="3291"/>
                    <a:pt x="8540" y="3162"/>
                  </a:cubicBezTo>
                  <a:cubicBezTo>
                    <a:pt x="8715" y="3030"/>
                    <a:pt x="8894" y="2900"/>
                    <a:pt x="9072" y="2771"/>
                  </a:cubicBezTo>
                  <a:cubicBezTo>
                    <a:pt x="9617" y="2365"/>
                    <a:pt x="10165" y="1962"/>
                    <a:pt x="10713" y="1565"/>
                  </a:cubicBezTo>
                  <a:cubicBezTo>
                    <a:pt x="10928" y="1411"/>
                    <a:pt x="11144" y="1257"/>
                    <a:pt x="11359" y="1106"/>
                  </a:cubicBezTo>
                  <a:lnTo>
                    <a:pt x="11359" y="1106"/>
                  </a:lnTo>
                  <a:cubicBezTo>
                    <a:pt x="11356" y="1109"/>
                    <a:pt x="11353" y="1112"/>
                    <a:pt x="11350" y="1118"/>
                  </a:cubicBezTo>
                  <a:cubicBezTo>
                    <a:pt x="11221" y="1263"/>
                    <a:pt x="11088" y="1401"/>
                    <a:pt x="10953" y="1543"/>
                  </a:cubicBezTo>
                  <a:cubicBezTo>
                    <a:pt x="10186" y="2343"/>
                    <a:pt x="9343" y="3064"/>
                    <a:pt x="8469" y="3747"/>
                  </a:cubicBezTo>
                  <a:cubicBezTo>
                    <a:pt x="8256" y="3916"/>
                    <a:pt x="8044" y="4079"/>
                    <a:pt x="7825" y="4242"/>
                  </a:cubicBezTo>
                  <a:cubicBezTo>
                    <a:pt x="7595" y="4418"/>
                    <a:pt x="7361" y="4593"/>
                    <a:pt x="7124" y="4766"/>
                  </a:cubicBezTo>
                  <a:lnTo>
                    <a:pt x="6668" y="5098"/>
                  </a:lnTo>
                  <a:cubicBezTo>
                    <a:pt x="6099" y="5514"/>
                    <a:pt x="5529" y="5926"/>
                    <a:pt x="4969" y="6345"/>
                  </a:cubicBezTo>
                  <a:cubicBezTo>
                    <a:pt x="4092" y="7000"/>
                    <a:pt x="3230" y="7681"/>
                    <a:pt x="2411" y="8407"/>
                  </a:cubicBezTo>
                  <a:cubicBezTo>
                    <a:pt x="1783" y="8964"/>
                    <a:pt x="995" y="9598"/>
                    <a:pt x="469" y="10322"/>
                  </a:cubicBezTo>
                  <a:cubicBezTo>
                    <a:pt x="346" y="10485"/>
                    <a:pt x="238" y="10657"/>
                    <a:pt x="142" y="10839"/>
                  </a:cubicBezTo>
                  <a:cubicBezTo>
                    <a:pt x="120" y="10884"/>
                    <a:pt x="156" y="10942"/>
                    <a:pt x="201" y="10942"/>
                  </a:cubicBezTo>
                  <a:cubicBezTo>
                    <a:pt x="212" y="10942"/>
                    <a:pt x="223" y="10939"/>
                    <a:pt x="235" y="10931"/>
                  </a:cubicBezTo>
                  <a:cubicBezTo>
                    <a:pt x="312" y="10876"/>
                    <a:pt x="386" y="10820"/>
                    <a:pt x="463" y="10762"/>
                  </a:cubicBezTo>
                  <a:cubicBezTo>
                    <a:pt x="1346" y="10100"/>
                    <a:pt x="2106" y="9204"/>
                    <a:pt x="2940" y="8481"/>
                  </a:cubicBezTo>
                  <a:cubicBezTo>
                    <a:pt x="4175" y="7410"/>
                    <a:pt x="5468" y="6413"/>
                    <a:pt x="6785" y="5443"/>
                  </a:cubicBezTo>
                  <a:cubicBezTo>
                    <a:pt x="6862" y="5388"/>
                    <a:pt x="6936" y="5332"/>
                    <a:pt x="7013" y="5277"/>
                  </a:cubicBezTo>
                  <a:cubicBezTo>
                    <a:pt x="7456" y="4950"/>
                    <a:pt x="7899" y="4627"/>
                    <a:pt x="8343" y="4301"/>
                  </a:cubicBezTo>
                  <a:cubicBezTo>
                    <a:pt x="9075" y="3762"/>
                    <a:pt x="9805" y="3224"/>
                    <a:pt x="10543" y="2691"/>
                  </a:cubicBezTo>
                  <a:cubicBezTo>
                    <a:pt x="11091" y="2294"/>
                    <a:pt x="11639" y="1894"/>
                    <a:pt x="12175" y="1478"/>
                  </a:cubicBezTo>
                  <a:cubicBezTo>
                    <a:pt x="12304" y="1377"/>
                    <a:pt x="12433" y="1275"/>
                    <a:pt x="12560" y="1174"/>
                  </a:cubicBezTo>
                  <a:lnTo>
                    <a:pt x="12560" y="1174"/>
                  </a:lnTo>
                  <a:cubicBezTo>
                    <a:pt x="11227" y="2476"/>
                    <a:pt x="9718" y="3581"/>
                    <a:pt x="8198" y="4664"/>
                  </a:cubicBezTo>
                  <a:lnTo>
                    <a:pt x="7299" y="5308"/>
                  </a:lnTo>
                  <a:cubicBezTo>
                    <a:pt x="6800" y="5662"/>
                    <a:pt x="6305" y="6019"/>
                    <a:pt x="5818" y="6385"/>
                  </a:cubicBezTo>
                  <a:cubicBezTo>
                    <a:pt x="4763" y="7179"/>
                    <a:pt x="3728" y="8019"/>
                    <a:pt x="2768" y="8927"/>
                  </a:cubicBezTo>
                  <a:cubicBezTo>
                    <a:pt x="2257" y="9411"/>
                    <a:pt x="1814" y="9959"/>
                    <a:pt x="1312" y="10451"/>
                  </a:cubicBezTo>
                  <a:cubicBezTo>
                    <a:pt x="1023" y="10737"/>
                    <a:pt x="727" y="11005"/>
                    <a:pt x="456" y="11298"/>
                  </a:cubicBezTo>
                  <a:cubicBezTo>
                    <a:pt x="346" y="11418"/>
                    <a:pt x="241" y="11541"/>
                    <a:pt x="142" y="11673"/>
                  </a:cubicBezTo>
                  <a:cubicBezTo>
                    <a:pt x="104" y="11722"/>
                    <a:pt x="157" y="11768"/>
                    <a:pt x="206" y="11768"/>
                  </a:cubicBezTo>
                  <a:cubicBezTo>
                    <a:pt x="216" y="11768"/>
                    <a:pt x="226" y="11766"/>
                    <a:pt x="235" y="11762"/>
                  </a:cubicBezTo>
                  <a:cubicBezTo>
                    <a:pt x="312" y="11732"/>
                    <a:pt x="383" y="11685"/>
                    <a:pt x="456" y="11652"/>
                  </a:cubicBezTo>
                  <a:cubicBezTo>
                    <a:pt x="647" y="11553"/>
                    <a:pt x="829" y="11445"/>
                    <a:pt x="1001" y="11322"/>
                  </a:cubicBezTo>
                  <a:lnTo>
                    <a:pt x="1001" y="11322"/>
                  </a:lnTo>
                  <a:cubicBezTo>
                    <a:pt x="810" y="11544"/>
                    <a:pt x="629" y="11772"/>
                    <a:pt x="463" y="11999"/>
                  </a:cubicBezTo>
                  <a:cubicBezTo>
                    <a:pt x="352" y="12147"/>
                    <a:pt x="244" y="12298"/>
                    <a:pt x="145" y="12446"/>
                  </a:cubicBezTo>
                  <a:cubicBezTo>
                    <a:pt x="113" y="12496"/>
                    <a:pt x="156" y="12546"/>
                    <a:pt x="203" y="12546"/>
                  </a:cubicBezTo>
                  <a:cubicBezTo>
                    <a:pt x="214" y="12546"/>
                    <a:pt x="225" y="12544"/>
                    <a:pt x="235" y="12538"/>
                  </a:cubicBezTo>
                  <a:cubicBezTo>
                    <a:pt x="312" y="12498"/>
                    <a:pt x="389" y="12446"/>
                    <a:pt x="463" y="12400"/>
                  </a:cubicBezTo>
                  <a:cubicBezTo>
                    <a:pt x="724" y="12239"/>
                    <a:pt x="970" y="12058"/>
                    <a:pt x="1204" y="11858"/>
                  </a:cubicBezTo>
                  <a:lnTo>
                    <a:pt x="1204" y="11858"/>
                  </a:lnTo>
                  <a:cubicBezTo>
                    <a:pt x="952" y="12126"/>
                    <a:pt x="706" y="12400"/>
                    <a:pt x="466" y="12677"/>
                  </a:cubicBezTo>
                  <a:cubicBezTo>
                    <a:pt x="361" y="12794"/>
                    <a:pt x="256" y="12911"/>
                    <a:pt x="155" y="13031"/>
                  </a:cubicBezTo>
                  <a:cubicBezTo>
                    <a:pt x="114" y="13077"/>
                    <a:pt x="152" y="13144"/>
                    <a:pt x="203" y="13144"/>
                  </a:cubicBezTo>
                  <a:cubicBezTo>
                    <a:pt x="213" y="13144"/>
                    <a:pt x="224" y="13141"/>
                    <a:pt x="235" y="13135"/>
                  </a:cubicBezTo>
                  <a:cubicBezTo>
                    <a:pt x="315" y="13098"/>
                    <a:pt x="392" y="13055"/>
                    <a:pt x="466" y="13012"/>
                  </a:cubicBezTo>
                  <a:cubicBezTo>
                    <a:pt x="933" y="12750"/>
                    <a:pt x="1300" y="12378"/>
                    <a:pt x="1681" y="11990"/>
                  </a:cubicBezTo>
                  <a:cubicBezTo>
                    <a:pt x="2316" y="11350"/>
                    <a:pt x="3076" y="10802"/>
                    <a:pt x="3762" y="10217"/>
                  </a:cubicBezTo>
                  <a:cubicBezTo>
                    <a:pt x="5234" y="8970"/>
                    <a:pt x="6803" y="7875"/>
                    <a:pt x="8389" y="6779"/>
                  </a:cubicBezTo>
                  <a:cubicBezTo>
                    <a:pt x="9106" y="6283"/>
                    <a:pt x="9817" y="5782"/>
                    <a:pt x="10519" y="5268"/>
                  </a:cubicBezTo>
                  <a:lnTo>
                    <a:pt x="10519" y="5268"/>
                  </a:lnTo>
                  <a:cubicBezTo>
                    <a:pt x="9405" y="6169"/>
                    <a:pt x="8281" y="7059"/>
                    <a:pt x="7133" y="7924"/>
                  </a:cubicBezTo>
                  <a:cubicBezTo>
                    <a:pt x="5738" y="8980"/>
                    <a:pt x="4393" y="10036"/>
                    <a:pt x="3144" y="11261"/>
                  </a:cubicBezTo>
                  <a:cubicBezTo>
                    <a:pt x="2571" y="11824"/>
                    <a:pt x="2014" y="12409"/>
                    <a:pt x="1408" y="12935"/>
                  </a:cubicBezTo>
                  <a:cubicBezTo>
                    <a:pt x="1084" y="13218"/>
                    <a:pt x="761" y="13483"/>
                    <a:pt x="481" y="13788"/>
                  </a:cubicBezTo>
                  <a:cubicBezTo>
                    <a:pt x="299" y="13976"/>
                    <a:pt x="149" y="14185"/>
                    <a:pt x="25" y="14416"/>
                  </a:cubicBezTo>
                  <a:cubicBezTo>
                    <a:pt x="4" y="14459"/>
                    <a:pt x="32" y="14518"/>
                    <a:pt x="80" y="14518"/>
                  </a:cubicBezTo>
                  <a:cubicBezTo>
                    <a:pt x="87" y="14518"/>
                    <a:pt x="95" y="14517"/>
                    <a:pt x="102" y="14514"/>
                  </a:cubicBezTo>
                  <a:cubicBezTo>
                    <a:pt x="241" y="14462"/>
                    <a:pt x="370" y="14391"/>
                    <a:pt x="493" y="14311"/>
                  </a:cubicBezTo>
                  <a:cubicBezTo>
                    <a:pt x="767" y="14136"/>
                    <a:pt x="1001" y="13908"/>
                    <a:pt x="1235" y="13658"/>
                  </a:cubicBezTo>
                  <a:cubicBezTo>
                    <a:pt x="1740" y="13126"/>
                    <a:pt x="2263" y="12627"/>
                    <a:pt x="2814" y="12141"/>
                  </a:cubicBezTo>
                  <a:cubicBezTo>
                    <a:pt x="4304" y="10820"/>
                    <a:pt x="5865" y="9586"/>
                    <a:pt x="7490" y="8438"/>
                  </a:cubicBezTo>
                  <a:cubicBezTo>
                    <a:pt x="10408" y="6366"/>
                    <a:pt x="13388" y="4415"/>
                    <a:pt x="16124" y="2106"/>
                  </a:cubicBezTo>
                  <a:cubicBezTo>
                    <a:pt x="16201" y="2039"/>
                    <a:pt x="16281" y="1977"/>
                    <a:pt x="16361" y="1909"/>
                  </a:cubicBezTo>
                  <a:cubicBezTo>
                    <a:pt x="16412" y="1866"/>
                    <a:pt x="16364" y="1797"/>
                    <a:pt x="16309" y="1797"/>
                  </a:cubicBezTo>
                  <a:cubicBezTo>
                    <a:pt x="16294" y="1797"/>
                    <a:pt x="16279" y="1802"/>
                    <a:pt x="16266" y="1814"/>
                  </a:cubicBezTo>
                  <a:cubicBezTo>
                    <a:pt x="16219" y="1857"/>
                    <a:pt x="16167" y="1891"/>
                    <a:pt x="16121" y="1934"/>
                  </a:cubicBezTo>
                  <a:cubicBezTo>
                    <a:pt x="11925" y="5495"/>
                    <a:pt x="7121" y="8226"/>
                    <a:pt x="2962" y="11833"/>
                  </a:cubicBezTo>
                  <a:cubicBezTo>
                    <a:pt x="2119" y="12566"/>
                    <a:pt x="1380" y="13492"/>
                    <a:pt x="493" y="14163"/>
                  </a:cubicBezTo>
                  <a:cubicBezTo>
                    <a:pt x="475" y="14179"/>
                    <a:pt x="456" y="14194"/>
                    <a:pt x="438" y="14206"/>
                  </a:cubicBezTo>
                  <a:cubicBezTo>
                    <a:pt x="346" y="14275"/>
                    <a:pt x="296" y="14303"/>
                    <a:pt x="276" y="14303"/>
                  </a:cubicBezTo>
                  <a:cubicBezTo>
                    <a:pt x="225" y="14303"/>
                    <a:pt x="354" y="14132"/>
                    <a:pt x="487" y="13972"/>
                  </a:cubicBezTo>
                  <a:cubicBezTo>
                    <a:pt x="586" y="13855"/>
                    <a:pt x="687" y="13742"/>
                    <a:pt x="718" y="13711"/>
                  </a:cubicBezTo>
                  <a:cubicBezTo>
                    <a:pt x="900" y="13526"/>
                    <a:pt x="1112" y="13363"/>
                    <a:pt x="1312" y="13194"/>
                  </a:cubicBezTo>
                  <a:cubicBezTo>
                    <a:pt x="1829" y="12763"/>
                    <a:pt x="2306" y="12283"/>
                    <a:pt x="2787" y="11805"/>
                  </a:cubicBezTo>
                  <a:cubicBezTo>
                    <a:pt x="4815" y="9802"/>
                    <a:pt x="7084" y="8158"/>
                    <a:pt x="9334" y="6419"/>
                  </a:cubicBezTo>
                  <a:cubicBezTo>
                    <a:pt x="11390" y="4833"/>
                    <a:pt x="13446" y="3187"/>
                    <a:pt x="15410" y="1488"/>
                  </a:cubicBezTo>
                  <a:cubicBezTo>
                    <a:pt x="15487" y="1420"/>
                    <a:pt x="15564" y="1349"/>
                    <a:pt x="15641" y="1281"/>
                  </a:cubicBezTo>
                  <a:lnTo>
                    <a:pt x="15650" y="1272"/>
                  </a:lnTo>
                  <a:cubicBezTo>
                    <a:pt x="15792" y="1226"/>
                    <a:pt x="15862" y="1158"/>
                    <a:pt x="15878" y="1075"/>
                  </a:cubicBezTo>
                  <a:cubicBezTo>
                    <a:pt x="15930" y="1026"/>
                    <a:pt x="15982" y="974"/>
                    <a:pt x="16032" y="921"/>
                  </a:cubicBezTo>
                  <a:cubicBezTo>
                    <a:pt x="16059" y="890"/>
                    <a:pt x="16090" y="866"/>
                    <a:pt x="16118" y="835"/>
                  </a:cubicBezTo>
                  <a:cubicBezTo>
                    <a:pt x="16167" y="786"/>
                    <a:pt x="16123" y="718"/>
                    <a:pt x="16072" y="718"/>
                  </a:cubicBezTo>
                  <a:cubicBezTo>
                    <a:pt x="16056" y="718"/>
                    <a:pt x="16040" y="724"/>
                    <a:pt x="16026" y="740"/>
                  </a:cubicBezTo>
                  <a:lnTo>
                    <a:pt x="16001" y="758"/>
                  </a:lnTo>
                  <a:cubicBezTo>
                    <a:pt x="15758" y="989"/>
                    <a:pt x="15502" y="1211"/>
                    <a:pt x="15247" y="1432"/>
                  </a:cubicBezTo>
                  <a:cubicBezTo>
                    <a:pt x="15185" y="1475"/>
                    <a:pt x="15121" y="1521"/>
                    <a:pt x="15059" y="1565"/>
                  </a:cubicBezTo>
                  <a:cubicBezTo>
                    <a:pt x="14680" y="1826"/>
                    <a:pt x="14323" y="2097"/>
                    <a:pt x="13966" y="2389"/>
                  </a:cubicBezTo>
                  <a:cubicBezTo>
                    <a:pt x="12750" y="3378"/>
                    <a:pt x="11538" y="4363"/>
                    <a:pt x="10273" y="5286"/>
                  </a:cubicBezTo>
                  <a:cubicBezTo>
                    <a:pt x="8069" y="6899"/>
                    <a:pt x="5754" y="8346"/>
                    <a:pt x="3670" y="10122"/>
                  </a:cubicBezTo>
                  <a:cubicBezTo>
                    <a:pt x="2654" y="10990"/>
                    <a:pt x="1681" y="11984"/>
                    <a:pt x="616" y="12787"/>
                  </a:cubicBezTo>
                  <a:cubicBezTo>
                    <a:pt x="549" y="12840"/>
                    <a:pt x="503" y="12870"/>
                    <a:pt x="469" y="12895"/>
                  </a:cubicBezTo>
                  <a:cubicBezTo>
                    <a:pt x="430" y="12921"/>
                    <a:pt x="410" y="12932"/>
                    <a:pt x="403" y="12932"/>
                  </a:cubicBezTo>
                  <a:cubicBezTo>
                    <a:pt x="389" y="12932"/>
                    <a:pt x="422" y="12893"/>
                    <a:pt x="469" y="12843"/>
                  </a:cubicBezTo>
                  <a:cubicBezTo>
                    <a:pt x="543" y="12766"/>
                    <a:pt x="641" y="12670"/>
                    <a:pt x="663" y="12643"/>
                  </a:cubicBezTo>
                  <a:cubicBezTo>
                    <a:pt x="866" y="12406"/>
                    <a:pt x="1081" y="12175"/>
                    <a:pt x="1294" y="11947"/>
                  </a:cubicBezTo>
                  <a:cubicBezTo>
                    <a:pt x="1789" y="11415"/>
                    <a:pt x="2309" y="10910"/>
                    <a:pt x="2842" y="10414"/>
                  </a:cubicBezTo>
                  <a:cubicBezTo>
                    <a:pt x="4833" y="8543"/>
                    <a:pt x="6997" y="6874"/>
                    <a:pt x="9177" y="5237"/>
                  </a:cubicBezTo>
                  <a:cubicBezTo>
                    <a:pt x="10054" y="4603"/>
                    <a:pt x="10928" y="3969"/>
                    <a:pt x="11790" y="3316"/>
                  </a:cubicBezTo>
                  <a:cubicBezTo>
                    <a:pt x="12412" y="2845"/>
                    <a:pt x="13021" y="2356"/>
                    <a:pt x="13631" y="1866"/>
                  </a:cubicBezTo>
                  <a:cubicBezTo>
                    <a:pt x="13963" y="1598"/>
                    <a:pt x="14299" y="1331"/>
                    <a:pt x="14622" y="1047"/>
                  </a:cubicBezTo>
                  <a:cubicBezTo>
                    <a:pt x="14837" y="860"/>
                    <a:pt x="15062" y="681"/>
                    <a:pt x="15293" y="515"/>
                  </a:cubicBezTo>
                  <a:lnTo>
                    <a:pt x="15308" y="506"/>
                  </a:lnTo>
                  <a:cubicBezTo>
                    <a:pt x="15462" y="475"/>
                    <a:pt x="15533" y="426"/>
                    <a:pt x="15539" y="358"/>
                  </a:cubicBezTo>
                  <a:cubicBezTo>
                    <a:pt x="15628" y="302"/>
                    <a:pt x="15715" y="244"/>
                    <a:pt x="15807" y="189"/>
                  </a:cubicBezTo>
                  <a:cubicBezTo>
                    <a:pt x="15862" y="147"/>
                    <a:pt x="15828" y="67"/>
                    <a:pt x="15771" y="67"/>
                  </a:cubicBezTo>
                  <a:cubicBezTo>
                    <a:pt x="15761" y="67"/>
                    <a:pt x="15750" y="69"/>
                    <a:pt x="15739" y="75"/>
                  </a:cubicBezTo>
                  <a:cubicBezTo>
                    <a:pt x="15653" y="124"/>
                    <a:pt x="15570" y="179"/>
                    <a:pt x="15487" y="235"/>
                  </a:cubicBezTo>
                  <a:cubicBezTo>
                    <a:pt x="15484" y="232"/>
                    <a:pt x="15487" y="229"/>
                    <a:pt x="15484" y="226"/>
                  </a:cubicBezTo>
                  <a:cubicBezTo>
                    <a:pt x="14176" y="1004"/>
                    <a:pt x="13034" y="2057"/>
                    <a:pt x="11845" y="2999"/>
                  </a:cubicBezTo>
                  <a:cubicBezTo>
                    <a:pt x="10790" y="3839"/>
                    <a:pt x="9712" y="4655"/>
                    <a:pt x="8635" y="5468"/>
                  </a:cubicBezTo>
                  <a:lnTo>
                    <a:pt x="8019" y="5911"/>
                  </a:lnTo>
                  <a:cubicBezTo>
                    <a:pt x="5434" y="7785"/>
                    <a:pt x="3113" y="9885"/>
                    <a:pt x="752" y="12027"/>
                  </a:cubicBezTo>
                  <a:cubicBezTo>
                    <a:pt x="616" y="12147"/>
                    <a:pt x="524" y="12227"/>
                    <a:pt x="463" y="12279"/>
                  </a:cubicBezTo>
                  <a:cubicBezTo>
                    <a:pt x="400" y="12331"/>
                    <a:pt x="368" y="12352"/>
                    <a:pt x="358" y="12352"/>
                  </a:cubicBezTo>
                  <a:cubicBezTo>
                    <a:pt x="341" y="12352"/>
                    <a:pt x="392" y="12287"/>
                    <a:pt x="463" y="12203"/>
                  </a:cubicBezTo>
                  <a:cubicBezTo>
                    <a:pt x="555" y="12095"/>
                    <a:pt x="678" y="11959"/>
                    <a:pt x="730" y="11895"/>
                  </a:cubicBezTo>
                  <a:cubicBezTo>
                    <a:pt x="961" y="11627"/>
                    <a:pt x="1220" y="11378"/>
                    <a:pt x="1460" y="11113"/>
                  </a:cubicBezTo>
                  <a:cubicBezTo>
                    <a:pt x="1749" y="10793"/>
                    <a:pt x="2029" y="10470"/>
                    <a:pt x="2319" y="10152"/>
                  </a:cubicBezTo>
                  <a:cubicBezTo>
                    <a:pt x="2651" y="9817"/>
                    <a:pt x="2974" y="9478"/>
                    <a:pt x="3294" y="9186"/>
                  </a:cubicBezTo>
                  <a:cubicBezTo>
                    <a:pt x="4547" y="8035"/>
                    <a:pt x="5963" y="7016"/>
                    <a:pt x="7330" y="5997"/>
                  </a:cubicBezTo>
                  <a:cubicBezTo>
                    <a:pt x="8629" y="5074"/>
                    <a:pt x="9869" y="4092"/>
                    <a:pt x="11131" y="3119"/>
                  </a:cubicBezTo>
                  <a:cubicBezTo>
                    <a:pt x="12369" y="2168"/>
                    <a:pt x="13631" y="1260"/>
                    <a:pt x="14776" y="198"/>
                  </a:cubicBezTo>
                  <a:cubicBezTo>
                    <a:pt x="14804" y="170"/>
                    <a:pt x="14837" y="145"/>
                    <a:pt x="14865" y="118"/>
                  </a:cubicBezTo>
                  <a:cubicBezTo>
                    <a:pt x="14910" y="75"/>
                    <a:pt x="14870" y="0"/>
                    <a:pt x="14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3911750" y="6471725"/>
              <a:ext cx="405750" cy="594150"/>
            </a:xfrm>
            <a:custGeom>
              <a:avLst/>
              <a:gdLst/>
              <a:ahLst/>
              <a:cxnLst/>
              <a:rect l="l" t="t" r="r" b="b"/>
              <a:pathLst>
                <a:path w="16230" h="23766" extrusionOk="0">
                  <a:moveTo>
                    <a:pt x="15176" y="8128"/>
                  </a:moveTo>
                  <a:cubicBezTo>
                    <a:pt x="15178" y="8128"/>
                    <a:pt x="15161" y="8144"/>
                    <a:pt x="15120" y="8182"/>
                  </a:cubicBezTo>
                  <a:cubicBezTo>
                    <a:pt x="14790" y="8477"/>
                    <a:pt x="14455" y="8767"/>
                    <a:pt x="14119" y="9056"/>
                  </a:cubicBezTo>
                  <a:cubicBezTo>
                    <a:pt x="13848" y="9290"/>
                    <a:pt x="13574" y="9518"/>
                    <a:pt x="13300" y="9745"/>
                  </a:cubicBezTo>
                  <a:cubicBezTo>
                    <a:pt x="13716" y="9379"/>
                    <a:pt x="14132" y="9013"/>
                    <a:pt x="14553" y="8646"/>
                  </a:cubicBezTo>
                  <a:lnTo>
                    <a:pt x="14553" y="8646"/>
                  </a:lnTo>
                  <a:cubicBezTo>
                    <a:pt x="14553" y="8647"/>
                    <a:pt x="14553" y="8647"/>
                    <a:pt x="14553" y="8647"/>
                  </a:cubicBezTo>
                  <a:cubicBezTo>
                    <a:pt x="14557" y="8647"/>
                    <a:pt x="15166" y="8128"/>
                    <a:pt x="15176" y="8128"/>
                  </a:cubicBezTo>
                  <a:close/>
                  <a:moveTo>
                    <a:pt x="15464" y="7394"/>
                  </a:moveTo>
                  <a:cubicBezTo>
                    <a:pt x="15489" y="7394"/>
                    <a:pt x="15419" y="7471"/>
                    <a:pt x="15323" y="7569"/>
                  </a:cubicBezTo>
                  <a:cubicBezTo>
                    <a:pt x="15224" y="7668"/>
                    <a:pt x="15104" y="7788"/>
                    <a:pt x="15027" y="7871"/>
                  </a:cubicBezTo>
                  <a:cubicBezTo>
                    <a:pt x="14098" y="8868"/>
                    <a:pt x="12796" y="9481"/>
                    <a:pt x="11718" y="10293"/>
                  </a:cubicBezTo>
                  <a:cubicBezTo>
                    <a:pt x="11715" y="10296"/>
                    <a:pt x="11711" y="10298"/>
                    <a:pt x="11708" y="10300"/>
                  </a:cubicBezTo>
                  <a:lnTo>
                    <a:pt x="11708" y="10300"/>
                  </a:lnTo>
                  <a:cubicBezTo>
                    <a:pt x="11816" y="10220"/>
                    <a:pt x="11920" y="10144"/>
                    <a:pt x="12026" y="10065"/>
                  </a:cubicBezTo>
                  <a:lnTo>
                    <a:pt x="12023" y="10065"/>
                  </a:lnTo>
                  <a:cubicBezTo>
                    <a:pt x="12673" y="9555"/>
                    <a:pt x="13310" y="9028"/>
                    <a:pt x="13956" y="8508"/>
                  </a:cubicBezTo>
                  <a:cubicBezTo>
                    <a:pt x="14353" y="8185"/>
                    <a:pt x="14759" y="7877"/>
                    <a:pt x="15175" y="7578"/>
                  </a:cubicBezTo>
                  <a:cubicBezTo>
                    <a:pt x="15240" y="7532"/>
                    <a:pt x="15292" y="7498"/>
                    <a:pt x="15329" y="7471"/>
                  </a:cubicBezTo>
                  <a:cubicBezTo>
                    <a:pt x="15409" y="7417"/>
                    <a:pt x="15450" y="7394"/>
                    <a:pt x="15464" y="7394"/>
                  </a:cubicBezTo>
                  <a:close/>
                  <a:moveTo>
                    <a:pt x="2881" y="13587"/>
                  </a:moveTo>
                  <a:lnTo>
                    <a:pt x="2881" y="13587"/>
                  </a:lnTo>
                  <a:cubicBezTo>
                    <a:pt x="2619" y="13784"/>
                    <a:pt x="2352" y="13972"/>
                    <a:pt x="2093" y="14172"/>
                  </a:cubicBezTo>
                  <a:cubicBezTo>
                    <a:pt x="1644" y="14523"/>
                    <a:pt x="979" y="15015"/>
                    <a:pt x="591" y="15409"/>
                  </a:cubicBezTo>
                  <a:cubicBezTo>
                    <a:pt x="1228" y="14698"/>
                    <a:pt x="2059" y="14138"/>
                    <a:pt x="2881" y="13587"/>
                  </a:cubicBezTo>
                  <a:close/>
                  <a:moveTo>
                    <a:pt x="14850" y="11162"/>
                  </a:moveTo>
                  <a:cubicBezTo>
                    <a:pt x="14870" y="11162"/>
                    <a:pt x="14846" y="11225"/>
                    <a:pt x="14744" y="11398"/>
                  </a:cubicBezTo>
                  <a:cubicBezTo>
                    <a:pt x="14110" y="12479"/>
                    <a:pt x="12713" y="13273"/>
                    <a:pt x="11752" y="14052"/>
                  </a:cubicBezTo>
                  <a:cubicBezTo>
                    <a:pt x="10410" y="15141"/>
                    <a:pt x="9031" y="16185"/>
                    <a:pt x="7671" y="17256"/>
                  </a:cubicBezTo>
                  <a:cubicBezTo>
                    <a:pt x="7132" y="17678"/>
                    <a:pt x="6602" y="18118"/>
                    <a:pt x="6076" y="18555"/>
                  </a:cubicBezTo>
                  <a:cubicBezTo>
                    <a:pt x="6769" y="17939"/>
                    <a:pt x="7458" y="17321"/>
                    <a:pt x="8145" y="16705"/>
                  </a:cubicBezTo>
                  <a:cubicBezTo>
                    <a:pt x="9413" y="15563"/>
                    <a:pt x="10647" y="14372"/>
                    <a:pt x="12008" y="13341"/>
                  </a:cubicBezTo>
                  <a:cubicBezTo>
                    <a:pt x="12586" y="12904"/>
                    <a:pt x="13220" y="12553"/>
                    <a:pt x="13796" y="12119"/>
                  </a:cubicBezTo>
                  <a:cubicBezTo>
                    <a:pt x="14033" y="11940"/>
                    <a:pt x="14249" y="11740"/>
                    <a:pt x="14461" y="11543"/>
                  </a:cubicBezTo>
                  <a:cubicBezTo>
                    <a:pt x="14572" y="11443"/>
                    <a:pt x="14809" y="11162"/>
                    <a:pt x="14850" y="11162"/>
                  </a:cubicBezTo>
                  <a:close/>
                  <a:moveTo>
                    <a:pt x="14837" y="12256"/>
                  </a:moveTo>
                  <a:cubicBezTo>
                    <a:pt x="14873" y="12256"/>
                    <a:pt x="14552" y="12543"/>
                    <a:pt x="14482" y="12623"/>
                  </a:cubicBezTo>
                  <a:cubicBezTo>
                    <a:pt x="14233" y="12919"/>
                    <a:pt x="13944" y="13184"/>
                    <a:pt x="13661" y="13445"/>
                  </a:cubicBezTo>
                  <a:cubicBezTo>
                    <a:pt x="13162" y="13910"/>
                    <a:pt x="12617" y="14329"/>
                    <a:pt x="12085" y="14757"/>
                  </a:cubicBezTo>
                  <a:cubicBezTo>
                    <a:pt x="10875" y="15729"/>
                    <a:pt x="9678" y="16708"/>
                    <a:pt x="8462" y="17668"/>
                  </a:cubicBezTo>
                  <a:cubicBezTo>
                    <a:pt x="7886" y="18124"/>
                    <a:pt x="7304" y="18570"/>
                    <a:pt x="6723" y="19017"/>
                  </a:cubicBezTo>
                  <a:cubicBezTo>
                    <a:pt x="6803" y="18946"/>
                    <a:pt x="6883" y="18878"/>
                    <a:pt x="6963" y="18807"/>
                  </a:cubicBezTo>
                  <a:cubicBezTo>
                    <a:pt x="9462" y="16643"/>
                    <a:pt x="11903" y="14418"/>
                    <a:pt x="14562" y="12442"/>
                  </a:cubicBezTo>
                  <a:cubicBezTo>
                    <a:pt x="14746" y="12306"/>
                    <a:pt x="14822" y="12256"/>
                    <a:pt x="14837" y="12256"/>
                  </a:cubicBezTo>
                  <a:close/>
                  <a:moveTo>
                    <a:pt x="14070" y="8843"/>
                  </a:moveTo>
                  <a:cubicBezTo>
                    <a:pt x="13417" y="9394"/>
                    <a:pt x="12805" y="10029"/>
                    <a:pt x="12158" y="10549"/>
                  </a:cubicBezTo>
                  <a:cubicBezTo>
                    <a:pt x="10715" y="11712"/>
                    <a:pt x="9123" y="12688"/>
                    <a:pt x="7597" y="13738"/>
                  </a:cubicBezTo>
                  <a:cubicBezTo>
                    <a:pt x="6310" y="14621"/>
                    <a:pt x="5057" y="15554"/>
                    <a:pt x="3869" y="16567"/>
                  </a:cubicBezTo>
                  <a:cubicBezTo>
                    <a:pt x="3207" y="17127"/>
                    <a:pt x="2582" y="17733"/>
                    <a:pt x="1945" y="18318"/>
                  </a:cubicBezTo>
                  <a:cubicBezTo>
                    <a:pt x="1677" y="18561"/>
                    <a:pt x="1407" y="18798"/>
                    <a:pt x="1154" y="19057"/>
                  </a:cubicBezTo>
                  <a:cubicBezTo>
                    <a:pt x="1033" y="19123"/>
                    <a:pt x="955" y="19157"/>
                    <a:pt x="922" y="19157"/>
                  </a:cubicBezTo>
                  <a:cubicBezTo>
                    <a:pt x="872" y="19157"/>
                    <a:pt x="919" y="19083"/>
                    <a:pt x="1065" y="18934"/>
                  </a:cubicBezTo>
                  <a:cubicBezTo>
                    <a:pt x="1234" y="18730"/>
                    <a:pt x="1400" y="18530"/>
                    <a:pt x="1570" y="18327"/>
                  </a:cubicBezTo>
                  <a:cubicBezTo>
                    <a:pt x="2001" y="17816"/>
                    <a:pt x="2666" y="17450"/>
                    <a:pt x="3173" y="17013"/>
                  </a:cubicBezTo>
                  <a:cubicBezTo>
                    <a:pt x="3801" y="16468"/>
                    <a:pt x="4399" y="15889"/>
                    <a:pt x="5014" y="15329"/>
                  </a:cubicBezTo>
                  <a:cubicBezTo>
                    <a:pt x="6359" y="14107"/>
                    <a:pt x="7892" y="13137"/>
                    <a:pt x="9385" y="12112"/>
                  </a:cubicBezTo>
                  <a:cubicBezTo>
                    <a:pt x="10616" y="11269"/>
                    <a:pt x="11798" y="10352"/>
                    <a:pt x="13048" y="9536"/>
                  </a:cubicBezTo>
                  <a:cubicBezTo>
                    <a:pt x="13390" y="9311"/>
                    <a:pt x="13734" y="9084"/>
                    <a:pt x="14070" y="8843"/>
                  </a:cubicBezTo>
                  <a:close/>
                  <a:moveTo>
                    <a:pt x="16136" y="1"/>
                  </a:moveTo>
                  <a:cubicBezTo>
                    <a:pt x="16120" y="1"/>
                    <a:pt x="16104" y="7"/>
                    <a:pt x="16089" y="22"/>
                  </a:cubicBezTo>
                  <a:cubicBezTo>
                    <a:pt x="16062" y="49"/>
                    <a:pt x="16031" y="68"/>
                    <a:pt x="16003" y="92"/>
                  </a:cubicBezTo>
                  <a:cubicBezTo>
                    <a:pt x="15544" y="517"/>
                    <a:pt x="14990" y="773"/>
                    <a:pt x="14510" y="1164"/>
                  </a:cubicBezTo>
                  <a:cubicBezTo>
                    <a:pt x="13768" y="1764"/>
                    <a:pt x="12983" y="2318"/>
                    <a:pt x="12205" y="2872"/>
                  </a:cubicBezTo>
                  <a:cubicBezTo>
                    <a:pt x="10758" y="3894"/>
                    <a:pt x="9305" y="4894"/>
                    <a:pt x="7889" y="5956"/>
                  </a:cubicBezTo>
                  <a:cubicBezTo>
                    <a:pt x="6630" y="6901"/>
                    <a:pt x="5396" y="7880"/>
                    <a:pt x="4180" y="8877"/>
                  </a:cubicBezTo>
                  <a:cubicBezTo>
                    <a:pt x="2924" y="9912"/>
                    <a:pt x="1751" y="11109"/>
                    <a:pt x="391" y="12014"/>
                  </a:cubicBezTo>
                  <a:cubicBezTo>
                    <a:pt x="338" y="12048"/>
                    <a:pt x="286" y="12088"/>
                    <a:pt x="234" y="12122"/>
                  </a:cubicBezTo>
                  <a:cubicBezTo>
                    <a:pt x="172" y="12160"/>
                    <a:pt x="209" y="12247"/>
                    <a:pt x="265" y="12247"/>
                  </a:cubicBezTo>
                  <a:cubicBezTo>
                    <a:pt x="277" y="12247"/>
                    <a:pt x="289" y="12244"/>
                    <a:pt x="302" y="12236"/>
                  </a:cubicBezTo>
                  <a:cubicBezTo>
                    <a:pt x="332" y="12217"/>
                    <a:pt x="363" y="12192"/>
                    <a:pt x="397" y="12174"/>
                  </a:cubicBezTo>
                  <a:cubicBezTo>
                    <a:pt x="1610" y="11377"/>
                    <a:pt x="2647" y="10333"/>
                    <a:pt x="3755" y="9404"/>
                  </a:cubicBezTo>
                  <a:cubicBezTo>
                    <a:pt x="5297" y="8111"/>
                    <a:pt x="6876" y="6867"/>
                    <a:pt x="8492" y="5670"/>
                  </a:cubicBezTo>
                  <a:cubicBezTo>
                    <a:pt x="9905" y="4617"/>
                    <a:pt x="11367" y="3632"/>
                    <a:pt x="12802" y="2607"/>
                  </a:cubicBezTo>
                  <a:cubicBezTo>
                    <a:pt x="13485" y="2121"/>
                    <a:pt x="14135" y="1588"/>
                    <a:pt x="14821" y="1105"/>
                  </a:cubicBezTo>
                  <a:cubicBezTo>
                    <a:pt x="15027" y="960"/>
                    <a:pt x="15243" y="828"/>
                    <a:pt x="15455" y="689"/>
                  </a:cubicBezTo>
                  <a:lnTo>
                    <a:pt x="15455" y="689"/>
                  </a:lnTo>
                  <a:cubicBezTo>
                    <a:pt x="13079" y="3075"/>
                    <a:pt x="10136" y="4839"/>
                    <a:pt x="7504" y="6910"/>
                  </a:cubicBezTo>
                  <a:cubicBezTo>
                    <a:pt x="6116" y="8006"/>
                    <a:pt x="4706" y="9084"/>
                    <a:pt x="3367" y="10238"/>
                  </a:cubicBezTo>
                  <a:cubicBezTo>
                    <a:pt x="2746" y="10773"/>
                    <a:pt x="2161" y="11355"/>
                    <a:pt x="1567" y="11922"/>
                  </a:cubicBezTo>
                  <a:cubicBezTo>
                    <a:pt x="1206" y="12263"/>
                    <a:pt x="776" y="12534"/>
                    <a:pt x="418" y="12879"/>
                  </a:cubicBezTo>
                  <a:cubicBezTo>
                    <a:pt x="271" y="13014"/>
                    <a:pt x="141" y="13168"/>
                    <a:pt x="34" y="13338"/>
                  </a:cubicBezTo>
                  <a:cubicBezTo>
                    <a:pt x="0" y="13387"/>
                    <a:pt x="47" y="13436"/>
                    <a:pt x="95" y="13436"/>
                  </a:cubicBezTo>
                  <a:cubicBezTo>
                    <a:pt x="105" y="13436"/>
                    <a:pt x="114" y="13434"/>
                    <a:pt x="123" y="13430"/>
                  </a:cubicBezTo>
                  <a:cubicBezTo>
                    <a:pt x="231" y="13374"/>
                    <a:pt x="332" y="13316"/>
                    <a:pt x="434" y="13254"/>
                  </a:cubicBezTo>
                  <a:cubicBezTo>
                    <a:pt x="859" y="12993"/>
                    <a:pt x="1225" y="12657"/>
                    <a:pt x="1607" y="12331"/>
                  </a:cubicBezTo>
                  <a:cubicBezTo>
                    <a:pt x="2330" y="11706"/>
                    <a:pt x="3152" y="11149"/>
                    <a:pt x="3909" y="10567"/>
                  </a:cubicBezTo>
                  <a:cubicBezTo>
                    <a:pt x="5328" y="9471"/>
                    <a:pt x="6796" y="8440"/>
                    <a:pt x="8258" y="7403"/>
                  </a:cubicBezTo>
                  <a:cubicBezTo>
                    <a:pt x="9721" y="6362"/>
                    <a:pt x="11149" y="5270"/>
                    <a:pt x="12605" y="4220"/>
                  </a:cubicBezTo>
                  <a:cubicBezTo>
                    <a:pt x="12934" y="3986"/>
                    <a:pt x="13285" y="3758"/>
                    <a:pt x="13639" y="3534"/>
                  </a:cubicBezTo>
                  <a:lnTo>
                    <a:pt x="13639" y="3534"/>
                  </a:lnTo>
                  <a:cubicBezTo>
                    <a:pt x="9225" y="6990"/>
                    <a:pt x="4642" y="10216"/>
                    <a:pt x="462" y="13962"/>
                  </a:cubicBezTo>
                  <a:cubicBezTo>
                    <a:pt x="342" y="14070"/>
                    <a:pt x="218" y="14172"/>
                    <a:pt x="101" y="14279"/>
                  </a:cubicBezTo>
                  <a:cubicBezTo>
                    <a:pt x="52" y="14324"/>
                    <a:pt x="97" y="14392"/>
                    <a:pt x="151" y="14392"/>
                  </a:cubicBezTo>
                  <a:cubicBezTo>
                    <a:pt x="161" y="14392"/>
                    <a:pt x="171" y="14389"/>
                    <a:pt x="181" y="14384"/>
                  </a:cubicBezTo>
                  <a:cubicBezTo>
                    <a:pt x="280" y="14335"/>
                    <a:pt x="375" y="14279"/>
                    <a:pt x="474" y="14224"/>
                  </a:cubicBezTo>
                  <a:cubicBezTo>
                    <a:pt x="1714" y="13531"/>
                    <a:pt x="2816" y="12506"/>
                    <a:pt x="3980" y="11700"/>
                  </a:cubicBezTo>
                  <a:cubicBezTo>
                    <a:pt x="5350" y="10755"/>
                    <a:pt x="6719" y="9816"/>
                    <a:pt x="8061" y="8831"/>
                  </a:cubicBezTo>
                  <a:cubicBezTo>
                    <a:pt x="9416" y="7837"/>
                    <a:pt x="10758" y="6824"/>
                    <a:pt x="12115" y="5833"/>
                  </a:cubicBezTo>
                  <a:cubicBezTo>
                    <a:pt x="12823" y="5316"/>
                    <a:pt x="13537" y="4808"/>
                    <a:pt x="14245" y="4291"/>
                  </a:cubicBezTo>
                  <a:cubicBezTo>
                    <a:pt x="14387" y="4189"/>
                    <a:pt x="14529" y="4082"/>
                    <a:pt x="14670" y="3977"/>
                  </a:cubicBezTo>
                  <a:lnTo>
                    <a:pt x="14670" y="3977"/>
                  </a:lnTo>
                  <a:cubicBezTo>
                    <a:pt x="12368" y="6009"/>
                    <a:pt x="10022" y="7991"/>
                    <a:pt x="7581" y="9859"/>
                  </a:cubicBezTo>
                  <a:cubicBezTo>
                    <a:pt x="6369" y="10786"/>
                    <a:pt x="5162" y="11722"/>
                    <a:pt x="3965" y="12663"/>
                  </a:cubicBezTo>
                  <a:cubicBezTo>
                    <a:pt x="2832" y="13550"/>
                    <a:pt x="1530" y="14267"/>
                    <a:pt x="526" y="15304"/>
                  </a:cubicBezTo>
                  <a:cubicBezTo>
                    <a:pt x="400" y="15437"/>
                    <a:pt x="277" y="15569"/>
                    <a:pt x="160" y="15711"/>
                  </a:cubicBezTo>
                  <a:cubicBezTo>
                    <a:pt x="119" y="15757"/>
                    <a:pt x="157" y="15824"/>
                    <a:pt x="210" y="15824"/>
                  </a:cubicBezTo>
                  <a:cubicBezTo>
                    <a:pt x="220" y="15824"/>
                    <a:pt x="232" y="15822"/>
                    <a:pt x="243" y="15815"/>
                  </a:cubicBezTo>
                  <a:cubicBezTo>
                    <a:pt x="348" y="15760"/>
                    <a:pt x="449" y="15698"/>
                    <a:pt x="545" y="15634"/>
                  </a:cubicBezTo>
                  <a:cubicBezTo>
                    <a:pt x="893" y="15403"/>
                    <a:pt x="1194" y="15126"/>
                    <a:pt x="1505" y="14837"/>
                  </a:cubicBezTo>
                  <a:cubicBezTo>
                    <a:pt x="2182" y="14209"/>
                    <a:pt x="2955" y="13676"/>
                    <a:pt x="3703" y="13137"/>
                  </a:cubicBezTo>
                  <a:cubicBezTo>
                    <a:pt x="5082" y="12140"/>
                    <a:pt x="6492" y="11189"/>
                    <a:pt x="7898" y="10232"/>
                  </a:cubicBezTo>
                  <a:cubicBezTo>
                    <a:pt x="10458" y="8482"/>
                    <a:pt x="13374" y="6569"/>
                    <a:pt x="15473" y="4461"/>
                  </a:cubicBezTo>
                  <a:lnTo>
                    <a:pt x="15473" y="4461"/>
                  </a:lnTo>
                  <a:cubicBezTo>
                    <a:pt x="13182" y="6763"/>
                    <a:pt x="10475" y="8609"/>
                    <a:pt x="7905" y="10576"/>
                  </a:cubicBezTo>
                  <a:cubicBezTo>
                    <a:pt x="6596" y="11577"/>
                    <a:pt x="5310" y="12605"/>
                    <a:pt x="3977" y="13575"/>
                  </a:cubicBezTo>
                  <a:cubicBezTo>
                    <a:pt x="2835" y="14403"/>
                    <a:pt x="1576" y="15215"/>
                    <a:pt x="582" y="16237"/>
                  </a:cubicBezTo>
                  <a:cubicBezTo>
                    <a:pt x="502" y="16320"/>
                    <a:pt x="418" y="16400"/>
                    <a:pt x="342" y="16486"/>
                  </a:cubicBezTo>
                  <a:cubicBezTo>
                    <a:pt x="303" y="16530"/>
                    <a:pt x="331" y="16604"/>
                    <a:pt x="385" y="16604"/>
                  </a:cubicBezTo>
                  <a:cubicBezTo>
                    <a:pt x="392" y="16604"/>
                    <a:pt x="399" y="16603"/>
                    <a:pt x="406" y="16600"/>
                  </a:cubicBezTo>
                  <a:cubicBezTo>
                    <a:pt x="474" y="16576"/>
                    <a:pt x="535" y="16548"/>
                    <a:pt x="600" y="16517"/>
                  </a:cubicBezTo>
                  <a:cubicBezTo>
                    <a:pt x="1046" y="16326"/>
                    <a:pt x="1407" y="15985"/>
                    <a:pt x="1807" y="15695"/>
                  </a:cubicBezTo>
                  <a:cubicBezTo>
                    <a:pt x="2407" y="15264"/>
                    <a:pt x="2992" y="14821"/>
                    <a:pt x="3592" y="14393"/>
                  </a:cubicBezTo>
                  <a:cubicBezTo>
                    <a:pt x="4882" y="13473"/>
                    <a:pt x="6196" y="12590"/>
                    <a:pt x="7514" y="11712"/>
                  </a:cubicBezTo>
                  <a:cubicBezTo>
                    <a:pt x="9625" y="10306"/>
                    <a:pt x="11626" y="8760"/>
                    <a:pt x="13654" y="7249"/>
                  </a:cubicBezTo>
                  <a:lnTo>
                    <a:pt x="13654" y="7249"/>
                  </a:lnTo>
                  <a:cubicBezTo>
                    <a:pt x="13196" y="7661"/>
                    <a:pt x="12743" y="8080"/>
                    <a:pt x="12272" y="8480"/>
                  </a:cubicBezTo>
                  <a:cubicBezTo>
                    <a:pt x="10863" y="9678"/>
                    <a:pt x="9219" y="10635"/>
                    <a:pt x="7683" y="11660"/>
                  </a:cubicBezTo>
                  <a:cubicBezTo>
                    <a:pt x="5171" y="13338"/>
                    <a:pt x="2690" y="15154"/>
                    <a:pt x="659" y="17404"/>
                  </a:cubicBezTo>
                  <a:cubicBezTo>
                    <a:pt x="572" y="17496"/>
                    <a:pt x="483" y="17585"/>
                    <a:pt x="403" y="17681"/>
                  </a:cubicBezTo>
                  <a:cubicBezTo>
                    <a:pt x="362" y="17727"/>
                    <a:pt x="398" y="17798"/>
                    <a:pt x="450" y="17798"/>
                  </a:cubicBezTo>
                  <a:cubicBezTo>
                    <a:pt x="460" y="17798"/>
                    <a:pt x="472" y="17795"/>
                    <a:pt x="483" y="17789"/>
                  </a:cubicBezTo>
                  <a:cubicBezTo>
                    <a:pt x="551" y="17745"/>
                    <a:pt x="612" y="17702"/>
                    <a:pt x="677" y="17659"/>
                  </a:cubicBezTo>
                  <a:cubicBezTo>
                    <a:pt x="1788" y="16924"/>
                    <a:pt x="2755" y="15895"/>
                    <a:pt x="3820" y="15095"/>
                  </a:cubicBezTo>
                  <a:cubicBezTo>
                    <a:pt x="5223" y="14049"/>
                    <a:pt x="6618" y="13017"/>
                    <a:pt x="8095" y="12076"/>
                  </a:cubicBezTo>
                  <a:cubicBezTo>
                    <a:pt x="8388" y="11888"/>
                    <a:pt x="8680" y="11703"/>
                    <a:pt x="8973" y="11515"/>
                  </a:cubicBezTo>
                  <a:lnTo>
                    <a:pt x="8973" y="11515"/>
                  </a:lnTo>
                  <a:lnTo>
                    <a:pt x="8028" y="12159"/>
                  </a:lnTo>
                  <a:cubicBezTo>
                    <a:pt x="5430" y="13929"/>
                    <a:pt x="2804" y="15815"/>
                    <a:pt x="714" y="18186"/>
                  </a:cubicBezTo>
                  <a:cubicBezTo>
                    <a:pt x="649" y="18256"/>
                    <a:pt x="585" y="18324"/>
                    <a:pt x="523" y="18398"/>
                  </a:cubicBezTo>
                  <a:cubicBezTo>
                    <a:pt x="488" y="18439"/>
                    <a:pt x="510" y="18513"/>
                    <a:pt x="564" y="18513"/>
                  </a:cubicBezTo>
                  <a:cubicBezTo>
                    <a:pt x="572" y="18513"/>
                    <a:pt x="579" y="18512"/>
                    <a:pt x="588" y="18509"/>
                  </a:cubicBezTo>
                  <a:cubicBezTo>
                    <a:pt x="640" y="18490"/>
                    <a:pt x="686" y="18466"/>
                    <a:pt x="732" y="18444"/>
                  </a:cubicBezTo>
                  <a:cubicBezTo>
                    <a:pt x="1099" y="18287"/>
                    <a:pt x="1379" y="18047"/>
                    <a:pt x="1674" y="17767"/>
                  </a:cubicBezTo>
                  <a:cubicBezTo>
                    <a:pt x="2290" y="17185"/>
                    <a:pt x="2949" y="16653"/>
                    <a:pt x="3598" y="16108"/>
                  </a:cubicBezTo>
                  <a:cubicBezTo>
                    <a:pt x="5054" y="14889"/>
                    <a:pt x="6627" y="13799"/>
                    <a:pt x="8197" y="12728"/>
                  </a:cubicBezTo>
                  <a:cubicBezTo>
                    <a:pt x="9068" y="12134"/>
                    <a:pt x="9958" y="11561"/>
                    <a:pt x="10823" y="10955"/>
                  </a:cubicBezTo>
                  <a:lnTo>
                    <a:pt x="10823" y="10955"/>
                  </a:lnTo>
                  <a:cubicBezTo>
                    <a:pt x="9705" y="11755"/>
                    <a:pt x="8563" y="12516"/>
                    <a:pt x="7430" y="13294"/>
                  </a:cubicBezTo>
                  <a:cubicBezTo>
                    <a:pt x="6116" y="14193"/>
                    <a:pt x="4953" y="15212"/>
                    <a:pt x="3786" y="16289"/>
                  </a:cubicBezTo>
                  <a:cubicBezTo>
                    <a:pt x="2739" y="17253"/>
                    <a:pt x="1671" y="18019"/>
                    <a:pt x="785" y="19118"/>
                  </a:cubicBezTo>
                  <a:cubicBezTo>
                    <a:pt x="732" y="19180"/>
                    <a:pt x="680" y="19241"/>
                    <a:pt x="631" y="19306"/>
                  </a:cubicBezTo>
                  <a:cubicBezTo>
                    <a:pt x="597" y="19349"/>
                    <a:pt x="643" y="19405"/>
                    <a:pt x="686" y="19408"/>
                  </a:cubicBezTo>
                  <a:cubicBezTo>
                    <a:pt x="726" y="19408"/>
                    <a:pt x="766" y="19401"/>
                    <a:pt x="806" y="19392"/>
                  </a:cubicBezTo>
                  <a:cubicBezTo>
                    <a:pt x="1065" y="19358"/>
                    <a:pt x="1216" y="19195"/>
                    <a:pt x="1422" y="18986"/>
                  </a:cubicBezTo>
                  <a:cubicBezTo>
                    <a:pt x="1921" y="18478"/>
                    <a:pt x="2481" y="18019"/>
                    <a:pt x="3004" y="17539"/>
                  </a:cubicBezTo>
                  <a:cubicBezTo>
                    <a:pt x="4306" y="16351"/>
                    <a:pt x="5685" y="15246"/>
                    <a:pt x="7132" y="14233"/>
                  </a:cubicBezTo>
                  <a:cubicBezTo>
                    <a:pt x="8434" y="13313"/>
                    <a:pt x="9782" y="12463"/>
                    <a:pt x="11081" y="11540"/>
                  </a:cubicBezTo>
                  <a:lnTo>
                    <a:pt x="11081" y="11540"/>
                  </a:lnTo>
                  <a:cubicBezTo>
                    <a:pt x="10016" y="12377"/>
                    <a:pt x="8942" y="13205"/>
                    <a:pt x="7858" y="14024"/>
                  </a:cubicBezTo>
                  <a:cubicBezTo>
                    <a:pt x="5460" y="15843"/>
                    <a:pt x="2801" y="17672"/>
                    <a:pt x="862" y="20005"/>
                  </a:cubicBezTo>
                  <a:cubicBezTo>
                    <a:pt x="809" y="20066"/>
                    <a:pt x="751" y="20125"/>
                    <a:pt x="702" y="20189"/>
                  </a:cubicBezTo>
                  <a:cubicBezTo>
                    <a:pt x="666" y="20233"/>
                    <a:pt x="689" y="20304"/>
                    <a:pt x="744" y="20304"/>
                  </a:cubicBezTo>
                  <a:cubicBezTo>
                    <a:pt x="751" y="20304"/>
                    <a:pt x="758" y="20303"/>
                    <a:pt x="766" y="20300"/>
                  </a:cubicBezTo>
                  <a:cubicBezTo>
                    <a:pt x="809" y="20288"/>
                    <a:pt x="843" y="20269"/>
                    <a:pt x="883" y="20254"/>
                  </a:cubicBezTo>
                  <a:cubicBezTo>
                    <a:pt x="1268" y="20103"/>
                    <a:pt x="1545" y="19848"/>
                    <a:pt x="1868" y="19568"/>
                  </a:cubicBezTo>
                  <a:cubicBezTo>
                    <a:pt x="2539" y="18992"/>
                    <a:pt x="3183" y="18380"/>
                    <a:pt x="3851" y="17798"/>
                  </a:cubicBezTo>
                  <a:cubicBezTo>
                    <a:pt x="5199" y="16625"/>
                    <a:pt x="6587" y="15505"/>
                    <a:pt x="8021" y="14436"/>
                  </a:cubicBezTo>
                  <a:cubicBezTo>
                    <a:pt x="9336" y="13458"/>
                    <a:pt x="10706" y="12553"/>
                    <a:pt x="12011" y="11558"/>
                  </a:cubicBezTo>
                  <a:cubicBezTo>
                    <a:pt x="12596" y="11112"/>
                    <a:pt x="13165" y="10641"/>
                    <a:pt x="13731" y="10170"/>
                  </a:cubicBezTo>
                  <a:cubicBezTo>
                    <a:pt x="14273" y="9721"/>
                    <a:pt x="14676" y="9139"/>
                    <a:pt x="15237" y="8717"/>
                  </a:cubicBezTo>
                  <a:lnTo>
                    <a:pt x="15237" y="8717"/>
                  </a:lnTo>
                  <a:cubicBezTo>
                    <a:pt x="14781" y="9065"/>
                    <a:pt x="14381" y="9604"/>
                    <a:pt x="13965" y="10010"/>
                  </a:cubicBezTo>
                  <a:cubicBezTo>
                    <a:pt x="13380" y="10580"/>
                    <a:pt x="12759" y="11109"/>
                    <a:pt x="12131" y="11626"/>
                  </a:cubicBezTo>
                  <a:cubicBezTo>
                    <a:pt x="10869" y="12670"/>
                    <a:pt x="9545" y="13639"/>
                    <a:pt x="8271" y="14664"/>
                  </a:cubicBezTo>
                  <a:cubicBezTo>
                    <a:pt x="5710" y="16717"/>
                    <a:pt x="3223" y="18983"/>
                    <a:pt x="982" y="21390"/>
                  </a:cubicBezTo>
                  <a:cubicBezTo>
                    <a:pt x="929" y="21448"/>
                    <a:pt x="874" y="21504"/>
                    <a:pt x="819" y="21562"/>
                  </a:cubicBezTo>
                  <a:cubicBezTo>
                    <a:pt x="775" y="21608"/>
                    <a:pt x="815" y="21676"/>
                    <a:pt x="868" y="21676"/>
                  </a:cubicBezTo>
                  <a:cubicBezTo>
                    <a:pt x="879" y="21676"/>
                    <a:pt x="890" y="21673"/>
                    <a:pt x="902" y="21667"/>
                  </a:cubicBezTo>
                  <a:cubicBezTo>
                    <a:pt x="939" y="21652"/>
                    <a:pt x="969" y="21630"/>
                    <a:pt x="1003" y="21612"/>
                  </a:cubicBezTo>
                  <a:cubicBezTo>
                    <a:pt x="1431" y="21390"/>
                    <a:pt x="1761" y="21073"/>
                    <a:pt x="2102" y="20728"/>
                  </a:cubicBezTo>
                  <a:cubicBezTo>
                    <a:pt x="2662" y="20165"/>
                    <a:pt x="3284" y="19660"/>
                    <a:pt x="3884" y="19143"/>
                  </a:cubicBezTo>
                  <a:cubicBezTo>
                    <a:pt x="5199" y="18007"/>
                    <a:pt x="6501" y="16859"/>
                    <a:pt x="7886" y="15806"/>
                  </a:cubicBezTo>
                  <a:cubicBezTo>
                    <a:pt x="9197" y="14809"/>
                    <a:pt x="10549" y="13873"/>
                    <a:pt x="11863" y="12882"/>
                  </a:cubicBezTo>
                  <a:cubicBezTo>
                    <a:pt x="12479" y="12420"/>
                    <a:pt x="13079" y="11943"/>
                    <a:pt x="13676" y="11460"/>
                  </a:cubicBezTo>
                  <a:lnTo>
                    <a:pt x="13676" y="11460"/>
                  </a:lnTo>
                  <a:cubicBezTo>
                    <a:pt x="12925" y="12171"/>
                    <a:pt x="12165" y="12864"/>
                    <a:pt x="11337" y="13522"/>
                  </a:cubicBezTo>
                  <a:cubicBezTo>
                    <a:pt x="10022" y="14566"/>
                    <a:pt x="8745" y="15646"/>
                    <a:pt x="7464" y="16727"/>
                  </a:cubicBezTo>
                  <a:cubicBezTo>
                    <a:pt x="6202" y="17789"/>
                    <a:pt x="4974" y="18884"/>
                    <a:pt x="3789" y="20029"/>
                  </a:cubicBezTo>
                  <a:cubicBezTo>
                    <a:pt x="2933" y="20860"/>
                    <a:pt x="1810" y="21535"/>
                    <a:pt x="1093" y="22501"/>
                  </a:cubicBezTo>
                  <a:cubicBezTo>
                    <a:pt x="1013" y="22609"/>
                    <a:pt x="939" y="22717"/>
                    <a:pt x="868" y="22831"/>
                  </a:cubicBezTo>
                  <a:cubicBezTo>
                    <a:pt x="838" y="22881"/>
                    <a:pt x="881" y="22927"/>
                    <a:pt x="929" y="22927"/>
                  </a:cubicBezTo>
                  <a:cubicBezTo>
                    <a:pt x="945" y="22927"/>
                    <a:pt x="961" y="22922"/>
                    <a:pt x="976" y="22911"/>
                  </a:cubicBezTo>
                  <a:cubicBezTo>
                    <a:pt x="1025" y="22874"/>
                    <a:pt x="1071" y="22831"/>
                    <a:pt x="1120" y="22790"/>
                  </a:cubicBezTo>
                  <a:cubicBezTo>
                    <a:pt x="1139" y="22775"/>
                    <a:pt x="1157" y="22760"/>
                    <a:pt x="1176" y="22744"/>
                  </a:cubicBezTo>
                  <a:lnTo>
                    <a:pt x="1176" y="22744"/>
                  </a:lnTo>
                  <a:cubicBezTo>
                    <a:pt x="1157" y="22769"/>
                    <a:pt x="1142" y="22800"/>
                    <a:pt x="1126" y="22824"/>
                  </a:cubicBezTo>
                  <a:cubicBezTo>
                    <a:pt x="1056" y="22923"/>
                    <a:pt x="988" y="23024"/>
                    <a:pt x="929" y="23129"/>
                  </a:cubicBezTo>
                  <a:cubicBezTo>
                    <a:pt x="902" y="23176"/>
                    <a:pt x="938" y="23230"/>
                    <a:pt x="988" y="23230"/>
                  </a:cubicBezTo>
                  <a:cubicBezTo>
                    <a:pt x="994" y="23230"/>
                    <a:pt x="1000" y="23229"/>
                    <a:pt x="1006" y="23228"/>
                  </a:cubicBezTo>
                  <a:cubicBezTo>
                    <a:pt x="1059" y="23215"/>
                    <a:pt x="1111" y="23203"/>
                    <a:pt x="1160" y="23188"/>
                  </a:cubicBezTo>
                  <a:lnTo>
                    <a:pt x="1179" y="23184"/>
                  </a:lnTo>
                  <a:cubicBezTo>
                    <a:pt x="1490" y="23095"/>
                    <a:pt x="1742" y="22914"/>
                    <a:pt x="2004" y="22707"/>
                  </a:cubicBezTo>
                  <a:cubicBezTo>
                    <a:pt x="2545" y="22276"/>
                    <a:pt x="3056" y="21839"/>
                    <a:pt x="3635" y="21451"/>
                  </a:cubicBezTo>
                  <a:cubicBezTo>
                    <a:pt x="3663" y="21433"/>
                    <a:pt x="3691" y="21411"/>
                    <a:pt x="3718" y="21393"/>
                  </a:cubicBezTo>
                  <a:lnTo>
                    <a:pt x="3718" y="21393"/>
                  </a:lnTo>
                  <a:cubicBezTo>
                    <a:pt x="2961" y="22024"/>
                    <a:pt x="2222" y="22680"/>
                    <a:pt x="1520" y="23378"/>
                  </a:cubicBezTo>
                  <a:cubicBezTo>
                    <a:pt x="1428" y="23471"/>
                    <a:pt x="1330" y="23560"/>
                    <a:pt x="1237" y="23652"/>
                  </a:cubicBezTo>
                  <a:cubicBezTo>
                    <a:pt x="1194" y="23698"/>
                    <a:pt x="1233" y="23766"/>
                    <a:pt x="1287" y="23766"/>
                  </a:cubicBezTo>
                  <a:cubicBezTo>
                    <a:pt x="1298" y="23766"/>
                    <a:pt x="1309" y="23763"/>
                    <a:pt x="1320" y="23757"/>
                  </a:cubicBezTo>
                  <a:cubicBezTo>
                    <a:pt x="1471" y="23680"/>
                    <a:pt x="1613" y="23594"/>
                    <a:pt x="1761" y="23511"/>
                  </a:cubicBezTo>
                  <a:cubicBezTo>
                    <a:pt x="2779" y="22932"/>
                    <a:pt x="3700" y="22209"/>
                    <a:pt x="4620" y="21482"/>
                  </a:cubicBezTo>
                  <a:cubicBezTo>
                    <a:pt x="5873" y="20482"/>
                    <a:pt x="7153" y="19512"/>
                    <a:pt x="8415" y="18512"/>
                  </a:cubicBezTo>
                  <a:cubicBezTo>
                    <a:pt x="9619" y="17555"/>
                    <a:pt x="10743" y="16539"/>
                    <a:pt x="11891" y="15517"/>
                  </a:cubicBezTo>
                  <a:cubicBezTo>
                    <a:pt x="12823" y="14686"/>
                    <a:pt x="13935" y="14104"/>
                    <a:pt x="14883" y="13307"/>
                  </a:cubicBezTo>
                  <a:cubicBezTo>
                    <a:pt x="15000" y="13208"/>
                    <a:pt x="15113" y="13110"/>
                    <a:pt x="15224" y="13005"/>
                  </a:cubicBezTo>
                  <a:cubicBezTo>
                    <a:pt x="15272" y="12959"/>
                    <a:pt x="15225" y="12891"/>
                    <a:pt x="15172" y="12891"/>
                  </a:cubicBezTo>
                  <a:cubicBezTo>
                    <a:pt x="15158" y="12891"/>
                    <a:pt x="15142" y="12897"/>
                    <a:pt x="15129" y="12910"/>
                  </a:cubicBezTo>
                  <a:cubicBezTo>
                    <a:pt x="15052" y="12980"/>
                    <a:pt x="14975" y="13048"/>
                    <a:pt x="14895" y="13119"/>
                  </a:cubicBezTo>
                  <a:cubicBezTo>
                    <a:pt x="14002" y="13895"/>
                    <a:pt x="12943" y="14458"/>
                    <a:pt x="12032" y="15215"/>
                  </a:cubicBezTo>
                  <a:cubicBezTo>
                    <a:pt x="10866" y="16191"/>
                    <a:pt x="9788" y="17253"/>
                    <a:pt x="8594" y="18198"/>
                  </a:cubicBezTo>
                  <a:cubicBezTo>
                    <a:pt x="7320" y="19211"/>
                    <a:pt x="6030" y="20199"/>
                    <a:pt x="4749" y="21202"/>
                  </a:cubicBezTo>
                  <a:cubicBezTo>
                    <a:pt x="4109" y="21704"/>
                    <a:pt x="3475" y="22212"/>
                    <a:pt x="2816" y="22689"/>
                  </a:cubicBezTo>
                  <a:cubicBezTo>
                    <a:pt x="2564" y="22871"/>
                    <a:pt x="2302" y="23037"/>
                    <a:pt x="2038" y="23203"/>
                  </a:cubicBezTo>
                  <a:cubicBezTo>
                    <a:pt x="1948" y="23258"/>
                    <a:pt x="1785" y="23385"/>
                    <a:pt x="1674" y="23465"/>
                  </a:cubicBezTo>
                  <a:cubicBezTo>
                    <a:pt x="1617" y="23504"/>
                    <a:pt x="1572" y="23532"/>
                    <a:pt x="1560" y="23532"/>
                  </a:cubicBezTo>
                  <a:cubicBezTo>
                    <a:pt x="1547" y="23532"/>
                    <a:pt x="1564" y="23505"/>
                    <a:pt x="1628" y="23437"/>
                  </a:cubicBezTo>
                  <a:cubicBezTo>
                    <a:pt x="1662" y="23400"/>
                    <a:pt x="1711" y="23351"/>
                    <a:pt x="1779" y="23283"/>
                  </a:cubicBezTo>
                  <a:cubicBezTo>
                    <a:pt x="3924" y="21147"/>
                    <a:pt x="6455" y="19423"/>
                    <a:pt x="8825" y="17552"/>
                  </a:cubicBezTo>
                  <a:cubicBezTo>
                    <a:pt x="10028" y="16603"/>
                    <a:pt x="11210" y="15631"/>
                    <a:pt x="12405" y="14670"/>
                  </a:cubicBezTo>
                  <a:cubicBezTo>
                    <a:pt x="13325" y="13929"/>
                    <a:pt x="14227" y="13174"/>
                    <a:pt x="14950" y="12239"/>
                  </a:cubicBezTo>
                  <a:cubicBezTo>
                    <a:pt x="15003" y="12168"/>
                    <a:pt x="15061" y="12106"/>
                    <a:pt x="15113" y="12035"/>
                  </a:cubicBezTo>
                  <a:cubicBezTo>
                    <a:pt x="15144" y="11993"/>
                    <a:pt x="15098" y="11933"/>
                    <a:pt x="15051" y="11933"/>
                  </a:cubicBezTo>
                  <a:cubicBezTo>
                    <a:pt x="15041" y="11933"/>
                    <a:pt x="15031" y="11936"/>
                    <a:pt x="15021" y="11943"/>
                  </a:cubicBezTo>
                  <a:lnTo>
                    <a:pt x="14966" y="11983"/>
                  </a:lnTo>
                  <a:cubicBezTo>
                    <a:pt x="12389" y="13839"/>
                    <a:pt x="9995" y="15942"/>
                    <a:pt x="7621" y="18050"/>
                  </a:cubicBezTo>
                  <a:cubicBezTo>
                    <a:pt x="6322" y="19204"/>
                    <a:pt x="5002" y="20359"/>
                    <a:pt x="3558" y="21331"/>
                  </a:cubicBezTo>
                  <a:cubicBezTo>
                    <a:pt x="3106" y="21633"/>
                    <a:pt x="2656" y="21926"/>
                    <a:pt x="2253" y="22292"/>
                  </a:cubicBezTo>
                  <a:cubicBezTo>
                    <a:pt x="1918" y="22599"/>
                    <a:pt x="1580" y="22897"/>
                    <a:pt x="1144" y="23064"/>
                  </a:cubicBezTo>
                  <a:lnTo>
                    <a:pt x="1144" y="23064"/>
                  </a:lnTo>
                  <a:cubicBezTo>
                    <a:pt x="1222" y="23031"/>
                    <a:pt x="1568" y="22490"/>
                    <a:pt x="1764" y="22252"/>
                  </a:cubicBezTo>
                  <a:cubicBezTo>
                    <a:pt x="2472" y="21670"/>
                    <a:pt x="3170" y="21082"/>
                    <a:pt x="3866" y="20485"/>
                  </a:cubicBezTo>
                  <a:cubicBezTo>
                    <a:pt x="4399" y="20076"/>
                    <a:pt x="4928" y="19669"/>
                    <a:pt x="5430" y="19241"/>
                  </a:cubicBezTo>
                  <a:cubicBezTo>
                    <a:pt x="6716" y="18146"/>
                    <a:pt x="8061" y="17114"/>
                    <a:pt x="9397" y="16074"/>
                  </a:cubicBezTo>
                  <a:cubicBezTo>
                    <a:pt x="10706" y="15058"/>
                    <a:pt x="11980" y="13993"/>
                    <a:pt x="13294" y="12980"/>
                  </a:cubicBezTo>
                  <a:cubicBezTo>
                    <a:pt x="13956" y="12473"/>
                    <a:pt x="14683" y="11909"/>
                    <a:pt x="15024" y="11127"/>
                  </a:cubicBezTo>
                  <a:cubicBezTo>
                    <a:pt x="15061" y="11047"/>
                    <a:pt x="15092" y="10967"/>
                    <a:pt x="15120" y="10887"/>
                  </a:cubicBezTo>
                  <a:cubicBezTo>
                    <a:pt x="15131" y="10844"/>
                    <a:pt x="15100" y="10804"/>
                    <a:pt x="15060" y="10804"/>
                  </a:cubicBezTo>
                  <a:cubicBezTo>
                    <a:pt x="15057" y="10804"/>
                    <a:pt x="15055" y="10804"/>
                    <a:pt x="15052" y="10804"/>
                  </a:cubicBezTo>
                  <a:cubicBezTo>
                    <a:pt x="15033" y="10804"/>
                    <a:pt x="15018" y="10810"/>
                    <a:pt x="15009" y="10820"/>
                  </a:cubicBezTo>
                  <a:cubicBezTo>
                    <a:pt x="13984" y="11842"/>
                    <a:pt x="12805" y="12543"/>
                    <a:pt x="11675" y="13427"/>
                  </a:cubicBezTo>
                  <a:cubicBezTo>
                    <a:pt x="10410" y="14418"/>
                    <a:pt x="9243" y="15535"/>
                    <a:pt x="8049" y="16610"/>
                  </a:cubicBezTo>
                  <a:cubicBezTo>
                    <a:pt x="6818" y="17712"/>
                    <a:pt x="5574" y="18798"/>
                    <a:pt x="4334" y="19894"/>
                  </a:cubicBezTo>
                  <a:cubicBezTo>
                    <a:pt x="3780" y="20383"/>
                    <a:pt x="3195" y="20842"/>
                    <a:pt x="2610" y="21304"/>
                  </a:cubicBezTo>
                  <a:cubicBezTo>
                    <a:pt x="2136" y="21676"/>
                    <a:pt x="1379" y="22212"/>
                    <a:pt x="1111" y="22667"/>
                  </a:cubicBezTo>
                  <a:cubicBezTo>
                    <a:pt x="1456" y="22079"/>
                    <a:pt x="2096" y="21658"/>
                    <a:pt x="2622" y="21248"/>
                  </a:cubicBezTo>
                  <a:cubicBezTo>
                    <a:pt x="3241" y="20765"/>
                    <a:pt x="3783" y="20211"/>
                    <a:pt x="4349" y="19666"/>
                  </a:cubicBezTo>
                  <a:cubicBezTo>
                    <a:pt x="5541" y="18530"/>
                    <a:pt x="6787" y="17456"/>
                    <a:pt x="8046" y="16400"/>
                  </a:cubicBezTo>
                  <a:cubicBezTo>
                    <a:pt x="9339" y="15314"/>
                    <a:pt x="10635" y="14239"/>
                    <a:pt x="11955" y="13190"/>
                  </a:cubicBezTo>
                  <a:cubicBezTo>
                    <a:pt x="13085" y="12297"/>
                    <a:pt x="14055" y="11272"/>
                    <a:pt x="15095" y="10296"/>
                  </a:cubicBezTo>
                  <a:cubicBezTo>
                    <a:pt x="15258" y="10146"/>
                    <a:pt x="15415" y="9992"/>
                    <a:pt x="15581" y="9841"/>
                  </a:cubicBezTo>
                  <a:cubicBezTo>
                    <a:pt x="15632" y="9798"/>
                    <a:pt x="15585" y="9730"/>
                    <a:pt x="15531" y="9730"/>
                  </a:cubicBezTo>
                  <a:cubicBezTo>
                    <a:pt x="15516" y="9730"/>
                    <a:pt x="15500" y="9736"/>
                    <a:pt x="15486" y="9748"/>
                  </a:cubicBezTo>
                  <a:cubicBezTo>
                    <a:pt x="15403" y="9822"/>
                    <a:pt x="15314" y="9893"/>
                    <a:pt x="15230" y="9967"/>
                  </a:cubicBezTo>
                  <a:cubicBezTo>
                    <a:pt x="15222" y="9964"/>
                    <a:pt x="15214" y="9963"/>
                    <a:pt x="15206" y="9963"/>
                  </a:cubicBezTo>
                  <a:cubicBezTo>
                    <a:pt x="15177" y="9963"/>
                    <a:pt x="15148" y="9979"/>
                    <a:pt x="15120" y="10010"/>
                  </a:cubicBezTo>
                  <a:cubicBezTo>
                    <a:pt x="15089" y="10044"/>
                    <a:pt x="15064" y="10081"/>
                    <a:pt x="15046" y="10121"/>
                  </a:cubicBezTo>
                  <a:cubicBezTo>
                    <a:pt x="12639" y="12168"/>
                    <a:pt x="10065" y="13972"/>
                    <a:pt x="7554" y="15883"/>
                  </a:cubicBezTo>
                  <a:cubicBezTo>
                    <a:pt x="6332" y="16810"/>
                    <a:pt x="5190" y="17832"/>
                    <a:pt x="4029" y="18832"/>
                  </a:cubicBezTo>
                  <a:cubicBezTo>
                    <a:pt x="3472" y="19312"/>
                    <a:pt x="2924" y="19805"/>
                    <a:pt x="2364" y="20279"/>
                  </a:cubicBezTo>
                  <a:cubicBezTo>
                    <a:pt x="2102" y="20500"/>
                    <a:pt x="1871" y="20762"/>
                    <a:pt x="1625" y="21002"/>
                  </a:cubicBezTo>
                  <a:cubicBezTo>
                    <a:pt x="1471" y="21152"/>
                    <a:pt x="1138" y="21459"/>
                    <a:pt x="1109" y="21459"/>
                  </a:cubicBezTo>
                  <a:cubicBezTo>
                    <a:pt x="1095" y="21459"/>
                    <a:pt x="1156" y="21383"/>
                    <a:pt x="1351" y="21174"/>
                  </a:cubicBezTo>
                  <a:cubicBezTo>
                    <a:pt x="3577" y="18807"/>
                    <a:pt x="6064" y="16597"/>
                    <a:pt x="8597" y="14563"/>
                  </a:cubicBezTo>
                  <a:cubicBezTo>
                    <a:pt x="10872" y="12737"/>
                    <a:pt x="13264" y="11057"/>
                    <a:pt x="15215" y="8868"/>
                  </a:cubicBezTo>
                  <a:cubicBezTo>
                    <a:pt x="15317" y="8754"/>
                    <a:pt x="15424" y="8646"/>
                    <a:pt x="15523" y="8530"/>
                  </a:cubicBezTo>
                  <a:cubicBezTo>
                    <a:pt x="15567" y="8483"/>
                    <a:pt x="15529" y="8413"/>
                    <a:pt x="15475" y="8413"/>
                  </a:cubicBezTo>
                  <a:cubicBezTo>
                    <a:pt x="15465" y="8413"/>
                    <a:pt x="15454" y="8416"/>
                    <a:pt x="15443" y="8422"/>
                  </a:cubicBezTo>
                  <a:cubicBezTo>
                    <a:pt x="15372" y="8462"/>
                    <a:pt x="15307" y="8505"/>
                    <a:pt x="15243" y="8548"/>
                  </a:cubicBezTo>
                  <a:cubicBezTo>
                    <a:pt x="14901" y="8776"/>
                    <a:pt x="14627" y="9056"/>
                    <a:pt x="14344" y="9376"/>
                  </a:cubicBezTo>
                  <a:cubicBezTo>
                    <a:pt x="13913" y="9865"/>
                    <a:pt x="13402" y="10259"/>
                    <a:pt x="12897" y="10675"/>
                  </a:cubicBezTo>
                  <a:cubicBezTo>
                    <a:pt x="11567" y="11762"/>
                    <a:pt x="10145" y="12719"/>
                    <a:pt x="8754" y="13722"/>
                  </a:cubicBezTo>
                  <a:cubicBezTo>
                    <a:pt x="6230" y="15548"/>
                    <a:pt x="3937" y="17601"/>
                    <a:pt x="1579" y="19629"/>
                  </a:cubicBezTo>
                  <a:cubicBezTo>
                    <a:pt x="1480" y="19715"/>
                    <a:pt x="1055" y="20062"/>
                    <a:pt x="1001" y="20062"/>
                  </a:cubicBezTo>
                  <a:cubicBezTo>
                    <a:pt x="978" y="20062"/>
                    <a:pt x="1023" y="19999"/>
                    <a:pt x="1191" y="19823"/>
                  </a:cubicBezTo>
                  <a:cubicBezTo>
                    <a:pt x="1484" y="19518"/>
                    <a:pt x="1788" y="19223"/>
                    <a:pt x="2084" y="18924"/>
                  </a:cubicBezTo>
                  <a:cubicBezTo>
                    <a:pt x="2622" y="18386"/>
                    <a:pt x="3183" y="17902"/>
                    <a:pt x="3771" y="17419"/>
                  </a:cubicBezTo>
                  <a:cubicBezTo>
                    <a:pt x="5134" y="16296"/>
                    <a:pt x="6516" y="15203"/>
                    <a:pt x="7920" y="14138"/>
                  </a:cubicBezTo>
                  <a:cubicBezTo>
                    <a:pt x="10425" y="12236"/>
                    <a:pt x="12919" y="10312"/>
                    <a:pt x="15270" y="8219"/>
                  </a:cubicBezTo>
                  <a:cubicBezTo>
                    <a:pt x="15335" y="8163"/>
                    <a:pt x="15400" y="8108"/>
                    <a:pt x="15461" y="8052"/>
                  </a:cubicBezTo>
                  <a:cubicBezTo>
                    <a:pt x="15516" y="8003"/>
                    <a:pt x="15467" y="7938"/>
                    <a:pt x="15411" y="7938"/>
                  </a:cubicBezTo>
                  <a:cubicBezTo>
                    <a:pt x="15401" y="7938"/>
                    <a:pt x="15391" y="7940"/>
                    <a:pt x="15381" y="7945"/>
                  </a:cubicBezTo>
                  <a:cubicBezTo>
                    <a:pt x="15351" y="7963"/>
                    <a:pt x="15320" y="7982"/>
                    <a:pt x="15289" y="8000"/>
                  </a:cubicBezTo>
                  <a:cubicBezTo>
                    <a:pt x="15055" y="8123"/>
                    <a:pt x="14833" y="8262"/>
                    <a:pt x="14621" y="8416"/>
                  </a:cubicBezTo>
                  <a:cubicBezTo>
                    <a:pt x="14867" y="8209"/>
                    <a:pt x="15098" y="7982"/>
                    <a:pt x="15310" y="7738"/>
                  </a:cubicBezTo>
                  <a:cubicBezTo>
                    <a:pt x="15458" y="7569"/>
                    <a:pt x="15591" y="7391"/>
                    <a:pt x="15711" y="7203"/>
                  </a:cubicBezTo>
                  <a:cubicBezTo>
                    <a:pt x="15738" y="7155"/>
                    <a:pt x="15700" y="7103"/>
                    <a:pt x="15651" y="7103"/>
                  </a:cubicBezTo>
                  <a:cubicBezTo>
                    <a:pt x="15640" y="7103"/>
                    <a:pt x="15629" y="7105"/>
                    <a:pt x="15618" y="7110"/>
                  </a:cubicBezTo>
                  <a:cubicBezTo>
                    <a:pt x="15529" y="7172"/>
                    <a:pt x="15440" y="7237"/>
                    <a:pt x="15347" y="7298"/>
                  </a:cubicBezTo>
                  <a:cubicBezTo>
                    <a:pt x="13254" y="8736"/>
                    <a:pt x="11349" y="10429"/>
                    <a:pt x="9240" y="11854"/>
                  </a:cubicBezTo>
                  <a:cubicBezTo>
                    <a:pt x="6996" y="13371"/>
                    <a:pt x="4786" y="14910"/>
                    <a:pt x="2721" y="16665"/>
                  </a:cubicBezTo>
                  <a:cubicBezTo>
                    <a:pt x="2263" y="17053"/>
                    <a:pt x="1814" y="17443"/>
                    <a:pt x="1377" y="17858"/>
                  </a:cubicBezTo>
                  <a:lnTo>
                    <a:pt x="1377" y="17858"/>
                  </a:lnTo>
                  <a:cubicBezTo>
                    <a:pt x="1377" y="17858"/>
                    <a:pt x="1377" y="17858"/>
                    <a:pt x="1377" y="17858"/>
                  </a:cubicBezTo>
                  <a:lnTo>
                    <a:pt x="1377" y="17858"/>
                  </a:lnTo>
                  <a:cubicBezTo>
                    <a:pt x="1375" y="17858"/>
                    <a:pt x="895" y="18277"/>
                    <a:pt x="834" y="18277"/>
                  </a:cubicBezTo>
                  <a:cubicBezTo>
                    <a:pt x="810" y="18277"/>
                    <a:pt x="853" y="18209"/>
                    <a:pt x="1025" y="18016"/>
                  </a:cubicBezTo>
                  <a:cubicBezTo>
                    <a:pt x="1234" y="17779"/>
                    <a:pt x="1453" y="17555"/>
                    <a:pt x="1674" y="17330"/>
                  </a:cubicBezTo>
                  <a:cubicBezTo>
                    <a:pt x="2690" y="16293"/>
                    <a:pt x="3835" y="15381"/>
                    <a:pt x="4993" y="14507"/>
                  </a:cubicBezTo>
                  <a:cubicBezTo>
                    <a:pt x="7150" y="12873"/>
                    <a:pt x="9444" y="11432"/>
                    <a:pt x="11617" y="9822"/>
                  </a:cubicBezTo>
                  <a:cubicBezTo>
                    <a:pt x="11952" y="9573"/>
                    <a:pt x="12291" y="9321"/>
                    <a:pt x="12626" y="9068"/>
                  </a:cubicBezTo>
                  <a:cubicBezTo>
                    <a:pt x="13550" y="8440"/>
                    <a:pt x="14569" y="7815"/>
                    <a:pt x="15372" y="7030"/>
                  </a:cubicBezTo>
                  <a:cubicBezTo>
                    <a:pt x="15507" y="6898"/>
                    <a:pt x="15640" y="6760"/>
                    <a:pt x="15763" y="6618"/>
                  </a:cubicBezTo>
                  <a:cubicBezTo>
                    <a:pt x="15804" y="6572"/>
                    <a:pt x="15766" y="6504"/>
                    <a:pt x="15713" y="6504"/>
                  </a:cubicBezTo>
                  <a:cubicBezTo>
                    <a:pt x="15702" y="6504"/>
                    <a:pt x="15691" y="6507"/>
                    <a:pt x="15680" y="6513"/>
                  </a:cubicBezTo>
                  <a:cubicBezTo>
                    <a:pt x="15584" y="6556"/>
                    <a:pt x="15492" y="6606"/>
                    <a:pt x="15406" y="6664"/>
                  </a:cubicBezTo>
                  <a:cubicBezTo>
                    <a:pt x="15083" y="6870"/>
                    <a:pt x="14824" y="7157"/>
                    <a:pt x="14532" y="7418"/>
                  </a:cubicBezTo>
                  <a:cubicBezTo>
                    <a:pt x="13922" y="7969"/>
                    <a:pt x="13208" y="8400"/>
                    <a:pt x="12565" y="8911"/>
                  </a:cubicBezTo>
                  <a:cubicBezTo>
                    <a:pt x="12306" y="9114"/>
                    <a:pt x="12045" y="9311"/>
                    <a:pt x="11783" y="9508"/>
                  </a:cubicBezTo>
                  <a:cubicBezTo>
                    <a:pt x="10176" y="10595"/>
                    <a:pt x="8523" y="11614"/>
                    <a:pt x="6901" y="12679"/>
                  </a:cubicBezTo>
                  <a:cubicBezTo>
                    <a:pt x="4833" y="14046"/>
                    <a:pt x="2869" y="15563"/>
                    <a:pt x="1028" y="17219"/>
                  </a:cubicBezTo>
                  <a:cubicBezTo>
                    <a:pt x="788" y="17435"/>
                    <a:pt x="689" y="17518"/>
                    <a:pt x="678" y="17518"/>
                  </a:cubicBezTo>
                  <a:cubicBezTo>
                    <a:pt x="647" y="17518"/>
                    <a:pt x="1397" y="16785"/>
                    <a:pt x="1542" y="16637"/>
                  </a:cubicBezTo>
                  <a:cubicBezTo>
                    <a:pt x="1970" y="16200"/>
                    <a:pt x="2429" y="15794"/>
                    <a:pt x="2887" y="15391"/>
                  </a:cubicBezTo>
                  <a:cubicBezTo>
                    <a:pt x="3992" y="14430"/>
                    <a:pt x="5183" y="13556"/>
                    <a:pt x="6381" y="12707"/>
                  </a:cubicBezTo>
                  <a:cubicBezTo>
                    <a:pt x="7997" y="11558"/>
                    <a:pt x="9690" y="10515"/>
                    <a:pt x="11306" y="9367"/>
                  </a:cubicBezTo>
                  <a:cubicBezTo>
                    <a:pt x="11998" y="8868"/>
                    <a:pt x="12660" y="8329"/>
                    <a:pt x="13288" y="7754"/>
                  </a:cubicBezTo>
                  <a:cubicBezTo>
                    <a:pt x="13670" y="7406"/>
                    <a:pt x="14048" y="7055"/>
                    <a:pt x="14439" y="6713"/>
                  </a:cubicBezTo>
                  <a:cubicBezTo>
                    <a:pt x="14593" y="6581"/>
                    <a:pt x="14750" y="6449"/>
                    <a:pt x="14910" y="6322"/>
                  </a:cubicBezTo>
                  <a:lnTo>
                    <a:pt x="14926" y="6307"/>
                  </a:lnTo>
                  <a:cubicBezTo>
                    <a:pt x="15110" y="6175"/>
                    <a:pt x="15292" y="6039"/>
                    <a:pt x="15477" y="5904"/>
                  </a:cubicBezTo>
                  <a:cubicBezTo>
                    <a:pt x="15526" y="5867"/>
                    <a:pt x="15578" y="5827"/>
                    <a:pt x="15631" y="5793"/>
                  </a:cubicBezTo>
                  <a:cubicBezTo>
                    <a:pt x="15686" y="5752"/>
                    <a:pt x="15652" y="5666"/>
                    <a:pt x="15599" y="5666"/>
                  </a:cubicBezTo>
                  <a:cubicBezTo>
                    <a:pt x="15588" y="5666"/>
                    <a:pt x="15575" y="5670"/>
                    <a:pt x="15563" y="5679"/>
                  </a:cubicBezTo>
                  <a:cubicBezTo>
                    <a:pt x="15538" y="5695"/>
                    <a:pt x="15517" y="5713"/>
                    <a:pt x="15495" y="5728"/>
                  </a:cubicBezTo>
                  <a:cubicBezTo>
                    <a:pt x="15400" y="5796"/>
                    <a:pt x="15314" y="5867"/>
                    <a:pt x="15224" y="5935"/>
                  </a:cubicBezTo>
                  <a:cubicBezTo>
                    <a:pt x="15150" y="5978"/>
                    <a:pt x="15077" y="6024"/>
                    <a:pt x="15009" y="6076"/>
                  </a:cubicBezTo>
                  <a:cubicBezTo>
                    <a:pt x="13227" y="7366"/>
                    <a:pt x="11540" y="8794"/>
                    <a:pt x="9733" y="10050"/>
                  </a:cubicBezTo>
                  <a:cubicBezTo>
                    <a:pt x="7945" y="11291"/>
                    <a:pt x="6104" y="12457"/>
                    <a:pt x="4325" y="13716"/>
                  </a:cubicBezTo>
                  <a:cubicBezTo>
                    <a:pt x="3540" y="14267"/>
                    <a:pt x="2758" y="14824"/>
                    <a:pt x="1985" y="15397"/>
                  </a:cubicBezTo>
                  <a:cubicBezTo>
                    <a:pt x="1597" y="15683"/>
                    <a:pt x="1213" y="15976"/>
                    <a:pt x="828" y="16268"/>
                  </a:cubicBezTo>
                  <a:cubicBezTo>
                    <a:pt x="712" y="16337"/>
                    <a:pt x="644" y="16371"/>
                    <a:pt x="624" y="16371"/>
                  </a:cubicBezTo>
                  <a:cubicBezTo>
                    <a:pt x="596" y="16371"/>
                    <a:pt x="664" y="16303"/>
                    <a:pt x="828" y="16166"/>
                  </a:cubicBezTo>
                  <a:cubicBezTo>
                    <a:pt x="1108" y="15886"/>
                    <a:pt x="1437" y="15643"/>
                    <a:pt x="1751" y="15406"/>
                  </a:cubicBezTo>
                  <a:cubicBezTo>
                    <a:pt x="3312" y="14209"/>
                    <a:pt x="4928" y="13082"/>
                    <a:pt x="6476" y="11869"/>
                  </a:cubicBezTo>
                  <a:cubicBezTo>
                    <a:pt x="9545" y="9465"/>
                    <a:pt x="12830" y="7252"/>
                    <a:pt x="15609" y="4500"/>
                  </a:cubicBezTo>
                  <a:cubicBezTo>
                    <a:pt x="15680" y="4429"/>
                    <a:pt x="15754" y="4362"/>
                    <a:pt x="15825" y="4291"/>
                  </a:cubicBezTo>
                  <a:cubicBezTo>
                    <a:pt x="15868" y="4245"/>
                    <a:pt x="15828" y="4177"/>
                    <a:pt x="15775" y="4177"/>
                  </a:cubicBezTo>
                  <a:cubicBezTo>
                    <a:pt x="15764" y="4177"/>
                    <a:pt x="15753" y="4180"/>
                    <a:pt x="15741" y="4186"/>
                  </a:cubicBezTo>
                  <a:cubicBezTo>
                    <a:pt x="15704" y="4208"/>
                    <a:pt x="15668" y="4232"/>
                    <a:pt x="15631" y="4257"/>
                  </a:cubicBezTo>
                  <a:cubicBezTo>
                    <a:pt x="14393" y="4987"/>
                    <a:pt x="13371" y="6132"/>
                    <a:pt x="12220" y="6987"/>
                  </a:cubicBezTo>
                  <a:cubicBezTo>
                    <a:pt x="10872" y="7991"/>
                    <a:pt x="9502" y="8970"/>
                    <a:pt x="8114" y="9918"/>
                  </a:cubicBezTo>
                  <a:cubicBezTo>
                    <a:pt x="6926" y="10730"/>
                    <a:pt x="5741" y="11543"/>
                    <a:pt x="4562" y="12368"/>
                  </a:cubicBezTo>
                  <a:cubicBezTo>
                    <a:pt x="5771" y="11429"/>
                    <a:pt x="6981" y="10493"/>
                    <a:pt x="8191" y="9558"/>
                  </a:cubicBezTo>
                  <a:cubicBezTo>
                    <a:pt x="10792" y="7554"/>
                    <a:pt x="13282" y="5402"/>
                    <a:pt x="15732" y="3214"/>
                  </a:cubicBezTo>
                  <a:cubicBezTo>
                    <a:pt x="15843" y="3118"/>
                    <a:pt x="15954" y="3020"/>
                    <a:pt x="16062" y="2921"/>
                  </a:cubicBezTo>
                  <a:cubicBezTo>
                    <a:pt x="16115" y="2875"/>
                    <a:pt x="16066" y="2811"/>
                    <a:pt x="16012" y="2811"/>
                  </a:cubicBezTo>
                  <a:cubicBezTo>
                    <a:pt x="15997" y="2811"/>
                    <a:pt x="15983" y="2815"/>
                    <a:pt x="15969" y="2826"/>
                  </a:cubicBezTo>
                  <a:cubicBezTo>
                    <a:pt x="15901" y="2878"/>
                    <a:pt x="15825" y="2933"/>
                    <a:pt x="15757" y="2989"/>
                  </a:cubicBezTo>
                  <a:cubicBezTo>
                    <a:pt x="11401" y="6369"/>
                    <a:pt x="6812" y="9431"/>
                    <a:pt x="2367" y="12685"/>
                  </a:cubicBezTo>
                  <a:cubicBezTo>
                    <a:pt x="1865" y="13051"/>
                    <a:pt x="1376" y="13436"/>
                    <a:pt x="880" y="13808"/>
                  </a:cubicBezTo>
                  <a:cubicBezTo>
                    <a:pt x="877" y="13812"/>
                    <a:pt x="588" y="14046"/>
                    <a:pt x="468" y="14138"/>
                  </a:cubicBezTo>
                  <a:cubicBezTo>
                    <a:pt x="437" y="14160"/>
                    <a:pt x="417" y="14176"/>
                    <a:pt x="416" y="14176"/>
                  </a:cubicBezTo>
                  <a:cubicBezTo>
                    <a:pt x="415" y="14176"/>
                    <a:pt x="418" y="14172"/>
                    <a:pt x="428" y="14162"/>
                  </a:cubicBezTo>
                  <a:cubicBezTo>
                    <a:pt x="440" y="14150"/>
                    <a:pt x="455" y="14141"/>
                    <a:pt x="468" y="14129"/>
                  </a:cubicBezTo>
                  <a:cubicBezTo>
                    <a:pt x="699" y="13922"/>
                    <a:pt x="936" y="13722"/>
                    <a:pt x="1170" y="13522"/>
                  </a:cubicBezTo>
                  <a:cubicBezTo>
                    <a:pt x="2188" y="12660"/>
                    <a:pt x="3186" y="11835"/>
                    <a:pt x="4155" y="10921"/>
                  </a:cubicBezTo>
                  <a:cubicBezTo>
                    <a:pt x="5066" y="10062"/>
                    <a:pt x="6196" y="9339"/>
                    <a:pt x="7187" y="8566"/>
                  </a:cubicBezTo>
                  <a:cubicBezTo>
                    <a:pt x="8409" y="7612"/>
                    <a:pt x="9656" y="6689"/>
                    <a:pt x="10900" y="5759"/>
                  </a:cubicBezTo>
                  <a:cubicBezTo>
                    <a:pt x="11885" y="5027"/>
                    <a:pt x="12866" y="4291"/>
                    <a:pt x="13839" y="3540"/>
                  </a:cubicBezTo>
                  <a:cubicBezTo>
                    <a:pt x="14156" y="3294"/>
                    <a:pt x="14470" y="3044"/>
                    <a:pt x="14784" y="2795"/>
                  </a:cubicBezTo>
                  <a:cubicBezTo>
                    <a:pt x="15126" y="2567"/>
                    <a:pt x="15452" y="2321"/>
                    <a:pt x="15766" y="2056"/>
                  </a:cubicBezTo>
                  <a:cubicBezTo>
                    <a:pt x="15800" y="2041"/>
                    <a:pt x="15834" y="2022"/>
                    <a:pt x="15861" y="1995"/>
                  </a:cubicBezTo>
                  <a:cubicBezTo>
                    <a:pt x="15883" y="1976"/>
                    <a:pt x="15901" y="1952"/>
                    <a:pt x="15911" y="1924"/>
                  </a:cubicBezTo>
                  <a:cubicBezTo>
                    <a:pt x="16003" y="1841"/>
                    <a:pt x="16095" y="1758"/>
                    <a:pt x="16182" y="1668"/>
                  </a:cubicBezTo>
                  <a:cubicBezTo>
                    <a:pt x="16230" y="1620"/>
                    <a:pt x="16185" y="1557"/>
                    <a:pt x="16131" y="1557"/>
                  </a:cubicBezTo>
                  <a:cubicBezTo>
                    <a:pt x="16117" y="1557"/>
                    <a:pt x="16101" y="1562"/>
                    <a:pt x="16086" y="1573"/>
                  </a:cubicBezTo>
                  <a:cubicBezTo>
                    <a:pt x="16022" y="1628"/>
                    <a:pt x="15954" y="1681"/>
                    <a:pt x="15889" y="1736"/>
                  </a:cubicBezTo>
                  <a:cubicBezTo>
                    <a:pt x="15634" y="1942"/>
                    <a:pt x="15378" y="2145"/>
                    <a:pt x="15123" y="2352"/>
                  </a:cubicBezTo>
                  <a:cubicBezTo>
                    <a:pt x="15018" y="2416"/>
                    <a:pt x="14916" y="2481"/>
                    <a:pt x="14815" y="2543"/>
                  </a:cubicBezTo>
                  <a:cubicBezTo>
                    <a:pt x="12522" y="3992"/>
                    <a:pt x="10401" y="5713"/>
                    <a:pt x="8188" y="7286"/>
                  </a:cubicBezTo>
                  <a:cubicBezTo>
                    <a:pt x="6005" y="8837"/>
                    <a:pt x="3786" y="10383"/>
                    <a:pt x="1711" y="12072"/>
                  </a:cubicBezTo>
                  <a:cubicBezTo>
                    <a:pt x="1283" y="12420"/>
                    <a:pt x="883" y="12799"/>
                    <a:pt x="425" y="13107"/>
                  </a:cubicBezTo>
                  <a:cubicBezTo>
                    <a:pt x="375" y="13141"/>
                    <a:pt x="326" y="13177"/>
                    <a:pt x="274" y="13208"/>
                  </a:cubicBezTo>
                  <a:cubicBezTo>
                    <a:pt x="326" y="13177"/>
                    <a:pt x="375" y="13137"/>
                    <a:pt x="425" y="13101"/>
                  </a:cubicBezTo>
                  <a:cubicBezTo>
                    <a:pt x="776" y="12848"/>
                    <a:pt x="1111" y="12494"/>
                    <a:pt x="1447" y="12226"/>
                  </a:cubicBezTo>
                  <a:cubicBezTo>
                    <a:pt x="2487" y="11392"/>
                    <a:pt x="3386" y="10373"/>
                    <a:pt x="4423" y="9530"/>
                  </a:cubicBezTo>
                  <a:cubicBezTo>
                    <a:pt x="6442" y="7892"/>
                    <a:pt x="8514" y="6341"/>
                    <a:pt x="10619" y="4820"/>
                  </a:cubicBezTo>
                  <a:cubicBezTo>
                    <a:pt x="12469" y="3481"/>
                    <a:pt x="14439" y="2007"/>
                    <a:pt x="15997" y="317"/>
                  </a:cubicBezTo>
                  <a:cubicBezTo>
                    <a:pt x="16058" y="249"/>
                    <a:pt x="16123" y="185"/>
                    <a:pt x="16185" y="117"/>
                  </a:cubicBezTo>
                  <a:cubicBezTo>
                    <a:pt x="16229" y="65"/>
                    <a:pt x="16186" y="1"/>
                    <a:pt x="16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3959275" y="6829725"/>
              <a:ext cx="326325" cy="285275"/>
            </a:xfrm>
            <a:custGeom>
              <a:avLst/>
              <a:gdLst/>
              <a:ahLst/>
              <a:cxnLst/>
              <a:rect l="l" t="t" r="r" b="b"/>
              <a:pathLst>
                <a:path w="13053" h="11411" extrusionOk="0">
                  <a:moveTo>
                    <a:pt x="11843" y="6713"/>
                  </a:moveTo>
                  <a:cubicBezTo>
                    <a:pt x="11838" y="6716"/>
                    <a:pt x="11835" y="6719"/>
                    <a:pt x="11831" y="6721"/>
                  </a:cubicBezTo>
                  <a:lnTo>
                    <a:pt x="11831" y="6721"/>
                  </a:lnTo>
                  <a:cubicBezTo>
                    <a:pt x="11835" y="6718"/>
                    <a:pt x="11839" y="6716"/>
                    <a:pt x="11843" y="6713"/>
                  </a:cubicBezTo>
                  <a:close/>
                  <a:moveTo>
                    <a:pt x="12301" y="6411"/>
                  </a:moveTo>
                  <a:cubicBezTo>
                    <a:pt x="12130" y="6527"/>
                    <a:pt x="11820" y="6732"/>
                    <a:pt x="11816" y="6732"/>
                  </a:cubicBezTo>
                  <a:cubicBezTo>
                    <a:pt x="11815" y="6732"/>
                    <a:pt x="11820" y="6729"/>
                    <a:pt x="11831" y="6721"/>
                  </a:cubicBezTo>
                  <a:lnTo>
                    <a:pt x="11831" y="6721"/>
                  </a:lnTo>
                  <a:cubicBezTo>
                    <a:pt x="11801" y="6742"/>
                    <a:pt x="11768" y="6758"/>
                    <a:pt x="11735" y="6778"/>
                  </a:cubicBezTo>
                  <a:cubicBezTo>
                    <a:pt x="11926" y="6657"/>
                    <a:pt x="12114" y="6537"/>
                    <a:pt x="12301" y="6411"/>
                  </a:cubicBezTo>
                  <a:close/>
                  <a:moveTo>
                    <a:pt x="12800" y="218"/>
                  </a:moveTo>
                  <a:lnTo>
                    <a:pt x="12800" y="390"/>
                  </a:lnTo>
                  <a:cubicBezTo>
                    <a:pt x="12621" y="634"/>
                    <a:pt x="12403" y="846"/>
                    <a:pt x="12157" y="1015"/>
                  </a:cubicBezTo>
                  <a:cubicBezTo>
                    <a:pt x="11446" y="1560"/>
                    <a:pt x="10722" y="2093"/>
                    <a:pt x="10011" y="2634"/>
                  </a:cubicBezTo>
                  <a:cubicBezTo>
                    <a:pt x="8349" y="3915"/>
                    <a:pt x="6616" y="5078"/>
                    <a:pt x="4871" y="6242"/>
                  </a:cubicBezTo>
                  <a:cubicBezTo>
                    <a:pt x="3529" y="7135"/>
                    <a:pt x="2208" y="8329"/>
                    <a:pt x="743" y="9068"/>
                  </a:cubicBezTo>
                  <a:cubicBezTo>
                    <a:pt x="768" y="9049"/>
                    <a:pt x="789" y="9025"/>
                    <a:pt x="814" y="9003"/>
                  </a:cubicBezTo>
                  <a:cubicBezTo>
                    <a:pt x="1168" y="8686"/>
                    <a:pt x="1553" y="8403"/>
                    <a:pt x="1928" y="8110"/>
                  </a:cubicBezTo>
                  <a:cubicBezTo>
                    <a:pt x="3578" y="6830"/>
                    <a:pt x="5308" y="5632"/>
                    <a:pt x="7022" y="4438"/>
                  </a:cubicBezTo>
                  <a:cubicBezTo>
                    <a:pt x="8543" y="3379"/>
                    <a:pt x="10045" y="2299"/>
                    <a:pt x="11550" y="1218"/>
                  </a:cubicBezTo>
                  <a:cubicBezTo>
                    <a:pt x="11778" y="1055"/>
                    <a:pt x="11997" y="883"/>
                    <a:pt x="12206" y="698"/>
                  </a:cubicBezTo>
                  <a:cubicBezTo>
                    <a:pt x="12388" y="523"/>
                    <a:pt x="12588" y="360"/>
                    <a:pt x="12800" y="218"/>
                  </a:cubicBezTo>
                  <a:close/>
                  <a:moveTo>
                    <a:pt x="12973" y="1"/>
                  </a:moveTo>
                  <a:cubicBezTo>
                    <a:pt x="12963" y="1"/>
                    <a:pt x="12952" y="3"/>
                    <a:pt x="12942" y="9"/>
                  </a:cubicBezTo>
                  <a:cubicBezTo>
                    <a:pt x="12935" y="12"/>
                    <a:pt x="12932" y="18"/>
                    <a:pt x="12923" y="21"/>
                  </a:cubicBezTo>
                  <a:cubicBezTo>
                    <a:pt x="12461" y="227"/>
                    <a:pt x="12147" y="600"/>
                    <a:pt x="11750" y="904"/>
                  </a:cubicBezTo>
                  <a:cubicBezTo>
                    <a:pt x="11159" y="1357"/>
                    <a:pt x="10531" y="1766"/>
                    <a:pt x="9928" y="2200"/>
                  </a:cubicBezTo>
                  <a:cubicBezTo>
                    <a:pt x="8758" y="3041"/>
                    <a:pt x="7589" y="3875"/>
                    <a:pt x="6410" y="4700"/>
                  </a:cubicBezTo>
                  <a:cubicBezTo>
                    <a:pt x="4400" y="6110"/>
                    <a:pt x="2125" y="7479"/>
                    <a:pt x="377" y="9234"/>
                  </a:cubicBezTo>
                  <a:cubicBezTo>
                    <a:pt x="300" y="9268"/>
                    <a:pt x="223" y="9305"/>
                    <a:pt x="143" y="9339"/>
                  </a:cubicBezTo>
                  <a:cubicBezTo>
                    <a:pt x="121" y="9348"/>
                    <a:pt x="97" y="9360"/>
                    <a:pt x="72" y="9369"/>
                  </a:cubicBezTo>
                  <a:cubicBezTo>
                    <a:pt x="0" y="9397"/>
                    <a:pt x="22" y="9503"/>
                    <a:pt x="85" y="9503"/>
                  </a:cubicBezTo>
                  <a:cubicBezTo>
                    <a:pt x="93" y="9503"/>
                    <a:pt x="100" y="9502"/>
                    <a:pt x="109" y="9499"/>
                  </a:cubicBezTo>
                  <a:lnTo>
                    <a:pt x="112" y="9499"/>
                  </a:lnTo>
                  <a:cubicBezTo>
                    <a:pt x="109" y="9502"/>
                    <a:pt x="106" y="9505"/>
                    <a:pt x="103" y="9505"/>
                  </a:cubicBezTo>
                  <a:cubicBezTo>
                    <a:pt x="60" y="9548"/>
                    <a:pt x="90" y="9622"/>
                    <a:pt x="152" y="9622"/>
                  </a:cubicBezTo>
                  <a:cubicBezTo>
                    <a:pt x="290" y="9612"/>
                    <a:pt x="426" y="9585"/>
                    <a:pt x="558" y="9539"/>
                  </a:cubicBezTo>
                  <a:cubicBezTo>
                    <a:pt x="1266" y="9317"/>
                    <a:pt x="2008" y="8680"/>
                    <a:pt x="2578" y="8341"/>
                  </a:cubicBezTo>
                  <a:cubicBezTo>
                    <a:pt x="3716" y="7667"/>
                    <a:pt x="4849" y="6987"/>
                    <a:pt x="5994" y="6325"/>
                  </a:cubicBezTo>
                  <a:cubicBezTo>
                    <a:pt x="7130" y="5663"/>
                    <a:pt x="8269" y="4992"/>
                    <a:pt x="9337" y="4223"/>
                  </a:cubicBezTo>
                  <a:cubicBezTo>
                    <a:pt x="10387" y="3469"/>
                    <a:pt x="11363" y="2622"/>
                    <a:pt x="12412" y="1865"/>
                  </a:cubicBezTo>
                  <a:cubicBezTo>
                    <a:pt x="12558" y="1760"/>
                    <a:pt x="12728" y="1604"/>
                    <a:pt x="12749" y="1604"/>
                  </a:cubicBezTo>
                  <a:cubicBezTo>
                    <a:pt x="12766" y="1604"/>
                    <a:pt x="12691" y="1701"/>
                    <a:pt x="12440" y="1997"/>
                  </a:cubicBezTo>
                  <a:cubicBezTo>
                    <a:pt x="12264" y="2200"/>
                    <a:pt x="12052" y="2376"/>
                    <a:pt x="11849" y="2548"/>
                  </a:cubicBezTo>
                  <a:cubicBezTo>
                    <a:pt x="11381" y="2948"/>
                    <a:pt x="10858" y="3308"/>
                    <a:pt x="10347" y="3650"/>
                  </a:cubicBezTo>
                  <a:cubicBezTo>
                    <a:pt x="9269" y="4373"/>
                    <a:pt x="8220" y="5128"/>
                    <a:pt x="7149" y="5851"/>
                  </a:cubicBezTo>
                  <a:cubicBezTo>
                    <a:pt x="6040" y="6599"/>
                    <a:pt x="4917" y="7319"/>
                    <a:pt x="3818" y="8080"/>
                  </a:cubicBezTo>
                  <a:cubicBezTo>
                    <a:pt x="2978" y="8664"/>
                    <a:pt x="1996" y="9120"/>
                    <a:pt x="1235" y="9806"/>
                  </a:cubicBezTo>
                  <a:cubicBezTo>
                    <a:pt x="1226" y="9813"/>
                    <a:pt x="1226" y="9822"/>
                    <a:pt x="1223" y="9828"/>
                  </a:cubicBezTo>
                  <a:cubicBezTo>
                    <a:pt x="1206" y="9875"/>
                    <a:pt x="1243" y="9919"/>
                    <a:pt x="1285" y="9919"/>
                  </a:cubicBezTo>
                  <a:cubicBezTo>
                    <a:pt x="1295" y="9919"/>
                    <a:pt x="1306" y="9916"/>
                    <a:pt x="1316" y="9911"/>
                  </a:cubicBezTo>
                  <a:lnTo>
                    <a:pt x="1359" y="9886"/>
                  </a:lnTo>
                  <a:cubicBezTo>
                    <a:pt x="3378" y="8701"/>
                    <a:pt x="5397" y="7516"/>
                    <a:pt x="7413" y="6331"/>
                  </a:cubicBezTo>
                  <a:cubicBezTo>
                    <a:pt x="8432" y="5734"/>
                    <a:pt x="9491" y="5171"/>
                    <a:pt x="10498" y="4534"/>
                  </a:cubicBezTo>
                  <a:lnTo>
                    <a:pt x="10498" y="4534"/>
                  </a:lnTo>
                  <a:cubicBezTo>
                    <a:pt x="9596" y="5235"/>
                    <a:pt x="8620" y="5842"/>
                    <a:pt x="7653" y="6451"/>
                  </a:cubicBezTo>
                  <a:cubicBezTo>
                    <a:pt x="5779" y="7630"/>
                    <a:pt x="4037" y="8997"/>
                    <a:pt x="2165" y="10179"/>
                  </a:cubicBezTo>
                  <a:cubicBezTo>
                    <a:pt x="2119" y="10210"/>
                    <a:pt x="2073" y="10243"/>
                    <a:pt x="2023" y="10271"/>
                  </a:cubicBezTo>
                  <a:cubicBezTo>
                    <a:pt x="1961" y="10310"/>
                    <a:pt x="1999" y="10399"/>
                    <a:pt x="2057" y="10399"/>
                  </a:cubicBezTo>
                  <a:cubicBezTo>
                    <a:pt x="2068" y="10399"/>
                    <a:pt x="2079" y="10396"/>
                    <a:pt x="2091" y="10388"/>
                  </a:cubicBezTo>
                  <a:lnTo>
                    <a:pt x="2347" y="10234"/>
                  </a:lnTo>
                  <a:cubicBezTo>
                    <a:pt x="4566" y="8892"/>
                    <a:pt x="6807" y="7572"/>
                    <a:pt x="9011" y="6211"/>
                  </a:cubicBezTo>
                  <a:cubicBezTo>
                    <a:pt x="9799" y="5725"/>
                    <a:pt x="10584" y="5229"/>
                    <a:pt x="11350" y="4709"/>
                  </a:cubicBezTo>
                  <a:lnTo>
                    <a:pt x="11350" y="4709"/>
                  </a:lnTo>
                  <a:cubicBezTo>
                    <a:pt x="10879" y="5048"/>
                    <a:pt x="10387" y="5365"/>
                    <a:pt x="9900" y="5679"/>
                  </a:cubicBezTo>
                  <a:cubicBezTo>
                    <a:pt x="7770" y="7051"/>
                    <a:pt x="5557" y="8526"/>
                    <a:pt x="3649" y="10188"/>
                  </a:cubicBezTo>
                  <a:cubicBezTo>
                    <a:pt x="3603" y="10231"/>
                    <a:pt x="3572" y="10259"/>
                    <a:pt x="3547" y="10287"/>
                  </a:cubicBezTo>
                  <a:cubicBezTo>
                    <a:pt x="3446" y="10354"/>
                    <a:pt x="3344" y="10422"/>
                    <a:pt x="3242" y="10493"/>
                  </a:cubicBezTo>
                  <a:cubicBezTo>
                    <a:pt x="3233" y="10499"/>
                    <a:pt x="3227" y="10505"/>
                    <a:pt x="3218" y="10508"/>
                  </a:cubicBezTo>
                  <a:cubicBezTo>
                    <a:pt x="3159" y="10549"/>
                    <a:pt x="3196" y="10637"/>
                    <a:pt x="3251" y="10637"/>
                  </a:cubicBezTo>
                  <a:cubicBezTo>
                    <a:pt x="3262" y="10637"/>
                    <a:pt x="3274" y="10633"/>
                    <a:pt x="3286" y="10625"/>
                  </a:cubicBezTo>
                  <a:cubicBezTo>
                    <a:pt x="3329" y="10597"/>
                    <a:pt x="3369" y="10564"/>
                    <a:pt x="3409" y="10536"/>
                  </a:cubicBezTo>
                  <a:cubicBezTo>
                    <a:pt x="3563" y="10425"/>
                    <a:pt x="3713" y="10314"/>
                    <a:pt x="3861" y="10200"/>
                  </a:cubicBezTo>
                  <a:cubicBezTo>
                    <a:pt x="3997" y="10123"/>
                    <a:pt x="4123" y="10050"/>
                    <a:pt x="4132" y="10043"/>
                  </a:cubicBezTo>
                  <a:cubicBezTo>
                    <a:pt x="4415" y="9853"/>
                    <a:pt x="4698" y="9665"/>
                    <a:pt x="4985" y="9477"/>
                  </a:cubicBezTo>
                  <a:cubicBezTo>
                    <a:pt x="5554" y="9098"/>
                    <a:pt x="6130" y="8732"/>
                    <a:pt x="6705" y="8369"/>
                  </a:cubicBezTo>
                  <a:cubicBezTo>
                    <a:pt x="7912" y="7606"/>
                    <a:pt x="9128" y="6858"/>
                    <a:pt x="10353" y="6128"/>
                  </a:cubicBezTo>
                  <a:cubicBezTo>
                    <a:pt x="10775" y="5876"/>
                    <a:pt x="11184" y="5611"/>
                    <a:pt x="11590" y="5334"/>
                  </a:cubicBezTo>
                  <a:lnTo>
                    <a:pt x="11590" y="5334"/>
                  </a:lnTo>
                  <a:cubicBezTo>
                    <a:pt x="10858" y="5885"/>
                    <a:pt x="10014" y="6368"/>
                    <a:pt x="9291" y="6842"/>
                  </a:cubicBezTo>
                  <a:cubicBezTo>
                    <a:pt x="8275" y="7504"/>
                    <a:pt x="7321" y="8233"/>
                    <a:pt x="6354" y="8966"/>
                  </a:cubicBezTo>
                  <a:cubicBezTo>
                    <a:pt x="5948" y="9274"/>
                    <a:pt x="5569" y="9616"/>
                    <a:pt x="5172" y="9936"/>
                  </a:cubicBezTo>
                  <a:lnTo>
                    <a:pt x="4951" y="10142"/>
                  </a:lnTo>
                  <a:cubicBezTo>
                    <a:pt x="4855" y="10200"/>
                    <a:pt x="4772" y="10284"/>
                    <a:pt x="4717" y="10382"/>
                  </a:cubicBezTo>
                  <a:cubicBezTo>
                    <a:pt x="4575" y="10484"/>
                    <a:pt x="4434" y="10588"/>
                    <a:pt x="4289" y="10690"/>
                  </a:cubicBezTo>
                  <a:cubicBezTo>
                    <a:pt x="4277" y="10699"/>
                    <a:pt x="4267" y="10714"/>
                    <a:pt x="4264" y="10730"/>
                  </a:cubicBezTo>
                  <a:cubicBezTo>
                    <a:pt x="4255" y="10771"/>
                    <a:pt x="4283" y="10818"/>
                    <a:pt x="4323" y="10818"/>
                  </a:cubicBezTo>
                  <a:cubicBezTo>
                    <a:pt x="4333" y="10818"/>
                    <a:pt x="4345" y="10815"/>
                    <a:pt x="4357" y="10807"/>
                  </a:cubicBezTo>
                  <a:cubicBezTo>
                    <a:pt x="4378" y="10791"/>
                    <a:pt x="4397" y="10776"/>
                    <a:pt x="4415" y="10764"/>
                  </a:cubicBezTo>
                  <a:cubicBezTo>
                    <a:pt x="4489" y="10711"/>
                    <a:pt x="4560" y="10656"/>
                    <a:pt x="4631" y="10601"/>
                  </a:cubicBezTo>
                  <a:lnTo>
                    <a:pt x="4631" y="10601"/>
                  </a:lnTo>
                  <a:cubicBezTo>
                    <a:pt x="4628" y="10607"/>
                    <a:pt x="4628" y="10613"/>
                    <a:pt x="4625" y="10616"/>
                  </a:cubicBezTo>
                  <a:cubicBezTo>
                    <a:pt x="4982" y="10364"/>
                    <a:pt x="5336" y="10108"/>
                    <a:pt x="5693" y="9853"/>
                  </a:cubicBezTo>
                  <a:cubicBezTo>
                    <a:pt x="6761" y="9083"/>
                    <a:pt x="7838" y="8326"/>
                    <a:pt x="8962" y="7636"/>
                  </a:cubicBezTo>
                  <a:cubicBezTo>
                    <a:pt x="9894" y="7064"/>
                    <a:pt x="10867" y="6565"/>
                    <a:pt x="11793" y="5983"/>
                  </a:cubicBezTo>
                  <a:lnTo>
                    <a:pt x="11793" y="5983"/>
                  </a:lnTo>
                  <a:cubicBezTo>
                    <a:pt x="11664" y="6082"/>
                    <a:pt x="11532" y="6177"/>
                    <a:pt x="11399" y="6273"/>
                  </a:cubicBezTo>
                  <a:cubicBezTo>
                    <a:pt x="10935" y="6605"/>
                    <a:pt x="10442" y="6898"/>
                    <a:pt x="9953" y="7190"/>
                  </a:cubicBezTo>
                  <a:cubicBezTo>
                    <a:pt x="8925" y="7806"/>
                    <a:pt x="7933" y="8415"/>
                    <a:pt x="7010" y="9182"/>
                  </a:cubicBezTo>
                  <a:cubicBezTo>
                    <a:pt x="6354" y="9723"/>
                    <a:pt x="5723" y="10296"/>
                    <a:pt x="5052" y="10819"/>
                  </a:cubicBezTo>
                  <a:cubicBezTo>
                    <a:pt x="5037" y="10831"/>
                    <a:pt x="5028" y="10853"/>
                    <a:pt x="5034" y="10871"/>
                  </a:cubicBezTo>
                  <a:cubicBezTo>
                    <a:pt x="5039" y="10904"/>
                    <a:pt x="5068" y="10937"/>
                    <a:pt x="5101" y="10937"/>
                  </a:cubicBezTo>
                  <a:cubicBezTo>
                    <a:pt x="5112" y="10937"/>
                    <a:pt x="5122" y="10934"/>
                    <a:pt x="5132" y="10927"/>
                  </a:cubicBezTo>
                  <a:cubicBezTo>
                    <a:pt x="5148" y="10915"/>
                    <a:pt x="5160" y="10905"/>
                    <a:pt x="5172" y="10896"/>
                  </a:cubicBezTo>
                  <a:cubicBezTo>
                    <a:pt x="5256" y="10834"/>
                    <a:pt x="5339" y="10779"/>
                    <a:pt x="5422" y="10718"/>
                  </a:cubicBezTo>
                  <a:cubicBezTo>
                    <a:pt x="5428" y="10719"/>
                    <a:pt x="5433" y="10720"/>
                    <a:pt x="5439" y="10720"/>
                  </a:cubicBezTo>
                  <a:cubicBezTo>
                    <a:pt x="5487" y="10720"/>
                    <a:pt x="5540" y="10676"/>
                    <a:pt x="5597" y="10591"/>
                  </a:cubicBezTo>
                  <a:cubicBezTo>
                    <a:pt x="6985" y="9594"/>
                    <a:pt x="8472" y="8744"/>
                    <a:pt x="9944" y="7873"/>
                  </a:cubicBezTo>
                  <a:lnTo>
                    <a:pt x="9944" y="7873"/>
                  </a:lnTo>
                  <a:cubicBezTo>
                    <a:pt x="9703" y="8049"/>
                    <a:pt x="9463" y="8224"/>
                    <a:pt x="9223" y="8394"/>
                  </a:cubicBezTo>
                  <a:cubicBezTo>
                    <a:pt x="8044" y="9215"/>
                    <a:pt x="6875" y="9985"/>
                    <a:pt x="5840" y="10988"/>
                  </a:cubicBezTo>
                  <a:lnTo>
                    <a:pt x="5828" y="10998"/>
                  </a:lnTo>
                  <a:cubicBezTo>
                    <a:pt x="5784" y="11044"/>
                    <a:pt x="5822" y="11114"/>
                    <a:pt x="5876" y="11114"/>
                  </a:cubicBezTo>
                  <a:cubicBezTo>
                    <a:pt x="5886" y="11114"/>
                    <a:pt x="5897" y="11111"/>
                    <a:pt x="5908" y="11105"/>
                  </a:cubicBezTo>
                  <a:cubicBezTo>
                    <a:pt x="5957" y="11078"/>
                    <a:pt x="6004" y="11044"/>
                    <a:pt x="6053" y="11016"/>
                  </a:cubicBezTo>
                  <a:cubicBezTo>
                    <a:pt x="6915" y="10524"/>
                    <a:pt x="7678" y="9865"/>
                    <a:pt x="8524" y="9345"/>
                  </a:cubicBezTo>
                  <a:cubicBezTo>
                    <a:pt x="9611" y="8677"/>
                    <a:pt x="10688" y="7975"/>
                    <a:pt x="11793" y="7344"/>
                  </a:cubicBezTo>
                  <a:cubicBezTo>
                    <a:pt x="11870" y="7301"/>
                    <a:pt x="11944" y="7255"/>
                    <a:pt x="12015" y="7202"/>
                  </a:cubicBezTo>
                  <a:lnTo>
                    <a:pt x="12015" y="7202"/>
                  </a:lnTo>
                  <a:cubicBezTo>
                    <a:pt x="11981" y="7233"/>
                    <a:pt x="11932" y="7273"/>
                    <a:pt x="11861" y="7338"/>
                  </a:cubicBezTo>
                  <a:cubicBezTo>
                    <a:pt x="11581" y="7599"/>
                    <a:pt x="11264" y="7824"/>
                    <a:pt x="10953" y="8049"/>
                  </a:cubicBezTo>
                  <a:cubicBezTo>
                    <a:pt x="10476" y="8390"/>
                    <a:pt x="9971" y="8695"/>
                    <a:pt x="9473" y="9012"/>
                  </a:cubicBezTo>
                  <a:cubicBezTo>
                    <a:pt x="8512" y="9625"/>
                    <a:pt x="7580" y="10302"/>
                    <a:pt x="6755" y="11090"/>
                  </a:cubicBezTo>
                  <a:cubicBezTo>
                    <a:pt x="6742" y="11099"/>
                    <a:pt x="6730" y="11108"/>
                    <a:pt x="6721" y="11121"/>
                  </a:cubicBezTo>
                  <a:cubicBezTo>
                    <a:pt x="6675" y="11164"/>
                    <a:pt x="6717" y="11236"/>
                    <a:pt x="6768" y="11236"/>
                  </a:cubicBezTo>
                  <a:cubicBezTo>
                    <a:pt x="6779" y="11236"/>
                    <a:pt x="6790" y="11233"/>
                    <a:pt x="6801" y="11225"/>
                  </a:cubicBezTo>
                  <a:cubicBezTo>
                    <a:pt x="6859" y="11185"/>
                    <a:pt x="6918" y="11148"/>
                    <a:pt x="6976" y="11108"/>
                  </a:cubicBezTo>
                  <a:cubicBezTo>
                    <a:pt x="7847" y="10505"/>
                    <a:pt x="8737" y="9939"/>
                    <a:pt x="9636" y="9385"/>
                  </a:cubicBezTo>
                  <a:cubicBezTo>
                    <a:pt x="10445" y="8883"/>
                    <a:pt x="11593" y="8381"/>
                    <a:pt x="12206" y="7689"/>
                  </a:cubicBezTo>
                  <a:lnTo>
                    <a:pt x="12206" y="7689"/>
                  </a:lnTo>
                  <a:cubicBezTo>
                    <a:pt x="10969" y="9089"/>
                    <a:pt x="9223" y="9930"/>
                    <a:pt x="7832" y="11164"/>
                  </a:cubicBezTo>
                  <a:cubicBezTo>
                    <a:pt x="7780" y="11210"/>
                    <a:pt x="7724" y="11250"/>
                    <a:pt x="7675" y="11299"/>
                  </a:cubicBezTo>
                  <a:cubicBezTo>
                    <a:pt x="7623" y="11346"/>
                    <a:pt x="7670" y="11411"/>
                    <a:pt x="7725" y="11411"/>
                  </a:cubicBezTo>
                  <a:cubicBezTo>
                    <a:pt x="7735" y="11411"/>
                    <a:pt x="7745" y="11409"/>
                    <a:pt x="7755" y="11404"/>
                  </a:cubicBezTo>
                  <a:cubicBezTo>
                    <a:pt x="7906" y="11336"/>
                    <a:pt x="8047" y="11259"/>
                    <a:pt x="8186" y="11179"/>
                  </a:cubicBezTo>
                  <a:cubicBezTo>
                    <a:pt x="8691" y="10887"/>
                    <a:pt x="9146" y="10521"/>
                    <a:pt x="9611" y="10163"/>
                  </a:cubicBezTo>
                  <a:cubicBezTo>
                    <a:pt x="10257" y="9668"/>
                    <a:pt x="10984" y="9323"/>
                    <a:pt x="11695" y="8932"/>
                  </a:cubicBezTo>
                  <a:lnTo>
                    <a:pt x="11843" y="8852"/>
                  </a:lnTo>
                  <a:lnTo>
                    <a:pt x="11843" y="8852"/>
                  </a:lnTo>
                  <a:cubicBezTo>
                    <a:pt x="11735" y="8917"/>
                    <a:pt x="11630" y="8988"/>
                    <a:pt x="11532" y="9065"/>
                  </a:cubicBezTo>
                  <a:cubicBezTo>
                    <a:pt x="11178" y="9369"/>
                    <a:pt x="10784" y="9637"/>
                    <a:pt x="10405" y="9911"/>
                  </a:cubicBezTo>
                  <a:cubicBezTo>
                    <a:pt x="9860" y="10302"/>
                    <a:pt x="9340" y="10702"/>
                    <a:pt x="8866" y="11179"/>
                  </a:cubicBezTo>
                  <a:cubicBezTo>
                    <a:pt x="8860" y="11185"/>
                    <a:pt x="8860" y="11192"/>
                    <a:pt x="8857" y="11198"/>
                  </a:cubicBezTo>
                  <a:cubicBezTo>
                    <a:pt x="8832" y="11241"/>
                    <a:pt x="8866" y="11293"/>
                    <a:pt x="8913" y="11293"/>
                  </a:cubicBezTo>
                  <a:cubicBezTo>
                    <a:pt x="8919" y="11293"/>
                    <a:pt x="8925" y="11292"/>
                    <a:pt x="8931" y="11290"/>
                  </a:cubicBezTo>
                  <a:cubicBezTo>
                    <a:pt x="9017" y="11265"/>
                    <a:pt x="9097" y="11235"/>
                    <a:pt x="9177" y="11204"/>
                  </a:cubicBezTo>
                  <a:cubicBezTo>
                    <a:pt x="9500" y="11072"/>
                    <a:pt x="9787" y="10887"/>
                    <a:pt x="10076" y="10678"/>
                  </a:cubicBezTo>
                  <a:cubicBezTo>
                    <a:pt x="10541" y="10339"/>
                    <a:pt x="11012" y="10037"/>
                    <a:pt x="11495" y="9736"/>
                  </a:cubicBezTo>
                  <a:lnTo>
                    <a:pt x="11495" y="9736"/>
                  </a:lnTo>
                  <a:cubicBezTo>
                    <a:pt x="11375" y="9828"/>
                    <a:pt x="11255" y="9920"/>
                    <a:pt x="11141" y="10010"/>
                  </a:cubicBezTo>
                  <a:cubicBezTo>
                    <a:pt x="10741" y="10324"/>
                    <a:pt x="10371" y="10634"/>
                    <a:pt x="10107" y="11075"/>
                  </a:cubicBezTo>
                  <a:cubicBezTo>
                    <a:pt x="10076" y="11125"/>
                    <a:pt x="10118" y="11171"/>
                    <a:pt x="10167" y="11171"/>
                  </a:cubicBezTo>
                  <a:cubicBezTo>
                    <a:pt x="10177" y="11171"/>
                    <a:pt x="10188" y="11169"/>
                    <a:pt x="10199" y="11164"/>
                  </a:cubicBezTo>
                  <a:cubicBezTo>
                    <a:pt x="10732" y="10915"/>
                    <a:pt x="11206" y="10570"/>
                    <a:pt x="11710" y="10268"/>
                  </a:cubicBezTo>
                  <a:cubicBezTo>
                    <a:pt x="11784" y="10224"/>
                    <a:pt x="11825" y="10205"/>
                    <a:pt x="11842" y="10205"/>
                  </a:cubicBezTo>
                  <a:cubicBezTo>
                    <a:pt x="11926" y="10205"/>
                    <a:pt x="11413" y="10665"/>
                    <a:pt x="11329" y="10727"/>
                  </a:cubicBezTo>
                  <a:cubicBezTo>
                    <a:pt x="11193" y="10825"/>
                    <a:pt x="11070" y="10939"/>
                    <a:pt x="10953" y="11059"/>
                  </a:cubicBezTo>
                  <a:cubicBezTo>
                    <a:pt x="10916" y="11099"/>
                    <a:pt x="10938" y="11164"/>
                    <a:pt x="10993" y="11173"/>
                  </a:cubicBezTo>
                  <a:lnTo>
                    <a:pt x="10999" y="11173"/>
                  </a:lnTo>
                  <a:cubicBezTo>
                    <a:pt x="11108" y="11186"/>
                    <a:pt x="11152" y="11194"/>
                    <a:pt x="11188" y="11194"/>
                  </a:cubicBezTo>
                  <a:cubicBezTo>
                    <a:pt x="11228" y="11194"/>
                    <a:pt x="11257" y="11184"/>
                    <a:pt x="11353" y="11158"/>
                  </a:cubicBezTo>
                  <a:lnTo>
                    <a:pt x="11418" y="11139"/>
                  </a:lnTo>
                  <a:lnTo>
                    <a:pt x="11418" y="11139"/>
                  </a:lnTo>
                  <a:cubicBezTo>
                    <a:pt x="11418" y="11139"/>
                    <a:pt x="11418" y="11139"/>
                    <a:pt x="11418" y="11139"/>
                  </a:cubicBezTo>
                  <a:cubicBezTo>
                    <a:pt x="11413" y="11139"/>
                    <a:pt x="11731" y="10995"/>
                    <a:pt x="11859" y="10995"/>
                  </a:cubicBezTo>
                  <a:cubicBezTo>
                    <a:pt x="11869" y="10995"/>
                    <a:pt x="11878" y="10996"/>
                    <a:pt x="11886" y="10998"/>
                  </a:cubicBezTo>
                  <a:cubicBezTo>
                    <a:pt x="11914" y="11007"/>
                    <a:pt x="11926" y="11025"/>
                    <a:pt x="11895" y="11072"/>
                  </a:cubicBezTo>
                  <a:cubicBezTo>
                    <a:pt x="11886" y="11087"/>
                    <a:pt x="11883" y="11108"/>
                    <a:pt x="11889" y="11127"/>
                  </a:cubicBezTo>
                  <a:cubicBezTo>
                    <a:pt x="11901" y="11152"/>
                    <a:pt x="11926" y="11167"/>
                    <a:pt x="11954" y="11167"/>
                  </a:cubicBezTo>
                  <a:cubicBezTo>
                    <a:pt x="11960" y="11169"/>
                    <a:pt x="11966" y="11170"/>
                    <a:pt x="11972" y="11170"/>
                  </a:cubicBezTo>
                  <a:cubicBezTo>
                    <a:pt x="11993" y="11170"/>
                    <a:pt x="12012" y="11158"/>
                    <a:pt x="12021" y="11139"/>
                  </a:cubicBezTo>
                  <a:cubicBezTo>
                    <a:pt x="12114" y="10988"/>
                    <a:pt x="12111" y="11031"/>
                    <a:pt x="12089" y="10865"/>
                  </a:cubicBezTo>
                  <a:cubicBezTo>
                    <a:pt x="12089" y="10827"/>
                    <a:pt x="12056" y="10799"/>
                    <a:pt x="12020" y="10799"/>
                  </a:cubicBezTo>
                  <a:cubicBezTo>
                    <a:pt x="12016" y="10799"/>
                    <a:pt x="12011" y="10800"/>
                    <a:pt x="12006" y="10801"/>
                  </a:cubicBezTo>
                  <a:cubicBezTo>
                    <a:pt x="11975" y="10807"/>
                    <a:pt x="11941" y="10816"/>
                    <a:pt x="11904" y="10825"/>
                  </a:cubicBezTo>
                  <a:cubicBezTo>
                    <a:pt x="11698" y="10886"/>
                    <a:pt x="11384" y="11015"/>
                    <a:pt x="11288" y="11015"/>
                  </a:cubicBezTo>
                  <a:cubicBezTo>
                    <a:pt x="11213" y="11015"/>
                    <a:pt x="11268" y="10937"/>
                    <a:pt x="11606" y="10690"/>
                  </a:cubicBezTo>
                  <a:cubicBezTo>
                    <a:pt x="11723" y="10607"/>
                    <a:pt x="11833" y="10514"/>
                    <a:pt x="11938" y="10416"/>
                  </a:cubicBezTo>
                  <a:cubicBezTo>
                    <a:pt x="12067" y="10296"/>
                    <a:pt x="12175" y="10157"/>
                    <a:pt x="12258" y="10003"/>
                  </a:cubicBezTo>
                  <a:cubicBezTo>
                    <a:pt x="12283" y="9963"/>
                    <a:pt x="12252" y="9901"/>
                    <a:pt x="12203" y="9901"/>
                  </a:cubicBezTo>
                  <a:cubicBezTo>
                    <a:pt x="12196" y="9901"/>
                    <a:pt x="12189" y="9902"/>
                    <a:pt x="12181" y="9905"/>
                  </a:cubicBezTo>
                  <a:cubicBezTo>
                    <a:pt x="12111" y="9933"/>
                    <a:pt x="12046" y="9966"/>
                    <a:pt x="11975" y="9997"/>
                  </a:cubicBezTo>
                  <a:cubicBezTo>
                    <a:pt x="11778" y="10087"/>
                    <a:pt x="11584" y="10185"/>
                    <a:pt x="11399" y="10296"/>
                  </a:cubicBezTo>
                  <a:cubicBezTo>
                    <a:pt x="11233" y="10404"/>
                    <a:pt x="11070" y="10511"/>
                    <a:pt x="10907" y="10619"/>
                  </a:cubicBezTo>
                  <a:cubicBezTo>
                    <a:pt x="10893" y="10628"/>
                    <a:pt x="10503" y="10921"/>
                    <a:pt x="10418" y="10921"/>
                  </a:cubicBezTo>
                  <a:cubicBezTo>
                    <a:pt x="10387" y="10921"/>
                    <a:pt x="10396" y="10882"/>
                    <a:pt x="10479" y="10776"/>
                  </a:cubicBezTo>
                  <a:cubicBezTo>
                    <a:pt x="10901" y="10243"/>
                    <a:pt x="11538" y="9899"/>
                    <a:pt x="12043" y="9440"/>
                  </a:cubicBezTo>
                  <a:cubicBezTo>
                    <a:pt x="12092" y="9394"/>
                    <a:pt x="12141" y="9348"/>
                    <a:pt x="12191" y="9302"/>
                  </a:cubicBezTo>
                  <a:cubicBezTo>
                    <a:pt x="12232" y="9255"/>
                    <a:pt x="12194" y="9188"/>
                    <a:pt x="12141" y="9188"/>
                  </a:cubicBezTo>
                  <a:cubicBezTo>
                    <a:pt x="12130" y="9188"/>
                    <a:pt x="12119" y="9191"/>
                    <a:pt x="12107" y="9197"/>
                  </a:cubicBezTo>
                  <a:lnTo>
                    <a:pt x="12067" y="9222"/>
                  </a:lnTo>
                  <a:cubicBezTo>
                    <a:pt x="11590" y="9520"/>
                    <a:pt x="11107" y="9813"/>
                    <a:pt x="10618" y="10090"/>
                  </a:cubicBezTo>
                  <a:cubicBezTo>
                    <a:pt x="10590" y="10108"/>
                    <a:pt x="10094" y="10496"/>
                    <a:pt x="10011" y="10561"/>
                  </a:cubicBezTo>
                  <a:cubicBezTo>
                    <a:pt x="9774" y="10742"/>
                    <a:pt x="9362" y="10875"/>
                    <a:pt x="9165" y="11072"/>
                  </a:cubicBezTo>
                  <a:cubicBezTo>
                    <a:pt x="10060" y="10167"/>
                    <a:pt x="11224" y="9572"/>
                    <a:pt x="12141" y="8686"/>
                  </a:cubicBezTo>
                  <a:cubicBezTo>
                    <a:pt x="12178" y="8652"/>
                    <a:pt x="12215" y="8621"/>
                    <a:pt x="12249" y="8587"/>
                  </a:cubicBezTo>
                  <a:cubicBezTo>
                    <a:pt x="12293" y="8543"/>
                    <a:pt x="12254" y="8471"/>
                    <a:pt x="12203" y="8471"/>
                  </a:cubicBezTo>
                  <a:cubicBezTo>
                    <a:pt x="12193" y="8471"/>
                    <a:pt x="12182" y="8474"/>
                    <a:pt x="12172" y="8480"/>
                  </a:cubicBezTo>
                  <a:lnTo>
                    <a:pt x="12169" y="8480"/>
                  </a:lnTo>
                  <a:cubicBezTo>
                    <a:pt x="11396" y="8988"/>
                    <a:pt x="10544" y="9345"/>
                    <a:pt x="9783" y="9871"/>
                  </a:cubicBezTo>
                  <a:cubicBezTo>
                    <a:pt x="9389" y="10145"/>
                    <a:pt x="9023" y="10456"/>
                    <a:pt x="8638" y="10742"/>
                  </a:cubicBezTo>
                  <a:cubicBezTo>
                    <a:pt x="8558" y="10801"/>
                    <a:pt x="8207" y="11068"/>
                    <a:pt x="8060" y="11170"/>
                  </a:cubicBezTo>
                  <a:cubicBezTo>
                    <a:pt x="8024" y="11194"/>
                    <a:pt x="8000" y="11208"/>
                    <a:pt x="7993" y="11208"/>
                  </a:cubicBezTo>
                  <a:cubicBezTo>
                    <a:pt x="7987" y="11208"/>
                    <a:pt x="7996" y="11196"/>
                    <a:pt x="8026" y="11170"/>
                  </a:cubicBezTo>
                  <a:cubicBezTo>
                    <a:pt x="8057" y="11139"/>
                    <a:pt x="8106" y="11096"/>
                    <a:pt x="8180" y="11028"/>
                  </a:cubicBezTo>
                  <a:cubicBezTo>
                    <a:pt x="9497" y="9874"/>
                    <a:pt x="11058" y="9068"/>
                    <a:pt x="12274" y="7799"/>
                  </a:cubicBezTo>
                  <a:cubicBezTo>
                    <a:pt x="12344" y="7723"/>
                    <a:pt x="12421" y="7652"/>
                    <a:pt x="12489" y="7572"/>
                  </a:cubicBezTo>
                  <a:cubicBezTo>
                    <a:pt x="12530" y="7529"/>
                    <a:pt x="12495" y="7456"/>
                    <a:pt x="12444" y="7456"/>
                  </a:cubicBezTo>
                  <a:cubicBezTo>
                    <a:pt x="12433" y="7456"/>
                    <a:pt x="12421" y="7459"/>
                    <a:pt x="12409" y="7467"/>
                  </a:cubicBezTo>
                  <a:cubicBezTo>
                    <a:pt x="12375" y="7489"/>
                    <a:pt x="12344" y="7510"/>
                    <a:pt x="12311" y="7532"/>
                  </a:cubicBezTo>
                  <a:cubicBezTo>
                    <a:pt x="11412" y="8129"/>
                    <a:pt x="10494" y="8698"/>
                    <a:pt x="9574" y="9265"/>
                  </a:cubicBezTo>
                  <a:cubicBezTo>
                    <a:pt x="9097" y="9560"/>
                    <a:pt x="8620" y="9859"/>
                    <a:pt x="8146" y="10160"/>
                  </a:cubicBezTo>
                  <a:cubicBezTo>
                    <a:pt x="7964" y="10277"/>
                    <a:pt x="7783" y="10400"/>
                    <a:pt x="7604" y="10521"/>
                  </a:cubicBezTo>
                  <a:cubicBezTo>
                    <a:pt x="9125" y="9265"/>
                    <a:pt x="10981" y="8449"/>
                    <a:pt x="12372" y="7036"/>
                  </a:cubicBezTo>
                  <a:cubicBezTo>
                    <a:pt x="12381" y="7024"/>
                    <a:pt x="12391" y="7008"/>
                    <a:pt x="12391" y="6993"/>
                  </a:cubicBezTo>
                  <a:lnTo>
                    <a:pt x="12391" y="6990"/>
                  </a:lnTo>
                  <a:cubicBezTo>
                    <a:pt x="12388" y="6952"/>
                    <a:pt x="12357" y="6923"/>
                    <a:pt x="12321" y="6923"/>
                  </a:cubicBezTo>
                  <a:cubicBezTo>
                    <a:pt x="12311" y="6923"/>
                    <a:pt x="12300" y="6926"/>
                    <a:pt x="12289" y="6931"/>
                  </a:cubicBezTo>
                  <a:cubicBezTo>
                    <a:pt x="11061" y="7566"/>
                    <a:pt x="9925" y="8363"/>
                    <a:pt x="8734" y="9065"/>
                  </a:cubicBezTo>
                  <a:cubicBezTo>
                    <a:pt x="8207" y="9375"/>
                    <a:pt x="7681" y="9699"/>
                    <a:pt x="7192" y="10071"/>
                  </a:cubicBezTo>
                  <a:cubicBezTo>
                    <a:pt x="6979" y="10234"/>
                    <a:pt x="6773" y="10394"/>
                    <a:pt x="6558" y="10551"/>
                  </a:cubicBezTo>
                  <a:cubicBezTo>
                    <a:pt x="6427" y="10648"/>
                    <a:pt x="6150" y="10888"/>
                    <a:pt x="6142" y="10888"/>
                  </a:cubicBezTo>
                  <a:cubicBezTo>
                    <a:pt x="6138" y="10888"/>
                    <a:pt x="6203" y="10827"/>
                    <a:pt x="6388" y="10656"/>
                  </a:cubicBezTo>
                  <a:cubicBezTo>
                    <a:pt x="7527" y="9609"/>
                    <a:pt x="8872" y="8812"/>
                    <a:pt x="10131" y="7923"/>
                  </a:cubicBezTo>
                  <a:cubicBezTo>
                    <a:pt x="10888" y="7384"/>
                    <a:pt x="11843" y="7027"/>
                    <a:pt x="12480" y="6340"/>
                  </a:cubicBezTo>
                  <a:cubicBezTo>
                    <a:pt x="12523" y="6294"/>
                    <a:pt x="12569" y="6251"/>
                    <a:pt x="12609" y="6202"/>
                  </a:cubicBezTo>
                  <a:cubicBezTo>
                    <a:pt x="12642" y="6162"/>
                    <a:pt x="12613" y="6084"/>
                    <a:pt x="12563" y="6084"/>
                  </a:cubicBezTo>
                  <a:cubicBezTo>
                    <a:pt x="12551" y="6084"/>
                    <a:pt x="12539" y="6088"/>
                    <a:pt x="12526" y="6097"/>
                  </a:cubicBezTo>
                  <a:lnTo>
                    <a:pt x="12514" y="6106"/>
                  </a:lnTo>
                  <a:cubicBezTo>
                    <a:pt x="11307" y="6938"/>
                    <a:pt x="10042" y="7670"/>
                    <a:pt x="8777" y="8406"/>
                  </a:cubicBezTo>
                  <a:cubicBezTo>
                    <a:pt x="8140" y="8778"/>
                    <a:pt x="7506" y="9160"/>
                    <a:pt x="6881" y="9551"/>
                  </a:cubicBezTo>
                  <a:cubicBezTo>
                    <a:pt x="6788" y="9609"/>
                    <a:pt x="6699" y="9674"/>
                    <a:pt x="6607" y="9736"/>
                  </a:cubicBezTo>
                  <a:cubicBezTo>
                    <a:pt x="7543" y="8969"/>
                    <a:pt x="8475" y="8227"/>
                    <a:pt x="9537" y="7596"/>
                  </a:cubicBezTo>
                  <a:cubicBezTo>
                    <a:pt x="10605" y="6959"/>
                    <a:pt x="11667" y="6328"/>
                    <a:pt x="12588" y="5491"/>
                  </a:cubicBezTo>
                  <a:cubicBezTo>
                    <a:pt x="12655" y="5429"/>
                    <a:pt x="12723" y="5371"/>
                    <a:pt x="12788" y="5306"/>
                  </a:cubicBezTo>
                  <a:cubicBezTo>
                    <a:pt x="12833" y="5264"/>
                    <a:pt x="12792" y="5188"/>
                    <a:pt x="12742" y="5188"/>
                  </a:cubicBezTo>
                  <a:cubicBezTo>
                    <a:pt x="12731" y="5188"/>
                    <a:pt x="12719" y="5192"/>
                    <a:pt x="12708" y="5202"/>
                  </a:cubicBezTo>
                  <a:cubicBezTo>
                    <a:pt x="12677" y="5223"/>
                    <a:pt x="12643" y="5245"/>
                    <a:pt x="12612" y="5269"/>
                  </a:cubicBezTo>
                  <a:cubicBezTo>
                    <a:pt x="11356" y="6199"/>
                    <a:pt x="9947" y="6879"/>
                    <a:pt x="8617" y="7692"/>
                  </a:cubicBezTo>
                  <a:cubicBezTo>
                    <a:pt x="7629" y="8298"/>
                    <a:pt x="6684" y="8969"/>
                    <a:pt x="5745" y="9649"/>
                  </a:cubicBezTo>
                  <a:cubicBezTo>
                    <a:pt x="5896" y="9514"/>
                    <a:pt x="6047" y="9385"/>
                    <a:pt x="6204" y="9258"/>
                  </a:cubicBezTo>
                  <a:cubicBezTo>
                    <a:pt x="7053" y="8572"/>
                    <a:pt x="7946" y="7898"/>
                    <a:pt x="8851" y="7292"/>
                  </a:cubicBezTo>
                  <a:cubicBezTo>
                    <a:pt x="10107" y="6454"/>
                    <a:pt x="11643" y="5663"/>
                    <a:pt x="12680" y="4530"/>
                  </a:cubicBezTo>
                  <a:cubicBezTo>
                    <a:pt x="12735" y="4472"/>
                    <a:pt x="12794" y="4414"/>
                    <a:pt x="12846" y="4352"/>
                  </a:cubicBezTo>
                  <a:cubicBezTo>
                    <a:pt x="12896" y="4302"/>
                    <a:pt x="12851" y="4236"/>
                    <a:pt x="12800" y="4236"/>
                  </a:cubicBezTo>
                  <a:cubicBezTo>
                    <a:pt x="12784" y="4236"/>
                    <a:pt x="12768" y="4242"/>
                    <a:pt x="12754" y="4257"/>
                  </a:cubicBezTo>
                  <a:cubicBezTo>
                    <a:pt x="12735" y="4272"/>
                    <a:pt x="12714" y="4287"/>
                    <a:pt x="12698" y="4303"/>
                  </a:cubicBezTo>
                  <a:cubicBezTo>
                    <a:pt x="11323" y="5531"/>
                    <a:pt x="9645" y="6384"/>
                    <a:pt x="8087" y="7350"/>
                  </a:cubicBezTo>
                  <a:cubicBezTo>
                    <a:pt x="7047" y="7993"/>
                    <a:pt x="6013" y="8652"/>
                    <a:pt x="4988" y="9323"/>
                  </a:cubicBezTo>
                  <a:cubicBezTo>
                    <a:pt x="5139" y="9206"/>
                    <a:pt x="5289" y="9095"/>
                    <a:pt x="5446" y="8988"/>
                  </a:cubicBezTo>
                  <a:cubicBezTo>
                    <a:pt x="6351" y="8363"/>
                    <a:pt x="7216" y="7682"/>
                    <a:pt x="8115" y="7055"/>
                  </a:cubicBezTo>
                  <a:cubicBezTo>
                    <a:pt x="9657" y="5983"/>
                    <a:pt x="11378" y="5060"/>
                    <a:pt x="12732" y="3742"/>
                  </a:cubicBezTo>
                  <a:cubicBezTo>
                    <a:pt x="12791" y="3687"/>
                    <a:pt x="12852" y="3635"/>
                    <a:pt x="12908" y="3576"/>
                  </a:cubicBezTo>
                  <a:cubicBezTo>
                    <a:pt x="12951" y="3530"/>
                    <a:pt x="12909" y="3465"/>
                    <a:pt x="12856" y="3465"/>
                  </a:cubicBezTo>
                  <a:cubicBezTo>
                    <a:pt x="12842" y="3465"/>
                    <a:pt x="12827" y="3470"/>
                    <a:pt x="12812" y="3481"/>
                  </a:cubicBezTo>
                  <a:cubicBezTo>
                    <a:pt x="12791" y="3499"/>
                    <a:pt x="12766" y="3515"/>
                    <a:pt x="12745" y="3533"/>
                  </a:cubicBezTo>
                  <a:cubicBezTo>
                    <a:pt x="10944" y="4952"/>
                    <a:pt x="8940" y="6137"/>
                    <a:pt x="6952" y="7267"/>
                  </a:cubicBezTo>
                  <a:cubicBezTo>
                    <a:pt x="6339" y="7615"/>
                    <a:pt x="5742" y="7975"/>
                    <a:pt x="5142" y="8338"/>
                  </a:cubicBezTo>
                  <a:cubicBezTo>
                    <a:pt x="6182" y="7615"/>
                    <a:pt x="7222" y="6888"/>
                    <a:pt x="8297" y="6205"/>
                  </a:cubicBezTo>
                  <a:cubicBezTo>
                    <a:pt x="9152" y="5663"/>
                    <a:pt x="9999" y="5112"/>
                    <a:pt x="10793" y="4478"/>
                  </a:cubicBezTo>
                  <a:cubicBezTo>
                    <a:pt x="11427" y="3970"/>
                    <a:pt x="12261" y="3499"/>
                    <a:pt x="12778" y="2841"/>
                  </a:cubicBezTo>
                  <a:cubicBezTo>
                    <a:pt x="12849" y="2748"/>
                    <a:pt x="12917" y="2650"/>
                    <a:pt x="12975" y="2548"/>
                  </a:cubicBezTo>
                  <a:cubicBezTo>
                    <a:pt x="13005" y="2500"/>
                    <a:pt x="12962" y="2447"/>
                    <a:pt x="12916" y="2447"/>
                  </a:cubicBezTo>
                  <a:cubicBezTo>
                    <a:pt x="12900" y="2447"/>
                    <a:pt x="12884" y="2453"/>
                    <a:pt x="12871" y="2468"/>
                  </a:cubicBezTo>
                  <a:cubicBezTo>
                    <a:pt x="12846" y="2493"/>
                    <a:pt x="12818" y="2514"/>
                    <a:pt x="12794" y="2542"/>
                  </a:cubicBezTo>
                  <a:cubicBezTo>
                    <a:pt x="11135" y="4293"/>
                    <a:pt x="8795" y="5365"/>
                    <a:pt x="6739" y="6574"/>
                  </a:cubicBezTo>
                  <a:lnTo>
                    <a:pt x="3636" y="8394"/>
                  </a:lnTo>
                  <a:cubicBezTo>
                    <a:pt x="4280" y="7956"/>
                    <a:pt x="4905" y="7489"/>
                    <a:pt x="5548" y="7058"/>
                  </a:cubicBezTo>
                  <a:cubicBezTo>
                    <a:pt x="6548" y="6384"/>
                    <a:pt x="7567" y="5737"/>
                    <a:pt x="8558" y="5048"/>
                  </a:cubicBezTo>
                  <a:cubicBezTo>
                    <a:pt x="9931" y="4096"/>
                    <a:pt x="11873" y="3142"/>
                    <a:pt x="12837" y="1692"/>
                  </a:cubicBezTo>
                  <a:cubicBezTo>
                    <a:pt x="12886" y="1622"/>
                    <a:pt x="12932" y="1548"/>
                    <a:pt x="12975" y="1474"/>
                  </a:cubicBezTo>
                  <a:cubicBezTo>
                    <a:pt x="13000" y="1429"/>
                    <a:pt x="12962" y="1372"/>
                    <a:pt x="12916" y="1372"/>
                  </a:cubicBezTo>
                  <a:cubicBezTo>
                    <a:pt x="12905" y="1372"/>
                    <a:pt x="12894" y="1375"/>
                    <a:pt x="12883" y="1382"/>
                  </a:cubicBezTo>
                  <a:cubicBezTo>
                    <a:pt x="12871" y="1391"/>
                    <a:pt x="12862" y="1397"/>
                    <a:pt x="12852" y="1406"/>
                  </a:cubicBezTo>
                  <a:cubicBezTo>
                    <a:pt x="11338" y="2422"/>
                    <a:pt x="9984" y="3650"/>
                    <a:pt x="8469" y="4663"/>
                  </a:cubicBezTo>
                  <a:cubicBezTo>
                    <a:pt x="6816" y="5768"/>
                    <a:pt x="5052" y="6707"/>
                    <a:pt x="3338" y="7707"/>
                  </a:cubicBezTo>
                  <a:cubicBezTo>
                    <a:pt x="2519" y="8184"/>
                    <a:pt x="1731" y="8729"/>
                    <a:pt x="891" y="9172"/>
                  </a:cubicBezTo>
                  <a:cubicBezTo>
                    <a:pt x="746" y="9292"/>
                    <a:pt x="574" y="9372"/>
                    <a:pt x="386" y="9400"/>
                  </a:cubicBezTo>
                  <a:cubicBezTo>
                    <a:pt x="401" y="9385"/>
                    <a:pt x="417" y="9372"/>
                    <a:pt x="432" y="9360"/>
                  </a:cubicBezTo>
                  <a:cubicBezTo>
                    <a:pt x="1457" y="8889"/>
                    <a:pt x="2319" y="8157"/>
                    <a:pt x="3236" y="7504"/>
                  </a:cubicBezTo>
                  <a:cubicBezTo>
                    <a:pt x="4551" y="6562"/>
                    <a:pt x="5930" y="5703"/>
                    <a:pt x="7272" y="4795"/>
                  </a:cubicBezTo>
                  <a:cubicBezTo>
                    <a:pt x="8518" y="3949"/>
                    <a:pt x="9713" y="3038"/>
                    <a:pt x="10904" y="2114"/>
                  </a:cubicBezTo>
                  <a:cubicBezTo>
                    <a:pt x="11449" y="1692"/>
                    <a:pt x="12505" y="1169"/>
                    <a:pt x="12899" y="464"/>
                  </a:cubicBezTo>
                  <a:cubicBezTo>
                    <a:pt x="12969" y="347"/>
                    <a:pt x="13015" y="221"/>
                    <a:pt x="13040" y="86"/>
                  </a:cubicBezTo>
                  <a:cubicBezTo>
                    <a:pt x="13052" y="41"/>
                    <a:pt x="13015" y="1"/>
                    <a:pt x="12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4433250" y="6394150"/>
              <a:ext cx="213100" cy="140525"/>
            </a:xfrm>
            <a:custGeom>
              <a:avLst/>
              <a:gdLst/>
              <a:ahLst/>
              <a:cxnLst/>
              <a:rect l="l" t="t" r="r" b="b"/>
              <a:pathLst>
                <a:path w="8524" h="5621" extrusionOk="0">
                  <a:moveTo>
                    <a:pt x="1481" y="0"/>
                  </a:moveTo>
                  <a:cubicBezTo>
                    <a:pt x="1475" y="0"/>
                    <a:pt x="1468" y="1"/>
                    <a:pt x="1462" y="3"/>
                  </a:cubicBezTo>
                  <a:cubicBezTo>
                    <a:pt x="1429" y="16"/>
                    <a:pt x="1395" y="28"/>
                    <a:pt x="1361" y="40"/>
                  </a:cubicBezTo>
                  <a:cubicBezTo>
                    <a:pt x="1148" y="114"/>
                    <a:pt x="942" y="197"/>
                    <a:pt x="727" y="256"/>
                  </a:cubicBezTo>
                  <a:cubicBezTo>
                    <a:pt x="653" y="277"/>
                    <a:pt x="579" y="293"/>
                    <a:pt x="502" y="305"/>
                  </a:cubicBezTo>
                  <a:cubicBezTo>
                    <a:pt x="420" y="317"/>
                    <a:pt x="450" y="435"/>
                    <a:pt x="528" y="435"/>
                  </a:cubicBezTo>
                  <a:cubicBezTo>
                    <a:pt x="531" y="435"/>
                    <a:pt x="535" y="435"/>
                    <a:pt x="539" y="434"/>
                  </a:cubicBezTo>
                  <a:cubicBezTo>
                    <a:pt x="579" y="428"/>
                    <a:pt x="647" y="419"/>
                    <a:pt x="727" y="407"/>
                  </a:cubicBezTo>
                  <a:cubicBezTo>
                    <a:pt x="930" y="370"/>
                    <a:pt x="1203" y="308"/>
                    <a:pt x="1290" y="198"/>
                  </a:cubicBezTo>
                  <a:lnTo>
                    <a:pt x="1290" y="198"/>
                  </a:lnTo>
                  <a:cubicBezTo>
                    <a:pt x="1136" y="395"/>
                    <a:pt x="930" y="554"/>
                    <a:pt x="730" y="714"/>
                  </a:cubicBezTo>
                  <a:cubicBezTo>
                    <a:pt x="622" y="801"/>
                    <a:pt x="511" y="890"/>
                    <a:pt x="413" y="979"/>
                  </a:cubicBezTo>
                  <a:cubicBezTo>
                    <a:pt x="372" y="1017"/>
                    <a:pt x="404" y="1097"/>
                    <a:pt x="457" y="1097"/>
                  </a:cubicBezTo>
                  <a:cubicBezTo>
                    <a:pt x="463" y="1097"/>
                    <a:pt x="470" y="1096"/>
                    <a:pt x="477" y="1093"/>
                  </a:cubicBezTo>
                  <a:cubicBezTo>
                    <a:pt x="554" y="1059"/>
                    <a:pt x="641" y="1028"/>
                    <a:pt x="727" y="998"/>
                  </a:cubicBezTo>
                  <a:cubicBezTo>
                    <a:pt x="1235" y="807"/>
                    <a:pt x="1841" y="597"/>
                    <a:pt x="2220" y="274"/>
                  </a:cubicBezTo>
                  <a:lnTo>
                    <a:pt x="2220" y="274"/>
                  </a:lnTo>
                  <a:cubicBezTo>
                    <a:pt x="1721" y="702"/>
                    <a:pt x="1189" y="1034"/>
                    <a:pt x="711" y="1469"/>
                  </a:cubicBezTo>
                  <a:cubicBezTo>
                    <a:pt x="610" y="1561"/>
                    <a:pt x="508" y="1650"/>
                    <a:pt x="413" y="1755"/>
                  </a:cubicBezTo>
                  <a:cubicBezTo>
                    <a:pt x="374" y="1796"/>
                    <a:pt x="405" y="1872"/>
                    <a:pt x="458" y="1872"/>
                  </a:cubicBezTo>
                  <a:cubicBezTo>
                    <a:pt x="464" y="1872"/>
                    <a:pt x="471" y="1871"/>
                    <a:pt x="477" y="1869"/>
                  </a:cubicBezTo>
                  <a:cubicBezTo>
                    <a:pt x="542" y="1844"/>
                    <a:pt x="625" y="1813"/>
                    <a:pt x="699" y="1782"/>
                  </a:cubicBezTo>
                  <a:cubicBezTo>
                    <a:pt x="1533" y="1459"/>
                    <a:pt x="2577" y="902"/>
                    <a:pt x="3137" y="484"/>
                  </a:cubicBezTo>
                  <a:lnTo>
                    <a:pt x="3137" y="484"/>
                  </a:lnTo>
                  <a:cubicBezTo>
                    <a:pt x="2330" y="1087"/>
                    <a:pt x="1459" y="1595"/>
                    <a:pt x="671" y="2226"/>
                  </a:cubicBezTo>
                  <a:cubicBezTo>
                    <a:pt x="545" y="2327"/>
                    <a:pt x="416" y="2423"/>
                    <a:pt x="293" y="2530"/>
                  </a:cubicBezTo>
                  <a:cubicBezTo>
                    <a:pt x="248" y="2572"/>
                    <a:pt x="287" y="2644"/>
                    <a:pt x="342" y="2644"/>
                  </a:cubicBezTo>
                  <a:cubicBezTo>
                    <a:pt x="348" y="2644"/>
                    <a:pt x="354" y="2643"/>
                    <a:pt x="360" y="2641"/>
                  </a:cubicBezTo>
                  <a:cubicBezTo>
                    <a:pt x="459" y="2617"/>
                    <a:pt x="551" y="2580"/>
                    <a:pt x="650" y="2549"/>
                  </a:cubicBezTo>
                  <a:cubicBezTo>
                    <a:pt x="1952" y="2118"/>
                    <a:pt x="3072" y="1189"/>
                    <a:pt x="4319" y="613"/>
                  </a:cubicBezTo>
                  <a:lnTo>
                    <a:pt x="4319" y="613"/>
                  </a:lnTo>
                  <a:cubicBezTo>
                    <a:pt x="3072" y="1189"/>
                    <a:pt x="1832" y="2340"/>
                    <a:pt x="591" y="3186"/>
                  </a:cubicBezTo>
                  <a:cubicBezTo>
                    <a:pt x="474" y="3263"/>
                    <a:pt x="364" y="3343"/>
                    <a:pt x="247" y="3414"/>
                  </a:cubicBezTo>
                  <a:cubicBezTo>
                    <a:pt x="187" y="3453"/>
                    <a:pt x="225" y="3541"/>
                    <a:pt x="283" y="3541"/>
                  </a:cubicBezTo>
                  <a:cubicBezTo>
                    <a:pt x="294" y="3541"/>
                    <a:pt x="306" y="3538"/>
                    <a:pt x="317" y="3531"/>
                  </a:cubicBezTo>
                  <a:cubicBezTo>
                    <a:pt x="404" y="3475"/>
                    <a:pt x="487" y="3417"/>
                    <a:pt x="573" y="3365"/>
                  </a:cubicBezTo>
                  <a:cubicBezTo>
                    <a:pt x="576" y="3362"/>
                    <a:pt x="579" y="3362"/>
                    <a:pt x="579" y="3358"/>
                  </a:cubicBezTo>
                  <a:cubicBezTo>
                    <a:pt x="592" y="3366"/>
                    <a:pt x="606" y="3370"/>
                    <a:pt x="621" y="3370"/>
                  </a:cubicBezTo>
                  <a:cubicBezTo>
                    <a:pt x="674" y="3370"/>
                    <a:pt x="737" y="3318"/>
                    <a:pt x="807" y="3214"/>
                  </a:cubicBezTo>
                  <a:cubicBezTo>
                    <a:pt x="1413" y="2823"/>
                    <a:pt x="2010" y="2420"/>
                    <a:pt x="2614" y="2019"/>
                  </a:cubicBezTo>
                  <a:cubicBezTo>
                    <a:pt x="3042" y="1736"/>
                    <a:pt x="3485" y="1469"/>
                    <a:pt x="3931" y="1216"/>
                  </a:cubicBezTo>
                  <a:cubicBezTo>
                    <a:pt x="4309" y="1001"/>
                    <a:pt x="4974" y="832"/>
                    <a:pt x="5268" y="572"/>
                  </a:cubicBezTo>
                  <a:lnTo>
                    <a:pt x="5268" y="572"/>
                  </a:lnTo>
                  <a:cubicBezTo>
                    <a:pt x="4532" y="1226"/>
                    <a:pt x="3638" y="1703"/>
                    <a:pt x="2817" y="2235"/>
                  </a:cubicBezTo>
                  <a:cubicBezTo>
                    <a:pt x="2032" y="2746"/>
                    <a:pt x="1290" y="3322"/>
                    <a:pt x="524" y="3857"/>
                  </a:cubicBezTo>
                  <a:lnTo>
                    <a:pt x="413" y="3934"/>
                  </a:lnTo>
                  <a:lnTo>
                    <a:pt x="410" y="3934"/>
                  </a:lnTo>
                  <a:cubicBezTo>
                    <a:pt x="314" y="3999"/>
                    <a:pt x="222" y="4066"/>
                    <a:pt x="130" y="4128"/>
                  </a:cubicBezTo>
                  <a:cubicBezTo>
                    <a:pt x="72" y="4167"/>
                    <a:pt x="108" y="4250"/>
                    <a:pt x="166" y="4250"/>
                  </a:cubicBezTo>
                  <a:cubicBezTo>
                    <a:pt x="176" y="4250"/>
                    <a:pt x="187" y="4247"/>
                    <a:pt x="197" y="4242"/>
                  </a:cubicBezTo>
                  <a:cubicBezTo>
                    <a:pt x="299" y="4193"/>
                    <a:pt x="397" y="4134"/>
                    <a:pt x="499" y="4082"/>
                  </a:cubicBezTo>
                  <a:cubicBezTo>
                    <a:pt x="1466" y="3568"/>
                    <a:pt x="2371" y="2952"/>
                    <a:pt x="3300" y="2370"/>
                  </a:cubicBezTo>
                  <a:cubicBezTo>
                    <a:pt x="4008" y="1924"/>
                    <a:pt x="4775" y="1592"/>
                    <a:pt x="5513" y="1204"/>
                  </a:cubicBezTo>
                  <a:lnTo>
                    <a:pt x="5513" y="1204"/>
                  </a:lnTo>
                  <a:cubicBezTo>
                    <a:pt x="5495" y="1216"/>
                    <a:pt x="5476" y="1231"/>
                    <a:pt x="5458" y="1244"/>
                  </a:cubicBezTo>
                  <a:cubicBezTo>
                    <a:pt x="5199" y="1425"/>
                    <a:pt x="4928" y="1592"/>
                    <a:pt x="4664" y="1758"/>
                  </a:cubicBezTo>
                  <a:cubicBezTo>
                    <a:pt x="4119" y="2100"/>
                    <a:pt x="3574" y="2441"/>
                    <a:pt x="3051" y="2814"/>
                  </a:cubicBezTo>
                  <a:cubicBezTo>
                    <a:pt x="2204" y="3420"/>
                    <a:pt x="1275" y="3900"/>
                    <a:pt x="450" y="4534"/>
                  </a:cubicBezTo>
                  <a:cubicBezTo>
                    <a:pt x="314" y="4636"/>
                    <a:pt x="182" y="4741"/>
                    <a:pt x="56" y="4854"/>
                  </a:cubicBezTo>
                  <a:cubicBezTo>
                    <a:pt x="0" y="4899"/>
                    <a:pt x="51" y="4965"/>
                    <a:pt x="108" y="4965"/>
                  </a:cubicBezTo>
                  <a:cubicBezTo>
                    <a:pt x="117" y="4965"/>
                    <a:pt x="127" y="4963"/>
                    <a:pt x="136" y="4959"/>
                  </a:cubicBezTo>
                  <a:cubicBezTo>
                    <a:pt x="231" y="4919"/>
                    <a:pt x="324" y="4867"/>
                    <a:pt x="416" y="4824"/>
                  </a:cubicBezTo>
                  <a:cubicBezTo>
                    <a:pt x="1567" y="4297"/>
                    <a:pt x="2611" y="3586"/>
                    <a:pt x="3688" y="2921"/>
                  </a:cubicBezTo>
                  <a:cubicBezTo>
                    <a:pt x="4839" y="2207"/>
                    <a:pt x="6078" y="1674"/>
                    <a:pt x="7231" y="956"/>
                  </a:cubicBezTo>
                  <a:lnTo>
                    <a:pt x="7231" y="956"/>
                  </a:lnTo>
                  <a:cubicBezTo>
                    <a:pt x="4977" y="2363"/>
                    <a:pt x="2598" y="3759"/>
                    <a:pt x="364" y="5301"/>
                  </a:cubicBezTo>
                  <a:cubicBezTo>
                    <a:pt x="265" y="5369"/>
                    <a:pt x="167" y="5433"/>
                    <a:pt x="68" y="5498"/>
                  </a:cubicBezTo>
                  <a:cubicBezTo>
                    <a:pt x="15" y="5541"/>
                    <a:pt x="52" y="5621"/>
                    <a:pt x="109" y="5621"/>
                  </a:cubicBezTo>
                  <a:cubicBezTo>
                    <a:pt x="117" y="5621"/>
                    <a:pt x="127" y="5619"/>
                    <a:pt x="136" y="5615"/>
                  </a:cubicBezTo>
                  <a:cubicBezTo>
                    <a:pt x="207" y="5584"/>
                    <a:pt x="271" y="5547"/>
                    <a:pt x="339" y="5516"/>
                  </a:cubicBezTo>
                  <a:cubicBezTo>
                    <a:pt x="1699" y="4882"/>
                    <a:pt x="2974" y="4091"/>
                    <a:pt x="4282" y="3358"/>
                  </a:cubicBezTo>
                  <a:cubicBezTo>
                    <a:pt x="5655" y="2586"/>
                    <a:pt x="7215" y="2078"/>
                    <a:pt x="8490" y="1139"/>
                  </a:cubicBezTo>
                  <a:cubicBezTo>
                    <a:pt x="8502" y="1130"/>
                    <a:pt x="8508" y="1118"/>
                    <a:pt x="8511" y="1102"/>
                  </a:cubicBezTo>
                  <a:cubicBezTo>
                    <a:pt x="8523" y="1059"/>
                    <a:pt x="8497" y="1011"/>
                    <a:pt x="8458" y="1011"/>
                  </a:cubicBezTo>
                  <a:cubicBezTo>
                    <a:pt x="8447" y="1011"/>
                    <a:pt x="8435" y="1015"/>
                    <a:pt x="8422" y="1025"/>
                  </a:cubicBezTo>
                  <a:cubicBezTo>
                    <a:pt x="8407" y="1034"/>
                    <a:pt x="8394" y="1044"/>
                    <a:pt x="8382" y="1053"/>
                  </a:cubicBezTo>
                  <a:cubicBezTo>
                    <a:pt x="7283" y="1847"/>
                    <a:pt x="5966" y="2318"/>
                    <a:pt x="4768" y="2940"/>
                  </a:cubicBezTo>
                  <a:cubicBezTo>
                    <a:pt x="3460" y="3620"/>
                    <a:pt x="2226" y="4424"/>
                    <a:pt x="918" y="5098"/>
                  </a:cubicBezTo>
                  <a:cubicBezTo>
                    <a:pt x="861" y="5126"/>
                    <a:pt x="409" y="5429"/>
                    <a:pt x="402" y="5429"/>
                  </a:cubicBezTo>
                  <a:cubicBezTo>
                    <a:pt x="402" y="5429"/>
                    <a:pt x="405" y="5427"/>
                    <a:pt x="413" y="5421"/>
                  </a:cubicBezTo>
                  <a:cubicBezTo>
                    <a:pt x="779" y="5165"/>
                    <a:pt x="1152" y="4916"/>
                    <a:pt x="1521" y="4664"/>
                  </a:cubicBezTo>
                  <a:cubicBezTo>
                    <a:pt x="2161" y="4230"/>
                    <a:pt x="2789" y="3768"/>
                    <a:pt x="3451" y="3362"/>
                  </a:cubicBezTo>
                  <a:cubicBezTo>
                    <a:pt x="4799" y="2527"/>
                    <a:pt x="6206" y="1798"/>
                    <a:pt x="7474" y="841"/>
                  </a:cubicBezTo>
                  <a:cubicBezTo>
                    <a:pt x="7486" y="831"/>
                    <a:pt x="7493" y="822"/>
                    <a:pt x="7499" y="807"/>
                  </a:cubicBezTo>
                  <a:cubicBezTo>
                    <a:pt x="7518" y="762"/>
                    <a:pt x="7483" y="718"/>
                    <a:pt x="7439" y="718"/>
                  </a:cubicBezTo>
                  <a:cubicBezTo>
                    <a:pt x="7429" y="718"/>
                    <a:pt x="7417" y="721"/>
                    <a:pt x="7406" y="727"/>
                  </a:cubicBezTo>
                  <a:cubicBezTo>
                    <a:pt x="7376" y="739"/>
                    <a:pt x="7348" y="757"/>
                    <a:pt x="7317" y="773"/>
                  </a:cubicBezTo>
                  <a:cubicBezTo>
                    <a:pt x="6883" y="985"/>
                    <a:pt x="6480" y="1290"/>
                    <a:pt x="6070" y="1552"/>
                  </a:cubicBezTo>
                  <a:cubicBezTo>
                    <a:pt x="5476" y="1936"/>
                    <a:pt x="4775" y="2143"/>
                    <a:pt x="4156" y="2487"/>
                  </a:cubicBezTo>
                  <a:cubicBezTo>
                    <a:pt x="2955" y="3155"/>
                    <a:pt x="1853" y="3977"/>
                    <a:pt x="625" y="4596"/>
                  </a:cubicBezTo>
                  <a:cubicBezTo>
                    <a:pt x="530" y="4645"/>
                    <a:pt x="471" y="4673"/>
                    <a:pt x="434" y="4688"/>
                  </a:cubicBezTo>
                  <a:cubicBezTo>
                    <a:pt x="413" y="4696"/>
                    <a:pt x="399" y="4700"/>
                    <a:pt x="392" y="4700"/>
                  </a:cubicBezTo>
                  <a:cubicBezTo>
                    <a:pt x="378" y="4700"/>
                    <a:pt x="396" y="4683"/>
                    <a:pt x="437" y="4651"/>
                  </a:cubicBezTo>
                  <a:cubicBezTo>
                    <a:pt x="656" y="4488"/>
                    <a:pt x="1469" y="3993"/>
                    <a:pt x="1586" y="3919"/>
                  </a:cubicBezTo>
                  <a:cubicBezTo>
                    <a:pt x="2198" y="3540"/>
                    <a:pt x="2798" y="3158"/>
                    <a:pt x="3386" y="2740"/>
                  </a:cubicBezTo>
                  <a:cubicBezTo>
                    <a:pt x="4405" y="2007"/>
                    <a:pt x="5516" y="1435"/>
                    <a:pt x="6483" y="631"/>
                  </a:cubicBezTo>
                  <a:cubicBezTo>
                    <a:pt x="6501" y="616"/>
                    <a:pt x="6520" y="607"/>
                    <a:pt x="6535" y="591"/>
                  </a:cubicBezTo>
                  <a:cubicBezTo>
                    <a:pt x="6584" y="553"/>
                    <a:pt x="6539" y="476"/>
                    <a:pt x="6487" y="476"/>
                  </a:cubicBezTo>
                  <a:cubicBezTo>
                    <a:pt x="6476" y="476"/>
                    <a:pt x="6466" y="479"/>
                    <a:pt x="6455" y="487"/>
                  </a:cubicBezTo>
                  <a:cubicBezTo>
                    <a:pt x="6391" y="530"/>
                    <a:pt x="6329" y="564"/>
                    <a:pt x="6264" y="607"/>
                  </a:cubicBezTo>
                  <a:cubicBezTo>
                    <a:pt x="5467" y="1127"/>
                    <a:pt x="4578" y="1481"/>
                    <a:pt x="3746" y="1946"/>
                  </a:cubicBezTo>
                  <a:cubicBezTo>
                    <a:pt x="2891" y="2426"/>
                    <a:pt x="2087" y="2989"/>
                    <a:pt x="1253" y="3500"/>
                  </a:cubicBezTo>
                  <a:lnTo>
                    <a:pt x="1287" y="3475"/>
                  </a:lnTo>
                  <a:cubicBezTo>
                    <a:pt x="1813" y="3091"/>
                    <a:pt x="2343" y="2715"/>
                    <a:pt x="2888" y="2349"/>
                  </a:cubicBezTo>
                  <a:cubicBezTo>
                    <a:pt x="3777" y="1749"/>
                    <a:pt x="4707" y="1228"/>
                    <a:pt x="5519" y="524"/>
                  </a:cubicBezTo>
                  <a:cubicBezTo>
                    <a:pt x="5541" y="505"/>
                    <a:pt x="5563" y="490"/>
                    <a:pt x="5581" y="474"/>
                  </a:cubicBezTo>
                  <a:cubicBezTo>
                    <a:pt x="5623" y="429"/>
                    <a:pt x="5588" y="358"/>
                    <a:pt x="5532" y="358"/>
                  </a:cubicBezTo>
                  <a:cubicBezTo>
                    <a:pt x="5527" y="358"/>
                    <a:pt x="5522" y="359"/>
                    <a:pt x="5516" y="360"/>
                  </a:cubicBezTo>
                  <a:cubicBezTo>
                    <a:pt x="5402" y="400"/>
                    <a:pt x="5295" y="447"/>
                    <a:pt x="5181" y="490"/>
                  </a:cubicBezTo>
                  <a:cubicBezTo>
                    <a:pt x="4202" y="871"/>
                    <a:pt x="3300" y="1410"/>
                    <a:pt x="2423" y="1986"/>
                  </a:cubicBezTo>
                  <a:cubicBezTo>
                    <a:pt x="3149" y="1481"/>
                    <a:pt x="3888" y="991"/>
                    <a:pt x="4614" y="484"/>
                  </a:cubicBezTo>
                  <a:cubicBezTo>
                    <a:pt x="4630" y="474"/>
                    <a:pt x="4639" y="456"/>
                    <a:pt x="4642" y="437"/>
                  </a:cubicBezTo>
                  <a:cubicBezTo>
                    <a:pt x="4649" y="393"/>
                    <a:pt x="4614" y="359"/>
                    <a:pt x="4576" y="359"/>
                  </a:cubicBezTo>
                  <a:cubicBezTo>
                    <a:pt x="4566" y="359"/>
                    <a:pt x="4556" y="361"/>
                    <a:pt x="4547" y="367"/>
                  </a:cubicBezTo>
                  <a:cubicBezTo>
                    <a:pt x="4510" y="382"/>
                    <a:pt x="4476" y="400"/>
                    <a:pt x="4442" y="416"/>
                  </a:cubicBezTo>
                  <a:cubicBezTo>
                    <a:pt x="3134" y="994"/>
                    <a:pt x="1995" y="1915"/>
                    <a:pt x="659" y="2410"/>
                  </a:cubicBezTo>
                  <a:cubicBezTo>
                    <a:pt x="631" y="2420"/>
                    <a:pt x="607" y="2432"/>
                    <a:pt x="579" y="2441"/>
                  </a:cubicBezTo>
                  <a:cubicBezTo>
                    <a:pt x="607" y="2432"/>
                    <a:pt x="634" y="2417"/>
                    <a:pt x="659" y="2404"/>
                  </a:cubicBezTo>
                  <a:cubicBezTo>
                    <a:pt x="1173" y="2183"/>
                    <a:pt x="1770" y="1564"/>
                    <a:pt x="2241" y="1253"/>
                  </a:cubicBezTo>
                  <a:cubicBezTo>
                    <a:pt x="2697" y="951"/>
                    <a:pt x="3143" y="644"/>
                    <a:pt x="3571" y="308"/>
                  </a:cubicBezTo>
                  <a:cubicBezTo>
                    <a:pt x="3605" y="283"/>
                    <a:pt x="3639" y="262"/>
                    <a:pt x="3673" y="234"/>
                  </a:cubicBezTo>
                  <a:cubicBezTo>
                    <a:pt x="3719" y="199"/>
                    <a:pt x="3681" y="119"/>
                    <a:pt x="3628" y="119"/>
                  </a:cubicBezTo>
                  <a:cubicBezTo>
                    <a:pt x="3622" y="119"/>
                    <a:pt x="3615" y="121"/>
                    <a:pt x="3608" y="123"/>
                  </a:cubicBezTo>
                  <a:cubicBezTo>
                    <a:pt x="3494" y="163"/>
                    <a:pt x="3389" y="216"/>
                    <a:pt x="3282" y="265"/>
                  </a:cubicBezTo>
                  <a:cubicBezTo>
                    <a:pt x="2638" y="551"/>
                    <a:pt x="2047" y="936"/>
                    <a:pt x="1435" y="1290"/>
                  </a:cubicBezTo>
                  <a:cubicBezTo>
                    <a:pt x="1275" y="1379"/>
                    <a:pt x="1108" y="1462"/>
                    <a:pt x="942" y="1539"/>
                  </a:cubicBezTo>
                  <a:cubicBezTo>
                    <a:pt x="825" y="1597"/>
                    <a:pt x="760" y="1621"/>
                    <a:pt x="733" y="1621"/>
                  </a:cubicBezTo>
                  <a:cubicBezTo>
                    <a:pt x="601" y="1621"/>
                    <a:pt x="1378" y="1052"/>
                    <a:pt x="1386" y="1052"/>
                  </a:cubicBezTo>
                  <a:lnTo>
                    <a:pt x="1386" y="1052"/>
                  </a:lnTo>
                  <a:cubicBezTo>
                    <a:pt x="1386" y="1052"/>
                    <a:pt x="1382" y="1055"/>
                    <a:pt x="1373" y="1062"/>
                  </a:cubicBezTo>
                  <a:cubicBezTo>
                    <a:pt x="1764" y="764"/>
                    <a:pt x="2167" y="496"/>
                    <a:pt x="2540" y="176"/>
                  </a:cubicBezTo>
                  <a:cubicBezTo>
                    <a:pt x="2543" y="173"/>
                    <a:pt x="2543" y="166"/>
                    <a:pt x="2546" y="163"/>
                  </a:cubicBezTo>
                  <a:cubicBezTo>
                    <a:pt x="2573" y="123"/>
                    <a:pt x="2541" y="61"/>
                    <a:pt x="2495" y="61"/>
                  </a:cubicBezTo>
                  <a:cubicBezTo>
                    <a:pt x="2489" y="61"/>
                    <a:pt x="2482" y="62"/>
                    <a:pt x="2475" y="65"/>
                  </a:cubicBezTo>
                  <a:cubicBezTo>
                    <a:pt x="2420" y="86"/>
                    <a:pt x="2371" y="108"/>
                    <a:pt x="2318" y="130"/>
                  </a:cubicBezTo>
                  <a:cubicBezTo>
                    <a:pt x="1866" y="308"/>
                    <a:pt x="1432" y="514"/>
                    <a:pt x="995" y="727"/>
                  </a:cubicBezTo>
                  <a:cubicBezTo>
                    <a:pt x="871" y="785"/>
                    <a:pt x="788" y="825"/>
                    <a:pt x="733" y="850"/>
                  </a:cubicBezTo>
                  <a:cubicBezTo>
                    <a:pt x="682" y="872"/>
                    <a:pt x="656" y="882"/>
                    <a:pt x="650" y="882"/>
                  </a:cubicBezTo>
                  <a:cubicBezTo>
                    <a:pt x="639" y="882"/>
                    <a:pt x="676" y="858"/>
                    <a:pt x="733" y="822"/>
                  </a:cubicBezTo>
                  <a:cubicBezTo>
                    <a:pt x="825" y="764"/>
                    <a:pt x="964" y="677"/>
                    <a:pt x="1041" y="616"/>
                  </a:cubicBezTo>
                  <a:cubicBezTo>
                    <a:pt x="1219" y="468"/>
                    <a:pt x="1382" y="299"/>
                    <a:pt x="1527" y="117"/>
                  </a:cubicBezTo>
                  <a:cubicBezTo>
                    <a:pt x="1539" y="99"/>
                    <a:pt x="1542" y="74"/>
                    <a:pt x="1539" y="53"/>
                  </a:cubicBezTo>
                  <a:cubicBezTo>
                    <a:pt x="1537" y="22"/>
                    <a:pt x="1509" y="0"/>
                    <a:pt x="1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4440750" y="6421100"/>
              <a:ext cx="218325" cy="121150"/>
            </a:xfrm>
            <a:custGeom>
              <a:avLst/>
              <a:gdLst/>
              <a:ahLst/>
              <a:cxnLst/>
              <a:rect l="l" t="t" r="r" b="b"/>
              <a:pathLst>
                <a:path w="8733" h="4846" extrusionOk="0">
                  <a:moveTo>
                    <a:pt x="8628" y="1"/>
                  </a:moveTo>
                  <a:cubicBezTo>
                    <a:pt x="8618" y="1"/>
                    <a:pt x="8607" y="3"/>
                    <a:pt x="8596" y="9"/>
                  </a:cubicBezTo>
                  <a:cubicBezTo>
                    <a:pt x="8538" y="43"/>
                    <a:pt x="8482" y="80"/>
                    <a:pt x="8424" y="110"/>
                  </a:cubicBezTo>
                  <a:cubicBezTo>
                    <a:pt x="7897" y="418"/>
                    <a:pt x="7433" y="791"/>
                    <a:pt x="6863" y="1055"/>
                  </a:cubicBezTo>
                  <a:cubicBezTo>
                    <a:pt x="6063" y="1425"/>
                    <a:pt x="5306" y="1883"/>
                    <a:pt x="4542" y="2327"/>
                  </a:cubicBezTo>
                  <a:cubicBezTo>
                    <a:pt x="3080" y="3179"/>
                    <a:pt x="1578" y="3964"/>
                    <a:pt x="67" y="4721"/>
                  </a:cubicBezTo>
                  <a:cubicBezTo>
                    <a:pt x="0" y="4756"/>
                    <a:pt x="42" y="4846"/>
                    <a:pt x="104" y="4846"/>
                  </a:cubicBezTo>
                  <a:cubicBezTo>
                    <a:pt x="114" y="4846"/>
                    <a:pt x="124" y="4843"/>
                    <a:pt x="134" y="4838"/>
                  </a:cubicBezTo>
                  <a:cubicBezTo>
                    <a:pt x="1649" y="4078"/>
                    <a:pt x="3142" y="3287"/>
                    <a:pt x="4610" y="2441"/>
                  </a:cubicBezTo>
                  <a:cubicBezTo>
                    <a:pt x="5281" y="2056"/>
                    <a:pt x="5949" y="1665"/>
                    <a:pt x="6642" y="1311"/>
                  </a:cubicBezTo>
                  <a:cubicBezTo>
                    <a:pt x="7017" y="1120"/>
                    <a:pt x="7414" y="978"/>
                    <a:pt x="7771" y="744"/>
                  </a:cubicBezTo>
                  <a:cubicBezTo>
                    <a:pt x="8048" y="563"/>
                    <a:pt x="8294" y="344"/>
                    <a:pt x="8581" y="175"/>
                  </a:cubicBezTo>
                  <a:cubicBezTo>
                    <a:pt x="8608" y="160"/>
                    <a:pt x="8636" y="141"/>
                    <a:pt x="8667" y="126"/>
                  </a:cubicBezTo>
                  <a:cubicBezTo>
                    <a:pt x="8733" y="91"/>
                    <a:pt x="8690" y="1"/>
                    <a:pt x="8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4431950" y="6433100"/>
              <a:ext cx="237525" cy="122650"/>
            </a:xfrm>
            <a:custGeom>
              <a:avLst/>
              <a:gdLst/>
              <a:ahLst/>
              <a:cxnLst/>
              <a:rect l="l" t="t" r="r" b="b"/>
              <a:pathLst>
                <a:path w="9501" h="4906" extrusionOk="0">
                  <a:moveTo>
                    <a:pt x="9399" y="1"/>
                  </a:moveTo>
                  <a:cubicBezTo>
                    <a:pt x="9389" y="1"/>
                    <a:pt x="9378" y="3"/>
                    <a:pt x="9367" y="9"/>
                  </a:cubicBezTo>
                  <a:cubicBezTo>
                    <a:pt x="7742" y="822"/>
                    <a:pt x="6129" y="1665"/>
                    <a:pt x="4497" y="2472"/>
                  </a:cubicBezTo>
                  <a:cubicBezTo>
                    <a:pt x="3094" y="3167"/>
                    <a:pt x="1656" y="3789"/>
                    <a:pt x="323" y="4620"/>
                  </a:cubicBezTo>
                  <a:cubicBezTo>
                    <a:pt x="234" y="4672"/>
                    <a:pt x="148" y="4725"/>
                    <a:pt x="62" y="4780"/>
                  </a:cubicBezTo>
                  <a:cubicBezTo>
                    <a:pt x="0" y="4819"/>
                    <a:pt x="37" y="4906"/>
                    <a:pt x="93" y="4906"/>
                  </a:cubicBezTo>
                  <a:cubicBezTo>
                    <a:pt x="105" y="4906"/>
                    <a:pt x="117" y="4902"/>
                    <a:pt x="129" y="4894"/>
                  </a:cubicBezTo>
                  <a:cubicBezTo>
                    <a:pt x="188" y="4857"/>
                    <a:pt x="249" y="4826"/>
                    <a:pt x="305" y="4789"/>
                  </a:cubicBezTo>
                  <a:cubicBezTo>
                    <a:pt x="1662" y="3934"/>
                    <a:pt x="3127" y="3284"/>
                    <a:pt x="4568" y="2585"/>
                  </a:cubicBezTo>
                  <a:cubicBezTo>
                    <a:pt x="6202" y="1791"/>
                    <a:pt x="7809" y="936"/>
                    <a:pt x="9434" y="123"/>
                  </a:cubicBezTo>
                  <a:cubicBezTo>
                    <a:pt x="9500" y="91"/>
                    <a:pt x="9460" y="1"/>
                    <a:pt x="9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4439325" y="6436025"/>
              <a:ext cx="242075" cy="122675"/>
            </a:xfrm>
            <a:custGeom>
              <a:avLst/>
              <a:gdLst/>
              <a:ahLst/>
              <a:cxnLst/>
              <a:rect l="l" t="t" r="r" b="b"/>
              <a:pathLst>
                <a:path w="9683" h="4907" extrusionOk="0">
                  <a:moveTo>
                    <a:pt x="9581" y="1"/>
                  </a:moveTo>
                  <a:cubicBezTo>
                    <a:pt x="9571" y="1"/>
                    <a:pt x="9560" y="3"/>
                    <a:pt x="9549" y="9"/>
                  </a:cubicBezTo>
                  <a:cubicBezTo>
                    <a:pt x="9524" y="24"/>
                    <a:pt x="9500" y="37"/>
                    <a:pt x="9472" y="52"/>
                  </a:cubicBezTo>
                  <a:cubicBezTo>
                    <a:pt x="6394" y="1727"/>
                    <a:pt x="3125" y="3066"/>
                    <a:pt x="65" y="4783"/>
                  </a:cubicBezTo>
                  <a:cubicBezTo>
                    <a:pt x="0" y="4820"/>
                    <a:pt x="38" y="4907"/>
                    <a:pt x="98" y="4907"/>
                  </a:cubicBezTo>
                  <a:cubicBezTo>
                    <a:pt x="109" y="4907"/>
                    <a:pt x="121" y="4904"/>
                    <a:pt x="133" y="4897"/>
                  </a:cubicBezTo>
                  <a:cubicBezTo>
                    <a:pt x="3211" y="3170"/>
                    <a:pt x="6498" y="1828"/>
                    <a:pt x="9592" y="138"/>
                  </a:cubicBezTo>
                  <a:lnTo>
                    <a:pt x="9617" y="126"/>
                  </a:lnTo>
                  <a:cubicBezTo>
                    <a:pt x="9682" y="89"/>
                    <a:pt x="9642" y="1"/>
                    <a:pt x="9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4434900" y="6442025"/>
              <a:ext cx="255425" cy="128575"/>
            </a:xfrm>
            <a:custGeom>
              <a:avLst/>
              <a:gdLst/>
              <a:ahLst/>
              <a:cxnLst/>
              <a:rect l="l" t="t" r="r" b="b"/>
              <a:pathLst>
                <a:path w="10217" h="5143" extrusionOk="0">
                  <a:moveTo>
                    <a:pt x="10115" y="1"/>
                  </a:moveTo>
                  <a:cubicBezTo>
                    <a:pt x="10105" y="1"/>
                    <a:pt x="10094" y="3"/>
                    <a:pt x="10083" y="9"/>
                  </a:cubicBezTo>
                  <a:cubicBezTo>
                    <a:pt x="10049" y="24"/>
                    <a:pt x="10015" y="43"/>
                    <a:pt x="9981" y="58"/>
                  </a:cubicBezTo>
                  <a:cubicBezTo>
                    <a:pt x="8322" y="877"/>
                    <a:pt x="6728" y="1785"/>
                    <a:pt x="5026" y="2527"/>
                  </a:cubicBezTo>
                  <a:cubicBezTo>
                    <a:pt x="3354" y="3257"/>
                    <a:pt x="1689" y="4004"/>
                    <a:pt x="138" y="4974"/>
                  </a:cubicBezTo>
                  <a:cubicBezTo>
                    <a:pt x="113" y="4989"/>
                    <a:pt x="88" y="5005"/>
                    <a:pt x="61" y="5020"/>
                  </a:cubicBezTo>
                  <a:cubicBezTo>
                    <a:pt x="0" y="5057"/>
                    <a:pt x="38" y="5143"/>
                    <a:pt x="94" y="5143"/>
                  </a:cubicBezTo>
                  <a:cubicBezTo>
                    <a:pt x="104" y="5143"/>
                    <a:pt x="115" y="5140"/>
                    <a:pt x="125" y="5134"/>
                  </a:cubicBezTo>
                  <a:lnTo>
                    <a:pt x="131" y="5134"/>
                  </a:lnTo>
                  <a:cubicBezTo>
                    <a:pt x="1701" y="4143"/>
                    <a:pt x="3394" y="3383"/>
                    <a:pt x="5093" y="2641"/>
                  </a:cubicBezTo>
                  <a:cubicBezTo>
                    <a:pt x="6808" y="1893"/>
                    <a:pt x="8415" y="979"/>
                    <a:pt x="10089" y="157"/>
                  </a:cubicBezTo>
                  <a:cubicBezTo>
                    <a:pt x="10111" y="145"/>
                    <a:pt x="10129" y="135"/>
                    <a:pt x="10151" y="123"/>
                  </a:cubicBezTo>
                  <a:cubicBezTo>
                    <a:pt x="10217" y="91"/>
                    <a:pt x="10176" y="1"/>
                    <a:pt x="10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4415700" y="6454050"/>
              <a:ext cx="293450" cy="323800"/>
            </a:xfrm>
            <a:custGeom>
              <a:avLst/>
              <a:gdLst/>
              <a:ahLst/>
              <a:cxnLst/>
              <a:rect l="l" t="t" r="r" b="b"/>
              <a:pathLst>
                <a:path w="11738" h="12952" extrusionOk="0">
                  <a:moveTo>
                    <a:pt x="1623" y="11425"/>
                  </a:moveTo>
                  <a:lnTo>
                    <a:pt x="1620" y="11428"/>
                  </a:lnTo>
                  <a:cubicBezTo>
                    <a:pt x="1513" y="11486"/>
                    <a:pt x="691" y="11993"/>
                    <a:pt x="670" y="11993"/>
                  </a:cubicBezTo>
                  <a:cubicBezTo>
                    <a:pt x="664" y="11993"/>
                    <a:pt x="719" y="11955"/>
                    <a:pt x="865" y="11859"/>
                  </a:cubicBezTo>
                  <a:cubicBezTo>
                    <a:pt x="1112" y="11702"/>
                    <a:pt x="1364" y="11557"/>
                    <a:pt x="1623" y="11425"/>
                  </a:cubicBezTo>
                  <a:close/>
                  <a:moveTo>
                    <a:pt x="10996" y="1"/>
                  </a:moveTo>
                  <a:cubicBezTo>
                    <a:pt x="10987" y="1"/>
                    <a:pt x="10979" y="2"/>
                    <a:pt x="10971" y="5"/>
                  </a:cubicBezTo>
                  <a:cubicBezTo>
                    <a:pt x="9327" y="886"/>
                    <a:pt x="7634" y="1720"/>
                    <a:pt x="5938" y="2498"/>
                  </a:cubicBezTo>
                  <a:cubicBezTo>
                    <a:pt x="4996" y="2932"/>
                    <a:pt x="4045" y="3339"/>
                    <a:pt x="3097" y="3764"/>
                  </a:cubicBezTo>
                  <a:cubicBezTo>
                    <a:pt x="2331" y="4105"/>
                    <a:pt x="1629" y="4570"/>
                    <a:pt x="872" y="4936"/>
                  </a:cubicBezTo>
                  <a:cubicBezTo>
                    <a:pt x="819" y="4961"/>
                    <a:pt x="767" y="4992"/>
                    <a:pt x="712" y="5016"/>
                  </a:cubicBezTo>
                  <a:cubicBezTo>
                    <a:pt x="645" y="5046"/>
                    <a:pt x="687" y="5137"/>
                    <a:pt x="749" y="5137"/>
                  </a:cubicBezTo>
                  <a:cubicBezTo>
                    <a:pt x="759" y="5137"/>
                    <a:pt x="769" y="5135"/>
                    <a:pt x="779" y="5130"/>
                  </a:cubicBezTo>
                  <a:cubicBezTo>
                    <a:pt x="807" y="5118"/>
                    <a:pt x="832" y="5103"/>
                    <a:pt x="859" y="5093"/>
                  </a:cubicBezTo>
                  <a:cubicBezTo>
                    <a:pt x="1647" y="4724"/>
                    <a:pt x="2374" y="4244"/>
                    <a:pt x="3165" y="3881"/>
                  </a:cubicBezTo>
                  <a:cubicBezTo>
                    <a:pt x="4107" y="3450"/>
                    <a:pt x="5064" y="3046"/>
                    <a:pt x="6006" y="2619"/>
                  </a:cubicBezTo>
                  <a:cubicBezTo>
                    <a:pt x="6917" y="2203"/>
                    <a:pt x="7807" y="1732"/>
                    <a:pt x="8709" y="1298"/>
                  </a:cubicBezTo>
                  <a:cubicBezTo>
                    <a:pt x="9099" y="1107"/>
                    <a:pt x="9490" y="913"/>
                    <a:pt x="9884" y="719"/>
                  </a:cubicBezTo>
                  <a:cubicBezTo>
                    <a:pt x="10078" y="625"/>
                    <a:pt x="10719" y="206"/>
                    <a:pt x="10750" y="206"/>
                  </a:cubicBezTo>
                  <a:cubicBezTo>
                    <a:pt x="10763" y="206"/>
                    <a:pt x="10664" y="284"/>
                    <a:pt x="10368" y="498"/>
                  </a:cubicBezTo>
                  <a:cubicBezTo>
                    <a:pt x="8930" y="1532"/>
                    <a:pt x="7129" y="2240"/>
                    <a:pt x="5541" y="3009"/>
                  </a:cubicBezTo>
                  <a:cubicBezTo>
                    <a:pt x="3925" y="3797"/>
                    <a:pt x="2285" y="4592"/>
                    <a:pt x="819" y="5644"/>
                  </a:cubicBezTo>
                  <a:cubicBezTo>
                    <a:pt x="724" y="5715"/>
                    <a:pt x="625" y="5780"/>
                    <a:pt x="533" y="5851"/>
                  </a:cubicBezTo>
                  <a:cubicBezTo>
                    <a:pt x="484" y="5889"/>
                    <a:pt x="502" y="5979"/>
                    <a:pt x="560" y="5979"/>
                  </a:cubicBezTo>
                  <a:cubicBezTo>
                    <a:pt x="568" y="5979"/>
                    <a:pt x="576" y="5977"/>
                    <a:pt x="585" y="5974"/>
                  </a:cubicBezTo>
                  <a:cubicBezTo>
                    <a:pt x="659" y="5943"/>
                    <a:pt x="730" y="5912"/>
                    <a:pt x="801" y="5881"/>
                  </a:cubicBezTo>
                  <a:cubicBezTo>
                    <a:pt x="2528" y="5164"/>
                    <a:pt x="4199" y="4324"/>
                    <a:pt x="5867" y="3480"/>
                  </a:cubicBezTo>
                  <a:cubicBezTo>
                    <a:pt x="6760" y="3031"/>
                    <a:pt x="7653" y="2579"/>
                    <a:pt x="8567" y="2172"/>
                  </a:cubicBezTo>
                  <a:cubicBezTo>
                    <a:pt x="9050" y="1957"/>
                    <a:pt x="9537" y="1744"/>
                    <a:pt x="10020" y="1520"/>
                  </a:cubicBezTo>
                  <a:cubicBezTo>
                    <a:pt x="10057" y="1501"/>
                    <a:pt x="10091" y="1483"/>
                    <a:pt x="10128" y="1464"/>
                  </a:cubicBezTo>
                  <a:lnTo>
                    <a:pt x="10128" y="1464"/>
                  </a:lnTo>
                  <a:cubicBezTo>
                    <a:pt x="8764" y="2332"/>
                    <a:pt x="7225" y="2926"/>
                    <a:pt x="5750" y="3576"/>
                  </a:cubicBezTo>
                  <a:cubicBezTo>
                    <a:pt x="3968" y="4361"/>
                    <a:pt x="2392" y="5478"/>
                    <a:pt x="755" y="6522"/>
                  </a:cubicBezTo>
                  <a:cubicBezTo>
                    <a:pt x="699" y="6555"/>
                    <a:pt x="647" y="6592"/>
                    <a:pt x="592" y="6626"/>
                  </a:cubicBezTo>
                  <a:cubicBezTo>
                    <a:pt x="528" y="6666"/>
                    <a:pt x="566" y="6748"/>
                    <a:pt x="627" y="6748"/>
                  </a:cubicBezTo>
                  <a:cubicBezTo>
                    <a:pt x="637" y="6748"/>
                    <a:pt x="648" y="6746"/>
                    <a:pt x="659" y="6740"/>
                  </a:cubicBezTo>
                  <a:lnTo>
                    <a:pt x="742" y="6703"/>
                  </a:lnTo>
                  <a:cubicBezTo>
                    <a:pt x="2528" y="5921"/>
                    <a:pt x="4205" y="4896"/>
                    <a:pt x="5987" y="4093"/>
                  </a:cubicBezTo>
                  <a:cubicBezTo>
                    <a:pt x="6237" y="3976"/>
                    <a:pt x="6492" y="3868"/>
                    <a:pt x="6745" y="3757"/>
                  </a:cubicBezTo>
                  <a:lnTo>
                    <a:pt x="6745" y="3757"/>
                  </a:lnTo>
                  <a:cubicBezTo>
                    <a:pt x="4679" y="4755"/>
                    <a:pt x="2632" y="5783"/>
                    <a:pt x="721" y="7060"/>
                  </a:cubicBezTo>
                  <a:cubicBezTo>
                    <a:pt x="638" y="7116"/>
                    <a:pt x="555" y="7165"/>
                    <a:pt x="471" y="7220"/>
                  </a:cubicBezTo>
                  <a:cubicBezTo>
                    <a:pt x="427" y="7253"/>
                    <a:pt x="434" y="7347"/>
                    <a:pt x="497" y="7347"/>
                  </a:cubicBezTo>
                  <a:cubicBezTo>
                    <a:pt x="499" y="7347"/>
                    <a:pt x="502" y="7347"/>
                    <a:pt x="505" y="7347"/>
                  </a:cubicBezTo>
                  <a:cubicBezTo>
                    <a:pt x="579" y="7337"/>
                    <a:pt x="638" y="7319"/>
                    <a:pt x="702" y="7303"/>
                  </a:cubicBezTo>
                  <a:cubicBezTo>
                    <a:pt x="1266" y="7193"/>
                    <a:pt x="1752" y="6940"/>
                    <a:pt x="2251" y="6642"/>
                  </a:cubicBezTo>
                  <a:cubicBezTo>
                    <a:pt x="3125" y="6115"/>
                    <a:pt x="3987" y="5632"/>
                    <a:pt x="4910" y="5192"/>
                  </a:cubicBezTo>
                  <a:cubicBezTo>
                    <a:pt x="6874" y="4265"/>
                    <a:pt x="8927" y="3539"/>
                    <a:pt x="10875" y="2594"/>
                  </a:cubicBezTo>
                  <a:lnTo>
                    <a:pt x="10875" y="2594"/>
                  </a:lnTo>
                  <a:cubicBezTo>
                    <a:pt x="7385" y="4287"/>
                    <a:pt x="3771" y="5829"/>
                    <a:pt x="644" y="8184"/>
                  </a:cubicBezTo>
                  <a:cubicBezTo>
                    <a:pt x="564" y="8248"/>
                    <a:pt x="478" y="8301"/>
                    <a:pt x="398" y="8365"/>
                  </a:cubicBezTo>
                  <a:cubicBezTo>
                    <a:pt x="342" y="8408"/>
                    <a:pt x="396" y="8476"/>
                    <a:pt x="452" y="8476"/>
                  </a:cubicBezTo>
                  <a:cubicBezTo>
                    <a:pt x="460" y="8476"/>
                    <a:pt x="469" y="8474"/>
                    <a:pt x="478" y="8470"/>
                  </a:cubicBezTo>
                  <a:cubicBezTo>
                    <a:pt x="530" y="8448"/>
                    <a:pt x="582" y="8421"/>
                    <a:pt x="632" y="8399"/>
                  </a:cubicBezTo>
                  <a:cubicBezTo>
                    <a:pt x="2278" y="7651"/>
                    <a:pt x="3774" y="6602"/>
                    <a:pt x="5427" y="5854"/>
                  </a:cubicBezTo>
                  <a:cubicBezTo>
                    <a:pt x="6308" y="5457"/>
                    <a:pt x="7191" y="5072"/>
                    <a:pt x="8068" y="4665"/>
                  </a:cubicBezTo>
                  <a:cubicBezTo>
                    <a:pt x="9004" y="4234"/>
                    <a:pt x="10179" y="3794"/>
                    <a:pt x="10985" y="3285"/>
                  </a:cubicBezTo>
                  <a:lnTo>
                    <a:pt x="10985" y="3285"/>
                  </a:lnTo>
                  <a:cubicBezTo>
                    <a:pt x="9275" y="4369"/>
                    <a:pt x="7385" y="5155"/>
                    <a:pt x="5560" y="6023"/>
                  </a:cubicBezTo>
                  <a:cubicBezTo>
                    <a:pt x="3814" y="6851"/>
                    <a:pt x="2257" y="7919"/>
                    <a:pt x="604" y="8898"/>
                  </a:cubicBezTo>
                  <a:lnTo>
                    <a:pt x="410" y="9012"/>
                  </a:lnTo>
                  <a:cubicBezTo>
                    <a:pt x="343" y="9049"/>
                    <a:pt x="385" y="9133"/>
                    <a:pt x="449" y="9133"/>
                  </a:cubicBezTo>
                  <a:cubicBezTo>
                    <a:pt x="454" y="9133"/>
                    <a:pt x="458" y="9133"/>
                    <a:pt x="462" y="9132"/>
                  </a:cubicBezTo>
                  <a:cubicBezTo>
                    <a:pt x="505" y="9126"/>
                    <a:pt x="545" y="9113"/>
                    <a:pt x="588" y="9104"/>
                  </a:cubicBezTo>
                  <a:cubicBezTo>
                    <a:pt x="1370" y="8938"/>
                    <a:pt x="1989" y="8430"/>
                    <a:pt x="2685" y="8051"/>
                  </a:cubicBezTo>
                  <a:cubicBezTo>
                    <a:pt x="3627" y="7544"/>
                    <a:pt x="4572" y="7045"/>
                    <a:pt x="5535" y="6580"/>
                  </a:cubicBezTo>
                  <a:cubicBezTo>
                    <a:pt x="6228" y="6248"/>
                    <a:pt x="6926" y="5924"/>
                    <a:pt x="7622" y="5598"/>
                  </a:cubicBezTo>
                  <a:lnTo>
                    <a:pt x="7622" y="5598"/>
                  </a:lnTo>
                  <a:cubicBezTo>
                    <a:pt x="6655" y="6060"/>
                    <a:pt x="5689" y="6512"/>
                    <a:pt x="4735" y="6999"/>
                  </a:cubicBezTo>
                  <a:cubicBezTo>
                    <a:pt x="3799" y="7476"/>
                    <a:pt x="2940" y="8036"/>
                    <a:pt x="2088" y="8652"/>
                  </a:cubicBezTo>
                  <a:cubicBezTo>
                    <a:pt x="1607" y="8999"/>
                    <a:pt x="1026" y="9237"/>
                    <a:pt x="558" y="9603"/>
                  </a:cubicBezTo>
                  <a:cubicBezTo>
                    <a:pt x="435" y="9695"/>
                    <a:pt x="321" y="9800"/>
                    <a:pt x="216" y="9917"/>
                  </a:cubicBezTo>
                  <a:cubicBezTo>
                    <a:pt x="181" y="9958"/>
                    <a:pt x="208" y="10032"/>
                    <a:pt x="261" y="10032"/>
                  </a:cubicBezTo>
                  <a:cubicBezTo>
                    <a:pt x="268" y="10032"/>
                    <a:pt x="276" y="10030"/>
                    <a:pt x="284" y="10028"/>
                  </a:cubicBezTo>
                  <a:cubicBezTo>
                    <a:pt x="370" y="9997"/>
                    <a:pt x="453" y="9960"/>
                    <a:pt x="539" y="9929"/>
                  </a:cubicBezTo>
                  <a:cubicBezTo>
                    <a:pt x="2254" y="9264"/>
                    <a:pt x="3848" y="8242"/>
                    <a:pt x="5523" y="7476"/>
                  </a:cubicBezTo>
                  <a:cubicBezTo>
                    <a:pt x="6532" y="7014"/>
                    <a:pt x="7554" y="6592"/>
                    <a:pt x="8552" y="6103"/>
                  </a:cubicBezTo>
                  <a:cubicBezTo>
                    <a:pt x="8942" y="5912"/>
                    <a:pt x="9330" y="5718"/>
                    <a:pt x="9718" y="5527"/>
                  </a:cubicBezTo>
                  <a:lnTo>
                    <a:pt x="9718" y="5527"/>
                  </a:lnTo>
                  <a:cubicBezTo>
                    <a:pt x="8201" y="6355"/>
                    <a:pt x="6637" y="7113"/>
                    <a:pt x="5067" y="7833"/>
                  </a:cubicBezTo>
                  <a:cubicBezTo>
                    <a:pt x="4076" y="8288"/>
                    <a:pt x="3140" y="8873"/>
                    <a:pt x="2198" y="9427"/>
                  </a:cubicBezTo>
                  <a:cubicBezTo>
                    <a:pt x="1629" y="9766"/>
                    <a:pt x="1016" y="10071"/>
                    <a:pt x="505" y="10499"/>
                  </a:cubicBezTo>
                  <a:cubicBezTo>
                    <a:pt x="428" y="10563"/>
                    <a:pt x="348" y="10622"/>
                    <a:pt x="278" y="10689"/>
                  </a:cubicBezTo>
                  <a:cubicBezTo>
                    <a:pt x="233" y="10734"/>
                    <a:pt x="270" y="10805"/>
                    <a:pt x="326" y="10805"/>
                  </a:cubicBezTo>
                  <a:cubicBezTo>
                    <a:pt x="331" y="10805"/>
                    <a:pt x="337" y="10805"/>
                    <a:pt x="342" y="10803"/>
                  </a:cubicBezTo>
                  <a:cubicBezTo>
                    <a:pt x="391" y="10791"/>
                    <a:pt x="438" y="10772"/>
                    <a:pt x="490" y="10760"/>
                  </a:cubicBezTo>
                  <a:cubicBezTo>
                    <a:pt x="1158" y="10579"/>
                    <a:pt x="1743" y="10246"/>
                    <a:pt x="2334" y="9883"/>
                  </a:cubicBezTo>
                  <a:cubicBezTo>
                    <a:pt x="3211" y="9344"/>
                    <a:pt x="4128" y="8873"/>
                    <a:pt x="5046" y="8405"/>
                  </a:cubicBezTo>
                  <a:cubicBezTo>
                    <a:pt x="6428" y="7701"/>
                    <a:pt x="7844" y="7063"/>
                    <a:pt x="9238" y="6386"/>
                  </a:cubicBezTo>
                  <a:lnTo>
                    <a:pt x="9238" y="6386"/>
                  </a:lnTo>
                  <a:cubicBezTo>
                    <a:pt x="8976" y="6534"/>
                    <a:pt x="8712" y="6682"/>
                    <a:pt x="8447" y="6826"/>
                  </a:cubicBezTo>
                  <a:cubicBezTo>
                    <a:pt x="7459" y="7362"/>
                    <a:pt x="6449" y="7861"/>
                    <a:pt x="5433" y="8344"/>
                  </a:cubicBezTo>
                  <a:cubicBezTo>
                    <a:pt x="4455" y="8806"/>
                    <a:pt x="3510" y="9338"/>
                    <a:pt x="2608" y="9935"/>
                  </a:cubicBezTo>
                  <a:cubicBezTo>
                    <a:pt x="1931" y="10385"/>
                    <a:pt x="1155" y="10689"/>
                    <a:pt x="465" y="11114"/>
                  </a:cubicBezTo>
                  <a:cubicBezTo>
                    <a:pt x="324" y="11203"/>
                    <a:pt x="182" y="11296"/>
                    <a:pt x="50" y="11397"/>
                  </a:cubicBezTo>
                  <a:cubicBezTo>
                    <a:pt x="1" y="11433"/>
                    <a:pt x="19" y="11526"/>
                    <a:pt x="77" y="11526"/>
                  </a:cubicBezTo>
                  <a:cubicBezTo>
                    <a:pt x="85" y="11526"/>
                    <a:pt x="93" y="11524"/>
                    <a:pt x="102" y="11520"/>
                  </a:cubicBezTo>
                  <a:cubicBezTo>
                    <a:pt x="219" y="11471"/>
                    <a:pt x="333" y="11419"/>
                    <a:pt x="450" y="11367"/>
                  </a:cubicBezTo>
                  <a:cubicBezTo>
                    <a:pt x="2208" y="10606"/>
                    <a:pt x="3842" y="9575"/>
                    <a:pt x="5575" y="8756"/>
                  </a:cubicBezTo>
                  <a:cubicBezTo>
                    <a:pt x="6652" y="8245"/>
                    <a:pt x="7745" y="7784"/>
                    <a:pt x="8832" y="7303"/>
                  </a:cubicBezTo>
                  <a:cubicBezTo>
                    <a:pt x="9309" y="7088"/>
                    <a:pt x="9774" y="6848"/>
                    <a:pt x="10223" y="6580"/>
                  </a:cubicBezTo>
                  <a:cubicBezTo>
                    <a:pt x="10472" y="6432"/>
                    <a:pt x="10712" y="6263"/>
                    <a:pt x="10953" y="6103"/>
                  </a:cubicBezTo>
                  <a:cubicBezTo>
                    <a:pt x="10977" y="6088"/>
                    <a:pt x="10999" y="6069"/>
                    <a:pt x="11020" y="6054"/>
                  </a:cubicBezTo>
                  <a:lnTo>
                    <a:pt x="11020" y="6054"/>
                  </a:lnTo>
                  <a:lnTo>
                    <a:pt x="11014" y="6063"/>
                  </a:lnTo>
                  <a:cubicBezTo>
                    <a:pt x="10340" y="6728"/>
                    <a:pt x="9383" y="7094"/>
                    <a:pt x="8582" y="7577"/>
                  </a:cubicBezTo>
                  <a:cubicBezTo>
                    <a:pt x="7582" y="8181"/>
                    <a:pt x="6520" y="8679"/>
                    <a:pt x="5492" y="9230"/>
                  </a:cubicBezTo>
                  <a:cubicBezTo>
                    <a:pt x="4516" y="9751"/>
                    <a:pt x="3593" y="10338"/>
                    <a:pt x="2589" y="10813"/>
                  </a:cubicBezTo>
                  <a:cubicBezTo>
                    <a:pt x="1835" y="11170"/>
                    <a:pt x="1093" y="11536"/>
                    <a:pt x="413" y="12016"/>
                  </a:cubicBezTo>
                  <a:cubicBezTo>
                    <a:pt x="305" y="12090"/>
                    <a:pt x="198" y="12161"/>
                    <a:pt x="96" y="12244"/>
                  </a:cubicBezTo>
                  <a:cubicBezTo>
                    <a:pt x="49" y="12279"/>
                    <a:pt x="88" y="12359"/>
                    <a:pt x="140" y="12359"/>
                  </a:cubicBezTo>
                  <a:cubicBezTo>
                    <a:pt x="147" y="12359"/>
                    <a:pt x="154" y="12357"/>
                    <a:pt x="161" y="12355"/>
                  </a:cubicBezTo>
                  <a:cubicBezTo>
                    <a:pt x="244" y="12324"/>
                    <a:pt x="318" y="12281"/>
                    <a:pt x="398" y="12247"/>
                  </a:cubicBezTo>
                  <a:cubicBezTo>
                    <a:pt x="1112" y="11927"/>
                    <a:pt x="1770" y="11468"/>
                    <a:pt x="2482" y="11139"/>
                  </a:cubicBezTo>
                  <a:cubicBezTo>
                    <a:pt x="3436" y="10699"/>
                    <a:pt x="4411" y="10292"/>
                    <a:pt x="5366" y="9858"/>
                  </a:cubicBezTo>
                  <a:cubicBezTo>
                    <a:pt x="6341" y="9412"/>
                    <a:pt x="7342" y="9027"/>
                    <a:pt x="8299" y="8553"/>
                  </a:cubicBezTo>
                  <a:cubicBezTo>
                    <a:pt x="8767" y="8322"/>
                    <a:pt x="9220" y="8064"/>
                    <a:pt x="9678" y="7814"/>
                  </a:cubicBezTo>
                  <a:cubicBezTo>
                    <a:pt x="9952" y="7667"/>
                    <a:pt x="10229" y="7525"/>
                    <a:pt x="10506" y="7387"/>
                  </a:cubicBezTo>
                  <a:cubicBezTo>
                    <a:pt x="10616" y="7332"/>
                    <a:pt x="11227" y="6989"/>
                    <a:pt x="11297" y="6989"/>
                  </a:cubicBezTo>
                  <a:cubicBezTo>
                    <a:pt x="11322" y="6989"/>
                    <a:pt x="11281" y="7031"/>
                    <a:pt x="11131" y="7140"/>
                  </a:cubicBezTo>
                  <a:cubicBezTo>
                    <a:pt x="9373" y="8424"/>
                    <a:pt x="7179" y="9190"/>
                    <a:pt x="5240" y="10141"/>
                  </a:cubicBezTo>
                  <a:cubicBezTo>
                    <a:pt x="3623" y="10936"/>
                    <a:pt x="1847" y="11582"/>
                    <a:pt x="373" y="12638"/>
                  </a:cubicBezTo>
                  <a:cubicBezTo>
                    <a:pt x="281" y="12706"/>
                    <a:pt x="185" y="12767"/>
                    <a:pt x="96" y="12838"/>
                  </a:cubicBezTo>
                  <a:cubicBezTo>
                    <a:pt x="46" y="12874"/>
                    <a:pt x="88" y="12952"/>
                    <a:pt x="142" y="12952"/>
                  </a:cubicBezTo>
                  <a:cubicBezTo>
                    <a:pt x="148" y="12952"/>
                    <a:pt x="154" y="12951"/>
                    <a:pt x="161" y="12949"/>
                  </a:cubicBezTo>
                  <a:cubicBezTo>
                    <a:pt x="222" y="12930"/>
                    <a:pt x="290" y="12899"/>
                    <a:pt x="358" y="12875"/>
                  </a:cubicBezTo>
                  <a:cubicBezTo>
                    <a:pt x="1186" y="12579"/>
                    <a:pt x="1958" y="12176"/>
                    <a:pt x="2737" y="11767"/>
                  </a:cubicBezTo>
                  <a:cubicBezTo>
                    <a:pt x="3700" y="11265"/>
                    <a:pt x="4710" y="10871"/>
                    <a:pt x="5704" y="10437"/>
                  </a:cubicBezTo>
                  <a:cubicBezTo>
                    <a:pt x="7705" y="9563"/>
                    <a:pt x="9771" y="8799"/>
                    <a:pt x="11688" y="7753"/>
                  </a:cubicBezTo>
                  <a:cubicBezTo>
                    <a:pt x="11737" y="7722"/>
                    <a:pt x="11731" y="7651"/>
                    <a:pt x="11676" y="7633"/>
                  </a:cubicBezTo>
                  <a:cubicBezTo>
                    <a:pt x="11668" y="7630"/>
                    <a:pt x="11659" y="7629"/>
                    <a:pt x="11651" y="7629"/>
                  </a:cubicBezTo>
                  <a:cubicBezTo>
                    <a:pt x="11641" y="7629"/>
                    <a:pt x="11631" y="7631"/>
                    <a:pt x="11620" y="7636"/>
                  </a:cubicBezTo>
                  <a:cubicBezTo>
                    <a:pt x="9709" y="8679"/>
                    <a:pt x="7631" y="9446"/>
                    <a:pt x="5637" y="10320"/>
                  </a:cubicBezTo>
                  <a:cubicBezTo>
                    <a:pt x="4642" y="10757"/>
                    <a:pt x="3636" y="11154"/>
                    <a:pt x="2669" y="11653"/>
                  </a:cubicBezTo>
                  <a:cubicBezTo>
                    <a:pt x="2201" y="11893"/>
                    <a:pt x="1737" y="12142"/>
                    <a:pt x="1259" y="12370"/>
                  </a:cubicBezTo>
                  <a:cubicBezTo>
                    <a:pt x="986" y="12502"/>
                    <a:pt x="702" y="12619"/>
                    <a:pt x="413" y="12724"/>
                  </a:cubicBezTo>
                  <a:cubicBezTo>
                    <a:pt x="635" y="12641"/>
                    <a:pt x="838" y="12515"/>
                    <a:pt x="1047" y="12407"/>
                  </a:cubicBezTo>
                  <a:cubicBezTo>
                    <a:pt x="1915" y="11954"/>
                    <a:pt x="2712" y="11422"/>
                    <a:pt x="3611" y="11022"/>
                  </a:cubicBezTo>
                  <a:cubicBezTo>
                    <a:pt x="4587" y="10582"/>
                    <a:pt x="5557" y="10126"/>
                    <a:pt x="6526" y="9680"/>
                  </a:cubicBezTo>
                  <a:cubicBezTo>
                    <a:pt x="8213" y="8901"/>
                    <a:pt x="10155" y="8138"/>
                    <a:pt x="11599" y="6943"/>
                  </a:cubicBezTo>
                  <a:cubicBezTo>
                    <a:pt x="11611" y="6931"/>
                    <a:pt x="11627" y="6919"/>
                    <a:pt x="11642" y="6909"/>
                  </a:cubicBezTo>
                  <a:cubicBezTo>
                    <a:pt x="11688" y="6869"/>
                    <a:pt x="11648" y="6794"/>
                    <a:pt x="11595" y="6794"/>
                  </a:cubicBezTo>
                  <a:cubicBezTo>
                    <a:pt x="11591" y="6794"/>
                    <a:pt x="11587" y="6795"/>
                    <a:pt x="11584" y="6796"/>
                  </a:cubicBezTo>
                  <a:lnTo>
                    <a:pt x="11577" y="6796"/>
                  </a:lnTo>
                  <a:cubicBezTo>
                    <a:pt x="10694" y="7110"/>
                    <a:pt x="9881" y="7550"/>
                    <a:pt x="9059" y="7996"/>
                  </a:cubicBezTo>
                  <a:cubicBezTo>
                    <a:pt x="8031" y="8559"/>
                    <a:pt x="6960" y="8996"/>
                    <a:pt x="5889" y="9474"/>
                  </a:cubicBezTo>
                  <a:cubicBezTo>
                    <a:pt x="4852" y="9935"/>
                    <a:pt x="3824" y="10422"/>
                    <a:pt x="2777" y="10865"/>
                  </a:cubicBezTo>
                  <a:cubicBezTo>
                    <a:pt x="2999" y="10760"/>
                    <a:pt x="3217" y="10659"/>
                    <a:pt x="3433" y="10551"/>
                  </a:cubicBezTo>
                  <a:cubicBezTo>
                    <a:pt x="4448" y="10046"/>
                    <a:pt x="5403" y="9418"/>
                    <a:pt x="6409" y="8895"/>
                  </a:cubicBezTo>
                  <a:cubicBezTo>
                    <a:pt x="7391" y="8384"/>
                    <a:pt x="8355" y="7839"/>
                    <a:pt x="9327" y="7303"/>
                  </a:cubicBezTo>
                  <a:cubicBezTo>
                    <a:pt x="10112" y="6869"/>
                    <a:pt x="10869" y="6460"/>
                    <a:pt x="11463" y="5777"/>
                  </a:cubicBezTo>
                  <a:cubicBezTo>
                    <a:pt x="11467" y="5767"/>
                    <a:pt x="11470" y="5761"/>
                    <a:pt x="11473" y="5752"/>
                  </a:cubicBezTo>
                  <a:cubicBezTo>
                    <a:pt x="11479" y="5731"/>
                    <a:pt x="11479" y="5706"/>
                    <a:pt x="11467" y="5687"/>
                  </a:cubicBezTo>
                  <a:cubicBezTo>
                    <a:pt x="11455" y="5670"/>
                    <a:pt x="11434" y="5659"/>
                    <a:pt x="11413" y="5659"/>
                  </a:cubicBezTo>
                  <a:cubicBezTo>
                    <a:pt x="11402" y="5659"/>
                    <a:pt x="11390" y="5662"/>
                    <a:pt x="11380" y="5669"/>
                  </a:cubicBezTo>
                  <a:cubicBezTo>
                    <a:pt x="10611" y="6149"/>
                    <a:pt x="9875" y="6645"/>
                    <a:pt x="9059" y="7048"/>
                  </a:cubicBezTo>
                  <a:cubicBezTo>
                    <a:pt x="8090" y="7531"/>
                    <a:pt x="7065" y="7916"/>
                    <a:pt x="6080" y="8368"/>
                  </a:cubicBezTo>
                  <a:cubicBezTo>
                    <a:pt x="4701" y="9009"/>
                    <a:pt x="3383" y="9778"/>
                    <a:pt x="2032" y="10474"/>
                  </a:cubicBezTo>
                  <a:cubicBezTo>
                    <a:pt x="2248" y="10338"/>
                    <a:pt x="2460" y="10194"/>
                    <a:pt x="2672" y="10052"/>
                  </a:cubicBezTo>
                  <a:cubicBezTo>
                    <a:pt x="3574" y="9452"/>
                    <a:pt x="4519" y="8923"/>
                    <a:pt x="5498" y="8461"/>
                  </a:cubicBezTo>
                  <a:cubicBezTo>
                    <a:pt x="7530" y="7507"/>
                    <a:pt x="9509" y="6438"/>
                    <a:pt x="11423" y="5266"/>
                  </a:cubicBezTo>
                  <a:cubicBezTo>
                    <a:pt x="11433" y="5260"/>
                    <a:pt x="11442" y="5253"/>
                    <a:pt x="11448" y="5250"/>
                  </a:cubicBezTo>
                  <a:cubicBezTo>
                    <a:pt x="11506" y="5214"/>
                    <a:pt x="11480" y="5130"/>
                    <a:pt x="11415" y="5130"/>
                  </a:cubicBezTo>
                  <a:cubicBezTo>
                    <a:pt x="11414" y="5130"/>
                    <a:pt x="11412" y="5130"/>
                    <a:pt x="11411" y="5130"/>
                  </a:cubicBezTo>
                  <a:cubicBezTo>
                    <a:pt x="11408" y="5129"/>
                    <a:pt x="11404" y="5129"/>
                    <a:pt x="11401" y="5129"/>
                  </a:cubicBezTo>
                  <a:cubicBezTo>
                    <a:pt x="11393" y="5129"/>
                    <a:pt x="11387" y="5131"/>
                    <a:pt x="11380" y="5133"/>
                  </a:cubicBezTo>
                  <a:cubicBezTo>
                    <a:pt x="11273" y="5192"/>
                    <a:pt x="11165" y="5244"/>
                    <a:pt x="11057" y="5303"/>
                  </a:cubicBezTo>
                  <a:cubicBezTo>
                    <a:pt x="11050" y="5301"/>
                    <a:pt x="11043" y="5300"/>
                    <a:pt x="11036" y="5300"/>
                  </a:cubicBezTo>
                  <a:cubicBezTo>
                    <a:pt x="10991" y="5300"/>
                    <a:pt x="10939" y="5332"/>
                    <a:pt x="10879" y="5398"/>
                  </a:cubicBezTo>
                  <a:cubicBezTo>
                    <a:pt x="9146" y="6325"/>
                    <a:pt x="7345" y="7110"/>
                    <a:pt x="5584" y="7981"/>
                  </a:cubicBezTo>
                  <a:cubicBezTo>
                    <a:pt x="4692" y="8424"/>
                    <a:pt x="3814" y="8898"/>
                    <a:pt x="2934" y="9363"/>
                  </a:cubicBezTo>
                  <a:cubicBezTo>
                    <a:pt x="2540" y="9572"/>
                    <a:pt x="2164" y="9824"/>
                    <a:pt x="1783" y="10055"/>
                  </a:cubicBezTo>
                  <a:cubicBezTo>
                    <a:pt x="1435" y="10262"/>
                    <a:pt x="782" y="10375"/>
                    <a:pt x="524" y="10631"/>
                  </a:cubicBezTo>
                  <a:cubicBezTo>
                    <a:pt x="1124" y="10034"/>
                    <a:pt x="2094" y="9643"/>
                    <a:pt x="2820" y="9215"/>
                  </a:cubicBezTo>
                  <a:cubicBezTo>
                    <a:pt x="3765" y="8655"/>
                    <a:pt x="4729" y="8150"/>
                    <a:pt x="5717" y="7670"/>
                  </a:cubicBezTo>
                  <a:cubicBezTo>
                    <a:pt x="7613" y="6752"/>
                    <a:pt x="9512" y="5838"/>
                    <a:pt x="11328" y="4773"/>
                  </a:cubicBezTo>
                  <a:cubicBezTo>
                    <a:pt x="11395" y="4733"/>
                    <a:pt x="11353" y="4650"/>
                    <a:pt x="11291" y="4650"/>
                  </a:cubicBezTo>
                  <a:cubicBezTo>
                    <a:pt x="11281" y="4650"/>
                    <a:pt x="11271" y="4652"/>
                    <a:pt x="11260" y="4656"/>
                  </a:cubicBezTo>
                  <a:cubicBezTo>
                    <a:pt x="9306" y="5521"/>
                    <a:pt x="7394" y="6482"/>
                    <a:pt x="5449" y="7362"/>
                  </a:cubicBezTo>
                  <a:cubicBezTo>
                    <a:pt x="4550" y="7768"/>
                    <a:pt x="3667" y="8202"/>
                    <a:pt x="2789" y="8655"/>
                  </a:cubicBezTo>
                  <a:cubicBezTo>
                    <a:pt x="2325" y="8895"/>
                    <a:pt x="1872" y="9160"/>
                    <a:pt x="1407" y="9400"/>
                  </a:cubicBezTo>
                  <a:cubicBezTo>
                    <a:pt x="1124" y="9544"/>
                    <a:pt x="835" y="9674"/>
                    <a:pt x="539" y="9791"/>
                  </a:cubicBezTo>
                  <a:cubicBezTo>
                    <a:pt x="465" y="9822"/>
                    <a:pt x="427" y="9835"/>
                    <a:pt x="414" y="9835"/>
                  </a:cubicBezTo>
                  <a:cubicBezTo>
                    <a:pt x="390" y="9835"/>
                    <a:pt x="454" y="9791"/>
                    <a:pt x="545" y="9735"/>
                  </a:cubicBezTo>
                  <a:cubicBezTo>
                    <a:pt x="687" y="9652"/>
                    <a:pt x="909" y="9526"/>
                    <a:pt x="952" y="9501"/>
                  </a:cubicBezTo>
                  <a:cubicBezTo>
                    <a:pt x="2518" y="8529"/>
                    <a:pt x="4014" y="7497"/>
                    <a:pt x="5677" y="6672"/>
                  </a:cubicBezTo>
                  <a:cubicBezTo>
                    <a:pt x="7530" y="5755"/>
                    <a:pt x="9420" y="4918"/>
                    <a:pt x="11211" y="3877"/>
                  </a:cubicBezTo>
                  <a:cubicBezTo>
                    <a:pt x="11277" y="3841"/>
                    <a:pt x="11237" y="3755"/>
                    <a:pt x="11177" y="3755"/>
                  </a:cubicBezTo>
                  <a:cubicBezTo>
                    <a:pt x="11166" y="3755"/>
                    <a:pt x="11155" y="3758"/>
                    <a:pt x="11143" y="3764"/>
                  </a:cubicBezTo>
                  <a:cubicBezTo>
                    <a:pt x="9336" y="4598"/>
                    <a:pt x="7551" y="5478"/>
                    <a:pt x="5754" y="6328"/>
                  </a:cubicBezTo>
                  <a:cubicBezTo>
                    <a:pt x="4079" y="7119"/>
                    <a:pt x="2168" y="8138"/>
                    <a:pt x="739" y="8972"/>
                  </a:cubicBezTo>
                  <a:cubicBezTo>
                    <a:pt x="2472" y="7959"/>
                    <a:pt x="4088" y="6866"/>
                    <a:pt x="5914" y="5998"/>
                  </a:cubicBezTo>
                  <a:cubicBezTo>
                    <a:pt x="7727" y="5136"/>
                    <a:pt x="9567" y="4333"/>
                    <a:pt x="11270" y="3259"/>
                  </a:cubicBezTo>
                  <a:cubicBezTo>
                    <a:pt x="11291" y="3246"/>
                    <a:pt x="11310" y="3234"/>
                    <a:pt x="11331" y="3222"/>
                  </a:cubicBezTo>
                  <a:cubicBezTo>
                    <a:pt x="11387" y="3189"/>
                    <a:pt x="11360" y="3095"/>
                    <a:pt x="11300" y="3095"/>
                  </a:cubicBezTo>
                  <a:cubicBezTo>
                    <a:pt x="11293" y="3095"/>
                    <a:pt x="11286" y="3096"/>
                    <a:pt x="11279" y="3099"/>
                  </a:cubicBezTo>
                  <a:lnTo>
                    <a:pt x="11260" y="3105"/>
                  </a:lnTo>
                  <a:cubicBezTo>
                    <a:pt x="9429" y="3748"/>
                    <a:pt x="7699" y="4693"/>
                    <a:pt x="5929" y="5481"/>
                  </a:cubicBezTo>
                  <a:cubicBezTo>
                    <a:pt x="4956" y="5915"/>
                    <a:pt x="4011" y="6389"/>
                    <a:pt x="3066" y="6882"/>
                  </a:cubicBezTo>
                  <a:cubicBezTo>
                    <a:pt x="2617" y="7116"/>
                    <a:pt x="2189" y="7393"/>
                    <a:pt x="1755" y="7651"/>
                  </a:cubicBezTo>
                  <a:cubicBezTo>
                    <a:pt x="1580" y="7756"/>
                    <a:pt x="1401" y="7857"/>
                    <a:pt x="1223" y="7959"/>
                  </a:cubicBezTo>
                  <a:cubicBezTo>
                    <a:pt x="1126" y="8013"/>
                    <a:pt x="730" y="8289"/>
                    <a:pt x="716" y="8289"/>
                  </a:cubicBezTo>
                  <a:cubicBezTo>
                    <a:pt x="710" y="8289"/>
                    <a:pt x="776" y="8237"/>
                    <a:pt x="970" y="8091"/>
                  </a:cubicBezTo>
                  <a:cubicBezTo>
                    <a:pt x="2577" y="6894"/>
                    <a:pt x="4365" y="5894"/>
                    <a:pt x="6154" y="5001"/>
                  </a:cubicBezTo>
                  <a:cubicBezTo>
                    <a:pt x="7071" y="4542"/>
                    <a:pt x="7982" y="4068"/>
                    <a:pt x="8909" y="3631"/>
                  </a:cubicBezTo>
                  <a:cubicBezTo>
                    <a:pt x="9690" y="3265"/>
                    <a:pt x="10478" y="2973"/>
                    <a:pt x="11165" y="2437"/>
                  </a:cubicBezTo>
                  <a:cubicBezTo>
                    <a:pt x="11218" y="2395"/>
                    <a:pt x="11166" y="2323"/>
                    <a:pt x="11110" y="2323"/>
                  </a:cubicBezTo>
                  <a:cubicBezTo>
                    <a:pt x="11100" y="2323"/>
                    <a:pt x="11091" y="2325"/>
                    <a:pt x="11082" y="2329"/>
                  </a:cubicBezTo>
                  <a:cubicBezTo>
                    <a:pt x="9386" y="3219"/>
                    <a:pt x="7520" y="3841"/>
                    <a:pt x="5772" y="4644"/>
                  </a:cubicBezTo>
                  <a:cubicBezTo>
                    <a:pt x="4864" y="5063"/>
                    <a:pt x="3941" y="5469"/>
                    <a:pt x="3066" y="5964"/>
                  </a:cubicBezTo>
                  <a:cubicBezTo>
                    <a:pt x="2762" y="6137"/>
                    <a:pt x="2469" y="6340"/>
                    <a:pt x="2174" y="6525"/>
                  </a:cubicBezTo>
                  <a:cubicBezTo>
                    <a:pt x="1746" y="6796"/>
                    <a:pt x="1161" y="6909"/>
                    <a:pt x="764" y="7180"/>
                  </a:cubicBezTo>
                  <a:cubicBezTo>
                    <a:pt x="2269" y="6149"/>
                    <a:pt x="3944" y="5318"/>
                    <a:pt x="5547" y="4444"/>
                  </a:cubicBezTo>
                  <a:cubicBezTo>
                    <a:pt x="6434" y="3961"/>
                    <a:pt x="7354" y="3545"/>
                    <a:pt x="8271" y="3126"/>
                  </a:cubicBezTo>
                  <a:cubicBezTo>
                    <a:pt x="8776" y="2896"/>
                    <a:pt x="9281" y="2662"/>
                    <a:pt x="9783" y="2422"/>
                  </a:cubicBezTo>
                  <a:cubicBezTo>
                    <a:pt x="9983" y="2326"/>
                    <a:pt x="10180" y="2231"/>
                    <a:pt x="10380" y="2129"/>
                  </a:cubicBezTo>
                  <a:lnTo>
                    <a:pt x="10679" y="1981"/>
                  </a:lnTo>
                  <a:cubicBezTo>
                    <a:pt x="10882" y="1966"/>
                    <a:pt x="10977" y="1914"/>
                    <a:pt x="10971" y="1821"/>
                  </a:cubicBezTo>
                  <a:cubicBezTo>
                    <a:pt x="11036" y="1787"/>
                    <a:pt x="11100" y="1760"/>
                    <a:pt x="11165" y="1726"/>
                  </a:cubicBezTo>
                  <a:cubicBezTo>
                    <a:pt x="11199" y="1707"/>
                    <a:pt x="11236" y="1692"/>
                    <a:pt x="11273" y="1670"/>
                  </a:cubicBezTo>
                  <a:cubicBezTo>
                    <a:pt x="11338" y="1637"/>
                    <a:pt x="11297" y="1547"/>
                    <a:pt x="11238" y="1547"/>
                  </a:cubicBezTo>
                  <a:cubicBezTo>
                    <a:pt x="11227" y="1547"/>
                    <a:pt x="11216" y="1550"/>
                    <a:pt x="11205" y="1557"/>
                  </a:cubicBezTo>
                  <a:lnTo>
                    <a:pt x="11153" y="1581"/>
                  </a:lnTo>
                  <a:cubicBezTo>
                    <a:pt x="10885" y="1726"/>
                    <a:pt x="10611" y="1861"/>
                    <a:pt x="10340" y="2000"/>
                  </a:cubicBezTo>
                  <a:cubicBezTo>
                    <a:pt x="8798" y="2776"/>
                    <a:pt x="7173" y="3407"/>
                    <a:pt x="5603" y="4118"/>
                  </a:cubicBezTo>
                  <a:cubicBezTo>
                    <a:pt x="4685" y="4533"/>
                    <a:pt x="3768" y="4958"/>
                    <a:pt x="2882" y="5435"/>
                  </a:cubicBezTo>
                  <a:cubicBezTo>
                    <a:pt x="2503" y="5638"/>
                    <a:pt x="2134" y="5854"/>
                    <a:pt x="1755" y="6060"/>
                  </a:cubicBezTo>
                  <a:cubicBezTo>
                    <a:pt x="1697" y="6091"/>
                    <a:pt x="1635" y="6121"/>
                    <a:pt x="1577" y="6152"/>
                  </a:cubicBezTo>
                  <a:cubicBezTo>
                    <a:pt x="3042" y="5207"/>
                    <a:pt x="4476" y="4281"/>
                    <a:pt x="6083" y="3573"/>
                  </a:cubicBezTo>
                  <a:cubicBezTo>
                    <a:pt x="7816" y="2812"/>
                    <a:pt x="9564" y="2095"/>
                    <a:pt x="11091" y="956"/>
                  </a:cubicBezTo>
                  <a:cubicBezTo>
                    <a:pt x="11097" y="953"/>
                    <a:pt x="11097" y="947"/>
                    <a:pt x="11103" y="941"/>
                  </a:cubicBezTo>
                  <a:cubicBezTo>
                    <a:pt x="11125" y="913"/>
                    <a:pt x="11122" y="873"/>
                    <a:pt x="11094" y="849"/>
                  </a:cubicBezTo>
                  <a:cubicBezTo>
                    <a:pt x="11084" y="838"/>
                    <a:pt x="11070" y="833"/>
                    <a:pt x="11056" y="833"/>
                  </a:cubicBezTo>
                  <a:cubicBezTo>
                    <a:pt x="11045" y="833"/>
                    <a:pt x="11034" y="836"/>
                    <a:pt x="11023" y="842"/>
                  </a:cubicBezTo>
                  <a:cubicBezTo>
                    <a:pt x="9346" y="1797"/>
                    <a:pt x="7517" y="2495"/>
                    <a:pt x="5790" y="3367"/>
                  </a:cubicBezTo>
                  <a:cubicBezTo>
                    <a:pt x="4867" y="3834"/>
                    <a:pt x="3944" y="4299"/>
                    <a:pt x="3011" y="4749"/>
                  </a:cubicBezTo>
                  <a:cubicBezTo>
                    <a:pt x="2500" y="4998"/>
                    <a:pt x="1980" y="5232"/>
                    <a:pt x="1460" y="5463"/>
                  </a:cubicBezTo>
                  <a:cubicBezTo>
                    <a:pt x="1009" y="5660"/>
                    <a:pt x="835" y="5734"/>
                    <a:pt x="815" y="5734"/>
                  </a:cubicBezTo>
                  <a:cubicBezTo>
                    <a:pt x="780" y="5734"/>
                    <a:pt x="1257" y="5492"/>
                    <a:pt x="1527" y="5315"/>
                  </a:cubicBezTo>
                  <a:cubicBezTo>
                    <a:pt x="3097" y="4293"/>
                    <a:pt x="4815" y="3517"/>
                    <a:pt x="6492" y="2692"/>
                  </a:cubicBezTo>
                  <a:cubicBezTo>
                    <a:pt x="7991" y="1957"/>
                    <a:pt x="9786" y="1270"/>
                    <a:pt x="11033" y="125"/>
                  </a:cubicBezTo>
                  <a:cubicBezTo>
                    <a:pt x="11036" y="119"/>
                    <a:pt x="11042" y="116"/>
                    <a:pt x="11048" y="113"/>
                  </a:cubicBezTo>
                  <a:cubicBezTo>
                    <a:pt x="11082" y="79"/>
                    <a:pt x="11066" y="17"/>
                    <a:pt x="11020" y="5"/>
                  </a:cubicBezTo>
                  <a:cubicBezTo>
                    <a:pt x="11013" y="2"/>
                    <a:pt x="11004" y="1"/>
                    <a:pt x="10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4400625" y="6670125"/>
              <a:ext cx="328375" cy="297125"/>
            </a:xfrm>
            <a:custGeom>
              <a:avLst/>
              <a:gdLst/>
              <a:ahLst/>
              <a:cxnLst/>
              <a:rect l="l" t="t" r="r" b="b"/>
              <a:pathLst>
                <a:path w="13135" h="11885" extrusionOk="0">
                  <a:moveTo>
                    <a:pt x="1739" y="5832"/>
                  </a:moveTo>
                  <a:cubicBezTo>
                    <a:pt x="1545" y="5920"/>
                    <a:pt x="947" y="6216"/>
                    <a:pt x="926" y="6216"/>
                  </a:cubicBezTo>
                  <a:cubicBezTo>
                    <a:pt x="920" y="6216"/>
                    <a:pt x="977" y="6184"/>
                    <a:pt x="1133" y="6100"/>
                  </a:cubicBezTo>
                  <a:cubicBezTo>
                    <a:pt x="1330" y="5999"/>
                    <a:pt x="1530" y="5909"/>
                    <a:pt x="1739" y="5832"/>
                  </a:cubicBezTo>
                  <a:close/>
                  <a:moveTo>
                    <a:pt x="3325" y="7504"/>
                  </a:moveTo>
                  <a:cubicBezTo>
                    <a:pt x="2807" y="7735"/>
                    <a:pt x="2297" y="7972"/>
                    <a:pt x="1786" y="8215"/>
                  </a:cubicBezTo>
                  <a:cubicBezTo>
                    <a:pt x="1407" y="8390"/>
                    <a:pt x="1019" y="8535"/>
                    <a:pt x="619" y="8649"/>
                  </a:cubicBezTo>
                  <a:cubicBezTo>
                    <a:pt x="841" y="8584"/>
                    <a:pt x="1222" y="8310"/>
                    <a:pt x="1422" y="8230"/>
                  </a:cubicBezTo>
                  <a:cubicBezTo>
                    <a:pt x="1939" y="8018"/>
                    <a:pt x="2472" y="7858"/>
                    <a:pt x="2989" y="7639"/>
                  </a:cubicBezTo>
                  <a:cubicBezTo>
                    <a:pt x="3100" y="7593"/>
                    <a:pt x="3214" y="7550"/>
                    <a:pt x="3325" y="7504"/>
                  </a:cubicBezTo>
                  <a:close/>
                  <a:moveTo>
                    <a:pt x="12384" y="0"/>
                  </a:moveTo>
                  <a:cubicBezTo>
                    <a:pt x="12380" y="0"/>
                    <a:pt x="12376" y="1"/>
                    <a:pt x="12371" y="2"/>
                  </a:cubicBezTo>
                  <a:cubicBezTo>
                    <a:pt x="10389" y="707"/>
                    <a:pt x="8425" y="1449"/>
                    <a:pt x="6446" y="2142"/>
                  </a:cubicBezTo>
                  <a:cubicBezTo>
                    <a:pt x="4562" y="2804"/>
                    <a:pt x="2767" y="3712"/>
                    <a:pt x="948" y="4534"/>
                  </a:cubicBezTo>
                  <a:cubicBezTo>
                    <a:pt x="853" y="4577"/>
                    <a:pt x="757" y="4623"/>
                    <a:pt x="659" y="4666"/>
                  </a:cubicBezTo>
                  <a:cubicBezTo>
                    <a:pt x="592" y="4695"/>
                    <a:pt x="632" y="4787"/>
                    <a:pt x="696" y="4787"/>
                  </a:cubicBezTo>
                  <a:cubicBezTo>
                    <a:pt x="706" y="4787"/>
                    <a:pt x="716" y="4785"/>
                    <a:pt x="727" y="4780"/>
                  </a:cubicBezTo>
                  <a:lnTo>
                    <a:pt x="939" y="4684"/>
                  </a:lnTo>
                  <a:cubicBezTo>
                    <a:pt x="2986" y="3773"/>
                    <a:pt x="5008" y="2850"/>
                    <a:pt x="7105" y="2043"/>
                  </a:cubicBezTo>
                  <a:cubicBezTo>
                    <a:pt x="8139" y="1646"/>
                    <a:pt x="9182" y="1274"/>
                    <a:pt x="10226" y="904"/>
                  </a:cubicBezTo>
                  <a:cubicBezTo>
                    <a:pt x="10589" y="775"/>
                    <a:pt x="10952" y="646"/>
                    <a:pt x="11315" y="520"/>
                  </a:cubicBezTo>
                  <a:lnTo>
                    <a:pt x="11315" y="520"/>
                  </a:lnTo>
                  <a:cubicBezTo>
                    <a:pt x="11266" y="541"/>
                    <a:pt x="11220" y="563"/>
                    <a:pt x="11174" y="587"/>
                  </a:cubicBezTo>
                  <a:cubicBezTo>
                    <a:pt x="9204" y="1502"/>
                    <a:pt x="7138" y="2194"/>
                    <a:pt x="5178" y="3136"/>
                  </a:cubicBezTo>
                  <a:cubicBezTo>
                    <a:pt x="4263" y="3576"/>
                    <a:pt x="3365" y="4004"/>
                    <a:pt x="2426" y="4398"/>
                  </a:cubicBezTo>
                  <a:cubicBezTo>
                    <a:pt x="1881" y="4626"/>
                    <a:pt x="1367" y="4897"/>
                    <a:pt x="902" y="5251"/>
                  </a:cubicBezTo>
                  <a:cubicBezTo>
                    <a:pt x="816" y="5315"/>
                    <a:pt x="727" y="5380"/>
                    <a:pt x="644" y="5451"/>
                  </a:cubicBezTo>
                  <a:cubicBezTo>
                    <a:pt x="591" y="5495"/>
                    <a:pt x="641" y="5562"/>
                    <a:pt x="697" y="5562"/>
                  </a:cubicBezTo>
                  <a:cubicBezTo>
                    <a:pt x="707" y="5562"/>
                    <a:pt x="717" y="5560"/>
                    <a:pt x="727" y="5555"/>
                  </a:cubicBezTo>
                  <a:lnTo>
                    <a:pt x="884" y="5485"/>
                  </a:lnTo>
                  <a:cubicBezTo>
                    <a:pt x="2884" y="4555"/>
                    <a:pt x="4898" y="3650"/>
                    <a:pt x="6981" y="2914"/>
                  </a:cubicBezTo>
                  <a:cubicBezTo>
                    <a:pt x="7985" y="2557"/>
                    <a:pt x="9013" y="2280"/>
                    <a:pt x="10020" y="1932"/>
                  </a:cubicBezTo>
                  <a:lnTo>
                    <a:pt x="10020" y="1932"/>
                  </a:lnTo>
                  <a:cubicBezTo>
                    <a:pt x="8730" y="2474"/>
                    <a:pt x="7434" y="2994"/>
                    <a:pt x="6147" y="3552"/>
                  </a:cubicBezTo>
                  <a:cubicBezTo>
                    <a:pt x="5141" y="3983"/>
                    <a:pt x="4134" y="4417"/>
                    <a:pt x="3171" y="4940"/>
                  </a:cubicBezTo>
                  <a:cubicBezTo>
                    <a:pt x="2420" y="5349"/>
                    <a:pt x="1561" y="5663"/>
                    <a:pt x="837" y="6125"/>
                  </a:cubicBezTo>
                  <a:cubicBezTo>
                    <a:pt x="761" y="6177"/>
                    <a:pt x="674" y="6220"/>
                    <a:pt x="597" y="6276"/>
                  </a:cubicBezTo>
                  <a:cubicBezTo>
                    <a:pt x="548" y="6311"/>
                    <a:pt x="567" y="6404"/>
                    <a:pt x="625" y="6404"/>
                  </a:cubicBezTo>
                  <a:cubicBezTo>
                    <a:pt x="632" y="6404"/>
                    <a:pt x="641" y="6402"/>
                    <a:pt x="650" y="6399"/>
                  </a:cubicBezTo>
                  <a:cubicBezTo>
                    <a:pt x="708" y="6377"/>
                    <a:pt x="767" y="6353"/>
                    <a:pt x="825" y="6331"/>
                  </a:cubicBezTo>
                  <a:cubicBezTo>
                    <a:pt x="2740" y="5599"/>
                    <a:pt x="4602" y="4777"/>
                    <a:pt x="6563" y="4167"/>
                  </a:cubicBezTo>
                  <a:cubicBezTo>
                    <a:pt x="7609" y="3841"/>
                    <a:pt x="8634" y="3490"/>
                    <a:pt x="9653" y="3087"/>
                  </a:cubicBezTo>
                  <a:cubicBezTo>
                    <a:pt x="10192" y="2874"/>
                    <a:pt x="10731" y="2659"/>
                    <a:pt x="11272" y="2453"/>
                  </a:cubicBezTo>
                  <a:cubicBezTo>
                    <a:pt x="11306" y="2440"/>
                    <a:pt x="11343" y="2428"/>
                    <a:pt x="11374" y="2416"/>
                  </a:cubicBezTo>
                  <a:lnTo>
                    <a:pt x="11374" y="2416"/>
                  </a:lnTo>
                  <a:cubicBezTo>
                    <a:pt x="9555" y="3241"/>
                    <a:pt x="7732" y="4047"/>
                    <a:pt x="5858" y="4749"/>
                  </a:cubicBezTo>
                  <a:cubicBezTo>
                    <a:pt x="4186" y="5374"/>
                    <a:pt x="2293" y="5922"/>
                    <a:pt x="779" y="6898"/>
                  </a:cubicBezTo>
                  <a:cubicBezTo>
                    <a:pt x="699" y="6950"/>
                    <a:pt x="616" y="6996"/>
                    <a:pt x="542" y="7048"/>
                  </a:cubicBezTo>
                  <a:cubicBezTo>
                    <a:pt x="480" y="7088"/>
                    <a:pt x="511" y="7174"/>
                    <a:pt x="573" y="7174"/>
                  </a:cubicBezTo>
                  <a:cubicBezTo>
                    <a:pt x="579" y="7174"/>
                    <a:pt x="585" y="7173"/>
                    <a:pt x="591" y="7171"/>
                  </a:cubicBezTo>
                  <a:cubicBezTo>
                    <a:pt x="650" y="7159"/>
                    <a:pt x="702" y="7138"/>
                    <a:pt x="757" y="7119"/>
                  </a:cubicBezTo>
                  <a:cubicBezTo>
                    <a:pt x="1702" y="6851"/>
                    <a:pt x="2570" y="6399"/>
                    <a:pt x="3475" y="6023"/>
                  </a:cubicBezTo>
                  <a:cubicBezTo>
                    <a:pt x="4544" y="5583"/>
                    <a:pt x="5670" y="5254"/>
                    <a:pt x="6763" y="4884"/>
                  </a:cubicBezTo>
                  <a:cubicBezTo>
                    <a:pt x="7763" y="4546"/>
                    <a:pt x="8767" y="4213"/>
                    <a:pt x="9746" y="3813"/>
                  </a:cubicBezTo>
                  <a:lnTo>
                    <a:pt x="9746" y="3813"/>
                  </a:lnTo>
                  <a:cubicBezTo>
                    <a:pt x="8761" y="4278"/>
                    <a:pt x="7705" y="4614"/>
                    <a:pt x="6686" y="4989"/>
                  </a:cubicBezTo>
                  <a:cubicBezTo>
                    <a:pt x="4608" y="5752"/>
                    <a:pt x="2709" y="6811"/>
                    <a:pt x="705" y="7722"/>
                  </a:cubicBezTo>
                  <a:cubicBezTo>
                    <a:pt x="628" y="7756"/>
                    <a:pt x="557" y="7793"/>
                    <a:pt x="480" y="7824"/>
                  </a:cubicBezTo>
                  <a:cubicBezTo>
                    <a:pt x="412" y="7856"/>
                    <a:pt x="455" y="7949"/>
                    <a:pt x="519" y="7949"/>
                  </a:cubicBezTo>
                  <a:cubicBezTo>
                    <a:pt x="523" y="7949"/>
                    <a:pt x="528" y="7948"/>
                    <a:pt x="533" y="7947"/>
                  </a:cubicBezTo>
                  <a:cubicBezTo>
                    <a:pt x="585" y="7938"/>
                    <a:pt x="634" y="7919"/>
                    <a:pt x="687" y="7907"/>
                  </a:cubicBezTo>
                  <a:cubicBezTo>
                    <a:pt x="1730" y="7642"/>
                    <a:pt x="2638" y="7018"/>
                    <a:pt x="3632" y="6608"/>
                  </a:cubicBezTo>
                  <a:cubicBezTo>
                    <a:pt x="4704" y="6171"/>
                    <a:pt x="5821" y="5839"/>
                    <a:pt x="6920" y="5469"/>
                  </a:cubicBezTo>
                  <a:cubicBezTo>
                    <a:pt x="8056" y="5088"/>
                    <a:pt x="9213" y="4771"/>
                    <a:pt x="10361" y="4423"/>
                  </a:cubicBezTo>
                  <a:cubicBezTo>
                    <a:pt x="10466" y="4392"/>
                    <a:pt x="10571" y="4361"/>
                    <a:pt x="10681" y="4333"/>
                  </a:cubicBezTo>
                  <a:lnTo>
                    <a:pt x="10681" y="4333"/>
                  </a:lnTo>
                  <a:cubicBezTo>
                    <a:pt x="10475" y="4432"/>
                    <a:pt x="10272" y="4534"/>
                    <a:pt x="10066" y="4635"/>
                  </a:cubicBezTo>
                  <a:cubicBezTo>
                    <a:pt x="8828" y="5269"/>
                    <a:pt x="7539" y="5703"/>
                    <a:pt x="6227" y="6159"/>
                  </a:cubicBezTo>
                  <a:cubicBezTo>
                    <a:pt x="5008" y="6584"/>
                    <a:pt x="3836" y="7144"/>
                    <a:pt x="2644" y="7639"/>
                  </a:cubicBezTo>
                  <a:cubicBezTo>
                    <a:pt x="1967" y="7919"/>
                    <a:pt x="1244" y="8089"/>
                    <a:pt x="628" y="8483"/>
                  </a:cubicBezTo>
                  <a:cubicBezTo>
                    <a:pt x="511" y="8557"/>
                    <a:pt x="397" y="8640"/>
                    <a:pt x="290" y="8732"/>
                  </a:cubicBezTo>
                  <a:cubicBezTo>
                    <a:pt x="238" y="8775"/>
                    <a:pt x="285" y="8844"/>
                    <a:pt x="341" y="8844"/>
                  </a:cubicBezTo>
                  <a:cubicBezTo>
                    <a:pt x="345" y="8844"/>
                    <a:pt x="350" y="8844"/>
                    <a:pt x="354" y="8843"/>
                  </a:cubicBezTo>
                  <a:cubicBezTo>
                    <a:pt x="434" y="8824"/>
                    <a:pt x="511" y="8797"/>
                    <a:pt x="594" y="8775"/>
                  </a:cubicBezTo>
                  <a:cubicBezTo>
                    <a:pt x="1444" y="8550"/>
                    <a:pt x="2213" y="8153"/>
                    <a:pt x="3008" y="7772"/>
                  </a:cubicBezTo>
                  <a:cubicBezTo>
                    <a:pt x="4119" y="7242"/>
                    <a:pt x="5292" y="6814"/>
                    <a:pt x="6446" y="6393"/>
                  </a:cubicBezTo>
                  <a:cubicBezTo>
                    <a:pt x="8413" y="5675"/>
                    <a:pt x="10620" y="4832"/>
                    <a:pt x="12430" y="4170"/>
                  </a:cubicBezTo>
                  <a:lnTo>
                    <a:pt x="12430" y="4170"/>
                  </a:lnTo>
                  <a:cubicBezTo>
                    <a:pt x="11522" y="4503"/>
                    <a:pt x="10663" y="4968"/>
                    <a:pt x="9783" y="5368"/>
                  </a:cubicBezTo>
                  <a:cubicBezTo>
                    <a:pt x="8607" y="5900"/>
                    <a:pt x="7388" y="6334"/>
                    <a:pt x="6181" y="6790"/>
                  </a:cubicBezTo>
                  <a:cubicBezTo>
                    <a:pt x="4226" y="7532"/>
                    <a:pt x="2333" y="8418"/>
                    <a:pt x="511" y="9446"/>
                  </a:cubicBezTo>
                  <a:cubicBezTo>
                    <a:pt x="480" y="9462"/>
                    <a:pt x="450" y="9477"/>
                    <a:pt x="422" y="9492"/>
                  </a:cubicBezTo>
                  <a:cubicBezTo>
                    <a:pt x="355" y="9530"/>
                    <a:pt x="397" y="9616"/>
                    <a:pt x="460" y="9616"/>
                  </a:cubicBezTo>
                  <a:cubicBezTo>
                    <a:pt x="469" y="9616"/>
                    <a:pt x="479" y="9614"/>
                    <a:pt x="490" y="9609"/>
                  </a:cubicBezTo>
                  <a:lnTo>
                    <a:pt x="493" y="9609"/>
                  </a:lnTo>
                  <a:cubicBezTo>
                    <a:pt x="1607" y="9123"/>
                    <a:pt x="2734" y="8674"/>
                    <a:pt x="3873" y="8249"/>
                  </a:cubicBezTo>
                  <a:lnTo>
                    <a:pt x="3873" y="8249"/>
                  </a:lnTo>
                  <a:cubicBezTo>
                    <a:pt x="3595" y="8384"/>
                    <a:pt x="3318" y="8526"/>
                    <a:pt x="3048" y="8680"/>
                  </a:cubicBezTo>
                  <a:cubicBezTo>
                    <a:pt x="2207" y="9157"/>
                    <a:pt x="1259" y="9474"/>
                    <a:pt x="447" y="9982"/>
                  </a:cubicBezTo>
                  <a:cubicBezTo>
                    <a:pt x="419" y="10000"/>
                    <a:pt x="388" y="10013"/>
                    <a:pt x="360" y="10031"/>
                  </a:cubicBezTo>
                  <a:cubicBezTo>
                    <a:pt x="301" y="10068"/>
                    <a:pt x="332" y="10156"/>
                    <a:pt x="395" y="10156"/>
                  </a:cubicBezTo>
                  <a:cubicBezTo>
                    <a:pt x="401" y="10156"/>
                    <a:pt x="407" y="10156"/>
                    <a:pt x="413" y="10154"/>
                  </a:cubicBezTo>
                  <a:lnTo>
                    <a:pt x="425" y="10151"/>
                  </a:lnTo>
                  <a:cubicBezTo>
                    <a:pt x="1478" y="9905"/>
                    <a:pt x="2463" y="9483"/>
                    <a:pt x="3460" y="9077"/>
                  </a:cubicBezTo>
                  <a:cubicBezTo>
                    <a:pt x="3916" y="8892"/>
                    <a:pt x="4380" y="8732"/>
                    <a:pt x="4845" y="8578"/>
                  </a:cubicBezTo>
                  <a:lnTo>
                    <a:pt x="4845" y="8578"/>
                  </a:lnTo>
                  <a:cubicBezTo>
                    <a:pt x="3996" y="8926"/>
                    <a:pt x="3155" y="9298"/>
                    <a:pt x="2303" y="9637"/>
                  </a:cubicBezTo>
                  <a:cubicBezTo>
                    <a:pt x="1644" y="9896"/>
                    <a:pt x="967" y="10071"/>
                    <a:pt x="382" y="10468"/>
                  </a:cubicBezTo>
                  <a:cubicBezTo>
                    <a:pt x="330" y="10505"/>
                    <a:pt x="277" y="10539"/>
                    <a:pt x="228" y="10579"/>
                  </a:cubicBezTo>
                  <a:cubicBezTo>
                    <a:pt x="174" y="10622"/>
                    <a:pt x="228" y="10691"/>
                    <a:pt x="283" y="10691"/>
                  </a:cubicBezTo>
                  <a:cubicBezTo>
                    <a:pt x="287" y="10691"/>
                    <a:pt x="291" y="10691"/>
                    <a:pt x="296" y="10690"/>
                  </a:cubicBezTo>
                  <a:cubicBezTo>
                    <a:pt x="317" y="10687"/>
                    <a:pt x="336" y="10681"/>
                    <a:pt x="357" y="10674"/>
                  </a:cubicBezTo>
                  <a:cubicBezTo>
                    <a:pt x="1404" y="10465"/>
                    <a:pt x="2383" y="10053"/>
                    <a:pt x="3398" y="9736"/>
                  </a:cubicBezTo>
                  <a:cubicBezTo>
                    <a:pt x="4602" y="9363"/>
                    <a:pt x="5802" y="8972"/>
                    <a:pt x="6997" y="8563"/>
                  </a:cubicBezTo>
                  <a:cubicBezTo>
                    <a:pt x="7616" y="8353"/>
                    <a:pt x="8237" y="8156"/>
                    <a:pt x="8856" y="7941"/>
                  </a:cubicBezTo>
                  <a:lnTo>
                    <a:pt x="8856" y="7941"/>
                  </a:lnTo>
                  <a:cubicBezTo>
                    <a:pt x="5993" y="9046"/>
                    <a:pt x="2955" y="9748"/>
                    <a:pt x="280" y="11290"/>
                  </a:cubicBezTo>
                  <a:cubicBezTo>
                    <a:pt x="246" y="11308"/>
                    <a:pt x="216" y="11324"/>
                    <a:pt x="185" y="11342"/>
                  </a:cubicBezTo>
                  <a:cubicBezTo>
                    <a:pt x="127" y="11376"/>
                    <a:pt x="153" y="11469"/>
                    <a:pt x="213" y="11469"/>
                  </a:cubicBezTo>
                  <a:cubicBezTo>
                    <a:pt x="220" y="11469"/>
                    <a:pt x="227" y="11468"/>
                    <a:pt x="234" y="11465"/>
                  </a:cubicBezTo>
                  <a:lnTo>
                    <a:pt x="259" y="11456"/>
                  </a:lnTo>
                  <a:cubicBezTo>
                    <a:pt x="530" y="11361"/>
                    <a:pt x="801" y="11259"/>
                    <a:pt x="1074" y="11161"/>
                  </a:cubicBezTo>
                  <a:lnTo>
                    <a:pt x="1074" y="11161"/>
                  </a:lnTo>
                  <a:cubicBezTo>
                    <a:pt x="788" y="11318"/>
                    <a:pt x="508" y="11484"/>
                    <a:pt x="231" y="11656"/>
                  </a:cubicBezTo>
                  <a:cubicBezTo>
                    <a:pt x="176" y="11693"/>
                    <a:pt x="120" y="11724"/>
                    <a:pt x="65" y="11761"/>
                  </a:cubicBezTo>
                  <a:cubicBezTo>
                    <a:pt x="0" y="11802"/>
                    <a:pt x="39" y="11885"/>
                    <a:pt x="107" y="11885"/>
                  </a:cubicBezTo>
                  <a:cubicBezTo>
                    <a:pt x="110" y="11885"/>
                    <a:pt x="114" y="11885"/>
                    <a:pt x="117" y="11884"/>
                  </a:cubicBezTo>
                  <a:cubicBezTo>
                    <a:pt x="145" y="11878"/>
                    <a:pt x="176" y="11869"/>
                    <a:pt x="206" y="11866"/>
                  </a:cubicBezTo>
                  <a:cubicBezTo>
                    <a:pt x="1158" y="11718"/>
                    <a:pt x="2041" y="11358"/>
                    <a:pt x="2937" y="11004"/>
                  </a:cubicBezTo>
                  <a:cubicBezTo>
                    <a:pt x="4048" y="10567"/>
                    <a:pt x="5202" y="10290"/>
                    <a:pt x="6363" y="10000"/>
                  </a:cubicBezTo>
                  <a:cubicBezTo>
                    <a:pt x="7409" y="9745"/>
                    <a:pt x="8428" y="9382"/>
                    <a:pt x="9404" y="8923"/>
                  </a:cubicBezTo>
                  <a:cubicBezTo>
                    <a:pt x="10315" y="8492"/>
                    <a:pt x="11294" y="8169"/>
                    <a:pt x="12190" y="7698"/>
                  </a:cubicBezTo>
                  <a:cubicBezTo>
                    <a:pt x="12267" y="7658"/>
                    <a:pt x="12347" y="7621"/>
                    <a:pt x="12424" y="7581"/>
                  </a:cubicBezTo>
                  <a:cubicBezTo>
                    <a:pt x="12489" y="7547"/>
                    <a:pt x="12447" y="7455"/>
                    <a:pt x="12388" y="7455"/>
                  </a:cubicBezTo>
                  <a:cubicBezTo>
                    <a:pt x="12378" y="7455"/>
                    <a:pt x="12367" y="7457"/>
                    <a:pt x="12356" y="7464"/>
                  </a:cubicBezTo>
                  <a:cubicBezTo>
                    <a:pt x="12313" y="7489"/>
                    <a:pt x="12270" y="7507"/>
                    <a:pt x="12227" y="7529"/>
                  </a:cubicBezTo>
                  <a:cubicBezTo>
                    <a:pt x="11395" y="7978"/>
                    <a:pt x="10472" y="8270"/>
                    <a:pt x="9616" y="8674"/>
                  </a:cubicBezTo>
                  <a:cubicBezTo>
                    <a:pt x="8539" y="9181"/>
                    <a:pt x="7480" y="9579"/>
                    <a:pt x="6326" y="9871"/>
                  </a:cubicBezTo>
                  <a:cubicBezTo>
                    <a:pt x="5261" y="10142"/>
                    <a:pt x="4199" y="10397"/>
                    <a:pt x="3165" y="10773"/>
                  </a:cubicBezTo>
                  <a:cubicBezTo>
                    <a:pt x="2706" y="10942"/>
                    <a:pt x="2253" y="11133"/>
                    <a:pt x="1798" y="11305"/>
                  </a:cubicBezTo>
                  <a:cubicBezTo>
                    <a:pt x="1388" y="11458"/>
                    <a:pt x="715" y="11505"/>
                    <a:pt x="365" y="11728"/>
                  </a:cubicBezTo>
                  <a:lnTo>
                    <a:pt x="365" y="11728"/>
                  </a:lnTo>
                  <a:cubicBezTo>
                    <a:pt x="886" y="11392"/>
                    <a:pt x="1428" y="11092"/>
                    <a:pt x="1986" y="10825"/>
                  </a:cubicBezTo>
                  <a:cubicBezTo>
                    <a:pt x="3494" y="10256"/>
                    <a:pt x="4987" y="9659"/>
                    <a:pt x="6526" y="9148"/>
                  </a:cubicBezTo>
                  <a:cubicBezTo>
                    <a:pt x="8330" y="8554"/>
                    <a:pt x="10121" y="7923"/>
                    <a:pt x="11836" y="7098"/>
                  </a:cubicBezTo>
                  <a:cubicBezTo>
                    <a:pt x="12039" y="7082"/>
                    <a:pt x="12131" y="7036"/>
                    <a:pt x="12125" y="6953"/>
                  </a:cubicBezTo>
                  <a:cubicBezTo>
                    <a:pt x="12202" y="6916"/>
                    <a:pt x="12282" y="6876"/>
                    <a:pt x="12362" y="6839"/>
                  </a:cubicBezTo>
                  <a:cubicBezTo>
                    <a:pt x="12384" y="6827"/>
                    <a:pt x="12402" y="6817"/>
                    <a:pt x="12424" y="6808"/>
                  </a:cubicBezTo>
                  <a:cubicBezTo>
                    <a:pt x="12491" y="6774"/>
                    <a:pt x="12448" y="6691"/>
                    <a:pt x="12387" y="6688"/>
                  </a:cubicBezTo>
                  <a:cubicBezTo>
                    <a:pt x="12377" y="6688"/>
                    <a:pt x="12365" y="6688"/>
                    <a:pt x="12356" y="6691"/>
                  </a:cubicBezTo>
                  <a:cubicBezTo>
                    <a:pt x="9419" y="8169"/>
                    <a:pt x="6147" y="8904"/>
                    <a:pt x="3125" y="10176"/>
                  </a:cubicBezTo>
                  <a:cubicBezTo>
                    <a:pt x="2854" y="10277"/>
                    <a:pt x="2586" y="10385"/>
                    <a:pt x="2321" y="10496"/>
                  </a:cubicBezTo>
                  <a:cubicBezTo>
                    <a:pt x="1890" y="10674"/>
                    <a:pt x="1462" y="10856"/>
                    <a:pt x="1031" y="11028"/>
                  </a:cubicBezTo>
                  <a:cubicBezTo>
                    <a:pt x="1204" y="10939"/>
                    <a:pt x="1376" y="10850"/>
                    <a:pt x="1549" y="10764"/>
                  </a:cubicBezTo>
                  <a:cubicBezTo>
                    <a:pt x="5082" y="9015"/>
                    <a:pt x="9078" y="8412"/>
                    <a:pt x="12448" y="6319"/>
                  </a:cubicBezTo>
                  <a:cubicBezTo>
                    <a:pt x="12541" y="6263"/>
                    <a:pt x="12633" y="6211"/>
                    <a:pt x="12722" y="6153"/>
                  </a:cubicBezTo>
                  <a:cubicBezTo>
                    <a:pt x="12785" y="6113"/>
                    <a:pt x="12747" y="6027"/>
                    <a:pt x="12687" y="6027"/>
                  </a:cubicBezTo>
                  <a:cubicBezTo>
                    <a:pt x="12677" y="6027"/>
                    <a:pt x="12666" y="6030"/>
                    <a:pt x="12654" y="6036"/>
                  </a:cubicBezTo>
                  <a:cubicBezTo>
                    <a:pt x="12593" y="6069"/>
                    <a:pt x="12531" y="6097"/>
                    <a:pt x="12473" y="6131"/>
                  </a:cubicBezTo>
                  <a:cubicBezTo>
                    <a:pt x="9983" y="7461"/>
                    <a:pt x="7369" y="8323"/>
                    <a:pt x="4688" y="9197"/>
                  </a:cubicBezTo>
                  <a:cubicBezTo>
                    <a:pt x="3429" y="9603"/>
                    <a:pt x="2170" y="10062"/>
                    <a:pt x="899" y="10422"/>
                  </a:cubicBezTo>
                  <a:cubicBezTo>
                    <a:pt x="706" y="10477"/>
                    <a:pt x="612" y="10498"/>
                    <a:pt x="579" y="10498"/>
                  </a:cubicBezTo>
                  <a:cubicBezTo>
                    <a:pt x="497" y="10498"/>
                    <a:pt x="802" y="10366"/>
                    <a:pt x="905" y="10311"/>
                  </a:cubicBezTo>
                  <a:cubicBezTo>
                    <a:pt x="1204" y="10157"/>
                    <a:pt x="1542" y="10053"/>
                    <a:pt x="1862" y="9939"/>
                  </a:cubicBezTo>
                  <a:cubicBezTo>
                    <a:pt x="2413" y="9745"/>
                    <a:pt x="2952" y="9520"/>
                    <a:pt x="3491" y="9292"/>
                  </a:cubicBezTo>
                  <a:cubicBezTo>
                    <a:pt x="4691" y="8784"/>
                    <a:pt x="5907" y="8317"/>
                    <a:pt x="7126" y="7855"/>
                  </a:cubicBezTo>
                  <a:cubicBezTo>
                    <a:pt x="8828" y="7313"/>
                    <a:pt x="10500" y="6673"/>
                    <a:pt x="12128" y="5940"/>
                  </a:cubicBezTo>
                  <a:cubicBezTo>
                    <a:pt x="12285" y="5934"/>
                    <a:pt x="12371" y="5897"/>
                    <a:pt x="12380" y="5829"/>
                  </a:cubicBezTo>
                  <a:cubicBezTo>
                    <a:pt x="12427" y="5808"/>
                    <a:pt x="12473" y="5786"/>
                    <a:pt x="12519" y="5765"/>
                  </a:cubicBezTo>
                  <a:cubicBezTo>
                    <a:pt x="12587" y="5734"/>
                    <a:pt x="12654" y="5706"/>
                    <a:pt x="12722" y="5675"/>
                  </a:cubicBezTo>
                  <a:cubicBezTo>
                    <a:pt x="12782" y="5645"/>
                    <a:pt x="12750" y="5547"/>
                    <a:pt x="12695" y="5547"/>
                  </a:cubicBezTo>
                  <a:cubicBezTo>
                    <a:pt x="12688" y="5547"/>
                    <a:pt x="12680" y="5549"/>
                    <a:pt x="12673" y="5552"/>
                  </a:cubicBezTo>
                  <a:cubicBezTo>
                    <a:pt x="12627" y="5571"/>
                    <a:pt x="12584" y="5586"/>
                    <a:pt x="12537" y="5605"/>
                  </a:cubicBezTo>
                  <a:cubicBezTo>
                    <a:pt x="10644" y="6380"/>
                    <a:pt x="8736" y="7095"/>
                    <a:pt x="6824" y="7815"/>
                  </a:cubicBezTo>
                  <a:cubicBezTo>
                    <a:pt x="6215" y="8006"/>
                    <a:pt x="5602" y="8196"/>
                    <a:pt x="4993" y="8393"/>
                  </a:cubicBezTo>
                  <a:cubicBezTo>
                    <a:pt x="3743" y="8800"/>
                    <a:pt x="2552" y="9348"/>
                    <a:pt x="1308" y="9772"/>
                  </a:cubicBezTo>
                  <a:cubicBezTo>
                    <a:pt x="1090" y="9846"/>
                    <a:pt x="833" y="9889"/>
                    <a:pt x="648" y="10009"/>
                  </a:cubicBezTo>
                  <a:lnTo>
                    <a:pt x="648" y="10009"/>
                  </a:lnTo>
                  <a:cubicBezTo>
                    <a:pt x="937" y="9821"/>
                    <a:pt x="1287" y="9723"/>
                    <a:pt x="1607" y="9600"/>
                  </a:cubicBezTo>
                  <a:cubicBezTo>
                    <a:pt x="2140" y="9397"/>
                    <a:pt x="2626" y="9080"/>
                    <a:pt x="3118" y="8797"/>
                  </a:cubicBezTo>
                  <a:cubicBezTo>
                    <a:pt x="4968" y="7729"/>
                    <a:pt x="7040" y="7208"/>
                    <a:pt x="9041" y="6504"/>
                  </a:cubicBezTo>
                  <a:cubicBezTo>
                    <a:pt x="10257" y="6131"/>
                    <a:pt x="11466" y="5728"/>
                    <a:pt x="12581" y="5121"/>
                  </a:cubicBezTo>
                  <a:cubicBezTo>
                    <a:pt x="12608" y="5106"/>
                    <a:pt x="12636" y="5094"/>
                    <a:pt x="12664" y="5078"/>
                  </a:cubicBezTo>
                  <a:cubicBezTo>
                    <a:pt x="12725" y="5042"/>
                    <a:pt x="12693" y="4952"/>
                    <a:pt x="12633" y="4952"/>
                  </a:cubicBezTo>
                  <a:cubicBezTo>
                    <a:pt x="12626" y="4952"/>
                    <a:pt x="12619" y="4953"/>
                    <a:pt x="12611" y="4955"/>
                  </a:cubicBezTo>
                  <a:cubicBezTo>
                    <a:pt x="12605" y="4958"/>
                    <a:pt x="12599" y="4961"/>
                    <a:pt x="12593" y="4964"/>
                  </a:cubicBezTo>
                  <a:cubicBezTo>
                    <a:pt x="11580" y="5303"/>
                    <a:pt x="10614" y="5759"/>
                    <a:pt x="9626" y="6159"/>
                  </a:cubicBezTo>
                  <a:cubicBezTo>
                    <a:pt x="8539" y="6513"/>
                    <a:pt x="7446" y="6848"/>
                    <a:pt x="6363" y="7215"/>
                  </a:cubicBezTo>
                  <a:cubicBezTo>
                    <a:pt x="5098" y="7646"/>
                    <a:pt x="3842" y="8104"/>
                    <a:pt x="2598" y="8594"/>
                  </a:cubicBezTo>
                  <a:cubicBezTo>
                    <a:pt x="2278" y="8717"/>
                    <a:pt x="1964" y="8852"/>
                    <a:pt x="1647" y="8981"/>
                  </a:cubicBezTo>
                  <a:cubicBezTo>
                    <a:pt x="1813" y="8892"/>
                    <a:pt x="1979" y="8800"/>
                    <a:pt x="2149" y="8714"/>
                  </a:cubicBezTo>
                  <a:cubicBezTo>
                    <a:pt x="3851" y="7827"/>
                    <a:pt x="5642" y="7135"/>
                    <a:pt x="7437" y="6463"/>
                  </a:cubicBezTo>
                  <a:cubicBezTo>
                    <a:pt x="9201" y="5805"/>
                    <a:pt x="10866" y="4906"/>
                    <a:pt x="12627" y="4244"/>
                  </a:cubicBezTo>
                  <a:cubicBezTo>
                    <a:pt x="12673" y="4226"/>
                    <a:pt x="12719" y="4204"/>
                    <a:pt x="12768" y="4189"/>
                  </a:cubicBezTo>
                  <a:cubicBezTo>
                    <a:pt x="12843" y="4163"/>
                    <a:pt x="12819" y="4058"/>
                    <a:pt x="12748" y="4058"/>
                  </a:cubicBezTo>
                  <a:cubicBezTo>
                    <a:pt x="12743" y="4058"/>
                    <a:pt x="12737" y="4058"/>
                    <a:pt x="12731" y="4059"/>
                  </a:cubicBezTo>
                  <a:cubicBezTo>
                    <a:pt x="12698" y="4066"/>
                    <a:pt x="12664" y="4078"/>
                    <a:pt x="12630" y="4084"/>
                  </a:cubicBezTo>
                  <a:cubicBezTo>
                    <a:pt x="11448" y="4337"/>
                    <a:pt x="10361" y="4860"/>
                    <a:pt x="9241" y="5294"/>
                  </a:cubicBezTo>
                  <a:cubicBezTo>
                    <a:pt x="8536" y="5568"/>
                    <a:pt x="7819" y="5808"/>
                    <a:pt x="7098" y="6051"/>
                  </a:cubicBezTo>
                  <a:cubicBezTo>
                    <a:pt x="8228" y="5614"/>
                    <a:pt x="9348" y="5155"/>
                    <a:pt x="10426" y="4607"/>
                  </a:cubicBezTo>
                  <a:cubicBezTo>
                    <a:pt x="10740" y="4444"/>
                    <a:pt x="11060" y="4293"/>
                    <a:pt x="11380" y="4149"/>
                  </a:cubicBezTo>
                  <a:cubicBezTo>
                    <a:pt x="11814" y="4032"/>
                    <a:pt x="12248" y="3899"/>
                    <a:pt x="12636" y="3715"/>
                  </a:cubicBezTo>
                  <a:cubicBezTo>
                    <a:pt x="12790" y="3644"/>
                    <a:pt x="12941" y="3561"/>
                    <a:pt x="13082" y="3465"/>
                  </a:cubicBezTo>
                  <a:cubicBezTo>
                    <a:pt x="13134" y="3430"/>
                    <a:pt x="13113" y="3341"/>
                    <a:pt x="13054" y="3341"/>
                  </a:cubicBezTo>
                  <a:cubicBezTo>
                    <a:pt x="13047" y="3341"/>
                    <a:pt x="13039" y="3342"/>
                    <a:pt x="13030" y="3345"/>
                  </a:cubicBezTo>
                  <a:cubicBezTo>
                    <a:pt x="12895" y="3392"/>
                    <a:pt x="12765" y="3444"/>
                    <a:pt x="12633" y="3493"/>
                  </a:cubicBezTo>
                  <a:cubicBezTo>
                    <a:pt x="12347" y="3598"/>
                    <a:pt x="12063" y="3712"/>
                    <a:pt x="11786" y="3832"/>
                  </a:cubicBezTo>
                  <a:cubicBezTo>
                    <a:pt x="10447" y="4176"/>
                    <a:pt x="9127" y="4644"/>
                    <a:pt x="7800" y="5038"/>
                  </a:cubicBezTo>
                  <a:cubicBezTo>
                    <a:pt x="6584" y="5398"/>
                    <a:pt x="5378" y="5823"/>
                    <a:pt x="4186" y="6254"/>
                  </a:cubicBezTo>
                  <a:cubicBezTo>
                    <a:pt x="3435" y="6528"/>
                    <a:pt x="2654" y="6922"/>
                    <a:pt x="1927" y="7288"/>
                  </a:cubicBezTo>
                  <a:cubicBezTo>
                    <a:pt x="2706" y="6891"/>
                    <a:pt x="3469" y="6473"/>
                    <a:pt x="4260" y="6103"/>
                  </a:cubicBezTo>
                  <a:cubicBezTo>
                    <a:pt x="5664" y="5448"/>
                    <a:pt x="7154" y="4968"/>
                    <a:pt x="8607" y="4429"/>
                  </a:cubicBezTo>
                  <a:cubicBezTo>
                    <a:pt x="9601" y="4059"/>
                    <a:pt x="10497" y="3564"/>
                    <a:pt x="11435" y="3090"/>
                  </a:cubicBezTo>
                  <a:cubicBezTo>
                    <a:pt x="11820" y="2924"/>
                    <a:pt x="12211" y="2773"/>
                    <a:pt x="12611" y="2637"/>
                  </a:cubicBezTo>
                  <a:cubicBezTo>
                    <a:pt x="12722" y="2597"/>
                    <a:pt x="12833" y="2554"/>
                    <a:pt x="12947" y="2517"/>
                  </a:cubicBezTo>
                  <a:cubicBezTo>
                    <a:pt x="13026" y="2497"/>
                    <a:pt x="13004" y="2386"/>
                    <a:pt x="12932" y="2386"/>
                  </a:cubicBezTo>
                  <a:cubicBezTo>
                    <a:pt x="12926" y="2386"/>
                    <a:pt x="12920" y="2386"/>
                    <a:pt x="12913" y="2388"/>
                  </a:cubicBezTo>
                  <a:cubicBezTo>
                    <a:pt x="12805" y="2416"/>
                    <a:pt x="12704" y="2443"/>
                    <a:pt x="12602" y="2474"/>
                  </a:cubicBezTo>
                  <a:cubicBezTo>
                    <a:pt x="12233" y="2588"/>
                    <a:pt x="11873" y="2730"/>
                    <a:pt x="11525" y="2899"/>
                  </a:cubicBezTo>
                  <a:cubicBezTo>
                    <a:pt x="11088" y="3081"/>
                    <a:pt x="10654" y="3278"/>
                    <a:pt x="10220" y="3468"/>
                  </a:cubicBezTo>
                  <a:cubicBezTo>
                    <a:pt x="7640" y="4614"/>
                    <a:pt x="4861" y="5226"/>
                    <a:pt x="2293" y="6402"/>
                  </a:cubicBezTo>
                  <a:cubicBezTo>
                    <a:pt x="1918" y="6574"/>
                    <a:pt x="1536" y="6731"/>
                    <a:pt x="1148" y="6873"/>
                  </a:cubicBezTo>
                  <a:cubicBezTo>
                    <a:pt x="952" y="6945"/>
                    <a:pt x="856" y="6991"/>
                    <a:pt x="853" y="6991"/>
                  </a:cubicBezTo>
                  <a:cubicBezTo>
                    <a:pt x="851" y="6991"/>
                    <a:pt x="929" y="6951"/>
                    <a:pt x="1084" y="6854"/>
                  </a:cubicBezTo>
                  <a:cubicBezTo>
                    <a:pt x="1647" y="6504"/>
                    <a:pt x="2278" y="6273"/>
                    <a:pt x="2894" y="6042"/>
                  </a:cubicBezTo>
                  <a:cubicBezTo>
                    <a:pt x="3999" y="5626"/>
                    <a:pt x="5085" y="5180"/>
                    <a:pt x="6190" y="4767"/>
                  </a:cubicBezTo>
                  <a:cubicBezTo>
                    <a:pt x="7255" y="4367"/>
                    <a:pt x="8323" y="3976"/>
                    <a:pt x="9352" y="3484"/>
                  </a:cubicBezTo>
                  <a:cubicBezTo>
                    <a:pt x="10414" y="2973"/>
                    <a:pt x="11528" y="2545"/>
                    <a:pt x="12568" y="1991"/>
                  </a:cubicBezTo>
                  <a:cubicBezTo>
                    <a:pt x="12581" y="1985"/>
                    <a:pt x="12593" y="1979"/>
                    <a:pt x="12605" y="1973"/>
                  </a:cubicBezTo>
                  <a:cubicBezTo>
                    <a:pt x="12661" y="1937"/>
                    <a:pt x="12636" y="1852"/>
                    <a:pt x="12572" y="1852"/>
                  </a:cubicBezTo>
                  <a:cubicBezTo>
                    <a:pt x="12569" y="1852"/>
                    <a:pt x="12565" y="1852"/>
                    <a:pt x="12562" y="1852"/>
                  </a:cubicBezTo>
                  <a:lnTo>
                    <a:pt x="12553" y="1852"/>
                  </a:lnTo>
                  <a:cubicBezTo>
                    <a:pt x="10429" y="2576"/>
                    <a:pt x="8379" y="3462"/>
                    <a:pt x="6233" y="4130"/>
                  </a:cubicBezTo>
                  <a:cubicBezTo>
                    <a:pt x="5322" y="4410"/>
                    <a:pt x="4405" y="4700"/>
                    <a:pt x="3528" y="5081"/>
                  </a:cubicBezTo>
                  <a:cubicBezTo>
                    <a:pt x="3072" y="5278"/>
                    <a:pt x="2614" y="5469"/>
                    <a:pt x="2155" y="5657"/>
                  </a:cubicBezTo>
                  <a:cubicBezTo>
                    <a:pt x="2247" y="5614"/>
                    <a:pt x="2343" y="5568"/>
                    <a:pt x="2432" y="5515"/>
                  </a:cubicBezTo>
                  <a:cubicBezTo>
                    <a:pt x="2884" y="5254"/>
                    <a:pt x="3340" y="5001"/>
                    <a:pt x="3802" y="4758"/>
                  </a:cubicBezTo>
                  <a:cubicBezTo>
                    <a:pt x="4781" y="4244"/>
                    <a:pt x="5824" y="3832"/>
                    <a:pt x="6840" y="3398"/>
                  </a:cubicBezTo>
                  <a:cubicBezTo>
                    <a:pt x="8724" y="2591"/>
                    <a:pt x="10611" y="1806"/>
                    <a:pt x="12494" y="1006"/>
                  </a:cubicBezTo>
                  <a:lnTo>
                    <a:pt x="12602" y="960"/>
                  </a:lnTo>
                  <a:cubicBezTo>
                    <a:pt x="12667" y="931"/>
                    <a:pt x="12630" y="835"/>
                    <a:pt x="12569" y="835"/>
                  </a:cubicBezTo>
                  <a:cubicBezTo>
                    <a:pt x="12563" y="835"/>
                    <a:pt x="12558" y="835"/>
                    <a:pt x="12553" y="837"/>
                  </a:cubicBezTo>
                  <a:cubicBezTo>
                    <a:pt x="12528" y="843"/>
                    <a:pt x="12504" y="852"/>
                    <a:pt x="12482" y="861"/>
                  </a:cubicBezTo>
                  <a:cubicBezTo>
                    <a:pt x="11556" y="1123"/>
                    <a:pt x="10660" y="1566"/>
                    <a:pt x="9746" y="1886"/>
                  </a:cubicBezTo>
                  <a:cubicBezTo>
                    <a:pt x="8714" y="2246"/>
                    <a:pt x="7662" y="2530"/>
                    <a:pt x="6631" y="2893"/>
                  </a:cubicBezTo>
                  <a:cubicBezTo>
                    <a:pt x="5661" y="3235"/>
                    <a:pt x="4713" y="3629"/>
                    <a:pt x="3768" y="4032"/>
                  </a:cubicBezTo>
                  <a:cubicBezTo>
                    <a:pt x="3245" y="4256"/>
                    <a:pt x="2727" y="4490"/>
                    <a:pt x="2207" y="4724"/>
                  </a:cubicBezTo>
                  <a:cubicBezTo>
                    <a:pt x="2001" y="4820"/>
                    <a:pt x="1795" y="4912"/>
                    <a:pt x="1589" y="5008"/>
                  </a:cubicBezTo>
                  <a:cubicBezTo>
                    <a:pt x="1572" y="5015"/>
                    <a:pt x="1055" y="5333"/>
                    <a:pt x="1013" y="5333"/>
                  </a:cubicBezTo>
                  <a:cubicBezTo>
                    <a:pt x="1001" y="5333"/>
                    <a:pt x="1027" y="5308"/>
                    <a:pt x="1115" y="5241"/>
                  </a:cubicBezTo>
                  <a:cubicBezTo>
                    <a:pt x="1862" y="4672"/>
                    <a:pt x="2817" y="4386"/>
                    <a:pt x="3676" y="4026"/>
                  </a:cubicBezTo>
                  <a:cubicBezTo>
                    <a:pt x="4519" y="3675"/>
                    <a:pt x="5310" y="3210"/>
                    <a:pt x="6141" y="2834"/>
                  </a:cubicBezTo>
                  <a:cubicBezTo>
                    <a:pt x="8071" y="1957"/>
                    <a:pt x="10075" y="1271"/>
                    <a:pt x="11980" y="341"/>
                  </a:cubicBezTo>
                  <a:cubicBezTo>
                    <a:pt x="12017" y="338"/>
                    <a:pt x="12051" y="323"/>
                    <a:pt x="12076" y="295"/>
                  </a:cubicBezTo>
                  <a:cubicBezTo>
                    <a:pt x="12187" y="240"/>
                    <a:pt x="12300" y="187"/>
                    <a:pt x="12411" y="132"/>
                  </a:cubicBezTo>
                  <a:lnTo>
                    <a:pt x="12424" y="126"/>
                  </a:lnTo>
                  <a:cubicBezTo>
                    <a:pt x="12479" y="95"/>
                    <a:pt x="12451" y="12"/>
                    <a:pt x="12396" y="2"/>
                  </a:cubicBezTo>
                  <a:cubicBezTo>
                    <a:pt x="12391" y="1"/>
                    <a:pt x="12387" y="0"/>
                    <a:pt x="12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4387300" y="6867025"/>
              <a:ext cx="317075" cy="221450"/>
            </a:xfrm>
            <a:custGeom>
              <a:avLst/>
              <a:gdLst/>
              <a:ahLst/>
              <a:cxnLst/>
              <a:rect l="l" t="t" r="r" b="b"/>
              <a:pathLst>
                <a:path w="12683" h="8858" extrusionOk="0">
                  <a:moveTo>
                    <a:pt x="10017" y="4685"/>
                  </a:moveTo>
                  <a:lnTo>
                    <a:pt x="10017" y="4685"/>
                  </a:lnTo>
                  <a:cubicBezTo>
                    <a:pt x="9478" y="4925"/>
                    <a:pt x="8927" y="5135"/>
                    <a:pt x="8367" y="5313"/>
                  </a:cubicBezTo>
                  <a:cubicBezTo>
                    <a:pt x="7410" y="5612"/>
                    <a:pt x="6425" y="5830"/>
                    <a:pt x="5464" y="6107"/>
                  </a:cubicBezTo>
                  <a:cubicBezTo>
                    <a:pt x="4815" y="6295"/>
                    <a:pt x="4141" y="6486"/>
                    <a:pt x="3473" y="6695"/>
                  </a:cubicBezTo>
                  <a:cubicBezTo>
                    <a:pt x="3962" y="6538"/>
                    <a:pt x="4455" y="6387"/>
                    <a:pt x="4944" y="6240"/>
                  </a:cubicBezTo>
                  <a:cubicBezTo>
                    <a:pt x="6643" y="5726"/>
                    <a:pt x="8333" y="5236"/>
                    <a:pt x="10017" y="4685"/>
                  </a:cubicBezTo>
                  <a:close/>
                  <a:moveTo>
                    <a:pt x="9118" y="5202"/>
                  </a:moveTo>
                  <a:lnTo>
                    <a:pt x="9118" y="5202"/>
                  </a:lnTo>
                  <a:cubicBezTo>
                    <a:pt x="8130" y="5729"/>
                    <a:pt x="7087" y="6030"/>
                    <a:pt x="6025" y="6369"/>
                  </a:cubicBezTo>
                  <a:cubicBezTo>
                    <a:pt x="5055" y="6680"/>
                    <a:pt x="4092" y="6994"/>
                    <a:pt x="3116" y="7283"/>
                  </a:cubicBezTo>
                  <a:cubicBezTo>
                    <a:pt x="2337" y="7514"/>
                    <a:pt x="1611" y="7865"/>
                    <a:pt x="810" y="8031"/>
                  </a:cubicBezTo>
                  <a:cubicBezTo>
                    <a:pt x="621" y="8070"/>
                    <a:pt x="510" y="8086"/>
                    <a:pt x="455" y="8086"/>
                  </a:cubicBezTo>
                  <a:cubicBezTo>
                    <a:pt x="242" y="8086"/>
                    <a:pt x="870" y="7845"/>
                    <a:pt x="1032" y="7770"/>
                  </a:cubicBezTo>
                  <a:cubicBezTo>
                    <a:pt x="1583" y="7508"/>
                    <a:pt x="2171" y="7323"/>
                    <a:pt x="2749" y="7132"/>
                  </a:cubicBezTo>
                  <a:cubicBezTo>
                    <a:pt x="3771" y="6800"/>
                    <a:pt x="4787" y="6443"/>
                    <a:pt x="5821" y="6144"/>
                  </a:cubicBezTo>
                  <a:cubicBezTo>
                    <a:pt x="6779" y="5867"/>
                    <a:pt x="7751" y="5646"/>
                    <a:pt x="8706" y="5347"/>
                  </a:cubicBezTo>
                  <a:cubicBezTo>
                    <a:pt x="8844" y="5304"/>
                    <a:pt x="8983" y="5252"/>
                    <a:pt x="9118" y="5202"/>
                  </a:cubicBezTo>
                  <a:close/>
                  <a:moveTo>
                    <a:pt x="12612" y="0"/>
                  </a:moveTo>
                  <a:cubicBezTo>
                    <a:pt x="12606" y="0"/>
                    <a:pt x="12600" y="1"/>
                    <a:pt x="12593" y="3"/>
                  </a:cubicBezTo>
                  <a:cubicBezTo>
                    <a:pt x="11639" y="271"/>
                    <a:pt x="10706" y="798"/>
                    <a:pt x="9771" y="1164"/>
                  </a:cubicBezTo>
                  <a:cubicBezTo>
                    <a:pt x="8623" y="1616"/>
                    <a:pt x="7462" y="2038"/>
                    <a:pt x="6308" y="2475"/>
                  </a:cubicBezTo>
                  <a:cubicBezTo>
                    <a:pt x="5252" y="2878"/>
                    <a:pt x="4205" y="3319"/>
                    <a:pt x="3134" y="3676"/>
                  </a:cubicBezTo>
                  <a:cubicBezTo>
                    <a:pt x="2306" y="3953"/>
                    <a:pt x="1463" y="4134"/>
                    <a:pt x="675" y="4501"/>
                  </a:cubicBezTo>
                  <a:cubicBezTo>
                    <a:pt x="567" y="4553"/>
                    <a:pt x="459" y="4605"/>
                    <a:pt x="355" y="4664"/>
                  </a:cubicBezTo>
                  <a:cubicBezTo>
                    <a:pt x="290" y="4700"/>
                    <a:pt x="328" y="4787"/>
                    <a:pt x="388" y="4787"/>
                  </a:cubicBezTo>
                  <a:cubicBezTo>
                    <a:pt x="399" y="4787"/>
                    <a:pt x="411" y="4784"/>
                    <a:pt x="422" y="4778"/>
                  </a:cubicBezTo>
                  <a:cubicBezTo>
                    <a:pt x="499" y="4738"/>
                    <a:pt x="576" y="4701"/>
                    <a:pt x="656" y="4661"/>
                  </a:cubicBezTo>
                  <a:cubicBezTo>
                    <a:pt x="1543" y="4224"/>
                    <a:pt x="2512" y="4027"/>
                    <a:pt x="3448" y="3713"/>
                  </a:cubicBezTo>
                  <a:cubicBezTo>
                    <a:pt x="4643" y="3312"/>
                    <a:pt x="5812" y="2805"/>
                    <a:pt x="6988" y="2358"/>
                  </a:cubicBezTo>
                  <a:cubicBezTo>
                    <a:pt x="8025" y="1964"/>
                    <a:pt x="9066" y="1583"/>
                    <a:pt x="10100" y="1176"/>
                  </a:cubicBezTo>
                  <a:cubicBezTo>
                    <a:pt x="10586" y="985"/>
                    <a:pt x="11073" y="795"/>
                    <a:pt x="11562" y="610"/>
                  </a:cubicBezTo>
                  <a:cubicBezTo>
                    <a:pt x="11710" y="554"/>
                    <a:pt x="11972" y="394"/>
                    <a:pt x="12113" y="320"/>
                  </a:cubicBezTo>
                  <a:cubicBezTo>
                    <a:pt x="12341" y="199"/>
                    <a:pt x="12442" y="154"/>
                    <a:pt x="12466" y="154"/>
                  </a:cubicBezTo>
                  <a:cubicBezTo>
                    <a:pt x="12524" y="154"/>
                    <a:pt x="12118" y="426"/>
                    <a:pt x="11987" y="511"/>
                  </a:cubicBezTo>
                  <a:cubicBezTo>
                    <a:pt x="11350" y="921"/>
                    <a:pt x="10589" y="1139"/>
                    <a:pt x="9900" y="1459"/>
                  </a:cubicBezTo>
                  <a:cubicBezTo>
                    <a:pt x="8743" y="1998"/>
                    <a:pt x="7514" y="2380"/>
                    <a:pt x="6332" y="2860"/>
                  </a:cubicBezTo>
                  <a:cubicBezTo>
                    <a:pt x="5310" y="3275"/>
                    <a:pt x="4261" y="3602"/>
                    <a:pt x="3217" y="3959"/>
                  </a:cubicBezTo>
                  <a:cubicBezTo>
                    <a:pt x="2294" y="4273"/>
                    <a:pt x="1447" y="4701"/>
                    <a:pt x="595" y="5159"/>
                  </a:cubicBezTo>
                  <a:cubicBezTo>
                    <a:pt x="493" y="5212"/>
                    <a:pt x="395" y="5264"/>
                    <a:pt x="293" y="5319"/>
                  </a:cubicBezTo>
                  <a:cubicBezTo>
                    <a:pt x="239" y="5349"/>
                    <a:pt x="258" y="5446"/>
                    <a:pt x="321" y="5446"/>
                  </a:cubicBezTo>
                  <a:cubicBezTo>
                    <a:pt x="323" y="5446"/>
                    <a:pt x="325" y="5446"/>
                    <a:pt x="327" y="5446"/>
                  </a:cubicBezTo>
                  <a:cubicBezTo>
                    <a:pt x="407" y="5433"/>
                    <a:pt x="487" y="5418"/>
                    <a:pt x="567" y="5402"/>
                  </a:cubicBezTo>
                  <a:cubicBezTo>
                    <a:pt x="1361" y="5245"/>
                    <a:pt x="2078" y="4855"/>
                    <a:pt x="2851" y="4605"/>
                  </a:cubicBezTo>
                  <a:cubicBezTo>
                    <a:pt x="4070" y="4214"/>
                    <a:pt x="5289" y="3808"/>
                    <a:pt x="6505" y="3411"/>
                  </a:cubicBezTo>
                  <a:cubicBezTo>
                    <a:pt x="7539" y="3072"/>
                    <a:pt x="8546" y="2644"/>
                    <a:pt x="9568" y="2275"/>
                  </a:cubicBezTo>
                  <a:cubicBezTo>
                    <a:pt x="10275" y="2017"/>
                    <a:pt x="11042" y="1844"/>
                    <a:pt x="11738" y="1536"/>
                  </a:cubicBezTo>
                  <a:lnTo>
                    <a:pt x="11738" y="1536"/>
                  </a:lnTo>
                  <a:cubicBezTo>
                    <a:pt x="11122" y="1816"/>
                    <a:pt x="10439" y="2026"/>
                    <a:pt x="9826" y="2294"/>
                  </a:cubicBezTo>
                  <a:cubicBezTo>
                    <a:pt x="8641" y="2820"/>
                    <a:pt x="7428" y="3263"/>
                    <a:pt x="6209" y="3713"/>
                  </a:cubicBezTo>
                  <a:cubicBezTo>
                    <a:pt x="4295" y="4414"/>
                    <a:pt x="2331" y="5067"/>
                    <a:pt x="493" y="5969"/>
                  </a:cubicBezTo>
                  <a:cubicBezTo>
                    <a:pt x="404" y="6009"/>
                    <a:pt x="318" y="6052"/>
                    <a:pt x="228" y="6095"/>
                  </a:cubicBezTo>
                  <a:cubicBezTo>
                    <a:pt x="165" y="6129"/>
                    <a:pt x="204" y="6220"/>
                    <a:pt x="266" y="6220"/>
                  </a:cubicBezTo>
                  <a:cubicBezTo>
                    <a:pt x="271" y="6220"/>
                    <a:pt x="276" y="6219"/>
                    <a:pt x="281" y="6218"/>
                  </a:cubicBezTo>
                  <a:cubicBezTo>
                    <a:pt x="345" y="6203"/>
                    <a:pt x="404" y="6184"/>
                    <a:pt x="466" y="6169"/>
                  </a:cubicBezTo>
                  <a:cubicBezTo>
                    <a:pt x="1367" y="5944"/>
                    <a:pt x="2211" y="5569"/>
                    <a:pt x="3085" y="5264"/>
                  </a:cubicBezTo>
                  <a:cubicBezTo>
                    <a:pt x="4138" y="4895"/>
                    <a:pt x="5197" y="4562"/>
                    <a:pt x="6259" y="4227"/>
                  </a:cubicBezTo>
                  <a:cubicBezTo>
                    <a:pt x="7320" y="3891"/>
                    <a:pt x="8370" y="3522"/>
                    <a:pt x="9423" y="3149"/>
                  </a:cubicBezTo>
                  <a:cubicBezTo>
                    <a:pt x="9946" y="2962"/>
                    <a:pt x="10469" y="2765"/>
                    <a:pt x="10987" y="2561"/>
                  </a:cubicBezTo>
                  <a:cubicBezTo>
                    <a:pt x="11193" y="2481"/>
                    <a:pt x="11399" y="2395"/>
                    <a:pt x="11602" y="2309"/>
                  </a:cubicBezTo>
                  <a:cubicBezTo>
                    <a:pt x="11688" y="2272"/>
                    <a:pt x="11775" y="2226"/>
                    <a:pt x="11855" y="2170"/>
                  </a:cubicBezTo>
                  <a:lnTo>
                    <a:pt x="11855" y="2170"/>
                  </a:lnTo>
                  <a:lnTo>
                    <a:pt x="11839" y="2183"/>
                  </a:lnTo>
                  <a:cubicBezTo>
                    <a:pt x="11104" y="2691"/>
                    <a:pt x="10152" y="3085"/>
                    <a:pt x="9340" y="3463"/>
                  </a:cubicBezTo>
                  <a:cubicBezTo>
                    <a:pt x="8238" y="3983"/>
                    <a:pt x="7031" y="4353"/>
                    <a:pt x="5883" y="4762"/>
                  </a:cubicBezTo>
                  <a:cubicBezTo>
                    <a:pt x="4024" y="5430"/>
                    <a:pt x="2143" y="5960"/>
                    <a:pt x="376" y="6855"/>
                  </a:cubicBezTo>
                  <a:cubicBezTo>
                    <a:pt x="287" y="6902"/>
                    <a:pt x="198" y="6942"/>
                    <a:pt x="112" y="6991"/>
                  </a:cubicBezTo>
                  <a:cubicBezTo>
                    <a:pt x="46" y="7025"/>
                    <a:pt x="83" y="7116"/>
                    <a:pt x="144" y="7116"/>
                  </a:cubicBezTo>
                  <a:cubicBezTo>
                    <a:pt x="150" y="7116"/>
                    <a:pt x="155" y="7115"/>
                    <a:pt x="161" y="7114"/>
                  </a:cubicBezTo>
                  <a:cubicBezTo>
                    <a:pt x="225" y="7095"/>
                    <a:pt x="287" y="7074"/>
                    <a:pt x="352" y="7055"/>
                  </a:cubicBezTo>
                  <a:cubicBezTo>
                    <a:pt x="1318" y="6788"/>
                    <a:pt x="2245" y="6397"/>
                    <a:pt x="3205" y="6098"/>
                  </a:cubicBezTo>
                  <a:cubicBezTo>
                    <a:pt x="4249" y="5775"/>
                    <a:pt x="5310" y="5510"/>
                    <a:pt x="6369" y="5233"/>
                  </a:cubicBezTo>
                  <a:cubicBezTo>
                    <a:pt x="6548" y="5184"/>
                    <a:pt x="6733" y="5141"/>
                    <a:pt x="6920" y="5095"/>
                  </a:cubicBezTo>
                  <a:lnTo>
                    <a:pt x="6920" y="5095"/>
                  </a:lnTo>
                  <a:cubicBezTo>
                    <a:pt x="4698" y="5870"/>
                    <a:pt x="2463" y="6615"/>
                    <a:pt x="287" y="7514"/>
                  </a:cubicBezTo>
                  <a:cubicBezTo>
                    <a:pt x="235" y="7536"/>
                    <a:pt x="179" y="7557"/>
                    <a:pt x="127" y="7579"/>
                  </a:cubicBezTo>
                  <a:cubicBezTo>
                    <a:pt x="64" y="7606"/>
                    <a:pt x="62" y="7711"/>
                    <a:pt x="139" y="7711"/>
                  </a:cubicBezTo>
                  <a:cubicBezTo>
                    <a:pt x="141" y="7711"/>
                    <a:pt x="143" y="7711"/>
                    <a:pt x="145" y="7711"/>
                  </a:cubicBezTo>
                  <a:cubicBezTo>
                    <a:pt x="182" y="7708"/>
                    <a:pt x="222" y="7699"/>
                    <a:pt x="259" y="7696"/>
                  </a:cubicBezTo>
                  <a:cubicBezTo>
                    <a:pt x="706" y="7656"/>
                    <a:pt x="1130" y="7539"/>
                    <a:pt x="1546" y="7388"/>
                  </a:cubicBezTo>
                  <a:lnTo>
                    <a:pt x="1546" y="7388"/>
                  </a:lnTo>
                  <a:cubicBezTo>
                    <a:pt x="1084" y="7579"/>
                    <a:pt x="638" y="7800"/>
                    <a:pt x="204" y="8044"/>
                  </a:cubicBezTo>
                  <a:cubicBezTo>
                    <a:pt x="192" y="8053"/>
                    <a:pt x="179" y="8056"/>
                    <a:pt x="170" y="8062"/>
                  </a:cubicBezTo>
                  <a:cubicBezTo>
                    <a:pt x="124" y="8090"/>
                    <a:pt x="130" y="8160"/>
                    <a:pt x="182" y="8179"/>
                  </a:cubicBezTo>
                  <a:cubicBezTo>
                    <a:pt x="188" y="8182"/>
                    <a:pt x="195" y="8185"/>
                    <a:pt x="204" y="8188"/>
                  </a:cubicBezTo>
                  <a:cubicBezTo>
                    <a:pt x="264" y="8193"/>
                    <a:pt x="323" y="8195"/>
                    <a:pt x="382" y="8195"/>
                  </a:cubicBezTo>
                  <a:cubicBezTo>
                    <a:pt x="1042" y="8195"/>
                    <a:pt x="1681" y="7940"/>
                    <a:pt x="2294" y="7714"/>
                  </a:cubicBezTo>
                  <a:cubicBezTo>
                    <a:pt x="3322" y="7336"/>
                    <a:pt x="4375" y="7037"/>
                    <a:pt x="5415" y="6701"/>
                  </a:cubicBezTo>
                  <a:cubicBezTo>
                    <a:pt x="6428" y="6375"/>
                    <a:pt x="7474" y="6114"/>
                    <a:pt x="8447" y="5686"/>
                  </a:cubicBezTo>
                  <a:cubicBezTo>
                    <a:pt x="8903" y="5486"/>
                    <a:pt x="9337" y="5233"/>
                    <a:pt x="9774" y="4993"/>
                  </a:cubicBezTo>
                  <a:cubicBezTo>
                    <a:pt x="10045" y="4842"/>
                    <a:pt x="10399" y="4698"/>
                    <a:pt x="10697" y="4528"/>
                  </a:cubicBezTo>
                  <a:cubicBezTo>
                    <a:pt x="10799" y="4482"/>
                    <a:pt x="10900" y="4436"/>
                    <a:pt x="11005" y="4390"/>
                  </a:cubicBezTo>
                  <a:lnTo>
                    <a:pt x="11005" y="4390"/>
                  </a:lnTo>
                  <a:cubicBezTo>
                    <a:pt x="10916" y="4522"/>
                    <a:pt x="10839" y="4658"/>
                    <a:pt x="10765" y="4805"/>
                  </a:cubicBezTo>
                  <a:cubicBezTo>
                    <a:pt x="10445" y="5415"/>
                    <a:pt x="9306" y="5516"/>
                    <a:pt x="8687" y="5710"/>
                  </a:cubicBezTo>
                  <a:cubicBezTo>
                    <a:pt x="7499" y="6086"/>
                    <a:pt x="6305" y="6428"/>
                    <a:pt x="5135" y="6862"/>
                  </a:cubicBezTo>
                  <a:cubicBezTo>
                    <a:pt x="3993" y="7283"/>
                    <a:pt x="2845" y="7646"/>
                    <a:pt x="1675" y="7994"/>
                  </a:cubicBezTo>
                  <a:cubicBezTo>
                    <a:pt x="1133" y="8157"/>
                    <a:pt x="539" y="8293"/>
                    <a:pt x="102" y="8671"/>
                  </a:cubicBezTo>
                  <a:cubicBezTo>
                    <a:pt x="81" y="8690"/>
                    <a:pt x="56" y="8708"/>
                    <a:pt x="35" y="8727"/>
                  </a:cubicBezTo>
                  <a:cubicBezTo>
                    <a:pt x="1" y="8764"/>
                    <a:pt x="16" y="8825"/>
                    <a:pt x="65" y="8841"/>
                  </a:cubicBezTo>
                  <a:lnTo>
                    <a:pt x="75" y="8841"/>
                  </a:lnTo>
                  <a:cubicBezTo>
                    <a:pt x="151" y="8852"/>
                    <a:pt x="229" y="8857"/>
                    <a:pt x="307" y="8857"/>
                  </a:cubicBezTo>
                  <a:cubicBezTo>
                    <a:pt x="379" y="8857"/>
                    <a:pt x="451" y="8853"/>
                    <a:pt x="524" y="8844"/>
                  </a:cubicBezTo>
                  <a:cubicBezTo>
                    <a:pt x="696" y="8822"/>
                    <a:pt x="869" y="8785"/>
                    <a:pt x="1035" y="8730"/>
                  </a:cubicBezTo>
                  <a:cubicBezTo>
                    <a:pt x="1247" y="8659"/>
                    <a:pt x="1457" y="8576"/>
                    <a:pt x="1660" y="8490"/>
                  </a:cubicBezTo>
                  <a:cubicBezTo>
                    <a:pt x="2543" y="8130"/>
                    <a:pt x="3421" y="7791"/>
                    <a:pt x="4322" y="7480"/>
                  </a:cubicBezTo>
                  <a:cubicBezTo>
                    <a:pt x="5643" y="7022"/>
                    <a:pt x="6997" y="6686"/>
                    <a:pt x="8346" y="6320"/>
                  </a:cubicBezTo>
                  <a:cubicBezTo>
                    <a:pt x="9075" y="6120"/>
                    <a:pt x="9801" y="5910"/>
                    <a:pt x="10519" y="5670"/>
                  </a:cubicBezTo>
                  <a:cubicBezTo>
                    <a:pt x="10685" y="5615"/>
                    <a:pt x="10851" y="5559"/>
                    <a:pt x="11017" y="5501"/>
                  </a:cubicBezTo>
                  <a:cubicBezTo>
                    <a:pt x="11092" y="5473"/>
                    <a:pt x="11070" y="5367"/>
                    <a:pt x="11007" y="5367"/>
                  </a:cubicBezTo>
                  <a:cubicBezTo>
                    <a:pt x="11000" y="5367"/>
                    <a:pt x="10992" y="5368"/>
                    <a:pt x="10983" y="5372"/>
                  </a:cubicBezTo>
                  <a:cubicBezTo>
                    <a:pt x="10820" y="5430"/>
                    <a:pt x="10657" y="5483"/>
                    <a:pt x="10491" y="5538"/>
                  </a:cubicBezTo>
                  <a:cubicBezTo>
                    <a:pt x="10476" y="5541"/>
                    <a:pt x="10460" y="5547"/>
                    <a:pt x="10445" y="5553"/>
                  </a:cubicBezTo>
                  <a:cubicBezTo>
                    <a:pt x="10038" y="5689"/>
                    <a:pt x="9629" y="5815"/>
                    <a:pt x="9217" y="5932"/>
                  </a:cubicBezTo>
                  <a:cubicBezTo>
                    <a:pt x="7678" y="6369"/>
                    <a:pt x="6111" y="6726"/>
                    <a:pt x="4596" y="7243"/>
                  </a:cubicBezTo>
                  <a:cubicBezTo>
                    <a:pt x="3802" y="7514"/>
                    <a:pt x="2993" y="7757"/>
                    <a:pt x="2226" y="8096"/>
                  </a:cubicBezTo>
                  <a:cubicBezTo>
                    <a:pt x="1814" y="8277"/>
                    <a:pt x="1404" y="8459"/>
                    <a:pt x="976" y="8607"/>
                  </a:cubicBezTo>
                  <a:cubicBezTo>
                    <a:pt x="768" y="8678"/>
                    <a:pt x="622" y="8708"/>
                    <a:pt x="538" y="8708"/>
                  </a:cubicBezTo>
                  <a:cubicBezTo>
                    <a:pt x="338" y="8708"/>
                    <a:pt x="486" y="8539"/>
                    <a:pt x="967" y="8354"/>
                  </a:cubicBezTo>
                  <a:cubicBezTo>
                    <a:pt x="1826" y="8025"/>
                    <a:pt x="2743" y="7828"/>
                    <a:pt x="3621" y="7554"/>
                  </a:cubicBezTo>
                  <a:cubicBezTo>
                    <a:pt x="4683" y="7222"/>
                    <a:pt x="5704" y="6785"/>
                    <a:pt x="6766" y="6443"/>
                  </a:cubicBezTo>
                  <a:cubicBezTo>
                    <a:pt x="7819" y="6107"/>
                    <a:pt x="8878" y="5766"/>
                    <a:pt x="9949" y="5483"/>
                  </a:cubicBezTo>
                  <a:cubicBezTo>
                    <a:pt x="10146" y="5427"/>
                    <a:pt x="10546" y="5338"/>
                    <a:pt x="10679" y="5169"/>
                  </a:cubicBezTo>
                  <a:cubicBezTo>
                    <a:pt x="10799" y="5015"/>
                    <a:pt x="10891" y="4799"/>
                    <a:pt x="11002" y="4605"/>
                  </a:cubicBezTo>
                  <a:cubicBezTo>
                    <a:pt x="11091" y="4451"/>
                    <a:pt x="11193" y="4316"/>
                    <a:pt x="11334" y="4242"/>
                  </a:cubicBezTo>
                  <a:cubicBezTo>
                    <a:pt x="11394" y="4205"/>
                    <a:pt x="11362" y="4117"/>
                    <a:pt x="11300" y="4117"/>
                  </a:cubicBezTo>
                  <a:cubicBezTo>
                    <a:pt x="11294" y="4117"/>
                    <a:pt x="11288" y="4117"/>
                    <a:pt x="11282" y="4119"/>
                  </a:cubicBezTo>
                  <a:lnTo>
                    <a:pt x="11236" y="4134"/>
                  </a:lnTo>
                  <a:cubicBezTo>
                    <a:pt x="11134" y="4168"/>
                    <a:pt x="11036" y="4199"/>
                    <a:pt x="10937" y="4230"/>
                  </a:cubicBezTo>
                  <a:cubicBezTo>
                    <a:pt x="10934" y="4229"/>
                    <a:pt x="10930" y="4229"/>
                    <a:pt x="10926" y="4229"/>
                  </a:cubicBezTo>
                  <a:cubicBezTo>
                    <a:pt x="10887" y="4229"/>
                    <a:pt x="10849" y="4244"/>
                    <a:pt x="10820" y="4270"/>
                  </a:cubicBezTo>
                  <a:cubicBezTo>
                    <a:pt x="8964" y="4888"/>
                    <a:pt x="7108" y="5464"/>
                    <a:pt x="5227" y="6015"/>
                  </a:cubicBezTo>
                  <a:cubicBezTo>
                    <a:pt x="4295" y="6286"/>
                    <a:pt x="3368" y="6578"/>
                    <a:pt x="2454" y="6905"/>
                  </a:cubicBezTo>
                  <a:cubicBezTo>
                    <a:pt x="2017" y="7059"/>
                    <a:pt x="1592" y="7240"/>
                    <a:pt x="1155" y="7388"/>
                  </a:cubicBezTo>
                  <a:cubicBezTo>
                    <a:pt x="983" y="7443"/>
                    <a:pt x="807" y="7489"/>
                    <a:pt x="629" y="7526"/>
                  </a:cubicBezTo>
                  <a:cubicBezTo>
                    <a:pt x="541" y="7547"/>
                    <a:pt x="494" y="7555"/>
                    <a:pt x="477" y="7555"/>
                  </a:cubicBezTo>
                  <a:cubicBezTo>
                    <a:pt x="388" y="7555"/>
                    <a:pt x="1097" y="7326"/>
                    <a:pt x="1097" y="7326"/>
                  </a:cubicBezTo>
                  <a:cubicBezTo>
                    <a:pt x="3076" y="6532"/>
                    <a:pt x="5110" y="5870"/>
                    <a:pt x="7127" y="5169"/>
                  </a:cubicBezTo>
                  <a:cubicBezTo>
                    <a:pt x="7505" y="5036"/>
                    <a:pt x="7884" y="4898"/>
                    <a:pt x="8262" y="4762"/>
                  </a:cubicBezTo>
                  <a:cubicBezTo>
                    <a:pt x="9389" y="4479"/>
                    <a:pt x="10522" y="4134"/>
                    <a:pt x="11494" y="3571"/>
                  </a:cubicBezTo>
                  <a:cubicBezTo>
                    <a:pt x="11621" y="3497"/>
                    <a:pt x="11750" y="3426"/>
                    <a:pt x="11870" y="3346"/>
                  </a:cubicBezTo>
                  <a:cubicBezTo>
                    <a:pt x="11933" y="3307"/>
                    <a:pt x="11895" y="3221"/>
                    <a:pt x="11835" y="3221"/>
                  </a:cubicBezTo>
                  <a:cubicBezTo>
                    <a:pt x="11825" y="3221"/>
                    <a:pt x="11814" y="3223"/>
                    <a:pt x="11802" y="3229"/>
                  </a:cubicBezTo>
                  <a:cubicBezTo>
                    <a:pt x="11735" y="3260"/>
                    <a:pt x="11667" y="3285"/>
                    <a:pt x="11599" y="3316"/>
                  </a:cubicBezTo>
                  <a:cubicBezTo>
                    <a:pt x="10448" y="3805"/>
                    <a:pt x="9278" y="4248"/>
                    <a:pt x="8102" y="4670"/>
                  </a:cubicBezTo>
                  <a:cubicBezTo>
                    <a:pt x="7083" y="4944"/>
                    <a:pt x="6049" y="5175"/>
                    <a:pt x="5055" y="5436"/>
                  </a:cubicBezTo>
                  <a:cubicBezTo>
                    <a:pt x="4113" y="5686"/>
                    <a:pt x="3174" y="5947"/>
                    <a:pt x="2254" y="6274"/>
                  </a:cubicBezTo>
                  <a:cubicBezTo>
                    <a:pt x="1749" y="6455"/>
                    <a:pt x="1247" y="6646"/>
                    <a:pt x="733" y="6812"/>
                  </a:cubicBezTo>
                  <a:cubicBezTo>
                    <a:pt x="549" y="6872"/>
                    <a:pt x="466" y="6896"/>
                    <a:pt x="451" y="6896"/>
                  </a:cubicBezTo>
                  <a:cubicBezTo>
                    <a:pt x="399" y="6896"/>
                    <a:pt x="1169" y="6606"/>
                    <a:pt x="1306" y="6541"/>
                  </a:cubicBezTo>
                  <a:cubicBezTo>
                    <a:pt x="3304" y="5618"/>
                    <a:pt x="5474" y="5067"/>
                    <a:pt x="7533" y="4301"/>
                  </a:cubicBezTo>
                  <a:cubicBezTo>
                    <a:pt x="8469" y="3953"/>
                    <a:pt x="9380" y="3614"/>
                    <a:pt x="10266" y="3152"/>
                  </a:cubicBezTo>
                  <a:cubicBezTo>
                    <a:pt x="10814" y="2866"/>
                    <a:pt x="11516" y="2604"/>
                    <a:pt x="12024" y="2210"/>
                  </a:cubicBezTo>
                  <a:cubicBezTo>
                    <a:pt x="12101" y="2152"/>
                    <a:pt x="12172" y="2090"/>
                    <a:pt x="12242" y="2023"/>
                  </a:cubicBezTo>
                  <a:cubicBezTo>
                    <a:pt x="12289" y="1973"/>
                    <a:pt x="12246" y="1911"/>
                    <a:pt x="12191" y="1911"/>
                  </a:cubicBezTo>
                  <a:cubicBezTo>
                    <a:pt x="12181" y="1911"/>
                    <a:pt x="12170" y="1913"/>
                    <a:pt x="12159" y="1918"/>
                  </a:cubicBezTo>
                  <a:cubicBezTo>
                    <a:pt x="12147" y="1921"/>
                    <a:pt x="12135" y="1927"/>
                    <a:pt x="12122" y="1933"/>
                  </a:cubicBezTo>
                  <a:cubicBezTo>
                    <a:pt x="10005" y="2872"/>
                    <a:pt x="7788" y="3599"/>
                    <a:pt x="5584" y="4297"/>
                  </a:cubicBezTo>
                  <a:cubicBezTo>
                    <a:pt x="4532" y="4630"/>
                    <a:pt x="3476" y="4962"/>
                    <a:pt x="2442" y="5353"/>
                  </a:cubicBezTo>
                  <a:cubicBezTo>
                    <a:pt x="1921" y="5547"/>
                    <a:pt x="1410" y="5756"/>
                    <a:pt x="878" y="5929"/>
                  </a:cubicBezTo>
                  <a:cubicBezTo>
                    <a:pt x="681" y="5993"/>
                    <a:pt x="594" y="6018"/>
                    <a:pt x="579" y="6018"/>
                  </a:cubicBezTo>
                  <a:cubicBezTo>
                    <a:pt x="530" y="6018"/>
                    <a:pt x="1309" y="5729"/>
                    <a:pt x="1444" y="5667"/>
                  </a:cubicBezTo>
                  <a:cubicBezTo>
                    <a:pt x="3513" y="4756"/>
                    <a:pt x="5692" y="4054"/>
                    <a:pt x="7810" y="3260"/>
                  </a:cubicBezTo>
                  <a:cubicBezTo>
                    <a:pt x="8749" y="2906"/>
                    <a:pt x="9660" y="2491"/>
                    <a:pt x="10596" y="2137"/>
                  </a:cubicBezTo>
                  <a:cubicBezTo>
                    <a:pt x="11236" y="1893"/>
                    <a:pt x="11845" y="1623"/>
                    <a:pt x="12366" y="1173"/>
                  </a:cubicBezTo>
                  <a:cubicBezTo>
                    <a:pt x="12384" y="1158"/>
                    <a:pt x="12406" y="1145"/>
                    <a:pt x="12421" y="1130"/>
                  </a:cubicBezTo>
                  <a:cubicBezTo>
                    <a:pt x="12449" y="1099"/>
                    <a:pt x="12442" y="1050"/>
                    <a:pt x="12406" y="1028"/>
                  </a:cubicBezTo>
                  <a:cubicBezTo>
                    <a:pt x="12395" y="1018"/>
                    <a:pt x="12382" y="1014"/>
                    <a:pt x="12370" y="1014"/>
                  </a:cubicBezTo>
                  <a:cubicBezTo>
                    <a:pt x="12359" y="1014"/>
                    <a:pt x="12349" y="1017"/>
                    <a:pt x="12341" y="1022"/>
                  </a:cubicBezTo>
                  <a:cubicBezTo>
                    <a:pt x="11550" y="1626"/>
                    <a:pt x="10454" y="1816"/>
                    <a:pt x="9528" y="2143"/>
                  </a:cubicBezTo>
                  <a:cubicBezTo>
                    <a:pt x="8392" y="2546"/>
                    <a:pt x="7280" y="3014"/>
                    <a:pt x="6135" y="3389"/>
                  </a:cubicBezTo>
                  <a:cubicBezTo>
                    <a:pt x="5024" y="3753"/>
                    <a:pt x="3904" y="4067"/>
                    <a:pt x="2811" y="4476"/>
                  </a:cubicBezTo>
                  <a:cubicBezTo>
                    <a:pt x="2343" y="4651"/>
                    <a:pt x="1881" y="4827"/>
                    <a:pt x="1420" y="5018"/>
                  </a:cubicBezTo>
                  <a:cubicBezTo>
                    <a:pt x="1173" y="5119"/>
                    <a:pt x="869" y="5156"/>
                    <a:pt x="638" y="5282"/>
                  </a:cubicBezTo>
                  <a:cubicBezTo>
                    <a:pt x="918" y="5129"/>
                    <a:pt x="1198" y="4981"/>
                    <a:pt x="1481" y="4833"/>
                  </a:cubicBezTo>
                  <a:cubicBezTo>
                    <a:pt x="2540" y="4279"/>
                    <a:pt x="3685" y="3940"/>
                    <a:pt x="4815" y="3562"/>
                  </a:cubicBezTo>
                  <a:cubicBezTo>
                    <a:pt x="5945" y="3183"/>
                    <a:pt x="7040" y="2715"/>
                    <a:pt x="8155" y="2303"/>
                  </a:cubicBezTo>
                  <a:cubicBezTo>
                    <a:pt x="9118" y="1946"/>
                    <a:pt x="10042" y="1524"/>
                    <a:pt x="10990" y="1136"/>
                  </a:cubicBezTo>
                  <a:cubicBezTo>
                    <a:pt x="11584" y="893"/>
                    <a:pt x="12218" y="631"/>
                    <a:pt x="12643" y="133"/>
                  </a:cubicBezTo>
                  <a:cubicBezTo>
                    <a:pt x="12649" y="127"/>
                    <a:pt x="12655" y="120"/>
                    <a:pt x="12661" y="114"/>
                  </a:cubicBezTo>
                  <a:cubicBezTo>
                    <a:pt x="12680" y="93"/>
                    <a:pt x="12683" y="59"/>
                    <a:pt x="12664" y="31"/>
                  </a:cubicBezTo>
                  <a:cubicBezTo>
                    <a:pt x="12655" y="12"/>
                    <a:pt x="12634" y="0"/>
                    <a:pt x="1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3656550" y="5875275"/>
              <a:ext cx="261250" cy="157000"/>
            </a:xfrm>
            <a:custGeom>
              <a:avLst/>
              <a:gdLst/>
              <a:ahLst/>
              <a:cxnLst/>
              <a:rect l="l" t="t" r="r" b="b"/>
              <a:pathLst>
                <a:path w="10450" h="6280" extrusionOk="0">
                  <a:moveTo>
                    <a:pt x="9930" y="1"/>
                  </a:moveTo>
                  <a:cubicBezTo>
                    <a:pt x="9925" y="1"/>
                    <a:pt x="9920" y="1"/>
                    <a:pt x="9915" y="2"/>
                  </a:cubicBezTo>
                  <a:cubicBezTo>
                    <a:pt x="9583" y="79"/>
                    <a:pt x="9303" y="239"/>
                    <a:pt x="9029" y="412"/>
                  </a:cubicBezTo>
                  <a:cubicBezTo>
                    <a:pt x="8863" y="513"/>
                    <a:pt x="8697" y="621"/>
                    <a:pt x="8518" y="720"/>
                  </a:cubicBezTo>
                  <a:cubicBezTo>
                    <a:pt x="7721" y="1166"/>
                    <a:pt x="6896" y="1560"/>
                    <a:pt x="6095" y="2000"/>
                  </a:cubicBezTo>
                  <a:cubicBezTo>
                    <a:pt x="4664" y="2794"/>
                    <a:pt x="3224" y="3570"/>
                    <a:pt x="1832" y="4429"/>
                  </a:cubicBezTo>
                  <a:cubicBezTo>
                    <a:pt x="1888" y="4386"/>
                    <a:pt x="1943" y="4343"/>
                    <a:pt x="2002" y="4300"/>
                  </a:cubicBezTo>
                  <a:cubicBezTo>
                    <a:pt x="2703" y="3782"/>
                    <a:pt x="3458" y="3339"/>
                    <a:pt x="4196" y="2877"/>
                  </a:cubicBezTo>
                  <a:cubicBezTo>
                    <a:pt x="5480" y="2077"/>
                    <a:pt x="6874" y="1418"/>
                    <a:pt x="8130" y="587"/>
                  </a:cubicBezTo>
                  <a:cubicBezTo>
                    <a:pt x="8182" y="550"/>
                    <a:pt x="8241" y="520"/>
                    <a:pt x="8293" y="483"/>
                  </a:cubicBezTo>
                  <a:cubicBezTo>
                    <a:pt x="8349" y="440"/>
                    <a:pt x="8313" y="360"/>
                    <a:pt x="8254" y="360"/>
                  </a:cubicBezTo>
                  <a:cubicBezTo>
                    <a:pt x="8245" y="360"/>
                    <a:pt x="8235" y="362"/>
                    <a:pt x="8226" y="366"/>
                  </a:cubicBezTo>
                  <a:cubicBezTo>
                    <a:pt x="7952" y="498"/>
                    <a:pt x="7675" y="627"/>
                    <a:pt x="7401" y="760"/>
                  </a:cubicBezTo>
                  <a:cubicBezTo>
                    <a:pt x="5695" y="1575"/>
                    <a:pt x="4005" y="2416"/>
                    <a:pt x="2393" y="3395"/>
                  </a:cubicBezTo>
                  <a:cubicBezTo>
                    <a:pt x="2128" y="3555"/>
                    <a:pt x="1863" y="3718"/>
                    <a:pt x="1605" y="3887"/>
                  </a:cubicBezTo>
                  <a:cubicBezTo>
                    <a:pt x="1546" y="3925"/>
                    <a:pt x="1580" y="4013"/>
                    <a:pt x="1636" y="4013"/>
                  </a:cubicBezTo>
                  <a:cubicBezTo>
                    <a:pt x="1648" y="4013"/>
                    <a:pt x="1660" y="4009"/>
                    <a:pt x="1672" y="4001"/>
                  </a:cubicBezTo>
                  <a:cubicBezTo>
                    <a:pt x="1795" y="3924"/>
                    <a:pt x="1918" y="3847"/>
                    <a:pt x="2042" y="3770"/>
                  </a:cubicBezTo>
                  <a:cubicBezTo>
                    <a:pt x="3020" y="3154"/>
                    <a:pt x="4030" y="2588"/>
                    <a:pt x="5061" y="2056"/>
                  </a:cubicBezTo>
                  <a:cubicBezTo>
                    <a:pt x="5643" y="1754"/>
                    <a:pt x="6228" y="1471"/>
                    <a:pt x="6819" y="1184"/>
                  </a:cubicBezTo>
                  <a:lnTo>
                    <a:pt x="6905" y="1144"/>
                  </a:lnTo>
                  <a:lnTo>
                    <a:pt x="6905" y="1144"/>
                  </a:lnTo>
                  <a:cubicBezTo>
                    <a:pt x="5000" y="2200"/>
                    <a:pt x="3085" y="3284"/>
                    <a:pt x="1361" y="4623"/>
                  </a:cubicBezTo>
                  <a:cubicBezTo>
                    <a:pt x="1115" y="4814"/>
                    <a:pt x="875" y="5008"/>
                    <a:pt x="638" y="5208"/>
                  </a:cubicBezTo>
                  <a:cubicBezTo>
                    <a:pt x="589" y="5249"/>
                    <a:pt x="635" y="5325"/>
                    <a:pt x="687" y="5325"/>
                  </a:cubicBezTo>
                  <a:cubicBezTo>
                    <a:pt x="698" y="5325"/>
                    <a:pt x="708" y="5322"/>
                    <a:pt x="718" y="5315"/>
                  </a:cubicBezTo>
                  <a:cubicBezTo>
                    <a:pt x="826" y="5241"/>
                    <a:pt x="933" y="5174"/>
                    <a:pt x="1041" y="5103"/>
                  </a:cubicBezTo>
                  <a:lnTo>
                    <a:pt x="1047" y="5103"/>
                  </a:lnTo>
                  <a:cubicBezTo>
                    <a:pt x="1066" y="5094"/>
                    <a:pt x="1084" y="5081"/>
                    <a:pt x="1100" y="5066"/>
                  </a:cubicBezTo>
                  <a:cubicBezTo>
                    <a:pt x="2454" y="4173"/>
                    <a:pt x="3867" y="3379"/>
                    <a:pt x="5286" y="2597"/>
                  </a:cubicBezTo>
                  <a:cubicBezTo>
                    <a:pt x="6077" y="2163"/>
                    <a:pt x="6859" y="1714"/>
                    <a:pt x="7662" y="1305"/>
                  </a:cubicBezTo>
                  <a:cubicBezTo>
                    <a:pt x="8078" y="1095"/>
                    <a:pt x="8487" y="889"/>
                    <a:pt x="8890" y="661"/>
                  </a:cubicBezTo>
                  <a:cubicBezTo>
                    <a:pt x="9026" y="566"/>
                    <a:pt x="9164" y="477"/>
                    <a:pt x="9303" y="387"/>
                  </a:cubicBezTo>
                  <a:lnTo>
                    <a:pt x="9358" y="350"/>
                  </a:lnTo>
                  <a:cubicBezTo>
                    <a:pt x="9602" y="192"/>
                    <a:pt x="9698" y="135"/>
                    <a:pt x="9709" y="135"/>
                  </a:cubicBezTo>
                  <a:cubicBezTo>
                    <a:pt x="9724" y="135"/>
                    <a:pt x="9587" y="238"/>
                    <a:pt x="9448" y="338"/>
                  </a:cubicBezTo>
                  <a:cubicBezTo>
                    <a:pt x="9355" y="403"/>
                    <a:pt x="9263" y="470"/>
                    <a:pt x="9217" y="498"/>
                  </a:cubicBezTo>
                  <a:cubicBezTo>
                    <a:pt x="7761" y="1455"/>
                    <a:pt x="6139" y="2203"/>
                    <a:pt x="4633" y="3081"/>
                  </a:cubicBezTo>
                  <a:cubicBezTo>
                    <a:pt x="3257" y="3881"/>
                    <a:pt x="1986" y="4832"/>
                    <a:pt x="678" y="5728"/>
                  </a:cubicBezTo>
                  <a:cubicBezTo>
                    <a:pt x="472" y="5869"/>
                    <a:pt x="266" y="6014"/>
                    <a:pt x="56" y="6153"/>
                  </a:cubicBezTo>
                  <a:cubicBezTo>
                    <a:pt x="1" y="6189"/>
                    <a:pt x="25" y="6279"/>
                    <a:pt x="84" y="6279"/>
                  </a:cubicBezTo>
                  <a:cubicBezTo>
                    <a:pt x="91" y="6279"/>
                    <a:pt x="98" y="6278"/>
                    <a:pt x="105" y="6276"/>
                  </a:cubicBezTo>
                  <a:cubicBezTo>
                    <a:pt x="222" y="6236"/>
                    <a:pt x="339" y="6190"/>
                    <a:pt x="453" y="6140"/>
                  </a:cubicBezTo>
                  <a:cubicBezTo>
                    <a:pt x="1180" y="5829"/>
                    <a:pt x="1863" y="5343"/>
                    <a:pt x="2568" y="5001"/>
                  </a:cubicBezTo>
                  <a:cubicBezTo>
                    <a:pt x="3522" y="4546"/>
                    <a:pt x="4461" y="4078"/>
                    <a:pt x="5375" y="3552"/>
                  </a:cubicBezTo>
                  <a:cubicBezTo>
                    <a:pt x="5797" y="3308"/>
                    <a:pt x="6209" y="3047"/>
                    <a:pt x="6619" y="2782"/>
                  </a:cubicBezTo>
                  <a:cubicBezTo>
                    <a:pt x="7853" y="1976"/>
                    <a:pt x="9060" y="1108"/>
                    <a:pt x="10383" y="483"/>
                  </a:cubicBezTo>
                  <a:cubicBezTo>
                    <a:pt x="10449" y="451"/>
                    <a:pt x="10411" y="361"/>
                    <a:pt x="10349" y="361"/>
                  </a:cubicBezTo>
                  <a:cubicBezTo>
                    <a:pt x="10338" y="361"/>
                    <a:pt x="10327" y="363"/>
                    <a:pt x="10316" y="369"/>
                  </a:cubicBezTo>
                  <a:cubicBezTo>
                    <a:pt x="9328" y="834"/>
                    <a:pt x="8404" y="1443"/>
                    <a:pt x="7484" y="2056"/>
                  </a:cubicBezTo>
                  <a:cubicBezTo>
                    <a:pt x="6942" y="2419"/>
                    <a:pt x="6403" y="2779"/>
                    <a:pt x="5852" y="3114"/>
                  </a:cubicBezTo>
                  <a:cubicBezTo>
                    <a:pt x="4159" y="4143"/>
                    <a:pt x="2306" y="4866"/>
                    <a:pt x="620" y="5906"/>
                  </a:cubicBezTo>
                  <a:cubicBezTo>
                    <a:pt x="832" y="5774"/>
                    <a:pt x="1143" y="5580"/>
                    <a:pt x="1198" y="5540"/>
                  </a:cubicBezTo>
                  <a:cubicBezTo>
                    <a:pt x="1635" y="5235"/>
                    <a:pt x="2072" y="4921"/>
                    <a:pt x="2509" y="4614"/>
                  </a:cubicBezTo>
                  <a:cubicBezTo>
                    <a:pt x="3399" y="3986"/>
                    <a:pt x="4322" y="3413"/>
                    <a:pt x="5267" y="2868"/>
                  </a:cubicBezTo>
                  <a:cubicBezTo>
                    <a:pt x="6736" y="2028"/>
                    <a:pt x="8383" y="1314"/>
                    <a:pt x="9743" y="292"/>
                  </a:cubicBezTo>
                  <a:cubicBezTo>
                    <a:pt x="9820" y="233"/>
                    <a:pt x="9903" y="175"/>
                    <a:pt x="9980" y="116"/>
                  </a:cubicBezTo>
                  <a:cubicBezTo>
                    <a:pt x="10031" y="74"/>
                    <a:pt x="9983" y="1"/>
                    <a:pt x="9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3573100" y="5966275"/>
              <a:ext cx="234250" cy="334375"/>
            </a:xfrm>
            <a:custGeom>
              <a:avLst/>
              <a:gdLst/>
              <a:ahLst/>
              <a:cxnLst/>
              <a:rect l="l" t="t" r="r" b="b"/>
              <a:pathLst>
                <a:path w="9370" h="13375" extrusionOk="0">
                  <a:moveTo>
                    <a:pt x="6725" y="1515"/>
                  </a:moveTo>
                  <a:cubicBezTo>
                    <a:pt x="6349" y="1722"/>
                    <a:pt x="5974" y="1925"/>
                    <a:pt x="5595" y="2122"/>
                  </a:cubicBezTo>
                  <a:cubicBezTo>
                    <a:pt x="5333" y="2257"/>
                    <a:pt x="5063" y="2377"/>
                    <a:pt x="4789" y="2482"/>
                  </a:cubicBezTo>
                  <a:cubicBezTo>
                    <a:pt x="5300" y="2242"/>
                    <a:pt x="5807" y="1992"/>
                    <a:pt x="6309" y="1737"/>
                  </a:cubicBezTo>
                  <a:cubicBezTo>
                    <a:pt x="6451" y="1663"/>
                    <a:pt x="6586" y="1589"/>
                    <a:pt x="6725" y="1515"/>
                  </a:cubicBezTo>
                  <a:close/>
                  <a:moveTo>
                    <a:pt x="4151" y="10396"/>
                  </a:moveTo>
                  <a:lnTo>
                    <a:pt x="4151" y="10396"/>
                  </a:lnTo>
                  <a:cubicBezTo>
                    <a:pt x="4151" y="10396"/>
                    <a:pt x="4150" y="10397"/>
                    <a:pt x="4150" y="10397"/>
                  </a:cubicBezTo>
                  <a:lnTo>
                    <a:pt x="4150" y="10397"/>
                  </a:lnTo>
                  <a:cubicBezTo>
                    <a:pt x="4150" y="10397"/>
                    <a:pt x="4151" y="10396"/>
                    <a:pt x="4151" y="10396"/>
                  </a:cubicBezTo>
                  <a:close/>
                  <a:moveTo>
                    <a:pt x="9275" y="0"/>
                  </a:moveTo>
                  <a:cubicBezTo>
                    <a:pt x="9266" y="0"/>
                    <a:pt x="9256" y="2"/>
                    <a:pt x="9246" y="7"/>
                  </a:cubicBezTo>
                  <a:cubicBezTo>
                    <a:pt x="9132" y="69"/>
                    <a:pt x="9018" y="130"/>
                    <a:pt x="8907" y="192"/>
                  </a:cubicBezTo>
                  <a:cubicBezTo>
                    <a:pt x="7177" y="1137"/>
                    <a:pt x="5444" y="2069"/>
                    <a:pt x="3631" y="2842"/>
                  </a:cubicBezTo>
                  <a:cubicBezTo>
                    <a:pt x="3477" y="2907"/>
                    <a:pt x="3330" y="2980"/>
                    <a:pt x="3176" y="3042"/>
                  </a:cubicBezTo>
                  <a:cubicBezTo>
                    <a:pt x="3107" y="3072"/>
                    <a:pt x="3126" y="3177"/>
                    <a:pt x="3187" y="3177"/>
                  </a:cubicBezTo>
                  <a:cubicBezTo>
                    <a:pt x="3195" y="3177"/>
                    <a:pt x="3203" y="3175"/>
                    <a:pt x="3213" y="3171"/>
                  </a:cubicBezTo>
                  <a:cubicBezTo>
                    <a:pt x="3323" y="3125"/>
                    <a:pt x="3434" y="3073"/>
                    <a:pt x="3545" y="3027"/>
                  </a:cubicBezTo>
                  <a:lnTo>
                    <a:pt x="3545" y="3027"/>
                  </a:lnTo>
                  <a:cubicBezTo>
                    <a:pt x="3360" y="3128"/>
                    <a:pt x="3185" y="3245"/>
                    <a:pt x="3022" y="3381"/>
                  </a:cubicBezTo>
                  <a:cubicBezTo>
                    <a:pt x="2974" y="3420"/>
                    <a:pt x="3015" y="3494"/>
                    <a:pt x="3069" y="3494"/>
                  </a:cubicBezTo>
                  <a:cubicBezTo>
                    <a:pt x="3075" y="3494"/>
                    <a:pt x="3081" y="3493"/>
                    <a:pt x="3086" y="3491"/>
                  </a:cubicBezTo>
                  <a:cubicBezTo>
                    <a:pt x="3185" y="3461"/>
                    <a:pt x="3280" y="3421"/>
                    <a:pt x="3379" y="3387"/>
                  </a:cubicBezTo>
                  <a:cubicBezTo>
                    <a:pt x="4041" y="3162"/>
                    <a:pt x="4681" y="2904"/>
                    <a:pt x="5318" y="2614"/>
                  </a:cubicBezTo>
                  <a:cubicBezTo>
                    <a:pt x="6072" y="2272"/>
                    <a:pt x="7073" y="1983"/>
                    <a:pt x="7762" y="1608"/>
                  </a:cubicBezTo>
                  <a:cubicBezTo>
                    <a:pt x="7805" y="1583"/>
                    <a:pt x="7849" y="1560"/>
                    <a:pt x="7891" y="1536"/>
                  </a:cubicBezTo>
                  <a:lnTo>
                    <a:pt x="7891" y="1536"/>
                  </a:lnTo>
                  <a:cubicBezTo>
                    <a:pt x="7844" y="1565"/>
                    <a:pt x="7798" y="1593"/>
                    <a:pt x="7753" y="1623"/>
                  </a:cubicBezTo>
                  <a:cubicBezTo>
                    <a:pt x="6195" y="2586"/>
                    <a:pt x="4542" y="3378"/>
                    <a:pt x="2991" y="4350"/>
                  </a:cubicBezTo>
                  <a:cubicBezTo>
                    <a:pt x="2828" y="4452"/>
                    <a:pt x="2665" y="4556"/>
                    <a:pt x="2505" y="4661"/>
                  </a:cubicBezTo>
                  <a:cubicBezTo>
                    <a:pt x="2442" y="4700"/>
                    <a:pt x="2479" y="4787"/>
                    <a:pt x="2539" y="4787"/>
                  </a:cubicBezTo>
                  <a:cubicBezTo>
                    <a:pt x="2550" y="4787"/>
                    <a:pt x="2561" y="4784"/>
                    <a:pt x="2572" y="4778"/>
                  </a:cubicBezTo>
                  <a:cubicBezTo>
                    <a:pt x="2680" y="4729"/>
                    <a:pt x="2788" y="4673"/>
                    <a:pt x="2896" y="4624"/>
                  </a:cubicBezTo>
                  <a:cubicBezTo>
                    <a:pt x="3557" y="4310"/>
                    <a:pt x="4207" y="3978"/>
                    <a:pt x="4866" y="3661"/>
                  </a:cubicBezTo>
                  <a:cubicBezTo>
                    <a:pt x="5534" y="3344"/>
                    <a:pt x="6620" y="2953"/>
                    <a:pt x="7076" y="2639"/>
                  </a:cubicBezTo>
                  <a:lnTo>
                    <a:pt x="7076" y="2639"/>
                  </a:lnTo>
                  <a:cubicBezTo>
                    <a:pt x="5706" y="3602"/>
                    <a:pt x="4114" y="4178"/>
                    <a:pt x="2723" y="5104"/>
                  </a:cubicBezTo>
                  <a:cubicBezTo>
                    <a:pt x="2591" y="5194"/>
                    <a:pt x="2455" y="5283"/>
                    <a:pt x="2326" y="5378"/>
                  </a:cubicBezTo>
                  <a:cubicBezTo>
                    <a:pt x="2273" y="5418"/>
                    <a:pt x="2294" y="5504"/>
                    <a:pt x="2359" y="5504"/>
                  </a:cubicBezTo>
                  <a:cubicBezTo>
                    <a:pt x="2365" y="5504"/>
                    <a:pt x="2372" y="5503"/>
                    <a:pt x="2378" y="5501"/>
                  </a:cubicBezTo>
                  <a:cubicBezTo>
                    <a:pt x="2455" y="5480"/>
                    <a:pt x="2535" y="5452"/>
                    <a:pt x="2619" y="5428"/>
                  </a:cubicBezTo>
                  <a:cubicBezTo>
                    <a:pt x="3305" y="5224"/>
                    <a:pt x="3945" y="4935"/>
                    <a:pt x="4585" y="4600"/>
                  </a:cubicBezTo>
                  <a:cubicBezTo>
                    <a:pt x="4936" y="4415"/>
                    <a:pt x="5284" y="4221"/>
                    <a:pt x="5632" y="4033"/>
                  </a:cubicBezTo>
                  <a:cubicBezTo>
                    <a:pt x="5802" y="3943"/>
                    <a:pt x="6350" y="3602"/>
                    <a:pt x="6407" y="3602"/>
                  </a:cubicBezTo>
                  <a:cubicBezTo>
                    <a:pt x="6436" y="3602"/>
                    <a:pt x="6342" y="3687"/>
                    <a:pt x="6017" y="3932"/>
                  </a:cubicBezTo>
                  <a:cubicBezTo>
                    <a:pt x="4961" y="4720"/>
                    <a:pt x="3505" y="4994"/>
                    <a:pt x="2489" y="5834"/>
                  </a:cubicBezTo>
                  <a:cubicBezTo>
                    <a:pt x="2363" y="5935"/>
                    <a:pt x="2243" y="6046"/>
                    <a:pt x="2135" y="6163"/>
                  </a:cubicBezTo>
                  <a:cubicBezTo>
                    <a:pt x="2097" y="6204"/>
                    <a:pt x="2124" y="6281"/>
                    <a:pt x="2178" y="6281"/>
                  </a:cubicBezTo>
                  <a:cubicBezTo>
                    <a:pt x="2185" y="6281"/>
                    <a:pt x="2192" y="6280"/>
                    <a:pt x="2200" y="6277"/>
                  </a:cubicBezTo>
                  <a:cubicBezTo>
                    <a:pt x="2258" y="6256"/>
                    <a:pt x="2317" y="6228"/>
                    <a:pt x="2369" y="6206"/>
                  </a:cubicBezTo>
                  <a:cubicBezTo>
                    <a:pt x="3040" y="5939"/>
                    <a:pt x="3665" y="5581"/>
                    <a:pt x="4311" y="5255"/>
                  </a:cubicBezTo>
                  <a:cubicBezTo>
                    <a:pt x="4902" y="4954"/>
                    <a:pt x="5669" y="4781"/>
                    <a:pt x="6168" y="4363"/>
                  </a:cubicBezTo>
                  <a:cubicBezTo>
                    <a:pt x="6235" y="4304"/>
                    <a:pt x="6297" y="4242"/>
                    <a:pt x="6352" y="4178"/>
                  </a:cubicBezTo>
                  <a:lnTo>
                    <a:pt x="6352" y="4178"/>
                  </a:lnTo>
                  <a:cubicBezTo>
                    <a:pt x="6294" y="4249"/>
                    <a:pt x="6229" y="4316"/>
                    <a:pt x="6158" y="4378"/>
                  </a:cubicBezTo>
                  <a:cubicBezTo>
                    <a:pt x="5654" y="4843"/>
                    <a:pt x="4918" y="5129"/>
                    <a:pt x="4324" y="5418"/>
                  </a:cubicBezTo>
                  <a:cubicBezTo>
                    <a:pt x="3613" y="5766"/>
                    <a:pt x="2932" y="6188"/>
                    <a:pt x="2249" y="6597"/>
                  </a:cubicBezTo>
                  <a:cubicBezTo>
                    <a:pt x="2095" y="6687"/>
                    <a:pt x="1941" y="6779"/>
                    <a:pt x="1791" y="6868"/>
                  </a:cubicBezTo>
                  <a:cubicBezTo>
                    <a:pt x="1733" y="6904"/>
                    <a:pt x="1761" y="6996"/>
                    <a:pt x="1820" y="6996"/>
                  </a:cubicBezTo>
                  <a:cubicBezTo>
                    <a:pt x="1827" y="6996"/>
                    <a:pt x="1835" y="6994"/>
                    <a:pt x="1843" y="6991"/>
                  </a:cubicBezTo>
                  <a:cubicBezTo>
                    <a:pt x="1954" y="6951"/>
                    <a:pt x="2058" y="6899"/>
                    <a:pt x="2169" y="6856"/>
                  </a:cubicBezTo>
                  <a:cubicBezTo>
                    <a:pt x="2742" y="6625"/>
                    <a:pt x="3299" y="6373"/>
                    <a:pt x="3853" y="6099"/>
                  </a:cubicBezTo>
                  <a:cubicBezTo>
                    <a:pt x="4216" y="5920"/>
                    <a:pt x="4579" y="5735"/>
                    <a:pt x="4946" y="5557"/>
                  </a:cubicBezTo>
                  <a:cubicBezTo>
                    <a:pt x="5050" y="5508"/>
                    <a:pt x="5643" y="5146"/>
                    <a:pt x="5738" y="5146"/>
                  </a:cubicBezTo>
                  <a:cubicBezTo>
                    <a:pt x="5770" y="5146"/>
                    <a:pt x="5747" y="5186"/>
                    <a:pt x="5635" y="5289"/>
                  </a:cubicBezTo>
                  <a:cubicBezTo>
                    <a:pt x="4619" y="6219"/>
                    <a:pt x="3206" y="6496"/>
                    <a:pt x="2064" y="7201"/>
                  </a:cubicBezTo>
                  <a:cubicBezTo>
                    <a:pt x="1923" y="7287"/>
                    <a:pt x="1787" y="7376"/>
                    <a:pt x="1658" y="7478"/>
                  </a:cubicBezTo>
                  <a:cubicBezTo>
                    <a:pt x="1613" y="7511"/>
                    <a:pt x="1648" y="7592"/>
                    <a:pt x="1701" y="7592"/>
                  </a:cubicBezTo>
                  <a:cubicBezTo>
                    <a:pt x="1702" y="7592"/>
                    <a:pt x="1703" y="7592"/>
                    <a:pt x="1704" y="7591"/>
                  </a:cubicBezTo>
                  <a:cubicBezTo>
                    <a:pt x="1791" y="7585"/>
                    <a:pt x="1871" y="7570"/>
                    <a:pt x="1954" y="7558"/>
                  </a:cubicBezTo>
                  <a:cubicBezTo>
                    <a:pt x="2418" y="7484"/>
                    <a:pt x="2852" y="7321"/>
                    <a:pt x="3290" y="7133"/>
                  </a:cubicBezTo>
                  <a:cubicBezTo>
                    <a:pt x="3717" y="6945"/>
                    <a:pt x="4139" y="6751"/>
                    <a:pt x="4573" y="6579"/>
                  </a:cubicBezTo>
                  <a:cubicBezTo>
                    <a:pt x="4675" y="6539"/>
                    <a:pt x="4776" y="6493"/>
                    <a:pt x="4878" y="6446"/>
                  </a:cubicBezTo>
                  <a:cubicBezTo>
                    <a:pt x="4925" y="6425"/>
                    <a:pt x="5373" y="6132"/>
                    <a:pt x="5403" y="6132"/>
                  </a:cubicBezTo>
                  <a:cubicBezTo>
                    <a:pt x="5413" y="6132"/>
                    <a:pt x="5380" y="6162"/>
                    <a:pt x="5278" y="6240"/>
                  </a:cubicBezTo>
                  <a:cubicBezTo>
                    <a:pt x="4669" y="6711"/>
                    <a:pt x="3884" y="6954"/>
                    <a:pt x="3197" y="7290"/>
                  </a:cubicBezTo>
                  <a:cubicBezTo>
                    <a:pt x="2686" y="7542"/>
                    <a:pt x="2197" y="7890"/>
                    <a:pt x="1741" y="8253"/>
                  </a:cubicBezTo>
                  <a:cubicBezTo>
                    <a:pt x="1590" y="8370"/>
                    <a:pt x="1443" y="8490"/>
                    <a:pt x="1298" y="8610"/>
                  </a:cubicBezTo>
                  <a:cubicBezTo>
                    <a:pt x="1246" y="8653"/>
                    <a:pt x="1296" y="8726"/>
                    <a:pt x="1353" y="8726"/>
                  </a:cubicBezTo>
                  <a:cubicBezTo>
                    <a:pt x="1357" y="8726"/>
                    <a:pt x="1361" y="8725"/>
                    <a:pt x="1366" y="8724"/>
                  </a:cubicBezTo>
                  <a:cubicBezTo>
                    <a:pt x="1452" y="8706"/>
                    <a:pt x="1535" y="8675"/>
                    <a:pt x="1621" y="8650"/>
                  </a:cubicBezTo>
                  <a:cubicBezTo>
                    <a:pt x="2237" y="8472"/>
                    <a:pt x="2788" y="8142"/>
                    <a:pt x="3348" y="7829"/>
                  </a:cubicBezTo>
                  <a:cubicBezTo>
                    <a:pt x="3674" y="7650"/>
                    <a:pt x="4007" y="7490"/>
                    <a:pt x="4348" y="7348"/>
                  </a:cubicBezTo>
                  <a:cubicBezTo>
                    <a:pt x="4398" y="7330"/>
                    <a:pt x="4447" y="7308"/>
                    <a:pt x="4496" y="7287"/>
                  </a:cubicBezTo>
                  <a:lnTo>
                    <a:pt x="4496" y="7287"/>
                  </a:lnTo>
                  <a:cubicBezTo>
                    <a:pt x="3804" y="7712"/>
                    <a:pt x="3139" y="8167"/>
                    <a:pt x="2422" y="8552"/>
                  </a:cubicBezTo>
                  <a:cubicBezTo>
                    <a:pt x="2077" y="8740"/>
                    <a:pt x="1744" y="8937"/>
                    <a:pt x="1455" y="9186"/>
                  </a:cubicBezTo>
                  <a:cubicBezTo>
                    <a:pt x="1276" y="9334"/>
                    <a:pt x="1119" y="9506"/>
                    <a:pt x="987" y="9697"/>
                  </a:cubicBezTo>
                  <a:cubicBezTo>
                    <a:pt x="955" y="9750"/>
                    <a:pt x="1001" y="9797"/>
                    <a:pt x="1049" y="9797"/>
                  </a:cubicBezTo>
                  <a:cubicBezTo>
                    <a:pt x="1065" y="9797"/>
                    <a:pt x="1081" y="9791"/>
                    <a:pt x="1095" y="9780"/>
                  </a:cubicBezTo>
                  <a:cubicBezTo>
                    <a:pt x="1172" y="9715"/>
                    <a:pt x="1252" y="9654"/>
                    <a:pt x="1332" y="9598"/>
                  </a:cubicBezTo>
                  <a:cubicBezTo>
                    <a:pt x="1975" y="9131"/>
                    <a:pt x="2714" y="8854"/>
                    <a:pt x="3450" y="8543"/>
                  </a:cubicBezTo>
                  <a:cubicBezTo>
                    <a:pt x="3545" y="8503"/>
                    <a:pt x="3640" y="8456"/>
                    <a:pt x="3733" y="8407"/>
                  </a:cubicBezTo>
                  <a:lnTo>
                    <a:pt x="3733" y="8407"/>
                  </a:lnTo>
                  <a:cubicBezTo>
                    <a:pt x="2849" y="8952"/>
                    <a:pt x="1951" y="9457"/>
                    <a:pt x="1166" y="10140"/>
                  </a:cubicBezTo>
                  <a:cubicBezTo>
                    <a:pt x="1049" y="10242"/>
                    <a:pt x="932" y="10346"/>
                    <a:pt x="821" y="10460"/>
                  </a:cubicBezTo>
                  <a:cubicBezTo>
                    <a:pt x="783" y="10498"/>
                    <a:pt x="812" y="10576"/>
                    <a:pt x="863" y="10576"/>
                  </a:cubicBezTo>
                  <a:cubicBezTo>
                    <a:pt x="870" y="10576"/>
                    <a:pt x="878" y="10575"/>
                    <a:pt x="886" y="10571"/>
                  </a:cubicBezTo>
                  <a:cubicBezTo>
                    <a:pt x="953" y="10543"/>
                    <a:pt x="1006" y="10516"/>
                    <a:pt x="1067" y="10488"/>
                  </a:cubicBezTo>
                  <a:cubicBezTo>
                    <a:pt x="1661" y="10220"/>
                    <a:pt x="2215" y="9888"/>
                    <a:pt x="2785" y="9571"/>
                  </a:cubicBezTo>
                  <a:cubicBezTo>
                    <a:pt x="3151" y="9365"/>
                    <a:pt x="3536" y="9186"/>
                    <a:pt x="3921" y="9014"/>
                  </a:cubicBezTo>
                  <a:cubicBezTo>
                    <a:pt x="4019" y="8971"/>
                    <a:pt x="4114" y="8924"/>
                    <a:pt x="4210" y="8881"/>
                  </a:cubicBezTo>
                  <a:lnTo>
                    <a:pt x="4210" y="8881"/>
                  </a:lnTo>
                  <a:cubicBezTo>
                    <a:pt x="3671" y="9251"/>
                    <a:pt x="3142" y="9635"/>
                    <a:pt x="2625" y="10029"/>
                  </a:cubicBezTo>
                  <a:cubicBezTo>
                    <a:pt x="2068" y="10457"/>
                    <a:pt x="1440" y="10774"/>
                    <a:pt x="867" y="11178"/>
                  </a:cubicBezTo>
                  <a:cubicBezTo>
                    <a:pt x="818" y="11214"/>
                    <a:pt x="765" y="11245"/>
                    <a:pt x="713" y="11282"/>
                  </a:cubicBezTo>
                  <a:cubicBezTo>
                    <a:pt x="660" y="11325"/>
                    <a:pt x="695" y="11405"/>
                    <a:pt x="753" y="11405"/>
                  </a:cubicBezTo>
                  <a:cubicBezTo>
                    <a:pt x="762" y="11405"/>
                    <a:pt x="771" y="11403"/>
                    <a:pt x="781" y="11399"/>
                  </a:cubicBezTo>
                  <a:lnTo>
                    <a:pt x="806" y="11387"/>
                  </a:lnTo>
                  <a:cubicBezTo>
                    <a:pt x="1590" y="10965"/>
                    <a:pt x="2385" y="10565"/>
                    <a:pt x="3166" y="10146"/>
                  </a:cubicBezTo>
                  <a:cubicBezTo>
                    <a:pt x="3465" y="9986"/>
                    <a:pt x="3736" y="9789"/>
                    <a:pt x="4010" y="9592"/>
                  </a:cubicBezTo>
                  <a:cubicBezTo>
                    <a:pt x="4145" y="9497"/>
                    <a:pt x="4287" y="9405"/>
                    <a:pt x="4435" y="9324"/>
                  </a:cubicBezTo>
                  <a:cubicBezTo>
                    <a:pt x="4551" y="9255"/>
                    <a:pt x="4597" y="9227"/>
                    <a:pt x="4599" y="9227"/>
                  </a:cubicBezTo>
                  <a:lnTo>
                    <a:pt x="4599" y="9227"/>
                  </a:lnTo>
                  <a:cubicBezTo>
                    <a:pt x="4605" y="9227"/>
                    <a:pt x="4113" y="9533"/>
                    <a:pt x="4087" y="9549"/>
                  </a:cubicBezTo>
                  <a:cubicBezTo>
                    <a:pt x="3376" y="10063"/>
                    <a:pt x="2643" y="10553"/>
                    <a:pt x="1843" y="10925"/>
                  </a:cubicBezTo>
                  <a:cubicBezTo>
                    <a:pt x="1332" y="11162"/>
                    <a:pt x="1021" y="11532"/>
                    <a:pt x="655" y="11898"/>
                  </a:cubicBezTo>
                  <a:cubicBezTo>
                    <a:pt x="538" y="12018"/>
                    <a:pt x="415" y="12135"/>
                    <a:pt x="279" y="12249"/>
                  </a:cubicBezTo>
                  <a:cubicBezTo>
                    <a:pt x="226" y="12294"/>
                    <a:pt x="278" y="12359"/>
                    <a:pt x="334" y="12359"/>
                  </a:cubicBezTo>
                  <a:cubicBezTo>
                    <a:pt x="344" y="12359"/>
                    <a:pt x="353" y="12357"/>
                    <a:pt x="362" y="12353"/>
                  </a:cubicBezTo>
                  <a:cubicBezTo>
                    <a:pt x="427" y="12326"/>
                    <a:pt x="488" y="12292"/>
                    <a:pt x="553" y="12264"/>
                  </a:cubicBezTo>
                  <a:cubicBezTo>
                    <a:pt x="1378" y="11885"/>
                    <a:pt x="2160" y="11439"/>
                    <a:pt x="2942" y="10977"/>
                  </a:cubicBezTo>
                  <a:cubicBezTo>
                    <a:pt x="3323" y="10753"/>
                    <a:pt x="3705" y="10528"/>
                    <a:pt x="4087" y="10309"/>
                  </a:cubicBezTo>
                  <a:cubicBezTo>
                    <a:pt x="4281" y="10202"/>
                    <a:pt x="4472" y="10097"/>
                    <a:pt x="4665" y="9996"/>
                  </a:cubicBezTo>
                  <a:lnTo>
                    <a:pt x="4669" y="9996"/>
                  </a:lnTo>
                  <a:cubicBezTo>
                    <a:pt x="4700" y="9979"/>
                    <a:pt x="4717" y="9971"/>
                    <a:pt x="4723" y="9971"/>
                  </a:cubicBezTo>
                  <a:cubicBezTo>
                    <a:pt x="4733" y="9971"/>
                    <a:pt x="4709" y="9994"/>
                    <a:pt x="4665" y="10029"/>
                  </a:cubicBezTo>
                  <a:cubicBezTo>
                    <a:pt x="4517" y="10149"/>
                    <a:pt x="4134" y="10418"/>
                    <a:pt x="4125" y="10418"/>
                  </a:cubicBezTo>
                  <a:cubicBezTo>
                    <a:pt x="4124" y="10418"/>
                    <a:pt x="4131" y="10411"/>
                    <a:pt x="4150" y="10397"/>
                  </a:cubicBezTo>
                  <a:lnTo>
                    <a:pt x="4150" y="10397"/>
                  </a:lnTo>
                  <a:cubicBezTo>
                    <a:pt x="2934" y="11329"/>
                    <a:pt x="1507" y="11923"/>
                    <a:pt x="368" y="12954"/>
                  </a:cubicBezTo>
                  <a:cubicBezTo>
                    <a:pt x="258" y="13055"/>
                    <a:pt x="147" y="13154"/>
                    <a:pt x="42" y="13261"/>
                  </a:cubicBezTo>
                  <a:cubicBezTo>
                    <a:pt x="1" y="13306"/>
                    <a:pt x="34" y="13375"/>
                    <a:pt x="88" y="13375"/>
                  </a:cubicBezTo>
                  <a:cubicBezTo>
                    <a:pt x="94" y="13375"/>
                    <a:pt x="100" y="13374"/>
                    <a:pt x="107" y="13372"/>
                  </a:cubicBezTo>
                  <a:cubicBezTo>
                    <a:pt x="162" y="13360"/>
                    <a:pt x="215" y="13338"/>
                    <a:pt x="270" y="13320"/>
                  </a:cubicBezTo>
                  <a:cubicBezTo>
                    <a:pt x="307" y="13311"/>
                    <a:pt x="341" y="13298"/>
                    <a:pt x="378" y="13286"/>
                  </a:cubicBezTo>
                  <a:cubicBezTo>
                    <a:pt x="636" y="13067"/>
                    <a:pt x="901" y="12852"/>
                    <a:pt x="1187" y="12714"/>
                  </a:cubicBezTo>
                  <a:cubicBezTo>
                    <a:pt x="1710" y="12464"/>
                    <a:pt x="2317" y="12283"/>
                    <a:pt x="2791" y="11941"/>
                  </a:cubicBezTo>
                  <a:cubicBezTo>
                    <a:pt x="3253" y="11605"/>
                    <a:pt x="3720" y="11224"/>
                    <a:pt x="4256" y="11033"/>
                  </a:cubicBezTo>
                  <a:cubicBezTo>
                    <a:pt x="4373" y="10956"/>
                    <a:pt x="4490" y="10879"/>
                    <a:pt x="4604" y="10802"/>
                  </a:cubicBezTo>
                  <a:cubicBezTo>
                    <a:pt x="4699" y="10740"/>
                    <a:pt x="4798" y="10679"/>
                    <a:pt x="4893" y="10623"/>
                  </a:cubicBezTo>
                  <a:cubicBezTo>
                    <a:pt x="4956" y="10584"/>
                    <a:pt x="4917" y="10497"/>
                    <a:pt x="4859" y="10497"/>
                  </a:cubicBezTo>
                  <a:cubicBezTo>
                    <a:pt x="4848" y="10497"/>
                    <a:pt x="4837" y="10500"/>
                    <a:pt x="4826" y="10506"/>
                  </a:cubicBezTo>
                  <a:cubicBezTo>
                    <a:pt x="4752" y="10553"/>
                    <a:pt x="4684" y="10596"/>
                    <a:pt x="4616" y="10639"/>
                  </a:cubicBezTo>
                  <a:cubicBezTo>
                    <a:pt x="3884" y="11094"/>
                    <a:pt x="3194" y="11615"/>
                    <a:pt x="2452" y="12046"/>
                  </a:cubicBezTo>
                  <a:cubicBezTo>
                    <a:pt x="2021" y="12295"/>
                    <a:pt x="1550" y="12458"/>
                    <a:pt x="1116" y="12701"/>
                  </a:cubicBezTo>
                  <a:cubicBezTo>
                    <a:pt x="1002" y="12766"/>
                    <a:pt x="472" y="13129"/>
                    <a:pt x="399" y="13129"/>
                  </a:cubicBezTo>
                  <a:cubicBezTo>
                    <a:pt x="371" y="13129"/>
                    <a:pt x="409" y="13077"/>
                    <a:pt x="559" y="12938"/>
                  </a:cubicBezTo>
                  <a:cubicBezTo>
                    <a:pt x="1778" y="11805"/>
                    <a:pt x="3437" y="11251"/>
                    <a:pt x="4656" y="10134"/>
                  </a:cubicBezTo>
                  <a:cubicBezTo>
                    <a:pt x="4761" y="10036"/>
                    <a:pt x="4869" y="9943"/>
                    <a:pt x="4967" y="9839"/>
                  </a:cubicBezTo>
                  <a:cubicBezTo>
                    <a:pt x="5011" y="9790"/>
                    <a:pt x="4971" y="9722"/>
                    <a:pt x="4917" y="9722"/>
                  </a:cubicBezTo>
                  <a:cubicBezTo>
                    <a:pt x="4907" y="9722"/>
                    <a:pt x="4895" y="9725"/>
                    <a:pt x="4884" y="9731"/>
                  </a:cubicBezTo>
                  <a:cubicBezTo>
                    <a:pt x="4816" y="9768"/>
                    <a:pt x="4749" y="9808"/>
                    <a:pt x="4678" y="9845"/>
                  </a:cubicBezTo>
                  <a:cubicBezTo>
                    <a:pt x="3970" y="10217"/>
                    <a:pt x="3280" y="10620"/>
                    <a:pt x="2588" y="11030"/>
                  </a:cubicBezTo>
                  <a:cubicBezTo>
                    <a:pt x="2212" y="11251"/>
                    <a:pt x="1831" y="11467"/>
                    <a:pt x="1446" y="11679"/>
                  </a:cubicBezTo>
                  <a:cubicBezTo>
                    <a:pt x="1255" y="11781"/>
                    <a:pt x="1064" y="11879"/>
                    <a:pt x="870" y="11972"/>
                  </a:cubicBezTo>
                  <a:cubicBezTo>
                    <a:pt x="772" y="12021"/>
                    <a:pt x="676" y="12082"/>
                    <a:pt x="587" y="12150"/>
                  </a:cubicBezTo>
                  <a:cubicBezTo>
                    <a:pt x="602" y="12138"/>
                    <a:pt x="652" y="12095"/>
                    <a:pt x="744" y="11996"/>
                  </a:cubicBezTo>
                  <a:cubicBezTo>
                    <a:pt x="1335" y="11387"/>
                    <a:pt x="1914" y="11064"/>
                    <a:pt x="2652" y="10654"/>
                  </a:cubicBezTo>
                  <a:cubicBezTo>
                    <a:pt x="3391" y="10248"/>
                    <a:pt x="4071" y="9728"/>
                    <a:pt x="4755" y="9232"/>
                  </a:cubicBezTo>
                  <a:cubicBezTo>
                    <a:pt x="4801" y="9198"/>
                    <a:pt x="4847" y="9164"/>
                    <a:pt x="4893" y="9131"/>
                  </a:cubicBezTo>
                  <a:cubicBezTo>
                    <a:pt x="4946" y="9095"/>
                    <a:pt x="4924" y="9004"/>
                    <a:pt x="4863" y="9004"/>
                  </a:cubicBezTo>
                  <a:cubicBezTo>
                    <a:pt x="4856" y="9004"/>
                    <a:pt x="4849" y="9005"/>
                    <a:pt x="4841" y="9007"/>
                  </a:cubicBezTo>
                  <a:cubicBezTo>
                    <a:pt x="4819" y="9017"/>
                    <a:pt x="4804" y="9026"/>
                    <a:pt x="4779" y="9035"/>
                  </a:cubicBezTo>
                  <a:cubicBezTo>
                    <a:pt x="4238" y="9238"/>
                    <a:pt x="3797" y="9592"/>
                    <a:pt x="3314" y="9906"/>
                  </a:cubicBezTo>
                  <a:cubicBezTo>
                    <a:pt x="2849" y="10211"/>
                    <a:pt x="2338" y="10463"/>
                    <a:pt x="1831" y="10710"/>
                  </a:cubicBezTo>
                  <a:cubicBezTo>
                    <a:pt x="2126" y="10537"/>
                    <a:pt x="2409" y="10346"/>
                    <a:pt x="2686" y="10146"/>
                  </a:cubicBezTo>
                  <a:cubicBezTo>
                    <a:pt x="3348" y="9651"/>
                    <a:pt x="4016" y="9171"/>
                    <a:pt x="4699" y="8709"/>
                  </a:cubicBezTo>
                  <a:cubicBezTo>
                    <a:pt x="4742" y="8700"/>
                    <a:pt x="4779" y="8675"/>
                    <a:pt x="4804" y="8638"/>
                  </a:cubicBezTo>
                  <a:cubicBezTo>
                    <a:pt x="4819" y="8629"/>
                    <a:pt x="4838" y="8617"/>
                    <a:pt x="4853" y="8604"/>
                  </a:cubicBezTo>
                  <a:cubicBezTo>
                    <a:pt x="4946" y="8543"/>
                    <a:pt x="5038" y="8475"/>
                    <a:pt x="5133" y="8413"/>
                  </a:cubicBezTo>
                  <a:cubicBezTo>
                    <a:pt x="5194" y="8374"/>
                    <a:pt x="5156" y="8288"/>
                    <a:pt x="5097" y="8288"/>
                  </a:cubicBezTo>
                  <a:cubicBezTo>
                    <a:pt x="5087" y="8288"/>
                    <a:pt x="5077" y="8290"/>
                    <a:pt x="5066" y="8296"/>
                  </a:cubicBezTo>
                  <a:cubicBezTo>
                    <a:pt x="5007" y="8330"/>
                    <a:pt x="4949" y="8358"/>
                    <a:pt x="4890" y="8389"/>
                  </a:cubicBezTo>
                  <a:cubicBezTo>
                    <a:pt x="4176" y="8767"/>
                    <a:pt x="3428" y="9075"/>
                    <a:pt x="2711" y="9451"/>
                  </a:cubicBezTo>
                  <a:cubicBezTo>
                    <a:pt x="2354" y="9638"/>
                    <a:pt x="2012" y="9854"/>
                    <a:pt x="1661" y="10051"/>
                  </a:cubicBezTo>
                  <a:cubicBezTo>
                    <a:pt x="1477" y="10146"/>
                    <a:pt x="1292" y="10245"/>
                    <a:pt x="1113" y="10350"/>
                  </a:cubicBezTo>
                  <a:cubicBezTo>
                    <a:pt x="1249" y="10217"/>
                    <a:pt x="1390" y="10094"/>
                    <a:pt x="1541" y="9974"/>
                  </a:cubicBezTo>
                  <a:cubicBezTo>
                    <a:pt x="2609" y="9075"/>
                    <a:pt x="3914" y="8503"/>
                    <a:pt x="5038" y="7675"/>
                  </a:cubicBezTo>
                  <a:cubicBezTo>
                    <a:pt x="5115" y="7619"/>
                    <a:pt x="5192" y="7567"/>
                    <a:pt x="5266" y="7508"/>
                  </a:cubicBezTo>
                  <a:cubicBezTo>
                    <a:pt x="5314" y="7467"/>
                    <a:pt x="5269" y="7394"/>
                    <a:pt x="5215" y="7394"/>
                  </a:cubicBezTo>
                  <a:cubicBezTo>
                    <a:pt x="5204" y="7394"/>
                    <a:pt x="5193" y="7397"/>
                    <a:pt x="5183" y="7404"/>
                  </a:cubicBezTo>
                  <a:lnTo>
                    <a:pt x="5084" y="7462"/>
                  </a:lnTo>
                  <a:cubicBezTo>
                    <a:pt x="4376" y="7893"/>
                    <a:pt x="3677" y="8303"/>
                    <a:pt x="2905" y="8620"/>
                  </a:cubicBezTo>
                  <a:cubicBezTo>
                    <a:pt x="2394" y="8832"/>
                    <a:pt x="1852" y="9047"/>
                    <a:pt x="1393" y="9371"/>
                  </a:cubicBezTo>
                  <a:cubicBezTo>
                    <a:pt x="1329" y="9417"/>
                    <a:pt x="1258" y="9460"/>
                    <a:pt x="1196" y="9509"/>
                  </a:cubicBezTo>
                  <a:cubicBezTo>
                    <a:pt x="1261" y="9457"/>
                    <a:pt x="1329" y="9411"/>
                    <a:pt x="1397" y="9361"/>
                  </a:cubicBezTo>
                  <a:cubicBezTo>
                    <a:pt x="1907" y="8977"/>
                    <a:pt x="2486" y="8675"/>
                    <a:pt x="3043" y="8355"/>
                  </a:cubicBezTo>
                  <a:cubicBezTo>
                    <a:pt x="3776" y="7930"/>
                    <a:pt x="4465" y="7444"/>
                    <a:pt x="5198" y="7028"/>
                  </a:cubicBezTo>
                  <a:cubicBezTo>
                    <a:pt x="5296" y="6973"/>
                    <a:pt x="5392" y="6914"/>
                    <a:pt x="5487" y="6862"/>
                  </a:cubicBezTo>
                  <a:cubicBezTo>
                    <a:pt x="5548" y="6832"/>
                    <a:pt x="5517" y="6735"/>
                    <a:pt x="5459" y="6735"/>
                  </a:cubicBezTo>
                  <a:cubicBezTo>
                    <a:pt x="5453" y="6735"/>
                    <a:pt x="5445" y="6736"/>
                    <a:pt x="5438" y="6739"/>
                  </a:cubicBezTo>
                  <a:cubicBezTo>
                    <a:pt x="5377" y="6763"/>
                    <a:pt x="5315" y="6788"/>
                    <a:pt x="5256" y="6813"/>
                  </a:cubicBezTo>
                  <a:cubicBezTo>
                    <a:pt x="4669" y="7047"/>
                    <a:pt x="4081" y="7284"/>
                    <a:pt x="3517" y="7573"/>
                  </a:cubicBezTo>
                  <a:cubicBezTo>
                    <a:pt x="3182" y="7748"/>
                    <a:pt x="2856" y="7945"/>
                    <a:pt x="2520" y="8127"/>
                  </a:cubicBezTo>
                  <a:cubicBezTo>
                    <a:pt x="2286" y="8256"/>
                    <a:pt x="2043" y="8370"/>
                    <a:pt x="1794" y="8469"/>
                  </a:cubicBezTo>
                  <a:cubicBezTo>
                    <a:pt x="1732" y="8493"/>
                    <a:pt x="1686" y="8509"/>
                    <a:pt x="1649" y="8521"/>
                  </a:cubicBezTo>
                  <a:cubicBezTo>
                    <a:pt x="1607" y="8535"/>
                    <a:pt x="1580" y="8541"/>
                    <a:pt x="1566" y="8541"/>
                  </a:cubicBezTo>
                  <a:cubicBezTo>
                    <a:pt x="1527" y="8541"/>
                    <a:pt x="1586" y="8492"/>
                    <a:pt x="1677" y="8429"/>
                  </a:cubicBezTo>
                  <a:cubicBezTo>
                    <a:pt x="1815" y="8333"/>
                    <a:pt x="2024" y="8210"/>
                    <a:pt x="2061" y="8182"/>
                  </a:cubicBezTo>
                  <a:cubicBezTo>
                    <a:pt x="3105" y="7428"/>
                    <a:pt x="4404" y="7050"/>
                    <a:pt x="5420" y="6280"/>
                  </a:cubicBezTo>
                  <a:cubicBezTo>
                    <a:pt x="5530" y="6197"/>
                    <a:pt x="5638" y="6114"/>
                    <a:pt x="5743" y="6022"/>
                  </a:cubicBezTo>
                  <a:cubicBezTo>
                    <a:pt x="5793" y="5974"/>
                    <a:pt x="5746" y="5907"/>
                    <a:pt x="5690" y="5907"/>
                  </a:cubicBezTo>
                  <a:cubicBezTo>
                    <a:pt x="5680" y="5907"/>
                    <a:pt x="5670" y="5909"/>
                    <a:pt x="5660" y="5914"/>
                  </a:cubicBezTo>
                  <a:cubicBezTo>
                    <a:pt x="5614" y="5939"/>
                    <a:pt x="5561" y="5960"/>
                    <a:pt x="5515" y="5982"/>
                  </a:cubicBezTo>
                  <a:cubicBezTo>
                    <a:pt x="4930" y="6268"/>
                    <a:pt x="4333" y="6517"/>
                    <a:pt x="3739" y="6779"/>
                  </a:cubicBezTo>
                  <a:cubicBezTo>
                    <a:pt x="3305" y="6970"/>
                    <a:pt x="2877" y="7167"/>
                    <a:pt x="2431" y="7321"/>
                  </a:cubicBezTo>
                  <a:cubicBezTo>
                    <a:pt x="2296" y="7368"/>
                    <a:pt x="2222" y="7388"/>
                    <a:pt x="2192" y="7388"/>
                  </a:cubicBezTo>
                  <a:cubicBezTo>
                    <a:pt x="2043" y="7388"/>
                    <a:pt x="2979" y="6902"/>
                    <a:pt x="2976" y="6902"/>
                  </a:cubicBezTo>
                  <a:lnTo>
                    <a:pt x="2976" y="6902"/>
                  </a:lnTo>
                  <a:cubicBezTo>
                    <a:pt x="2976" y="6902"/>
                    <a:pt x="2976" y="6902"/>
                    <a:pt x="2976" y="6902"/>
                  </a:cubicBezTo>
                  <a:cubicBezTo>
                    <a:pt x="3921" y="6514"/>
                    <a:pt x="4961" y="6062"/>
                    <a:pt x="5740" y="5363"/>
                  </a:cubicBezTo>
                  <a:cubicBezTo>
                    <a:pt x="5844" y="5268"/>
                    <a:pt x="5946" y="5172"/>
                    <a:pt x="6041" y="5064"/>
                  </a:cubicBezTo>
                  <a:cubicBezTo>
                    <a:pt x="6076" y="5024"/>
                    <a:pt x="6050" y="4948"/>
                    <a:pt x="6000" y="4948"/>
                  </a:cubicBezTo>
                  <a:cubicBezTo>
                    <a:pt x="5993" y="4948"/>
                    <a:pt x="5985" y="4950"/>
                    <a:pt x="5977" y="4954"/>
                  </a:cubicBezTo>
                  <a:cubicBezTo>
                    <a:pt x="5946" y="4963"/>
                    <a:pt x="5918" y="4978"/>
                    <a:pt x="5887" y="4990"/>
                  </a:cubicBezTo>
                  <a:cubicBezTo>
                    <a:pt x="5266" y="5249"/>
                    <a:pt x="4656" y="5541"/>
                    <a:pt x="4053" y="5843"/>
                  </a:cubicBezTo>
                  <a:cubicBezTo>
                    <a:pt x="3687" y="6028"/>
                    <a:pt x="3317" y="6209"/>
                    <a:pt x="2945" y="6385"/>
                  </a:cubicBezTo>
                  <a:cubicBezTo>
                    <a:pt x="2837" y="6434"/>
                    <a:pt x="2729" y="6477"/>
                    <a:pt x="2622" y="6523"/>
                  </a:cubicBezTo>
                  <a:cubicBezTo>
                    <a:pt x="2680" y="6496"/>
                    <a:pt x="2732" y="6471"/>
                    <a:pt x="2772" y="6446"/>
                  </a:cubicBezTo>
                  <a:cubicBezTo>
                    <a:pt x="3776" y="5862"/>
                    <a:pt x="5093" y="5384"/>
                    <a:pt x="6044" y="4618"/>
                  </a:cubicBezTo>
                  <a:cubicBezTo>
                    <a:pt x="6238" y="4467"/>
                    <a:pt x="6420" y="4298"/>
                    <a:pt x="6583" y="4110"/>
                  </a:cubicBezTo>
                  <a:cubicBezTo>
                    <a:pt x="6621" y="4065"/>
                    <a:pt x="6587" y="3992"/>
                    <a:pt x="6537" y="3992"/>
                  </a:cubicBezTo>
                  <a:cubicBezTo>
                    <a:pt x="6526" y="3992"/>
                    <a:pt x="6513" y="3996"/>
                    <a:pt x="6500" y="4005"/>
                  </a:cubicBezTo>
                  <a:cubicBezTo>
                    <a:pt x="6420" y="4064"/>
                    <a:pt x="6337" y="4110"/>
                    <a:pt x="6257" y="4162"/>
                  </a:cubicBezTo>
                  <a:cubicBezTo>
                    <a:pt x="5706" y="4516"/>
                    <a:pt x="5112" y="4753"/>
                    <a:pt x="4505" y="5015"/>
                  </a:cubicBezTo>
                  <a:cubicBezTo>
                    <a:pt x="4145" y="5169"/>
                    <a:pt x="3801" y="5366"/>
                    <a:pt x="3459" y="5548"/>
                  </a:cubicBezTo>
                  <a:cubicBezTo>
                    <a:pt x="3294" y="5636"/>
                    <a:pt x="2541" y="6049"/>
                    <a:pt x="2451" y="6049"/>
                  </a:cubicBezTo>
                  <a:cubicBezTo>
                    <a:pt x="2412" y="6049"/>
                    <a:pt x="2492" y="5975"/>
                    <a:pt x="2785" y="5772"/>
                  </a:cubicBezTo>
                  <a:cubicBezTo>
                    <a:pt x="3958" y="4960"/>
                    <a:pt x="5395" y="4646"/>
                    <a:pt x="6482" y="3707"/>
                  </a:cubicBezTo>
                  <a:cubicBezTo>
                    <a:pt x="6555" y="3642"/>
                    <a:pt x="6632" y="3584"/>
                    <a:pt x="6703" y="3513"/>
                  </a:cubicBezTo>
                  <a:cubicBezTo>
                    <a:pt x="6752" y="3464"/>
                    <a:pt x="6704" y="3404"/>
                    <a:pt x="6647" y="3404"/>
                  </a:cubicBezTo>
                  <a:cubicBezTo>
                    <a:pt x="6643" y="3404"/>
                    <a:pt x="6639" y="3405"/>
                    <a:pt x="6635" y="3405"/>
                  </a:cubicBezTo>
                  <a:lnTo>
                    <a:pt x="6620" y="3405"/>
                  </a:lnTo>
                  <a:cubicBezTo>
                    <a:pt x="5897" y="3722"/>
                    <a:pt x="5213" y="4107"/>
                    <a:pt x="4518" y="4480"/>
                  </a:cubicBezTo>
                  <a:cubicBezTo>
                    <a:pt x="4087" y="4713"/>
                    <a:pt x="3644" y="4920"/>
                    <a:pt x="3191" y="5104"/>
                  </a:cubicBezTo>
                  <a:cubicBezTo>
                    <a:pt x="3075" y="5153"/>
                    <a:pt x="2722" y="5330"/>
                    <a:pt x="2662" y="5330"/>
                  </a:cubicBezTo>
                  <a:cubicBezTo>
                    <a:pt x="2629" y="5330"/>
                    <a:pt x="2679" y="5280"/>
                    <a:pt x="2892" y="5132"/>
                  </a:cubicBezTo>
                  <a:cubicBezTo>
                    <a:pt x="4167" y="4255"/>
                    <a:pt x="5626" y="3698"/>
                    <a:pt x="6934" y="2876"/>
                  </a:cubicBezTo>
                  <a:cubicBezTo>
                    <a:pt x="7091" y="2777"/>
                    <a:pt x="7251" y="2676"/>
                    <a:pt x="7405" y="2568"/>
                  </a:cubicBezTo>
                  <a:cubicBezTo>
                    <a:pt x="7461" y="2531"/>
                    <a:pt x="7433" y="2446"/>
                    <a:pt x="7371" y="2446"/>
                  </a:cubicBezTo>
                  <a:cubicBezTo>
                    <a:pt x="7365" y="2446"/>
                    <a:pt x="7359" y="2446"/>
                    <a:pt x="7353" y="2448"/>
                  </a:cubicBezTo>
                  <a:cubicBezTo>
                    <a:pt x="7288" y="2460"/>
                    <a:pt x="7226" y="2476"/>
                    <a:pt x="7165" y="2491"/>
                  </a:cubicBezTo>
                  <a:cubicBezTo>
                    <a:pt x="6537" y="2660"/>
                    <a:pt x="5971" y="3027"/>
                    <a:pt x="5373" y="3288"/>
                  </a:cubicBezTo>
                  <a:cubicBezTo>
                    <a:pt x="4561" y="3642"/>
                    <a:pt x="3554" y="4138"/>
                    <a:pt x="2920" y="4547"/>
                  </a:cubicBezTo>
                  <a:cubicBezTo>
                    <a:pt x="2911" y="4552"/>
                    <a:pt x="2901" y="4558"/>
                    <a:pt x="2891" y="4564"/>
                  </a:cubicBezTo>
                  <a:lnTo>
                    <a:pt x="2891" y="4564"/>
                  </a:lnTo>
                  <a:cubicBezTo>
                    <a:pt x="2901" y="4557"/>
                    <a:pt x="2911" y="4551"/>
                    <a:pt x="2920" y="4544"/>
                  </a:cubicBezTo>
                  <a:cubicBezTo>
                    <a:pt x="4413" y="3562"/>
                    <a:pt x="6029" y="2787"/>
                    <a:pt x="7565" y="1882"/>
                  </a:cubicBezTo>
                  <a:cubicBezTo>
                    <a:pt x="7811" y="1737"/>
                    <a:pt x="8058" y="1589"/>
                    <a:pt x="8298" y="1435"/>
                  </a:cubicBezTo>
                  <a:cubicBezTo>
                    <a:pt x="8357" y="1399"/>
                    <a:pt x="8326" y="1310"/>
                    <a:pt x="8263" y="1310"/>
                  </a:cubicBezTo>
                  <a:cubicBezTo>
                    <a:pt x="8257" y="1310"/>
                    <a:pt x="8251" y="1311"/>
                    <a:pt x="8245" y="1312"/>
                  </a:cubicBezTo>
                  <a:cubicBezTo>
                    <a:pt x="8125" y="1349"/>
                    <a:pt x="8005" y="1389"/>
                    <a:pt x="7885" y="1426"/>
                  </a:cubicBezTo>
                  <a:cubicBezTo>
                    <a:pt x="7162" y="1663"/>
                    <a:pt x="6451" y="1943"/>
                    <a:pt x="5758" y="2263"/>
                  </a:cubicBezTo>
                  <a:cubicBezTo>
                    <a:pt x="5244" y="2497"/>
                    <a:pt x="4733" y="2731"/>
                    <a:pt x="4210" y="2947"/>
                  </a:cubicBezTo>
                  <a:cubicBezTo>
                    <a:pt x="4025" y="3024"/>
                    <a:pt x="3837" y="3094"/>
                    <a:pt x="3650" y="3162"/>
                  </a:cubicBezTo>
                  <a:cubicBezTo>
                    <a:pt x="3560" y="3196"/>
                    <a:pt x="3496" y="3217"/>
                    <a:pt x="3450" y="3233"/>
                  </a:cubicBezTo>
                  <a:cubicBezTo>
                    <a:pt x="3392" y="3252"/>
                    <a:pt x="3361" y="3260"/>
                    <a:pt x="3350" y="3260"/>
                  </a:cubicBezTo>
                  <a:cubicBezTo>
                    <a:pt x="3329" y="3260"/>
                    <a:pt x="3384" y="3229"/>
                    <a:pt x="3471" y="3187"/>
                  </a:cubicBezTo>
                  <a:cubicBezTo>
                    <a:pt x="3656" y="3094"/>
                    <a:pt x="3987" y="2949"/>
                    <a:pt x="3981" y="2949"/>
                  </a:cubicBezTo>
                  <a:lnTo>
                    <a:pt x="3981" y="2949"/>
                  </a:lnTo>
                  <a:cubicBezTo>
                    <a:pt x="3980" y="2949"/>
                    <a:pt x="3980" y="2949"/>
                    <a:pt x="3979" y="2950"/>
                  </a:cubicBezTo>
                  <a:cubicBezTo>
                    <a:pt x="5574" y="2303"/>
                    <a:pt x="7082" y="1512"/>
                    <a:pt x="8544" y="604"/>
                  </a:cubicBezTo>
                  <a:cubicBezTo>
                    <a:pt x="8799" y="444"/>
                    <a:pt x="9058" y="287"/>
                    <a:pt x="9313" y="121"/>
                  </a:cubicBezTo>
                  <a:cubicBezTo>
                    <a:pt x="9369" y="81"/>
                    <a:pt x="9333" y="0"/>
                    <a:pt x="9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3535425" y="6239225"/>
              <a:ext cx="160075" cy="261350"/>
            </a:xfrm>
            <a:custGeom>
              <a:avLst/>
              <a:gdLst/>
              <a:ahLst/>
              <a:cxnLst/>
              <a:rect l="l" t="t" r="r" b="b"/>
              <a:pathLst>
                <a:path w="6403" h="10454" extrusionOk="0">
                  <a:moveTo>
                    <a:pt x="6253" y="1"/>
                  </a:moveTo>
                  <a:cubicBezTo>
                    <a:pt x="6251" y="1"/>
                    <a:pt x="6249" y="1"/>
                    <a:pt x="6246" y="1"/>
                  </a:cubicBezTo>
                  <a:cubicBezTo>
                    <a:pt x="6200" y="7"/>
                    <a:pt x="6154" y="19"/>
                    <a:pt x="6108" y="26"/>
                  </a:cubicBezTo>
                  <a:cubicBezTo>
                    <a:pt x="5991" y="47"/>
                    <a:pt x="5877" y="78"/>
                    <a:pt x="5763" y="118"/>
                  </a:cubicBezTo>
                  <a:cubicBezTo>
                    <a:pt x="5224" y="309"/>
                    <a:pt x="4760" y="690"/>
                    <a:pt x="4298" y="1026"/>
                  </a:cubicBezTo>
                  <a:cubicBezTo>
                    <a:pt x="3824" y="1368"/>
                    <a:pt x="3221" y="1549"/>
                    <a:pt x="2694" y="1802"/>
                  </a:cubicBezTo>
                  <a:cubicBezTo>
                    <a:pt x="2408" y="1937"/>
                    <a:pt x="2143" y="2156"/>
                    <a:pt x="1885" y="2371"/>
                  </a:cubicBezTo>
                  <a:lnTo>
                    <a:pt x="1755" y="2479"/>
                  </a:lnTo>
                  <a:cubicBezTo>
                    <a:pt x="1611" y="2599"/>
                    <a:pt x="1466" y="2716"/>
                    <a:pt x="1321" y="2814"/>
                  </a:cubicBezTo>
                  <a:cubicBezTo>
                    <a:pt x="1263" y="2855"/>
                    <a:pt x="1299" y="2940"/>
                    <a:pt x="1354" y="2940"/>
                  </a:cubicBezTo>
                  <a:cubicBezTo>
                    <a:pt x="1365" y="2940"/>
                    <a:pt x="1377" y="2937"/>
                    <a:pt x="1389" y="2928"/>
                  </a:cubicBezTo>
                  <a:cubicBezTo>
                    <a:pt x="1494" y="2861"/>
                    <a:pt x="1592" y="2790"/>
                    <a:pt x="1691" y="2719"/>
                  </a:cubicBezTo>
                  <a:cubicBezTo>
                    <a:pt x="2319" y="2279"/>
                    <a:pt x="2897" y="1842"/>
                    <a:pt x="3621" y="1525"/>
                  </a:cubicBezTo>
                  <a:cubicBezTo>
                    <a:pt x="4024" y="1343"/>
                    <a:pt x="4406" y="1121"/>
                    <a:pt x="4757" y="857"/>
                  </a:cubicBezTo>
                  <a:cubicBezTo>
                    <a:pt x="4901" y="752"/>
                    <a:pt x="5046" y="654"/>
                    <a:pt x="5194" y="558"/>
                  </a:cubicBezTo>
                  <a:cubicBezTo>
                    <a:pt x="5332" y="466"/>
                    <a:pt x="5986" y="269"/>
                    <a:pt x="6040" y="208"/>
                  </a:cubicBezTo>
                  <a:lnTo>
                    <a:pt x="6040" y="208"/>
                  </a:lnTo>
                  <a:cubicBezTo>
                    <a:pt x="5418" y="928"/>
                    <a:pt x="4412" y="1340"/>
                    <a:pt x="3578" y="1746"/>
                  </a:cubicBezTo>
                  <a:cubicBezTo>
                    <a:pt x="2873" y="2091"/>
                    <a:pt x="2214" y="2599"/>
                    <a:pt x="1589" y="3098"/>
                  </a:cubicBezTo>
                  <a:lnTo>
                    <a:pt x="1189" y="3421"/>
                  </a:lnTo>
                  <a:cubicBezTo>
                    <a:pt x="1142" y="3460"/>
                    <a:pt x="1185" y="3534"/>
                    <a:pt x="1239" y="3534"/>
                  </a:cubicBezTo>
                  <a:cubicBezTo>
                    <a:pt x="1245" y="3534"/>
                    <a:pt x="1251" y="3533"/>
                    <a:pt x="1257" y="3532"/>
                  </a:cubicBezTo>
                  <a:cubicBezTo>
                    <a:pt x="1337" y="3507"/>
                    <a:pt x="1417" y="3479"/>
                    <a:pt x="1500" y="3452"/>
                  </a:cubicBezTo>
                  <a:cubicBezTo>
                    <a:pt x="2239" y="3181"/>
                    <a:pt x="2873" y="2719"/>
                    <a:pt x="3528" y="2285"/>
                  </a:cubicBezTo>
                  <a:cubicBezTo>
                    <a:pt x="3941" y="2011"/>
                    <a:pt x="4378" y="1783"/>
                    <a:pt x="4818" y="1562"/>
                  </a:cubicBezTo>
                  <a:cubicBezTo>
                    <a:pt x="5006" y="1466"/>
                    <a:pt x="5197" y="1377"/>
                    <a:pt x="5391" y="1288"/>
                  </a:cubicBezTo>
                  <a:cubicBezTo>
                    <a:pt x="5412" y="1278"/>
                    <a:pt x="5910" y="991"/>
                    <a:pt x="5946" y="991"/>
                  </a:cubicBezTo>
                  <a:cubicBezTo>
                    <a:pt x="5957" y="991"/>
                    <a:pt x="5924" y="1018"/>
                    <a:pt x="5818" y="1091"/>
                  </a:cubicBezTo>
                  <a:cubicBezTo>
                    <a:pt x="5468" y="1334"/>
                    <a:pt x="5043" y="1482"/>
                    <a:pt x="4664" y="1679"/>
                  </a:cubicBezTo>
                  <a:cubicBezTo>
                    <a:pt x="4190" y="1925"/>
                    <a:pt x="3759" y="2263"/>
                    <a:pt x="3322" y="2571"/>
                  </a:cubicBezTo>
                  <a:cubicBezTo>
                    <a:pt x="2700" y="3005"/>
                    <a:pt x="2020" y="3368"/>
                    <a:pt x="1408" y="3815"/>
                  </a:cubicBezTo>
                  <a:cubicBezTo>
                    <a:pt x="1315" y="3879"/>
                    <a:pt x="1220" y="3944"/>
                    <a:pt x="1130" y="4015"/>
                  </a:cubicBezTo>
                  <a:cubicBezTo>
                    <a:pt x="1075" y="4060"/>
                    <a:pt x="1129" y="4128"/>
                    <a:pt x="1186" y="4128"/>
                  </a:cubicBezTo>
                  <a:cubicBezTo>
                    <a:pt x="1196" y="4128"/>
                    <a:pt x="1205" y="4126"/>
                    <a:pt x="1214" y="4123"/>
                  </a:cubicBezTo>
                  <a:cubicBezTo>
                    <a:pt x="1257" y="4101"/>
                    <a:pt x="1300" y="4079"/>
                    <a:pt x="1346" y="4058"/>
                  </a:cubicBezTo>
                  <a:cubicBezTo>
                    <a:pt x="2208" y="3673"/>
                    <a:pt x="3014" y="3193"/>
                    <a:pt x="3824" y="2710"/>
                  </a:cubicBezTo>
                  <a:cubicBezTo>
                    <a:pt x="4252" y="2454"/>
                    <a:pt x="4686" y="2211"/>
                    <a:pt x="5129" y="1980"/>
                  </a:cubicBezTo>
                  <a:cubicBezTo>
                    <a:pt x="5191" y="1946"/>
                    <a:pt x="5255" y="1919"/>
                    <a:pt x="5320" y="1888"/>
                  </a:cubicBezTo>
                  <a:lnTo>
                    <a:pt x="5320" y="1888"/>
                  </a:lnTo>
                  <a:cubicBezTo>
                    <a:pt x="4489" y="2417"/>
                    <a:pt x="3688" y="2981"/>
                    <a:pt x="2836" y="3476"/>
                  </a:cubicBezTo>
                  <a:cubicBezTo>
                    <a:pt x="2269" y="3806"/>
                    <a:pt x="1718" y="4138"/>
                    <a:pt x="1223" y="4557"/>
                  </a:cubicBezTo>
                  <a:cubicBezTo>
                    <a:pt x="1090" y="4670"/>
                    <a:pt x="958" y="4784"/>
                    <a:pt x="835" y="4911"/>
                  </a:cubicBezTo>
                  <a:cubicBezTo>
                    <a:pt x="797" y="4948"/>
                    <a:pt x="826" y="5026"/>
                    <a:pt x="877" y="5026"/>
                  </a:cubicBezTo>
                  <a:cubicBezTo>
                    <a:pt x="884" y="5026"/>
                    <a:pt x="892" y="5025"/>
                    <a:pt x="900" y="5021"/>
                  </a:cubicBezTo>
                  <a:cubicBezTo>
                    <a:pt x="980" y="4991"/>
                    <a:pt x="1057" y="4948"/>
                    <a:pt x="1137" y="4911"/>
                  </a:cubicBezTo>
                  <a:cubicBezTo>
                    <a:pt x="1937" y="4547"/>
                    <a:pt x="2663" y="4030"/>
                    <a:pt x="3458" y="3652"/>
                  </a:cubicBezTo>
                  <a:cubicBezTo>
                    <a:pt x="3892" y="3448"/>
                    <a:pt x="4313" y="3227"/>
                    <a:pt x="4726" y="2981"/>
                  </a:cubicBezTo>
                  <a:cubicBezTo>
                    <a:pt x="4987" y="2824"/>
                    <a:pt x="5240" y="2645"/>
                    <a:pt x="5498" y="2482"/>
                  </a:cubicBezTo>
                  <a:cubicBezTo>
                    <a:pt x="5563" y="2441"/>
                    <a:pt x="5953" y="2153"/>
                    <a:pt x="6023" y="2153"/>
                  </a:cubicBezTo>
                  <a:cubicBezTo>
                    <a:pt x="6052" y="2153"/>
                    <a:pt x="6025" y="2204"/>
                    <a:pt x="5892" y="2346"/>
                  </a:cubicBezTo>
                  <a:cubicBezTo>
                    <a:pt x="5215" y="3079"/>
                    <a:pt x="4209" y="3513"/>
                    <a:pt x="3347" y="3984"/>
                  </a:cubicBezTo>
                  <a:cubicBezTo>
                    <a:pt x="2531" y="4430"/>
                    <a:pt x="1789" y="4991"/>
                    <a:pt x="998" y="5477"/>
                  </a:cubicBezTo>
                  <a:cubicBezTo>
                    <a:pt x="887" y="5542"/>
                    <a:pt x="780" y="5612"/>
                    <a:pt x="669" y="5677"/>
                  </a:cubicBezTo>
                  <a:cubicBezTo>
                    <a:pt x="603" y="5714"/>
                    <a:pt x="643" y="5799"/>
                    <a:pt x="705" y="5799"/>
                  </a:cubicBezTo>
                  <a:cubicBezTo>
                    <a:pt x="715" y="5799"/>
                    <a:pt x="726" y="5796"/>
                    <a:pt x="736" y="5791"/>
                  </a:cubicBezTo>
                  <a:cubicBezTo>
                    <a:pt x="807" y="5760"/>
                    <a:pt x="878" y="5723"/>
                    <a:pt x="949" y="5689"/>
                  </a:cubicBezTo>
                  <a:lnTo>
                    <a:pt x="1044" y="5643"/>
                  </a:lnTo>
                  <a:cubicBezTo>
                    <a:pt x="1052" y="5646"/>
                    <a:pt x="1060" y="5648"/>
                    <a:pt x="1069" y="5648"/>
                  </a:cubicBezTo>
                  <a:cubicBezTo>
                    <a:pt x="1106" y="5648"/>
                    <a:pt x="1152" y="5621"/>
                    <a:pt x="1204" y="5563"/>
                  </a:cubicBezTo>
                  <a:cubicBezTo>
                    <a:pt x="1940" y="5200"/>
                    <a:pt x="2654" y="4803"/>
                    <a:pt x="3371" y="4409"/>
                  </a:cubicBezTo>
                  <a:cubicBezTo>
                    <a:pt x="3922" y="4104"/>
                    <a:pt x="4510" y="3870"/>
                    <a:pt x="5083" y="3612"/>
                  </a:cubicBezTo>
                  <a:lnTo>
                    <a:pt x="5083" y="3612"/>
                  </a:lnTo>
                  <a:cubicBezTo>
                    <a:pt x="4415" y="4058"/>
                    <a:pt x="3747" y="4510"/>
                    <a:pt x="3060" y="4923"/>
                  </a:cubicBezTo>
                  <a:cubicBezTo>
                    <a:pt x="2272" y="5397"/>
                    <a:pt x="1426" y="5708"/>
                    <a:pt x="789" y="6388"/>
                  </a:cubicBezTo>
                  <a:cubicBezTo>
                    <a:pt x="764" y="6413"/>
                    <a:pt x="740" y="6434"/>
                    <a:pt x="715" y="6462"/>
                  </a:cubicBezTo>
                  <a:cubicBezTo>
                    <a:pt x="681" y="6499"/>
                    <a:pt x="700" y="6560"/>
                    <a:pt x="746" y="6576"/>
                  </a:cubicBezTo>
                  <a:cubicBezTo>
                    <a:pt x="750" y="6577"/>
                    <a:pt x="755" y="6577"/>
                    <a:pt x="760" y="6577"/>
                  </a:cubicBezTo>
                  <a:cubicBezTo>
                    <a:pt x="773" y="6577"/>
                    <a:pt x="787" y="6574"/>
                    <a:pt x="798" y="6567"/>
                  </a:cubicBezTo>
                  <a:cubicBezTo>
                    <a:pt x="1802" y="5997"/>
                    <a:pt x="2811" y="5434"/>
                    <a:pt x="3824" y="4877"/>
                  </a:cubicBezTo>
                  <a:cubicBezTo>
                    <a:pt x="4335" y="4594"/>
                    <a:pt x="4849" y="4313"/>
                    <a:pt x="5360" y="4030"/>
                  </a:cubicBezTo>
                  <a:cubicBezTo>
                    <a:pt x="5594" y="3901"/>
                    <a:pt x="5831" y="3769"/>
                    <a:pt x="6006" y="3605"/>
                  </a:cubicBezTo>
                  <a:lnTo>
                    <a:pt x="6006" y="3605"/>
                  </a:lnTo>
                  <a:cubicBezTo>
                    <a:pt x="5735" y="3861"/>
                    <a:pt x="5418" y="4064"/>
                    <a:pt x="5111" y="4267"/>
                  </a:cubicBezTo>
                  <a:cubicBezTo>
                    <a:pt x="3624" y="5249"/>
                    <a:pt x="2014" y="6000"/>
                    <a:pt x="629" y="7133"/>
                  </a:cubicBezTo>
                  <a:cubicBezTo>
                    <a:pt x="536" y="7207"/>
                    <a:pt x="444" y="7278"/>
                    <a:pt x="358" y="7355"/>
                  </a:cubicBezTo>
                  <a:cubicBezTo>
                    <a:pt x="306" y="7402"/>
                    <a:pt x="353" y="7466"/>
                    <a:pt x="408" y="7466"/>
                  </a:cubicBezTo>
                  <a:cubicBezTo>
                    <a:pt x="418" y="7466"/>
                    <a:pt x="428" y="7464"/>
                    <a:pt x="438" y="7459"/>
                  </a:cubicBezTo>
                  <a:cubicBezTo>
                    <a:pt x="484" y="7441"/>
                    <a:pt x="527" y="7416"/>
                    <a:pt x="573" y="7395"/>
                  </a:cubicBezTo>
                  <a:cubicBezTo>
                    <a:pt x="1100" y="7151"/>
                    <a:pt x="1611" y="6878"/>
                    <a:pt x="2100" y="6570"/>
                  </a:cubicBezTo>
                  <a:lnTo>
                    <a:pt x="2100" y="6570"/>
                  </a:lnTo>
                  <a:cubicBezTo>
                    <a:pt x="1546" y="6936"/>
                    <a:pt x="1004" y="7315"/>
                    <a:pt x="506" y="7739"/>
                  </a:cubicBezTo>
                  <a:cubicBezTo>
                    <a:pt x="395" y="7829"/>
                    <a:pt x="281" y="7915"/>
                    <a:pt x="179" y="8010"/>
                  </a:cubicBezTo>
                  <a:cubicBezTo>
                    <a:pt x="137" y="8055"/>
                    <a:pt x="172" y="8126"/>
                    <a:pt x="228" y="8126"/>
                  </a:cubicBezTo>
                  <a:cubicBezTo>
                    <a:pt x="233" y="8126"/>
                    <a:pt x="238" y="8125"/>
                    <a:pt x="244" y="8124"/>
                  </a:cubicBezTo>
                  <a:cubicBezTo>
                    <a:pt x="312" y="8103"/>
                    <a:pt x="379" y="8075"/>
                    <a:pt x="447" y="8050"/>
                  </a:cubicBezTo>
                  <a:cubicBezTo>
                    <a:pt x="1444" y="7681"/>
                    <a:pt x="2334" y="7115"/>
                    <a:pt x="3208" y="6514"/>
                  </a:cubicBezTo>
                  <a:lnTo>
                    <a:pt x="3208" y="6514"/>
                  </a:lnTo>
                  <a:lnTo>
                    <a:pt x="3054" y="6628"/>
                  </a:lnTo>
                  <a:cubicBezTo>
                    <a:pt x="2162" y="7293"/>
                    <a:pt x="1143" y="7669"/>
                    <a:pt x="367" y="8475"/>
                  </a:cubicBezTo>
                  <a:cubicBezTo>
                    <a:pt x="324" y="8521"/>
                    <a:pt x="278" y="8561"/>
                    <a:pt x="238" y="8610"/>
                  </a:cubicBezTo>
                  <a:cubicBezTo>
                    <a:pt x="198" y="8653"/>
                    <a:pt x="233" y="8728"/>
                    <a:pt x="282" y="8728"/>
                  </a:cubicBezTo>
                  <a:cubicBezTo>
                    <a:pt x="294" y="8728"/>
                    <a:pt x="306" y="8724"/>
                    <a:pt x="318" y="8715"/>
                  </a:cubicBezTo>
                  <a:lnTo>
                    <a:pt x="324" y="8712"/>
                  </a:lnTo>
                  <a:cubicBezTo>
                    <a:pt x="1229" y="8069"/>
                    <a:pt x="2211" y="7570"/>
                    <a:pt x="3211" y="7090"/>
                  </a:cubicBezTo>
                  <a:cubicBezTo>
                    <a:pt x="3667" y="6871"/>
                    <a:pt x="4119" y="6653"/>
                    <a:pt x="4569" y="6425"/>
                  </a:cubicBezTo>
                  <a:lnTo>
                    <a:pt x="4569" y="6425"/>
                  </a:lnTo>
                  <a:cubicBezTo>
                    <a:pt x="3107" y="7367"/>
                    <a:pt x="1601" y="8244"/>
                    <a:pt x="232" y="9312"/>
                  </a:cubicBezTo>
                  <a:cubicBezTo>
                    <a:pt x="173" y="9355"/>
                    <a:pt x="115" y="9398"/>
                    <a:pt x="56" y="9445"/>
                  </a:cubicBezTo>
                  <a:cubicBezTo>
                    <a:pt x="1" y="9490"/>
                    <a:pt x="54" y="9555"/>
                    <a:pt x="111" y="9555"/>
                  </a:cubicBezTo>
                  <a:cubicBezTo>
                    <a:pt x="121" y="9555"/>
                    <a:pt x="130" y="9553"/>
                    <a:pt x="139" y="9549"/>
                  </a:cubicBezTo>
                  <a:cubicBezTo>
                    <a:pt x="158" y="9543"/>
                    <a:pt x="176" y="9531"/>
                    <a:pt x="198" y="9525"/>
                  </a:cubicBezTo>
                  <a:cubicBezTo>
                    <a:pt x="1195" y="9097"/>
                    <a:pt x="2140" y="8574"/>
                    <a:pt x="3088" y="8050"/>
                  </a:cubicBezTo>
                  <a:cubicBezTo>
                    <a:pt x="3556" y="7792"/>
                    <a:pt x="4021" y="7536"/>
                    <a:pt x="4492" y="7287"/>
                  </a:cubicBezTo>
                  <a:cubicBezTo>
                    <a:pt x="4575" y="7241"/>
                    <a:pt x="4655" y="7198"/>
                    <a:pt x="4738" y="7155"/>
                  </a:cubicBezTo>
                  <a:lnTo>
                    <a:pt x="4738" y="7155"/>
                  </a:lnTo>
                  <a:cubicBezTo>
                    <a:pt x="3171" y="8155"/>
                    <a:pt x="1543" y="9155"/>
                    <a:pt x="96" y="10310"/>
                  </a:cubicBezTo>
                  <a:cubicBezTo>
                    <a:pt x="84" y="10322"/>
                    <a:pt x="72" y="10331"/>
                    <a:pt x="59" y="10340"/>
                  </a:cubicBezTo>
                  <a:cubicBezTo>
                    <a:pt x="16" y="10374"/>
                    <a:pt x="41" y="10430"/>
                    <a:pt x="84" y="10448"/>
                  </a:cubicBezTo>
                  <a:cubicBezTo>
                    <a:pt x="91" y="10452"/>
                    <a:pt x="99" y="10453"/>
                    <a:pt x="108" y="10453"/>
                  </a:cubicBezTo>
                  <a:cubicBezTo>
                    <a:pt x="113" y="10453"/>
                    <a:pt x="119" y="10452"/>
                    <a:pt x="124" y="10451"/>
                  </a:cubicBezTo>
                  <a:cubicBezTo>
                    <a:pt x="946" y="10270"/>
                    <a:pt x="1675" y="9620"/>
                    <a:pt x="2423" y="9242"/>
                  </a:cubicBezTo>
                  <a:cubicBezTo>
                    <a:pt x="3436" y="8731"/>
                    <a:pt x="4424" y="8186"/>
                    <a:pt x="5440" y="7681"/>
                  </a:cubicBezTo>
                  <a:cubicBezTo>
                    <a:pt x="5545" y="7629"/>
                    <a:pt x="5643" y="7573"/>
                    <a:pt x="5748" y="7524"/>
                  </a:cubicBezTo>
                  <a:cubicBezTo>
                    <a:pt x="5814" y="7489"/>
                    <a:pt x="5775" y="7400"/>
                    <a:pt x="5712" y="7400"/>
                  </a:cubicBezTo>
                  <a:cubicBezTo>
                    <a:pt x="5702" y="7400"/>
                    <a:pt x="5691" y="7402"/>
                    <a:pt x="5680" y="7407"/>
                  </a:cubicBezTo>
                  <a:cubicBezTo>
                    <a:pt x="5609" y="7444"/>
                    <a:pt x="5538" y="7478"/>
                    <a:pt x="5465" y="7515"/>
                  </a:cubicBezTo>
                  <a:cubicBezTo>
                    <a:pt x="4618" y="7930"/>
                    <a:pt x="3787" y="8352"/>
                    <a:pt x="2959" y="8811"/>
                  </a:cubicBezTo>
                  <a:cubicBezTo>
                    <a:pt x="2497" y="9066"/>
                    <a:pt x="2017" y="9285"/>
                    <a:pt x="1558" y="9543"/>
                  </a:cubicBezTo>
                  <a:cubicBezTo>
                    <a:pt x="1340" y="9663"/>
                    <a:pt x="1137" y="9817"/>
                    <a:pt x="930" y="9953"/>
                  </a:cubicBezTo>
                  <a:cubicBezTo>
                    <a:pt x="792" y="10043"/>
                    <a:pt x="357" y="10324"/>
                    <a:pt x="320" y="10324"/>
                  </a:cubicBezTo>
                  <a:cubicBezTo>
                    <a:pt x="302" y="10324"/>
                    <a:pt x="380" y="10257"/>
                    <a:pt x="635" y="10066"/>
                  </a:cubicBezTo>
                  <a:cubicBezTo>
                    <a:pt x="1589" y="9355"/>
                    <a:pt x="2642" y="8789"/>
                    <a:pt x="3605" y="8087"/>
                  </a:cubicBezTo>
                  <a:cubicBezTo>
                    <a:pt x="4233" y="7625"/>
                    <a:pt x="4990" y="7253"/>
                    <a:pt x="5597" y="6754"/>
                  </a:cubicBezTo>
                  <a:cubicBezTo>
                    <a:pt x="5695" y="6674"/>
                    <a:pt x="5791" y="6591"/>
                    <a:pt x="5880" y="6502"/>
                  </a:cubicBezTo>
                  <a:cubicBezTo>
                    <a:pt x="5926" y="6459"/>
                    <a:pt x="5886" y="6386"/>
                    <a:pt x="5834" y="6386"/>
                  </a:cubicBezTo>
                  <a:cubicBezTo>
                    <a:pt x="5823" y="6386"/>
                    <a:pt x="5811" y="6390"/>
                    <a:pt x="5800" y="6397"/>
                  </a:cubicBezTo>
                  <a:cubicBezTo>
                    <a:pt x="5751" y="6428"/>
                    <a:pt x="5698" y="6459"/>
                    <a:pt x="5646" y="6490"/>
                  </a:cubicBezTo>
                  <a:cubicBezTo>
                    <a:pt x="4806" y="7025"/>
                    <a:pt x="3895" y="7459"/>
                    <a:pt x="3024" y="7939"/>
                  </a:cubicBezTo>
                  <a:cubicBezTo>
                    <a:pt x="2537" y="8204"/>
                    <a:pt x="2054" y="8475"/>
                    <a:pt x="1565" y="8734"/>
                  </a:cubicBezTo>
                  <a:cubicBezTo>
                    <a:pt x="1272" y="8888"/>
                    <a:pt x="974" y="9032"/>
                    <a:pt x="675" y="9177"/>
                  </a:cubicBezTo>
                  <a:cubicBezTo>
                    <a:pt x="461" y="9278"/>
                    <a:pt x="376" y="9316"/>
                    <a:pt x="365" y="9316"/>
                  </a:cubicBezTo>
                  <a:cubicBezTo>
                    <a:pt x="338" y="9316"/>
                    <a:pt x="749" y="9097"/>
                    <a:pt x="826" y="9045"/>
                  </a:cubicBezTo>
                  <a:cubicBezTo>
                    <a:pt x="2454" y="7899"/>
                    <a:pt x="4184" y="6899"/>
                    <a:pt x="5812" y="5760"/>
                  </a:cubicBezTo>
                  <a:cubicBezTo>
                    <a:pt x="5911" y="5689"/>
                    <a:pt x="6009" y="5628"/>
                    <a:pt x="6108" y="5557"/>
                  </a:cubicBezTo>
                  <a:cubicBezTo>
                    <a:pt x="6164" y="5516"/>
                    <a:pt x="6129" y="5431"/>
                    <a:pt x="6074" y="5431"/>
                  </a:cubicBezTo>
                  <a:cubicBezTo>
                    <a:pt x="6062" y="5431"/>
                    <a:pt x="6050" y="5435"/>
                    <a:pt x="6037" y="5443"/>
                  </a:cubicBezTo>
                  <a:cubicBezTo>
                    <a:pt x="5979" y="5480"/>
                    <a:pt x="5920" y="5514"/>
                    <a:pt x="5862" y="5551"/>
                  </a:cubicBezTo>
                  <a:cubicBezTo>
                    <a:pt x="4563" y="6360"/>
                    <a:pt x="3144" y="6942"/>
                    <a:pt x="1792" y="7653"/>
                  </a:cubicBezTo>
                  <a:cubicBezTo>
                    <a:pt x="1438" y="7838"/>
                    <a:pt x="1097" y="8044"/>
                    <a:pt x="761" y="8253"/>
                  </a:cubicBezTo>
                  <a:cubicBezTo>
                    <a:pt x="810" y="8220"/>
                    <a:pt x="857" y="8183"/>
                    <a:pt x="897" y="8149"/>
                  </a:cubicBezTo>
                  <a:cubicBezTo>
                    <a:pt x="1555" y="7579"/>
                    <a:pt x="2393" y="7219"/>
                    <a:pt x="3125" y="6751"/>
                  </a:cubicBezTo>
                  <a:cubicBezTo>
                    <a:pt x="3615" y="6437"/>
                    <a:pt x="4058" y="6056"/>
                    <a:pt x="4529" y="5708"/>
                  </a:cubicBezTo>
                  <a:cubicBezTo>
                    <a:pt x="5077" y="5400"/>
                    <a:pt x="5625" y="5089"/>
                    <a:pt x="6105" y="4695"/>
                  </a:cubicBezTo>
                  <a:cubicBezTo>
                    <a:pt x="6169" y="4643"/>
                    <a:pt x="6237" y="4590"/>
                    <a:pt x="6299" y="4535"/>
                  </a:cubicBezTo>
                  <a:cubicBezTo>
                    <a:pt x="6348" y="4486"/>
                    <a:pt x="6301" y="4419"/>
                    <a:pt x="6247" y="4419"/>
                  </a:cubicBezTo>
                  <a:cubicBezTo>
                    <a:pt x="6237" y="4419"/>
                    <a:pt x="6226" y="4422"/>
                    <a:pt x="6216" y="4427"/>
                  </a:cubicBezTo>
                  <a:lnTo>
                    <a:pt x="6206" y="4433"/>
                  </a:lnTo>
                  <a:cubicBezTo>
                    <a:pt x="5628" y="4732"/>
                    <a:pt x="5083" y="5105"/>
                    <a:pt x="4553" y="5492"/>
                  </a:cubicBezTo>
                  <a:cubicBezTo>
                    <a:pt x="3950" y="5834"/>
                    <a:pt x="3390" y="6225"/>
                    <a:pt x="2817" y="6619"/>
                  </a:cubicBezTo>
                  <a:cubicBezTo>
                    <a:pt x="2485" y="6847"/>
                    <a:pt x="2143" y="7059"/>
                    <a:pt x="1798" y="7265"/>
                  </a:cubicBezTo>
                  <a:cubicBezTo>
                    <a:pt x="1454" y="7475"/>
                    <a:pt x="727" y="7678"/>
                    <a:pt x="493" y="7896"/>
                  </a:cubicBezTo>
                  <a:cubicBezTo>
                    <a:pt x="1103" y="7327"/>
                    <a:pt x="1885" y="7004"/>
                    <a:pt x="2537" y="6496"/>
                  </a:cubicBezTo>
                  <a:cubicBezTo>
                    <a:pt x="3257" y="5933"/>
                    <a:pt x="4024" y="5443"/>
                    <a:pt x="4800" y="4957"/>
                  </a:cubicBezTo>
                  <a:cubicBezTo>
                    <a:pt x="4914" y="4883"/>
                    <a:pt x="5030" y="4806"/>
                    <a:pt x="5147" y="4732"/>
                  </a:cubicBezTo>
                  <a:cubicBezTo>
                    <a:pt x="5505" y="4535"/>
                    <a:pt x="5849" y="4313"/>
                    <a:pt x="6176" y="4070"/>
                  </a:cubicBezTo>
                  <a:cubicBezTo>
                    <a:pt x="6234" y="4024"/>
                    <a:pt x="6296" y="3981"/>
                    <a:pt x="6354" y="3932"/>
                  </a:cubicBezTo>
                  <a:cubicBezTo>
                    <a:pt x="6402" y="3891"/>
                    <a:pt x="6359" y="3815"/>
                    <a:pt x="6307" y="3815"/>
                  </a:cubicBezTo>
                  <a:cubicBezTo>
                    <a:pt x="6296" y="3815"/>
                    <a:pt x="6285" y="3819"/>
                    <a:pt x="6274" y="3827"/>
                  </a:cubicBezTo>
                  <a:cubicBezTo>
                    <a:pt x="6237" y="3852"/>
                    <a:pt x="6200" y="3873"/>
                    <a:pt x="6166" y="3898"/>
                  </a:cubicBezTo>
                  <a:cubicBezTo>
                    <a:pt x="5775" y="4169"/>
                    <a:pt x="5375" y="4427"/>
                    <a:pt x="4975" y="4683"/>
                  </a:cubicBezTo>
                  <a:cubicBezTo>
                    <a:pt x="4335" y="5049"/>
                    <a:pt x="3685" y="5394"/>
                    <a:pt x="3064" y="5797"/>
                  </a:cubicBezTo>
                  <a:cubicBezTo>
                    <a:pt x="2359" y="6246"/>
                    <a:pt x="1666" y="6705"/>
                    <a:pt x="924" y="7093"/>
                  </a:cubicBezTo>
                  <a:cubicBezTo>
                    <a:pt x="737" y="7190"/>
                    <a:pt x="654" y="7227"/>
                    <a:pt x="638" y="7227"/>
                  </a:cubicBezTo>
                  <a:cubicBezTo>
                    <a:pt x="590" y="7227"/>
                    <a:pt x="1152" y="6883"/>
                    <a:pt x="1309" y="6770"/>
                  </a:cubicBezTo>
                  <a:cubicBezTo>
                    <a:pt x="1694" y="6490"/>
                    <a:pt x="2097" y="6234"/>
                    <a:pt x="2497" y="5969"/>
                  </a:cubicBezTo>
                  <a:cubicBezTo>
                    <a:pt x="3701" y="5178"/>
                    <a:pt x="5064" y="4603"/>
                    <a:pt x="6148" y="3639"/>
                  </a:cubicBezTo>
                  <a:cubicBezTo>
                    <a:pt x="6197" y="3596"/>
                    <a:pt x="6246" y="3559"/>
                    <a:pt x="6293" y="3513"/>
                  </a:cubicBezTo>
                  <a:cubicBezTo>
                    <a:pt x="6341" y="3469"/>
                    <a:pt x="6298" y="3400"/>
                    <a:pt x="6244" y="3400"/>
                  </a:cubicBezTo>
                  <a:cubicBezTo>
                    <a:pt x="6234" y="3400"/>
                    <a:pt x="6223" y="3402"/>
                    <a:pt x="6212" y="3408"/>
                  </a:cubicBezTo>
                  <a:lnTo>
                    <a:pt x="6136" y="3448"/>
                  </a:lnTo>
                  <a:cubicBezTo>
                    <a:pt x="5135" y="3999"/>
                    <a:pt x="4138" y="4547"/>
                    <a:pt x="3141" y="5098"/>
                  </a:cubicBezTo>
                  <a:cubicBezTo>
                    <a:pt x="2633" y="5378"/>
                    <a:pt x="2128" y="5662"/>
                    <a:pt x="1623" y="5945"/>
                  </a:cubicBezTo>
                  <a:cubicBezTo>
                    <a:pt x="1423" y="6056"/>
                    <a:pt x="1223" y="6170"/>
                    <a:pt x="1023" y="6283"/>
                  </a:cubicBezTo>
                  <a:cubicBezTo>
                    <a:pt x="974" y="6311"/>
                    <a:pt x="950" y="6322"/>
                    <a:pt x="945" y="6322"/>
                  </a:cubicBezTo>
                  <a:cubicBezTo>
                    <a:pt x="910" y="6322"/>
                    <a:pt x="1560" y="5887"/>
                    <a:pt x="1569" y="5887"/>
                  </a:cubicBezTo>
                  <a:lnTo>
                    <a:pt x="1569" y="5887"/>
                  </a:lnTo>
                  <a:cubicBezTo>
                    <a:pt x="1570" y="5887"/>
                    <a:pt x="1560" y="5894"/>
                    <a:pt x="1537" y="5911"/>
                  </a:cubicBezTo>
                  <a:cubicBezTo>
                    <a:pt x="2257" y="5409"/>
                    <a:pt x="3088" y="5101"/>
                    <a:pt x="3802" y="4584"/>
                  </a:cubicBezTo>
                  <a:cubicBezTo>
                    <a:pt x="4242" y="4267"/>
                    <a:pt x="4701" y="3978"/>
                    <a:pt x="5157" y="3689"/>
                  </a:cubicBezTo>
                  <a:cubicBezTo>
                    <a:pt x="5437" y="3510"/>
                    <a:pt x="5714" y="3341"/>
                    <a:pt x="5994" y="3165"/>
                  </a:cubicBezTo>
                  <a:cubicBezTo>
                    <a:pt x="5994" y="3162"/>
                    <a:pt x="5991" y="3162"/>
                    <a:pt x="5991" y="3159"/>
                  </a:cubicBezTo>
                  <a:cubicBezTo>
                    <a:pt x="6034" y="3134"/>
                    <a:pt x="6074" y="3110"/>
                    <a:pt x="6117" y="3085"/>
                  </a:cubicBezTo>
                  <a:cubicBezTo>
                    <a:pt x="6169" y="3051"/>
                    <a:pt x="6225" y="3024"/>
                    <a:pt x="6277" y="2990"/>
                  </a:cubicBezTo>
                  <a:cubicBezTo>
                    <a:pt x="6339" y="2951"/>
                    <a:pt x="6301" y="2862"/>
                    <a:pt x="6244" y="2862"/>
                  </a:cubicBezTo>
                  <a:cubicBezTo>
                    <a:pt x="6233" y="2862"/>
                    <a:pt x="6221" y="2865"/>
                    <a:pt x="6209" y="2873"/>
                  </a:cubicBezTo>
                  <a:cubicBezTo>
                    <a:pt x="6176" y="2894"/>
                    <a:pt x="6145" y="2916"/>
                    <a:pt x="6111" y="2937"/>
                  </a:cubicBezTo>
                  <a:cubicBezTo>
                    <a:pt x="6056" y="2971"/>
                    <a:pt x="6005" y="3007"/>
                    <a:pt x="5950" y="3041"/>
                  </a:cubicBezTo>
                  <a:lnTo>
                    <a:pt x="5950" y="3041"/>
                  </a:lnTo>
                  <a:cubicBezTo>
                    <a:pt x="5950" y="3040"/>
                    <a:pt x="5949" y="3039"/>
                    <a:pt x="5948" y="3039"/>
                  </a:cubicBezTo>
                  <a:cubicBezTo>
                    <a:pt x="5680" y="3187"/>
                    <a:pt x="5400" y="3316"/>
                    <a:pt x="5111" y="3427"/>
                  </a:cubicBezTo>
                  <a:cubicBezTo>
                    <a:pt x="4181" y="3812"/>
                    <a:pt x="3307" y="4286"/>
                    <a:pt x="2423" y="4772"/>
                  </a:cubicBezTo>
                  <a:cubicBezTo>
                    <a:pt x="2297" y="4843"/>
                    <a:pt x="2168" y="4904"/>
                    <a:pt x="2042" y="4972"/>
                  </a:cubicBezTo>
                  <a:lnTo>
                    <a:pt x="2069" y="4954"/>
                  </a:lnTo>
                  <a:cubicBezTo>
                    <a:pt x="3365" y="4076"/>
                    <a:pt x="5012" y="3476"/>
                    <a:pt x="6086" y="2306"/>
                  </a:cubicBezTo>
                  <a:cubicBezTo>
                    <a:pt x="6157" y="2233"/>
                    <a:pt x="6231" y="2162"/>
                    <a:pt x="6293" y="2082"/>
                  </a:cubicBezTo>
                  <a:cubicBezTo>
                    <a:pt x="6327" y="2041"/>
                    <a:pt x="6306" y="1966"/>
                    <a:pt x="6253" y="1966"/>
                  </a:cubicBezTo>
                  <a:cubicBezTo>
                    <a:pt x="6245" y="1966"/>
                    <a:pt x="6237" y="1967"/>
                    <a:pt x="6228" y="1971"/>
                  </a:cubicBezTo>
                  <a:cubicBezTo>
                    <a:pt x="6179" y="1989"/>
                    <a:pt x="6132" y="2017"/>
                    <a:pt x="6083" y="2039"/>
                  </a:cubicBezTo>
                  <a:cubicBezTo>
                    <a:pt x="5308" y="2377"/>
                    <a:pt x="4633" y="2901"/>
                    <a:pt x="3889" y="3295"/>
                  </a:cubicBezTo>
                  <a:cubicBezTo>
                    <a:pt x="3042" y="3741"/>
                    <a:pt x="2208" y="4178"/>
                    <a:pt x="1380" y="4658"/>
                  </a:cubicBezTo>
                  <a:cubicBezTo>
                    <a:pt x="1275" y="4726"/>
                    <a:pt x="1204" y="4769"/>
                    <a:pt x="1161" y="4794"/>
                  </a:cubicBezTo>
                  <a:cubicBezTo>
                    <a:pt x="1139" y="4807"/>
                    <a:pt x="1125" y="4814"/>
                    <a:pt x="1119" y="4814"/>
                  </a:cubicBezTo>
                  <a:cubicBezTo>
                    <a:pt x="1109" y="4814"/>
                    <a:pt x="1126" y="4794"/>
                    <a:pt x="1171" y="4757"/>
                  </a:cubicBezTo>
                  <a:cubicBezTo>
                    <a:pt x="1204" y="4726"/>
                    <a:pt x="1251" y="4686"/>
                    <a:pt x="1315" y="4634"/>
                  </a:cubicBezTo>
                  <a:cubicBezTo>
                    <a:pt x="1586" y="4393"/>
                    <a:pt x="1900" y="4196"/>
                    <a:pt x="2205" y="4006"/>
                  </a:cubicBezTo>
                  <a:cubicBezTo>
                    <a:pt x="2590" y="3759"/>
                    <a:pt x="2990" y="3544"/>
                    <a:pt x="3387" y="3313"/>
                  </a:cubicBezTo>
                  <a:cubicBezTo>
                    <a:pt x="4310" y="2784"/>
                    <a:pt x="5157" y="2131"/>
                    <a:pt x="6074" y="1589"/>
                  </a:cubicBezTo>
                  <a:cubicBezTo>
                    <a:pt x="6123" y="1558"/>
                    <a:pt x="6172" y="1528"/>
                    <a:pt x="6222" y="1497"/>
                  </a:cubicBezTo>
                  <a:cubicBezTo>
                    <a:pt x="6280" y="1464"/>
                    <a:pt x="6251" y="1370"/>
                    <a:pt x="6190" y="1370"/>
                  </a:cubicBezTo>
                  <a:cubicBezTo>
                    <a:pt x="6184" y="1370"/>
                    <a:pt x="6177" y="1371"/>
                    <a:pt x="6169" y="1374"/>
                  </a:cubicBezTo>
                  <a:cubicBezTo>
                    <a:pt x="6139" y="1389"/>
                    <a:pt x="6105" y="1405"/>
                    <a:pt x="6074" y="1417"/>
                  </a:cubicBezTo>
                  <a:cubicBezTo>
                    <a:pt x="5264" y="1740"/>
                    <a:pt x="4504" y="2153"/>
                    <a:pt x="3753" y="2596"/>
                  </a:cubicBezTo>
                  <a:cubicBezTo>
                    <a:pt x="3325" y="2848"/>
                    <a:pt x="2900" y="3104"/>
                    <a:pt x="2469" y="3350"/>
                  </a:cubicBezTo>
                  <a:cubicBezTo>
                    <a:pt x="2297" y="3448"/>
                    <a:pt x="2122" y="3541"/>
                    <a:pt x="1946" y="3633"/>
                  </a:cubicBezTo>
                  <a:cubicBezTo>
                    <a:pt x="1879" y="3669"/>
                    <a:pt x="1462" y="3939"/>
                    <a:pt x="1449" y="3939"/>
                  </a:cubicBezTo>
                  <a:cubicBezTo>
                    <a:pt x="1444" y="3939"/>
                    <a:pt x="1497" y="3899"/>
                    <a:pt x="1651" y="3793"/>
                  </a:cubicBezTo>
                  <a:cubicBezTo>
                    <a:pt x="2482" y="3218"/>
                    <a:pt x="3356" y="2697"/>
                    <a:pt x="4193" y="2128"/>
                  </a:cubicBezTo>
                  <a:cubicBezTo>
                    <a:pt x="4793" y="1719"/>
                    <a:pt x="5492" y="1488"/>
                    <a:pt x="6077" y="1063"/>
                  </a:cubicBezTo>
                  <a:cubicBezTo>
                    <a:pt x="6151" y="1008"/>
                    <a:pt x="6225" y="952"/>
                    <a:pt x="6296" y="891"/>
                  </a:cubicBezTo>
                  <a:cubicBezTo>
                    <a:pt x="6348" y="843"/>
                    <a:pt x="6297" y="780"/>
                    <a:pt x="6241" y="780"/>
                  </a:cubicBezTo>
                  <a:cubicBezTo>
                    <a:pt x="6232" y="780"/>
                    <a:pt x="6222" y="782"/>
                    <a:pt x="6212" y="786"/>
                  </a:cubicBezTo>
                  <a:lnTo>
                    <a:pt x="6077" y="844"/>
                  </a:lnTo>
                  <a:cubicBezTo>
                    <a:pt x="5264" y="1189"/>
                    <a:pt x="4461" y="1558"/>
                    <a:pt x="3704" y="2014"/>
                  </a:cubicBezTo>
                  <a:cubicBezTo>
                    <a:pt x="3279" y="2266"/>
                    <a:pt x="2879" y="2559"/>
                    <a:pt x="2466" y="2827"/>
                  </a:cubicBezTo>
                  <a:cubicBezTo>
                    <a:pt x="2300" y="2928"/>
                    <a:pt x="2134" y="3024"/>
                    <a:pt x="1962" y="3116"/>
                  </a:cubicBezTo>
                  <a:cubicBezTo>
                    <a:pt x="1731" y="3242"/>
                    <a:pt x="1598" y="3313"/>
                    <a:pt x="1525" y="3344"/>
                  </a:cubicBezTo>
                  <a:cubicBezTo>
                    <a:pt x="1490" y="3358"/>
                    <a:pt x="1470" y="3365"/>
                    <a:pt x="1461" y="3365"/>
                  </a:cubicBezTo>
                  <a:cubicBezTo>
                    <a:pt x="1443" y="3365"/>
                    <a:pt x="1477" y="3335"/>
                    <a:pt x="1540" y="3288"/>
                  </a:cubicBezTo>
                  <a:cubicBezTo>
                    <a:pt x="1678" y="3181"/>
                    <a:pt x="1955" y="2996"/>
                    <a:pt x="2048" y="2925"/>
                  </a:cubicBezTo>
                  <a:cubicBezTo>
                    <a:pt x="2774" y="2387"/>
                    <a:pt x="3547" y="1912"/>
                    <a:pt x="4356" y="1512"/>
                  </a:cubicBezTo>
                  <a:cubicBezTo>
                    <a:pt x="4994" y="1192"/>
                    <a:pt x="5597" y="820"/>
                    <a:pt x="6096" y="318"/>
                  </a:cubicBezTo>
                  <a:cubicBezTo>
                    <a:pt x="6160" y="250"/>
                    <a:pt x="6234" y="189"/>
                    <a:pt x="6296" y="118"/>
                  </a:cubicBezTo>
                  <a:cubicBezTo>
                    <a:pt x="6328" y="79"/>
                    <a:pt x="6312" y="1"/>
                    <a:pt x="6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504400" y="6450950"/>
              <a:ext cx="167150" cy="428350"/>
            </a:xfrm>
            <a:custGeom>
              <a:avLst/>
              <a:gdLst/>
              <a:ahLst/>
              <a:cxnLst/>
              <a:rect l="l" t="t" r="r" b="b"/>
              <a:pathLst>
                <a:path w="6686" h="17134" extrusionOk="0">
                  <a:moveTo>
                    <a:pt x="4806" y="9274"/>
                  </a:moveTo>
                  <a:cubicBezTo>
                    <a:pt x="4798" y="9281"/>
                    <a:pt x="4790" y="9286"/>
                    <a:pt x="4784" y="9290"/>
                  </a:cubicBezTo>
                  <a:lnTo>
                    <a:pt x="4784" y="9290"/>
                  </a:lnTo>
                  <a:cubicBezTo>
                    <a:pt x="4792" y="9285"/>
                    <a:pt x="4799" y="9280"/>
                    <a:pt x="4806" y="9274"/>
                  </a:cubicBezTo>
                  <a:close/>
                  <a:moveTo>
                    <a:pt x="5413" y="11721"/>
                  </a:moveTo>
                  <a:cubicBezTo>
                    <a:pt x="5433" y="11721"/>
                    <a:pt x="5394" y="11775"/>
                    <a:pt x="5296" y="11881"/>
                  </a:cubicBezTo>
                  <a:cubicBezTo>
                    <a:pt x="5086" y="12140"/>
                    <a:pt x="4794" y="12359"/>
                    <a:pt x="4532" y="12556"/>
                  </a:cubicBezTo>
                  <a:cubicBezTo>
                    <a:pt x="4178" y="12823"/>
                    <a:pt x="3794" y="13048"/>
                    <a:pt x="3421" y="13288"/>
                  </a:cubicBezTo>
                  <a:cubicBezTo>
                    <a:pt x="3213" y="13422"/>
                    <a:pt x="3010" y="13570"/>
                    <a:pt x="2808" y="13719"/>
                  </a:cubicBezTo>
                  <a:lnTo>
                    <a:pt x="2808" y="13719"/>
                  </a:lnTo>
                  <a:cubicBezTo>
                    <a:pt x="3622" y="13120"/>
                    <a:pt x="4391" y="12443"/>
                    <a:pt x="5173" y="11888"/>
                  </a:cubicBezTo>
                  <a:cubicBezTo>
                    <a:pt x="5314" y="11776"/>
                    <a:pt x="5394" y="11721"/>
                    <a:pt x="5413" y="11721"/>
                  </a:cubicBezTo>
                  <a:close/>
                  <a:moveTo>
                    <a:pt x="1371" y="14455"/>
                  </a:moveTo>
                  <a:lnTo>
                    <a:pt x="1371" y="14455"/>
                  </a:lnTo>
                  <a:cubicBezTo>
                    <a:pt x="1174" y="14587"/>
                    <a:pt x="980" y="14713"/>
                    <a:pt x="789" y="14830"/>
                  </a:cubicBezTo>
                  <a:cubicBezTo>
                    <a:pt x="983" y="14710"/>
                    <a:pt x="1177" y="14584"/>
                    <a:pt x="1371" y="14455"/>
                  </a:cubicBezTo>
                  <a:close/>
                  <a:moveTo>
                    <a:pt x="6595" y="0"/>
                  </a:moveTo>
                  <a:cubicBezTo>
                    <a:pt x="6589" y="0"/>
                    <a:pt x="6583" y="1"/>
                    <a:pt x="6576" y="3"/>
                  </a:cubicBezTo>
                  <a:lnTo>
                    <a:pt x="6573" y="3"/>
                  </a:lnTo>
                  <a:cubicBezTo>
                    <a:pt x="5570" y="360"/>
                    <a:pt x="4646" y="899"/>
                    <a:pt x="3640" y="1243"/>
                  </a:cubicBezTo>
                  <a:cubicBezTo>
                    <a:pt x="2821" y="1530"/>
                    <a:pt x="2024" y="1791"/>
                    <a:pt x="1288" y="2256"/>
                  </a:cubicBezTo>
                  <a:cubicBezTo>
                    <a:pt x="1276" y="2262"/>
                    <a:pt x="1263" y="2268"/>
                    <a:pt x="1251" y="2275"/>
                  </a:cubicBezTo>
                  <a:cubicBezTo>
                    <a:pt x="1199" y="2308"/>
                    <a:pt x="1214" y="2385"/>
                    <a:pt x="1270" y="2401"/>
                  </a:cubicBezTo>
                  <a:cubicBezTo>
                    <a:pt x="1274" y="2402"/>
                    <a:pt x="1279" y="2402"/>
                    <a:pt x="1283" y="2402"/>
                  </a:cubicBezTo>
                  <a:cubicBezTo>
                    <a:pt x="1296" y="2402"/>
                    <a:pt x="1307" y="2399"/>
                    <a:pt x="1319" y="2392"/>
                  </a:cubicBezTo>
                  <a:cubicBezTo>
                    <a:pt x="2208" y="1822"/>
                    <a:pt x="3221" y="1545"/>
                    <a:pt x="4206" y="1188"/>
                  </a:cubicBezTo>
                  <a:cubicBezTo>
                    <a:pt x="4619" y="1037"/>
                    <a:pt x="5003" y="819"/>
                    <a:pt x="5400" y="628"/>
                  </a:cubicBezTo>
                  <a:cubicBezTo>
                    <a:pt x="5696" y="489"/>
                    <a:pt x="5998" y="360"/>
                    <a:pt x="6305" y="240"/>
                  </a:cubicBezTo>
                  <a:lnTo>
                    <a:pt x="6305" y="240"/>
                  </a:lnTo>
                  <a:cubicBezTo>
                    <a:pt x="6105" y="320"/>
                    <a:pt x="5911" y="499"/>
                    <a:pt x="5733" y="609"/>
                  </a:cubicBezTo>
                  <a:cubicBezTo>
                    <a:pt x="4280" y="1511"/>
                    <a:pt x="2578" y="1945"/>
                    <a:pt x="1226" y="3004"/>
                  </a:cubicBezTo>
                  <a:cubicBezTo>
                    <a:pt x="1149" y="3066"/>
                    <a:pt x="1073" y="3118"/>
                    <a:pt x="999" y="3183"/>
                  </a:cubicBezTo>
                  <a:cubicBezTo>
                    <a:pt x="947" y="3224"/>
                    <a:pt x="994" y="3295"/>
                    <a:pt x="1049" y="3295"/>
                  </a:cubicBezTo>
                  <a:cubicBezTo>
                    <a:pt x="1059" y="3295"/>
                    <a:pt x="1069" y="3293"/>
                    <a:pt x="1079" y="3287"/>
                  </a:cubicBezTo>
                  <a:cubicBezTo>
                    <a:pt x="1122" y="3263"/>
                    <a:pt x="1168" y="3241"/>
                    <a:pt x="1211" y="3217"/>
                  </a:cubicBezTo>
                  <a:cubicBezTo>
                    <a:pt x="2122" y="2727"/>
                    <a:pt x="3046" y="2284"/>
                    <a:pt x="4024" y="1936"/>
                  </a:cubicBezTo>
                  <a:cubicBezTo>
                    <a:pt x="4739" y="1684"/>
                    <a:pt x="5727" y="1490"/>
                    <a:pt x="6225" y="1120"/>
                  </a:cubicBezTo>
                  <a:lnTo>
                    <a:pt x="6225" y="1120"/>
                  </a:lnTo>
                  <a:cubicBezTo>
                    <a:pt x="5487" y="1668"/>
                    <a:pt x="4545" y="1924"/>
                    <a:pt x="3704" y="2281"/>
                  </a:cubicBezTo>
                  <a:cubicBezTo>
                    <a:pt x="2947" y="2610"/>
                    <a:pt x="2208" y="2986"/>
                    <a:pt x="1491" y="3401"/>
                  </a:cubicBezTo>
                  <a:cubicBezTo>
                    <a:pt x="1423" y="3417"/>
                    <a:pt x="1383" y="3441"/>
                    <a:pt x="1365" y="3475"/>
                  </a:cubicBezTo>
                  <a:cubicBezTo>
                    <a:pt x="1306" y="3512"/>
                    <a:pt x="1245" y="3546"/>
                    <a:pt x="1186" y="3580"/>
                  </a:cubicBezTo>
                  <a:cubicBezTo>
                    <a:pt x="1149" y="3604"/>
                    <a:pt x="1109" y="3626"/>
                    <a:pt x="1073" y="3647"/>
                  </a:cubicBezTo>
                  <a:cubicBezTo>
                    <a:pt x="1007" y="3687"/>
                    <a:pt x="1047" y="3772"/>
                    <a:pt x="1108" y="3772"/>
                  </a:cubicBezTo>
                  <a:cubicBezTo>
                    <a:pt x="1119" y="3772"/>
                    <a:pt x="1129" y="3770"/>
                    <a:pt x="1140" y="3764"/>
                  </a:cubicBezTo>
                  <a:lnTo>
                    <a:pt x="1183" y="3743"/>
                  </a:lnTo>
                  <a:cubicBezTo>
                    <a:pt x="2119" y="3306"/>
                    <a:pt x="3052" y="2866"/>
                    <a:pt x="4009" y="2469"/>
                  </a:cubicBezTo>
                  <a:cubicBezTo>
                    <a:pt x="4403" y="2308"/>
                    <a:pt x="4803" y="2161"/>
                    <a:pt x="5210" y="2025"/>
                  </a:cubicBezTo>
                  <a:cubicBezTo>
                    <a:pt x="5413" y="1958"/>
                    <a:pt x="5613" y="1896"/>
                    <a:pt x="5819" y="1838"/>
                  </a:cubicBezTo>
                  <a:cubicBezTo>
                    <a:pt x="5939" y="1804"/>
                    <a:pt x="6016" y="1779"/>
                    <a:pt x="6062" y="1761"/>
                  </a:cubicBezTo>
                  <a:lnTo>
                    <a:pt x="6062" y="1761"/>
                  </a:lnTo>
                  <a:cubicBezTo>
                    <a:pt x="5976" y="1798"/>
                    <a:pt x="5890" y="1841"/>
                    <a:pt x="5810" y="1887"/>
                  </a:cubicBezTo>
                  <a:cubicBezTo>
                    <a:pt x="4314" y="2743"/>
                    <a:pt x="2535" y="3386"/>
                    <a:pt x="1162" y="4435"/>
                  </a:cubicBezTo>
                  <a:cubicBezTo>
                    <a:pt x="1106" y="4476"/>
                    <a:pt x="1051" y="4512"/>
                    <a:pt x="999" y="4552"/>
                  </a:cubicBezTo>
                  <a:cubicBezTo>
                    <a:pt x="946" y="4597"/>
                    <a:pt x="994" y="4668"/>
                    <a:pt x="1049" y="4668"/>
                  </a:cubicBezTo>
                  <a:cubicBezTo>
                    <a:pt x="1059" y="4668"/>
                    <a:pt x="1069" y="4665"/>
                    <a:pt x="1079" y="4660"/>
                  </a:cubicBezTo>
                  <a:cubicBezTo>
                    <a:pt x="1106" y="4645"/>
                    <a:pt x="1131" y="4636"/>
                    <a:pt x="1156" y="4620"/>
                  </a:cubicBezTo>
                  <a:cubicBezTo>
                    <a:pt x="2291" y="4026"/>
                    <a:pt x="3501" y="3620"/>
                    <a:pt x="4702" y="3195"/>
                  </a:cubicBezTo>
                  <a:lnTo>
                    <a:pt x="4702" y="3195"/>
                  </a:lnTo>
                  <a:cubicBezTo>
                    <a:pt x="4394" y="3352"/>
                    <a:pt x="4086" y="3512"/>
                    <a:pt x="3781" y="3681"/>
                  </a:cubicBezTo>
                  <a:cubicBezTo>
                    <a:pt x="2898" y="4171"/>
                    <a:pt x="1959" y="4636"/>
                    <a:pt x="1149" y="5245"/>
                  </a:cubicBezTo>
                  <a:cubicBezTo>
                    <a:pt x="1143" y="5251"/>
                    <a:pt x="1137" y="5254"/>
                    <a:pt x="1131" y="5260"/>
                  </a:cubicBezTo>
                  <a:cubicBezTo>
                    <a:pt x="1082" y="5291"/>
                    <a:pt x="1094" y="5362"/>
                    <a:pt x="1149" y="5377"/>
                  </a:cubicBezTo>
                  <a:cubicBezTo>
                    <a:pt x="1156" y="5380"/>
                    <a:pt x="1164" y="5382"/>
                    <a:pt x="1173" y="5382"/>
                  </a:cubicBezTo>
                  <a:cubicBezTo>
                    <a:pt x="1176" y="5382"/>
                    <a:pt x="1180" y="5381"/>
                    <a:pt x="1183" y="5380"/>
                  </a:cubicBezTo>
                  <a:cubicBezTo>
                    <a:pt x="2064" y="5193"/>
                    <a:pt x="2873" y="4694"/>
                    <a:pt x="3717" y="4380"/>
                  </a:cubicBezTo>
                  <a:cubicBezTo>
                    <a:pt x="4083" y="4245"/>
                    <a:pt x="4449" y="4118"/>
                    <a:pt x="4819" y="3992"/>
                  </a:cubicBezTo>
                  <a:lnTo>
                    <a:pt x="4819" y="3992"/>
                  </a:lnTo>
                  <a:cubicBezTo>
                    <a:pt x="4523" y="4165"/>
                    <a:pt x="4237" y="4349"/>
                    <a:pt x="3948" y="4534"/>
                  </a:cubicBezTo>
                  <a:cubicBezTo>
                    <a:pt x="3144" y="5048"/>
                    <a:pt x="2282" y="5433"/>
                    <a:pt x="1448" y="5882"/>
                  </a:cubicBezTo>
                  <a:cubicBezTo>
                    <a:pt x="1334" y="5895"/>
                    <a:pt x="1270" y="5931"/>
                    <a:pt x="1254" y="5990"/>
                  </a:cubicBezTo>
                  <a:cubicBezTo>
                    <a:pt x="1217" y="6008"/>
                    <a:pt x="1183" y="6027"/>
                    <a:pt x="1146" y="6048"/>
                  </a:cubicBezTo>
                  <a:cubicBezTo>
                    <a:pt x="1082" y="6085"/>
                    <a:pt x="1017" y="6116"/>
                    <a:pt x="952" y="6156"/>
                  </a:cubicBezTo>
                  <a:cubicBezTo>
                    <a:pt x="887" y="6193"/>
                    <a:pt x="926" y="6279"/>
                    <a:pt x="987" y="6279"/>
                  </a:cubicBezTo>
                  <a:cubicBezTo>
                    <a:pt x="998" y="6279"/>
                    <a:pt x="1009" y="6276"/>
                    <a:pt x="1020" y="6270"/>
                  </a:cubicBezTo>
                  <a:cubicBezTo>
                    <a:pt x="1060" y="6249"/>
                    <a:pt x="1103" y="6233"/>
                    <a:pt x="1146" y="6212"/>
                  </a:cubicBezTo>
                  <a:cubicBezTo>
                    <a:pt x="2119" y="5734"/>
                    <a:pt x="3135" y="5359"/>
                    <a:pt x="4145" y="4968"/>
                  </a:cubicBezTo>
                  <a:lnTo>
                    <a:pt x="4145" y="4968"/>
                  </a:lnTo>
                  <a:lnTo>
                    <a:pt x="3911" y="5107"/>
                  </a:lnTo>
                  <a:cubicBezTo>
                    <a:pt x="2999" y="5645"/>
                    <a:pt x="2008" y="6045"/>
                    <a:pt x="1143" y="6658"/>
                  </a:cubicBezTo>
                  <a:cubicBezTo>
                    <a:pt x="1100" y="6689"/>
                    <a:pt x="1054" y="6719"/>
                    <a:pt x="1011" y="6750"/>
                  </a:cubicBezTo>
                  <a:cubicBezTo>
                    <a:pt x="962" y="6788"/>
                    <a:pt x="980" y="6879"/>
                    <a:pt x="1038" y="6879"/>
                  </a:cubicBezTo>
                  <a:cubicBezTo>
                    <a:pt x="1046" y="6879"/>
                    <a:pt x="1054" y="6877"/>
                    <a:pt x="1063" y="6873"/>
                  </a:cubicBezTo>
                  <a:lnTo>
                    <a:pt x="1143" y="6843"/>
                  </a:lnTo>
                  <a:cubicBezTo>
                    <a:pt x="2793" y="6210"/>
                    <a:pt x="4415" y="5477"/>
                    <a:pt x="6019" y="4735"/>
                  </a:cubicBezTo>
                  <a:lnTo>
                    <a:pt x="6019" y="4735"/>
                  </a:lnTo>
                  <a:cubicBezTo>
                    <a:pt x="4521" y="5429"/>
                    <a:pt x="3055" y="6156"/>
                    <a:pt x="1583" y="6910"/>
                  </a:cubicBezTo>
                  <a:cubicBezTo>
                    <a:pt x="1414" y="6935"/>
                    <a:pt x="1340" y="6975"/>
                    <a:pt x="1350" y="7027"/>
                  </a:cubicBezTo>
                  <a:cubicBezTo>
                    <a:pt x="1279" y="7064"/>
                    <a:pt x="1211" y="7098"/>
                    <a:pt x="1140" y="7135"/>
                  </a:cubicBezTo>
                  <a:lnTo>
                    <a:pt x="1073" y="7169"/>
                  </a:lnTo>
                  <a:cubicBezTo>
                    <a:pt x="1007" y="7201"/>
                    <a:pt x="1045" y="7291"/>
                    <a:pt x="1105" y="7291"/>
                  </a:cubicBezTo>
                  <a:cubicBezTo>
                    <a:pt x="1115" y="7291"/>
                    <a:pt x="1126" y="7288"/>
                    <a:pt x="1137" y="7283"/>
                  </a:cubicBezTo>
                  <a:cubicBezTo>
                    <a:pt x="1990" y="6870"/>
                    <a:pt x="2833" y="6442"/>
                    <a:pt x="3695" y="6052"/>
                  </a:cubicBezTo>
                  <a:cubicBezTo>
                    <a:pt x="4178" y="5833"/>
                    <a:pt x="4674" y="5642"/>
                    <a:pt x="5173" y="5467"/>
                  </a:cubicBezTo>
                  <a:cubicBezTo>
                    <a:pt x="5293" y="5430"/>
                    <a:pt x="5413" y="5393"/>
                    <a:pt x="5533" y="5359"/>
                  </a:cubicBezTo>
                  <a:lnTo>
                    <a:pt x="5533" y="5359"/>
                  </a:lnTo>
                  <a:cubicBezTo>
                    <a:pt x="4782" y="5710"/>
                    <a:pt x="4055" y="6116"/>
                    <a:pt x="3332" y="6526"/>
                  </a:cubicBezTo>
                  <a:cubicBezTo>
                    <a:pt x="2609" y="6935"/>
                    <a:pt x="1814" y="7190"/>
                    <a:pt x="1131" y="7664"/>
                  </a:cubicBezTo>
                  <a:cubicBezTo>
                    <a:pt x="1113" y="7680"/>
                    <a:pt x="1091" y="7689"/>
                    <a:pt x="1069" y="7704"/>
                  </a:cubicBezTo>
                  <a:cubicBezTo>
                    <a:pt x="1010" y="7741"/>
                    <a:pt x="1042" y="7830"/>
                    <a:pt x="1104" y="7830"/>
                  </a:cubicBezTo>
                  <a:cubicBezTo>
                    <a:pt x="1110" y="7830"/>
                    <a:pt x="1116" y="7829"/>
                    <a:pt x="1122" y="7828"/>
                  </a:cubicBezTo>
                  <a:lnTo>
                    <a:pt x="1128" y="7828"/>
                  </a:lnTo>
                  <a:cubicBezTo>
                    <a:pt x="1901" y="7708"/>
                    <a:pt x="2639" y="7452"/>
                    <a:pt x="3363" y="7147"/>
                  </a:cubicBezTo>
                  <a:lnTo>
                    <a:pt x="3363" y="7147"/>
                  </a:lnTo>
                  <a:cubicBezTo>
                    <a:pt x="2587" y="7501"/>
                    <a:pt x="1790" y="7855"/>
                    <a:pt x="1109" y="8369"/>
                  </a:cubicBezTo>
                  <a:cubicBezTo>
                    <a:pt x="1054" y="8412"/>
                    <a:pt x="992" y="8446"/>
                    <a:pt x="937" y="8492"/>
                  </a:cubicBezTo>
                  <a:cubicBezTo>
                    <a:pt x="888" y="8531"/>
                    <a:pt x="931" y="8607"/>
                    <a:pt x="984" y="8607"/>
                  </a:cubicBezTo>
                  <a:cubicBezTo>
                    <a:pt x="991" y="8607"/>
                    <a:pt x="998" y="8606"/>
                    <a:pt x="1005" y="8603"/>
                  </a:cubicBezTo>
                  <a:cubicBezTo>
                    <a:pt x="1039" y="8591"/>
                    <a:pt x="1069" y="8572"/>
                    <a:pt x="1103" y="8560"/>
                  </a:cubicBezTo>
                  <a:cubicBezTo>
                    <a:pt x="1848" y="8252"/>
                    <a:pt x="2516" y="7815"/>
                    <a:pt x="3286" y="7544"/>
                  </a:cubicBezTo>
                  <a:cubicBezTo>
                    <a:pt x="3775" y="7375"/>
                    <a:pt x="4255" y="7203"/>
                    <a:pt x="4732" y="7015"/>
                  </a:cubicBezTo>
                  <a:lnTo>
                    <a:pt x="4732" y="7015"/>
                  </a:lnTo>
                  <a:cubicBezTo>
                    <a:pt x="4317" y="7230"/>
                    <a:pt x="3904" y="7449"/>
                    <a:pt x="3495" y="7668"/>
                  </a:cubicBezTo>
                  <a:cubicBezTo>
                    <a:pt x="2664" y="8114"/>
                    <a:pt x="1851" y="8591"/>
                    <a:pt x="1063" y="9105"/>
                  </a:cubicBezTo>
                  <a:cubicBezTo>
                    <a:pt x="1048" y="9117"/>
                    <a:pt x="1029" y="9127"/>
                    <a:pt x="1011" y="9139"/>
                  </a:cubicBezTo>
                  <a:cubicBezTo>
                    <a:pt x="954" y="9172"/>
                    <a:pt x="981" y="9259"/>
                    <a:pt x="1047" y="9259"/>
                  </a:cubicBezTo>
                  <a:cubicBezTo>
                    <a:pt x="1050" y="9259"/>
                    <a:pt x="1052" y="9259"/>
                    <a:pt x="1054" y="9259"/>
                  </a:cubicBezTo>
                  <a:cubicBezTo>
                    <a:pt x="1056" y="9259"/>
                    <a:pt x="1058" y="9260"/>
                    <a:pt x="1060" y="9260"/>
                  </a:cubicBezTo>
                  <a:cubicBezTo>
                    <a:pt x="1061" y="9260"/>
                    <a:pt x="1062" y="9260"/>
                    <a:pt x="1063" y="9259"/>
                  </a:cubicBezTo>
                  <a:cubicBezTo>
                    <a:pt x="1824" y="9120"/>
                    <a:pt x="2452" y="8714"/>
                    <a:pt x="3107" y="8323"/>
                  </a:cubicBezTo>
                  <a:cubicBezTo>
                    <a:pt x="3532" y="8071"/>
                    <a:pt x="3975" y="7883"/>
                    <a:pt x="4431" y="7708"/>
                  </a:cubicBezTo>
                  <a:lnTo>
                    <a:pt x="4431" y="7708"/>
                  </a:lnTo>
                  <a:cubicBezTo>
                    <a:pt x="3895" y="8006"/>
                    <a:pt x="3378" y="8348"/>
                    <a:pt x="2861" y="8659"/>
                  </a:cubicBezTo>
                  <a:cubicBezTo>
                    <a:pt x="2242" y="9028"/>
                    <a:pt x="1580" y="9262"/>
                    <a:pt x="1014" y="9702"/>
                  </a:cubicBezTo>
                  <a:cubicBezTo>
                    <a:pt x="949" y="9751"/>
                    <a:pt x="882" y="9804"/>
                    <a:pt x="820" y="9862"/>
                  </a:cubicBezTo>
                  <a:cubicBezTo>
                    <a:pt x="775" y="9905"/>
                    <a:pt x="810" y="9978"/>
                    <a:pt x="868" y="9978"/>
                  </a:cubicBezTo>
                  <a:cubicBezTo>
                    <a:pt x="874" y="9978"/>
                    <a:pt x="879" y="9977"/>
                    <a:pt x="885" y="9976"/>
                  </a:cubicBezTo>
                  <a:cubicBezTo>
                    <a:pt x="919" y="9967"/>
                    <a:pt x="949" y="9952"/>
                    <a:pt x="983" y="9942"/>
                  </a:cubicBezTo>
                  <a:cubicBezTo>
                    <a:pt x="2590" y="9477"/>
                    <a:pt x="3917" y="8382"/>
                    <a:pt x="5514" y="7892"/>
                  </a:cubicBezTo>
                  <a:lnTo>
                    <a:pt x="5514" y="7892"/>
                  </a:lnTo>
                  <a:cubicBezTo>
                    <a:pt x="5203" y="7988"/>
                    <a:pt x="4837" y="8363"/>
                    <a:pt x="4557" y="8536"/>
                  </a:cubicBezTo>
                  <a:cubicBezTo>
                    <a:pt x="4138" y="8797"/>
                    <a:pt x="3698" y="9025"/>
                    <a:pt x="3258" y="9247"/>
                  </a:cubicBezTo>
                  <a:cubicBezTo>
                    <a:pt x="2405" y="9674"/>
                    <a:pt x="1654" y="10179"/>
                    <a:pt x="876" y="10715"/>
                  </a:cubicBezTo>
                  <a:lnTo>
                    <a:pt x="654" y="10866"/>
                  </a:lnTo>
                  <a:cubicBezTo>
                    <a:pt x="598" y="10905"/>
                    <a:pt x="623" y="10992"/>
                    <a:pt x="686" y="10992"/>
                  </a:cubicBezTo>
                  <a:cubicBezTo>
                    <a:pt x="692" y="10992"/>
                    <a:pt x="699" y="10991"/>
                    <a:pt x="706" y="10989"/>
                  </a:cubicBezTo>
                  <a:cubicBezTo>
                    <a:pt x="746" y="10977"/>
                    <a:pt x="789" y="10961"/>
                    <a:pt x="829" y="10949"/>
                  </a:cubicBezTo>
                  <a:cubicBezTo>
                    <a:pt x="1577" y="10706"/>
                    <a:pt x="2279" y="10198"/>
                    <a:pt x="2987" y="9865"/>
                  </a:cubicBezTo>
                  <a:cubicBezTo>
                    <a:pt x="3486" y="9634"/>
                    <a:pt x="4000" y="9431"/>
                    <a:pt x="4502" y="9207"/>
                  </a:cubicBezTo>
                  <a:cubicBezTo>
                    <a:pt x="4788" y="9077"/>
                    <a:pt x="5080" y="8951"/>
                    <a:pt x="5373" y="8831"/>
                  </a:cubicBezTo>
                  <a:cubicBezTo>
                    <a:pt x="5392" y="8823"/>
                    <a:pt x="5405" y="8819"/>
                    <a:pt x="5412" y="8819"/>
                  </a:cubicBezTo>
                  <a:cubicBezTo>
                    <a:pt x="5487" y="8819"/>
                    <a:pt x="4773" y="9306"/>
                    <a:pt x="4764" y="9306"/>
                  </a:cubicBezTo>
                  <a:cubicBezTo>
                    <a:pt x="4763" y="9306"/>
                    <a:pt x="4769" y="9301"/>
                    <a:pt x="4784" y="9290"/>
                  </a:cubicBezTo>
                  <a:lnTo>
                    <a:pt x="4784" y="9290"/>
                  </a:lnTo>
                  <a:cubicBezTo>
                    <a:pt x="3510" y="10207"/>
                    <a:pt x="1884" y="10718"/>
                    <a:pt x="672" y="11721"/>
                  </a:cubicBezTo>
                  <a:cubicBezTo>
                    <a:pt x="537" y="11832"/>
                    <a:pt x="408" y="11946"/>
                    <a:pt x="281" y="12069"/>
                  </a:cubicBezTo>
                  <a:cubicBezTo>
                    <a:pt x="235" y="12119"/>
                    <a:pt x="278" y="12184"/>
                    <a:pt x="334" y="12184"/>
                  </a:cubicBezTo>
                  <a:cubicBezTo>
                    <a:pt x="344" y="12184"/>
                    <a:pt x="354" y="12182"/>
                    <a:pt x="365" y="12177"/>
                  </a:cubicBezTo>
                  <a:cubicBezTo>
                    <a:pt x="442" y="12140"/>
                    <a:pt x="515" y="12106"/>
                    <a:pt x="592" y="12072"/>
                  </a:cubicBezTo>
                  <a:cubicBezTo>
                    <a:pt x="1356" y="11721"/>
                    <a:pt x="2131" y="11386"/>
                    <a:pt x="2876" y="10995"/>
                  </a:cubicBezTo>
                  <a:cubicBezTo>
                    <a:pt x="3313" y="10764"/>
                    <a:pt x="3735" y="10499"/>
                    <a:pt x="4166" y="10253"/>
                  </a:cubicBezTo>
                  <a:cubicBezTo>
                    <a:pt x="4368" y="10140"/>
                    <a:pt x="5071" y="9725"/>
                    <a:pt x="5168" y="9725"/>
                  </a:cubicBezTo>
                  <a:cubicBezTo>
                    <a:pt x="5215" y="9725"/>
                    <a:pt x="5116" y="9825"/>
                    <a:pt x="4742" y="10108"/>
                  </a:cubicBezTo>
                  <a:cubicBezTo>
                    <a:pt x="3369" y="11143"/>
                    <a:pt x="1777" y="11835"/>
                    <a:pt x="423" y="12894"/>
                  </a:cubicBezTo>
                  <a:cubicBezTo>
                    <a:pt x="315" y="12977"/>
                    <a:pt x="208" y="13057"/>
                    <a:pt x="103" y="13147"/>
                  </a:cubicBezTo>
                  <a:cubicBezTo>
                    <a:pt x="51" y="13190"/>
                    <a:pt x="102" y="13258"/>
                    <a:pt x="157" y="13258"/>
                  </a:cubicBezTo>
                  <a:cubicBezTo>
                    <a:pt x="161" y="13258"/>
                    <a:pt x="164" y="13258"/>
                    <a:pt x="168" y="13257"/>
                  </a:cubicBezTo>
                  <a:cubicBezTo>
                    <a:pt x="238" y="13248"/>
                    <a:pt x="306" y="13230"/>
                    <a:pt x="374" y="13214"/>
                  </a:cubicBezTo>
                  <a:cubicBezTo>
                    <a:pt x="1294" y="13017"/>
                    <a:pt x="2082" y="12476"/>
                    <a:pt x="2861" y="11965"/>
                  </a:cubicBezTo>
                  <a:cubicBezTo>
                    <a:pt x="3304" y="11672"/>
                    <a:pt x="3763" y="11417"/>
                    <a:pt x="4212" y="11140"/>
                  </a:cubicBezTo>
                  <a:cubicBezTo>
                    <a:pt x="4446" y="10995"/>
                    <a:pt x="4671" y="10832"/>
                    <a:pt x="4899" y="10678"/>
                  </a:cubicBezTo>
                  <a:cubicBezTo>
                    <a:pt x="4938" y="10652"/>
                    <a:pt x="5291" y="10381"/>
                    <a:pt x="5351" y="10381"/>
                  </a:cubicBezTo>
                  <a:cubicBezTo>
                    <a:pt x="5376" y="10381"/>
                    <a:pt x="5352" y="10425"/>
                    <a:pt x="5240" y="10549"/>
                  </a:cubicBezTo>
                  <a:cubicBezTo>
                    <a:pt x="4877" y="10952"/>
                    <a:pt x="4215" y="11217"/>
                    <a:pt x="3751" y="11487"/>
                  </a:cubicBezTo>
                  <a:cubicBezTo>
                    <a:pt x="3252" y="11777"/>
                    <a:pt x="2802" y="12162"/>
                    <a:pt x="2328" y="12494"/>
                  </a:cubicBezTo>
                  <a:cubicBezTo>
                    <a:pt x="1636" y="12983"/>
                    <a:pt x="919" y="13356"/>
                    <a:pt x="315" y="13935"/>
                  </a:cubicBezTo>
                  <a:cubicBezTo>
                    <a:pt x="223" y="14024"/>
                    <a:pt x="131" y="14119"/>
                    <a:pt x="44" y="14218"/>
                  </a:cubicBezTo>
                  <a:cubicBezTo>
                    <a:pt x="1" y="14264"/>
                    <a:pt x="41" y="14331"/>
                    <a:pt x="94" y="14331"/>
                  </a:cubicBezTo>
                  <a:cubicBezTo>
                    <a:pt x="105" y="14331"/>
                    <a:pt x="116" y="14329"/>
                    <a:pt x="128" y="14322"/>
                  </a:cubicBezTo>
                  <a:cubicBezTo>
                    <a:pt x="192" y="14292"/>
                    <a:pt x="254" y="14255"/>
                    <a:pt x="318" y="14221"/>
                  </a:cubicBezTo>
                  <a:cubicBezTo>
                    <a:pt x="2113" y="13282"/>
                    <a:pt x="3664" y="11955"/>
                    <a:pt x="5416" y="10946"/>
                  </a:cubicBezTo>
                  <a:lnTo>
                    <a:pt x="5416" y="10946"/>
                  </a:lnTo>
                  <a:cubicBezTo>
                    <a:pt x="4714" y="11352"/>
                    <a:pt x="3960" y="12137"/>
                    <a:pt x="3310" y="12753"/>
                  </a:cubicBezTo>
                  <a:cubicBezTo>
                    <a:pt x="2504" y="13519"/>
                    <a:pt x="1427" y="14289"/>
                    <a:pt x="478" y="14864"/>
                  </a:cubicBezTo>
                  <a:cubicBezTo>
                    <a:pt x="420" y="14898"/>
                    <a:pt x="447" y="14991"/>
                    <a:pt x="507" y="14991"/>
                  </a:cubicBezTo>
                  <a:cubicBezTo>
                    <a:pt x="513" y="14991"/>
                    <a:pt x="520" y="14990"/>
                    <a:pt x="528" y="14987"/>
                  </a:cubicBezTo>
                  <a:cubicBezTo>
                    <a:pt x="1306" y="14735"/>
                    <a:pt x="2024" y="14295"/>
                    <a:pt x="2710" y="13793"/>
                  </a:cubicBezTo>
                  <a:lnTo>
                    <a:pt x="2710" y="13793"/>
                  </a:lnTo>
                  <a:cubicBezTo>
                    <a:pt x="2030" y="14310"/>
                    <a:pt x="1393" y="14883"/>
                    <a:pt x="715" y="15400"/>
                  </a:cubicBezTo>
                  <a:cubicBezTo>
                    <a:pt x="656" y="15437"/>
                    <a:pt x="688" y="15525"/>
                    <a:pt x="750" y="15525"/>
                  </a:cubicBezTo>
                  <a:cubicBezTo>
                    <a:pt x="756" y="15525"/>
                    <a:pt x="762" y="15524"/>
                    <a:pt x="768" y="15523"/>
                  </a:cubicBezTo>
                  <a:cubicBezTo>
                    <a:pt x="1522" y="15394"/>
                    <a:pt x="2331" y="14732"/>
                    <a:pt x="2947" y="14307"/>
                  </a:cubicBezTo>
                  <a:cubicBezTo>
                    <a:pt x="3307" y="14061"/>
                    <a:pt x="3674" y="13811"/>
                    <a:pt x="4034" y="13559"/>
                  </a:cubicBezTo>
                  <a:lnTo>
                    <a:pt x="4034" y="13559"/>
                  </a:lnTo>
                  <a:cubicBezTo>
                    <a:pt x="3732" y="13790"/>
                    <a:pt x="3433" y="14024"/>
                    <a:pt x="3147" y="14276"/>
                  </a:cubicBezTo>
                  <a:cubicBezTo>
                    <a:pt x="2461" y="14892"/>
                    <a:pt x="1611" y="15271"/>
                    <a:pt x="1048" y="16022"/>
                  </a:cubicBezTo>
                  <a:cubicBezTo>
                    <a:pt x="1012" y="16071"/>
                    <a:pt x="1064" y="16120"/>
                    <a:pt x="1113" y="16120"/>
                  </a:cubicBezTo>
                  <a:cubicBezTo>
                    <a:pt x="1123" y="16120"/>
                    <a:pt x="1132" y="16118"/>
                    <a:pt x="1140" y="16114"/>
                  </a:cubicBezTo>
                  <a:cubicBezTo>
                    <a:pt x="2704" y="15332"/>
                    <a:pt x="4074" y="14239"/>
                    <a:pt x="5536" y="13291"/>
                  </a:cubicBezTo>
                  <a:lnTo>
                    <a:pt x="5536" y="13291"/>
                  </a:lnTo>
                  <a:cubicBezTo>
                    <a:pt x="5006" y="13636"/>
                    <a:pt x="4265" y="14282"/>
                    <a:pt x="3664" y="14753"/>
                  </a:cubicBezTo>
                  <a:cubicBezTo>
                    <a:pt x="2963" y="15311"/>
                    <a:pt x="2461" y="16074"/>
                    <a:pt x="1728" y="16594"/>
                  </a:cubicBezTo>
                  <a:cubicBezTo>
                    <a:pt x="1679" y="16630"/>
                    <a:pt x="1698" y="16719"/>
                    <a:pt x="1757" y="16719"/>
                  </a:cubicBezTo>
                  <a:cubicBezTo>
                    <a:pt x="1764" y="16719"/>
                    <a:pt x="1772" y="16717"/>
                    <a:pt x="1780" y="16714"/>
                  </a:cubicBezTo>
                  <a:cubicBezTo>
                    <a:pt x="2325" y="16520"/>
                    <a:pt x="2772" y="16194"/>
                    <a:pt x="3224" y="15843"/>
                  </a:cubicBezTo>
                  <a:cubicBezTo>
                    <a:pt x="3889" y="15326"/>
                    <a:pt x="4603" y="14880"/>
                    <a:pt x="5274" y="14369"/>
                  </a:cubicBezTo>
                  <a:cubicBezTo>
                    <a:pt x="5405" y="14266"/>
                    <a:pt x="5673" y="14017"/>
                    <a:pt x="5683" y="14017"/>
                  </a:cubicBezTo>
                  <a:cubicBezTo>
                    <a:pt x="5688" y="14017"/>
                    <a:pt x="5628" y="14081"/>
                    <a:pt x="5450" y="14261"/>
                  </a:cubicBezTo>
                  <a:cubicBezTo>
                    <a:pt x="5154" y="14566"/>
                    <a:pt x="4834" y="14843"/>
                    <a:pt x="4517" y="15123"/>
                  </a:cubicBezTo>
                  <a:cubicBezTo>
                    <a:pt x="3797" y="15754"/>
                    <a:pt x="3058" y="16354"/>
                    <a:pt x="2371" y="17022"/>
                  </a:cubicBezTo>
                  <a:cubicBezTo>
                    <a:pt x="2359" y="17034"/>
                    <a:pt x="2353" y="17056"/>
                    <a:pt x="2356" y="17074"/>
                  </a:cubicBezTo>
                  <a:cubicBezTo>
                    <a:pt x="2362" y="17110"/>
                    <a:pt x="2392" y="17134"/>
                    <a:pt x="2425" y="17134"/>
                  </a:cubicBezTo>
                  <a:cubicBezTo>
                    <a:pt x="2429" y="17134"/>
                    <a:pt x="2432" y="17133"/>
                    <a:pt x="2436" y="17133"/>
                  </a:cubicBezTo>
                  <a:cubicBezTo>
                    <a:pt x="2458" y="17130"/>
                    <a:pt x="2473" y="17124"/>
                    <a:pt x="2492" y="17117"/>
                  </a:cubicBezTo>
                  <a:cubicBezTo>
                    <a:pt x="3320" y="16930"/>
                    <a:pt x="3938" y="16382"/>
                    <a:pt x="4554" y="15821"/>
                  </a:cubicBezTo>
                  <a:cubicBezTo>
                    <a:pt x="4668" y="15719"/>
                    <a:pt x="5309" y="15059"/>
                    <a:pt x="5415" y="15059"/>
                  </a:cubicBezTo>
                  <a:cubicBezTo>
                    <a:pt x="5449" y="15059"/>
                    <a:pt x="5428" y="15127"/>
                    <a:pt x="5317" y="15301"/>
                  </a:cubicBezTo>
                  <a:cubicBezTo>
                    <a:pt x="4939" y="15902"/>
                    <a:pt x="4308" y="16354"/>
                    <a:pt x="3803" y="16840"/>
                  </a:cubicBezTo>
                  <a:cubicBezTo>
                    <a:pt x="3754" y="16889"/>
                    <a:pt x="3802" y="16952"/>
                    <a:pt x="3859" y="16952"/>
                  </a:cubicBezTo>
                  <a:cubicBezTo>
                    <a:pt x="3863" y="16952"/>
                    <a:pt x="3867" y="16952"/>
                    <a:pt x="3871" y="16951"/>
                  </a:cubicBezTo>
                  <a:cubicBezTo>
                    <a:pt x="4489" y="16862"/>
                    <a:pt x="4865" y="16351"/>
                    <a:pt x="5333" y="15982"/>
                  </a:cubicBezTo>
                  <a:cubicBezTo>
                    <a:pt x="5336" y="15978"/>
                    <a:pt x="5333" y="15975"/>
                    <a:pt x="5336" y="15975"/>
                  </a:cubicBezTo>
                  <a:cubicBezTo>
                    <a:pt x="5348" y="15963"/>
                    <a:pt x="5354" y="15951"/>
                    <a:pt x="5354" y="15935"/>
                  </a:cubicBezTo>
                  <a:cubicBezTo>
                    <a:pt x="5350" y="15897"/>
                    <a:pt x="5317" y="15870"/>
                    <a:pt x="5282" y="15870"/>
                  </a:cubicBezTo>
                  <a:cubicBezTo>
                    <a:pt x="5267" y="15870"/>
                    <a:pt x="5251" y="15875"/>
                    <a:pt x="5237" y="15886"/>
                  </a:cubicBezTo>
                  <a:cubicBezTo>
                    <a:pt x="5003" y="16071"/>
                    <a:pt x="4788" y="16277"/>
                    <a:pt x="4566" y="16474"/>
                  </a:cubicBezTo>
                  <a:cubicBezTo>
                    <a:pt x="4218" y="16782"/>
                    <a:pt x="4077" y="16889"/>
                    <a:pt x="4050" y="16889"/>
                  </a:cubicBezTo>
                  <a:cubicBezTo>
                    <a:pt x="3999" y="16889"/>
                    <a:pt x="4345" y="16517"/>
                    <a:pt x="4483" y="16391"/>
                  </a:cubicBezTo>
                  <a:cubicBezTo>
                    <a:pt x="4973" y="15945"/>
                    <a:pt x="5403" y="15492"/>
                    <a:pt x="5699" y="14895"/>
                  </a:cubicBezTo>
                  <a:lnTo>
                    <a:pt x="5699" y="14892"/>
                  </a:lnTo>
                  <a:cubicBezTo>
                    <a:pt x="5721" y="14848"/>
                    <a:pt x="5688" y="14791"/>
                    <a:pt x="5642" y="14791"/>
                  </a:cubicBezTo>
                  <a:cubicBezTo>
                    <a:pt x="5631" y="14791"/>
                    <a:pt x="5619" y="14795"/>
                    <a:pt x="5607" y="14803"/>
                  </a:cubicBezTo>
                  <a:cubicBezTo>
                    <a:pt x="4572" y="15464"/>
                    <a:pt x="3834" y="16560"/>
                    <a:pt x="2633" y="16954"/>
                  </a:cubicBezTo>
                  <a:cubicBezTo>
                    <a:pt x="2781" y="16905"/>
                    <a:pt x="3049" y="16563"/>
                    <a:pt x="3166" y="16459"/>
                  </a:cubicBezTo>
                  <a:cubicBezTo>
                    <a:pt x="3480" y="16175"/>
                    <a:pt x="3806" y="15905"/>
                    <a:pt x="4129" y="15628"/>
                  </a:cubicBezTo>
                  <a:cubicBezTo>
                    <a:pt x="4699" y="15144"/>
                    <a:pt x="5253" y="14652"/>
                    <a:pt x="5770" y="14116"/>
                  </a:cubicBezTo>
                  <a:cubicBezTo>
                    <a:pt x="5841" y="14042"/>
                    <a:pt x="5914" y="13968"/>
                    <a:pt x="5985" y="13895"/>
                  </a:cubicBezTo>
                  <a:cubicBezTo>
                    <a:pt x="6031" y="13846"/>
                    <a:pt x="5992" y="13778"/>
                    <a:pt x="5939" y="13778"/>
                  </a:cubicBezTo>
                  <a:cubicBezTo>
                    <a:pt x="5928" y="13778"/>
                    <a:pt x="5917" y="13781"/>
                    <a:pt x="5905" y="13787"/>
                  </a:cubicBezTo>
                  <a:cubicBezTo>
                    <a:pt x="5859" y="13815"/>
                    <a:pt x="5819" y="13845"/>
                    <a:pt x="5776" y="13873"/>
                  </a:cubicBezTo>
                  <a:cubicBezTo>
                    <a:pt x="5102" y="14295"/>
                    <a:pt x="4511" y="14830"/>
                    <a:pt x="3824" y="15237"/>
                  </a:cubicBezTo>
                  <a:cubicBezTo>
                    <a:pt x="3209" y="15600"/>
                    <a:pt x="2513" y="16129"/>
                    <a:pt x="2021" y="16548"/>
                  </a:cubicBezTo>
                  <a:cubicBezTo>
                    <a:pt x="2642" y="16019"/>
                    <a:pt x="3126" y="15363"/>
                    <a:pt x="3760" y="14849"/>
                  </a:cubicBezTo>
                  <a:cubicBezTo>
                    <a:pt x="4434" y="14298"/>
                    <a:pt x="5136" y="13796"/>
                    <a:pt x="5748" y="13174"/>
                  </a:cubicBezTo>
                  <a:cubicBezTo>
                    <a:pt x="5767" y="13153"/>
                    <a:pt x="5788" y="13137"/>
                    <a:pt x="5807" y="13119"/>
                  </a:cubicBezTo>
                  <a:cubicBezTo>
                    <a:pt x="5850" y="13073"/>
                    <a:pt x="5815" y="13007"/>
                    <a:pt x="5763" y="13007"/>
                  </a:cubicBezTo>
                  <a:cubicBezTo>
                    <a:pt x="5755" y="13007"/>
                    <a:pt x="5747" y="13008"/>
                    <a:pt x="5739" y="13011"/>
                  </a:cubicBezTo>
                  <a:lnTo>
                    <a:pt x="5727" y="13011"/>
                  </a:lnTo>
                  <a:cubicBezTo>
                    <a:pt x="4939" y="13504"/>
                    <a:pt x="4185" y="14042"/>
                    <a:pt x="3421" y="14572"/>
                  </a:cubicBezTo>
                  <a:cubicBezTo>
                    <a:pt x="2999" y="14864"/>
                    <a:pt x="2569" y="15144"/>
                    <a:pt x="2131" y="15418"/>
                  </a:cubicBezTo>
                  <a:cubicBezTo>
                    <a:pt x="1948" y="15529"/>
                    <a:pt x="1493" y="15831"/>
                    <a:pt x="1417" y="15831"/>
                  </a:cubicBezTo>
                  <a:cubicBezTo>
                    <a:pt x="1381" y="15831"/>
                    <a:pt x="1430" y="15763"/>
                    <a:pt x="1636" y="15572"/>
                  </a:cubicBezTo>
                  <a:cubicBezTo>
                    <a:pt x="2892" y="14409"/>
                    <a:pt x="4474" y="13605"/>
                    <a:pt x="5668" y="12362"/>
                  </a:cubicBezTo>
                  <a:cubicBezTo>
                    <a:pt x="5714" y="12312"/>
                    <a:pt x="5764" y="12269"/>
                    <a:pt x="5807" y="12223"/>
                  </a:cubicBezTo>
                  <a:cubicBezTo>
                    <a:pt x="5856" y="12174"/>
                    <a:pt x="5812" y="12106"/>
                    <a:pt x="5759" y="12106"/>
                  </a:cubicBezTo>
                  <a:cubicBezTo>
                    <a:pt x="5743" y="12106"/>
                    <a:pt x="5726" y="12113"/>
                    <a:pt x="5711" y="12128"/>
                  </a:cubicBezTo>
                  <a:cubicBezTo>
                    <a:pt x="5693" y="12146"/>
                    <a:pt x="5668" y="12162"/>
                    <a:pt x="5647" y="12180"/>
                  </a:cubicBezTo>
                  <a:cubicBezTo>
                    <a:pt x="4852" y="12860"/>
                    <a:pt x="3941" y="13390"/>
                    <a:pt x="3110" y="14021"/>
                  </a:cubicBezTo>
                  <a:cubicBezTo>
                    <a:pt x="2732" y="14304"/>
                    <a:pt x="2335" y="14559"/>
                    <a:pt x="1922" y="14790"/>
                  </a:cubicBezTo>
                  <a:cubicBezTo>
                    <a:pt x="1710" y="14910"/>
                    <a:pt x="1519" y="15030"/>
                    <a:pt x="1316" y="15166"/>
                  </a:cubicBezTo>
                  <a:lnTo>
                    <a:pt x="1091" y="15277"/>
                  </a:lnTo>
                  <a:cubicBezTo>
                    <a:pt x="2027" y="14532"/>
                    <a:pt x="2929" y="13762"/>
                    <a:pt x="3938" y="13116"/>
                  </a:cubicBezTo>
                  <a:cubicBezTo>
                    <a:pt x="4563" y="12716"/>
                    <a:pt x="5145" y="12294"/>
                    <a:pt x="5582" y="11703"/>
                  </a:cubicBezTo>
                  <a:cubicBezTo>
                    <a:pt x="5622" y="11651"/>
                    <a:pt x="5665" y="11608"/>
                    <a:pt x="5699" y="11552"/>
                  </a:cubicBezTo>
                  <a:cubicBezTo>
                    <a:pt x="5727" y="11509"/>
                    <a:pt x="5683" y="11452"/>
                    <a:pt x="5635" y="11452"/>
                  </a:cubicBezTo>
                  <a:cubicBezTo>
                    <a:pt x="5626" y="11452"/>
                    <a:pt x="5616" y="11455"/>
                    <a:pt x="5607" y="11460"/>
                  </a:cubicBezTo>
                  <a:cubicBezTo>
                    <a:pt x="5588" y="11472"/>
                    <a:pt x="5567" y="11484"/>
                    <a:pt x="5551" y="11494"/>
                  </a:cubicBezTo>
                  <a:cubicBezTo>
                    <a:pt x="4385" y="12180"/>
                    <a:pt x="3236" y="13107"/>
                    <a:pt x="2131" y="13913"/>
                  </a:cubicBezTo>
                  <a:cubicBezTo>
                    <a:pt x="3320" y="13027"/>
                    <a:pt x="4437" y="11986"/>
                    <a:pt x="5487" y="10983"/>
                  </a:cubicBezTo>
                  <a:lnTo>
                    <a:pt x="5690" y="10792"/>
                  </a:lnTo>
                  <a:cubicBezTo>
                    <a:pt x="5736" y="10746"/>
                    <a:pt x="5692" y="10678"/>
                    <a:pt x="5639" y="10678"/>
                  </a:cubicBezTo>
                  <a:cubicBezTo>
                    <a:pt x="5629" y="10678"/>
                    <a:pt x="5617" y="10681"/>
                    <a:pt x="5607" y="10687"/>
                  </a:cubicBezTo>
                  <a:cubicBezTo>
                    <a:pt x="5557" y="10712"/>
                    <a:pt x="5511" y="10743"/>
                    <a:pt x="5462" y="10770"/>
                  </a:cubicBezTo>
                  <a:cubicBezTo>
                    <a:pt x="4468" y="11327"/>
                    <a:pt x="3541" y="11986"/>
                    <a:pt x="2609" y="12642"/>
                  </a:cubicBezTo>
                  <a:cubicBezTo>
                    <a:pt x="2116" y="12987"/>
                    <a:pt x="1617" y="13319"/>
                    <a:pt x="1106" y="13633"/>
                  </a:cubicBezTo>
                  <a:cubicBezTo>
                    <a:pt x="861" y="13783"/>
                    <a:pt x="422" y="14093"/>
                    <a:pt x="367" y="14093"/>
                  </a:cubicBezTo>
                  <a:cubicBezTo>
                    <a:pt x="338" y="14093"/>
                    <a:pt x="412" y="14010"/>
                    <a:pt x="666" y="13781"/>
                  </a:cubicBezTo>
                  <a:cubicBezTo>
                    <a:pt x="1522" y="13005"/>
                    <a:pt x="2633" y="12417"/>
                    <a:pt x="3581" y="11755"/>
                  </a:cubicBezTo>
                  <a:cubicBezTo>
                    <a:pt x="4197" y="11324"/>
                    <a:pt x="4951" y="11063"/>
                    <a:pt x="5447" y="10499"/>
                  </a:cubicBezTo>
                  <a:cubicBezTo>
                    <a:pt x="5517" y="10416"/>
                    <a:pt x="5582" y="10330"/>
                    <a:pt x="5640" y="10241"/>
                  </a:cubicBezTo>
                  <a:cubicBezTo>
                    <a:pt x="5671" y="10190"/>
                    <a:pt x="5626" y="10141"/>
                    <a:pt x="5578" y="10141"/>
                  </a:cubicBezTo>
                  <a:cubicBezTo>
                    <a:pt x="5568" y="10141"/>
                    <a:pt x="5558" y="10144"/>
                    <a:pt x="5548" y="10149"/>
                  </a:cubicBezTo>
                  <a:cubicBezTo>
                    <a:pt x="5508" y="10167"/>
                    <a:pt x="5474" y="10189"/>
                    <a:pt x="5437" y="10207"/>
                  </a:cubicBezTo>
                  <a:cubicBezTo>
                    <a:pt x="3751" y="11087"/>
                    <a:pt x="2255" y="12605"/>
                    <a:pt x="392" y="13082"/>
                  </a:cubicBezTo>
                  <a:lnTo>
                    <a:pt x="383" y="13085"/>
                  </a:lnTo>
                  <a:lnTo>
                    <a:pt x="383" y="13085"/>
                  </a:lnTo>
                  <a:cubicBezTo>
                    <a:pt x="386" y="13084"/>
                    <a:pt x="389" y="13082"/>
                    <a:pt x="392" y="13082"/>
                  </a:cubicBezTo>
                  <a:cubicBezTo>
                    <a:pt x="706" y="12987"/>
                    <a:pt x="1263" y="12426"/>
                    <a:pt x="1565" y="12235"/>
                  </a:cubicBezTo>
                  <a:cubicBezTo>
                    <a:pt x="2058" y="11915"/>
                    <a:pt x="2569" y="11629"/>
                    <a:pt x="3073" y="11334"/>
                  </a:cubicBezTo>
                  <a:cubicBezTo>
                    <a:pt x="3904" y="10847"/>
                    <a:pt x="4711" y="10333"/>
                    <a:pt x="5443" y="9711"/>
                  </a:cubicBezTo>
                  <a:cubicBezTo>
                    <a:pt x="5465" y="9693"/>
                    <a:pt x="5487" y="9678"/>
                    <a:pt x="5508" y="9659"/>
                  </a:cubicBezTo>
                  <a:cubicBezTo>
                    <a:pt x="5555" y="9618"/>
                    <a:pt x="5515" y="9548"/>
                    <a:pt x="5460" y="9548"/>
                  </a:cubicBezTo>
                  <a:cubicBezTo>
                    <a:pt x="5457" y="9548"/>
                    <a:pt x="5455" y="9548"/>
                    <a:pt x="5453" y="9548"/>
                  </a:cubicBezTo>
                  <a:cubicBezTo>
                    <a:pt x="5451" y="9548"/>
                    <a:pt x="5449" y="9547"/>
                    <a:pt x="5447" y="9547"/>
                  </a:cubicBezTo>
                  <a:cubicBezTo>
                    <a:pt x="5446" y="9547"/>
                    <a:pt x="5444" y="9547"/>
                    <a:pt x="5443" y="9548"/>
                  </a:cubicBezTo>
                  <a:cubicBezTo>
                    <a:pt x="4597" y="9801"/>
                    <a:pt x="3831" y="10272"/>
                    <a:pt x="3076" y="10727"/>
                  </a:cubicBezTo>
                  <a:cubicBezTo>
                    <a:pt x="2636" y="10992"/>
                    <a:pt x="2165" y="11207"/>
                    <a:pt x="1700" y="11423"/>
                  </a:cubicBezTo>
                  <a:cubicBezTo>
                    <a:pt x="1497" y="11518"/>
                    <a:pt x="719" y="11971"/>
                    <a:pt x="614" y="11977"/>
                  </a:cubicBezTo>
                  <a:cubicBezTo>
                    <a:pt x="598" y="11977"/>
                    <a:pt x="598" y="11968"/>
                    <a:pt x="623" y="11940"/>
                  </a:cubicBezTo>
                  <a:cubicBezTo>
                    <a:pt x="709" y="11857"/>
                    <a:pt x="805" y="11780"/>
                    <a:pt x="903" y="11709"/>
                  </a:cubicBezTo>
                  <a:cubicBezTo>
                    <a:pt x="2347" y="10619"/>
                    <a:pt x="4169" y="10099"/>
                    <a:pt x="5511" y="8862"/>
                  </a:cubicBezTo>
                  <a:cubicBezTo>
                    <a:pt x="5570" y="8810"/>
                    <a:pt x="5631" y="8760"/>
                    <a:pt x="5690" y="8705"/>
                  </a:cubicBezTo>
                  <a:cubicBezTo>
                    <a:pt x="5727" y="8665"/>
                    <a:pt x="5699" y="8589"/>
                    <a:pt x="5646" y="8589"/>
                  </a:cubicBezTo>
                  <a:cubicBezTo>
                    <a:pt x="5639" y="8589"/>
                    <a:pt x="5631" y="8591"/>
                    <a:pt x="5622" y="8594"/>
                  </a:cubicBezTo>
                  <a:cubicBezTo>
                    <a:pt x="5594" y="8603"/>
                    <a:pt x="5570" y="8616"/>
                    <a:pt x="5542" y="8628"/>
                  </a:cubicBezTo>
                  <a:cubicBezTo>
                    <a:pt x="4757" y="8930"/>
                    <a:pt x="3988" y="9277"/>
                    <a:pt x="3221" y="9619"/>
                  </a:cubicBezTo>
                  <a:cubicBezTo>
                    <a:pt x="2716" y="9841"/>
                    <a:pt x="2221" y="10084"/>
                    <a:pt x="1728" y="10330"/>
                  </a:cubicBezTo>
                  <a:cubicBezTo>
                    <a:pt x="1602" y="10392"/>
                    <a:pt x="1039" y="10776"/>
                    <a:pt x="1027" y="10776"/>
                  </a:cubicBezTo>
                  <a:cubicBezTo>
                    <a:pt x="1022" y="10776"/>
                    <a:pt x="1081" y="10732"/>
                    <a:pt x="1242" y="10616"/>
                  </a:cubicBezTo>
                  <a:cubicBezTo>
                    <a:pt x="2645" y="9607"/>
                    <a:pt x="4277" y="9000"/>
                    <a:pt x="5640" y="7935"/>
                  </a:cubicBezTo>
                  <a:cubicBezTo>
                    <a:pt x="5696" y="7892"/>
                    <a:pt x="5754" y="7855"/>
                    <a:pt x="5807" y="7809"/>
                  </a:cubicBezTo>
                  <a:cubicBezTo>
                    <a:pt x="5858" y="7770"/>
                    <a:pt x="5813" y="7696"/>
                    <a:pt x="5757" y="7696"/>
                  </a:cubicBezTo>
                  <a:cubicBezTo>
                    <a:pt x="5752" y="7696"/>
                    <a:pt x="5747" y="7697"/>
                    <a:pt x="5742" y="7698"/>
                  </a:cubicBezTo>
                  <a:cubicBezTo>
                    <a:pt x="5721" y="7704"/>
                    <a:pt x="5702" y="7711"/>
                    <a:pt x="5680" y="7717"/>
                  </a:cubicBezTo>
                  <a:cubicBezTo>
                    <a:pt x="4049" y="8142"/>
                    <a:pt x="2716" y="9250"/>
                    <a:pt x="1122" y="9773"/>
                  </a:cubicBezTo>
                  <a:cubicBezTo>
                    <a:pt x="1402" y="9681"/>
                    <a:pt x="1719" y="9385"/>
                    <a:pt x="1993" y="9244"/>
                  </a:cubicBezTo>
                  <a:cubicBezTo>
                    <a:pt x="2399" y="9031"/>
                    <a:pt x="2812" y="8846"/>
                    <a:pt x="3206" y="8609"/>
                  </a:cubicBezTo>
                  <a:cubicBezTo>
                    <a:pt x="4043" y="8111"/>
                    <a:pt x="4846" y="7591"/>
                    <a:pt x="5761" y="7261"/>
                  </a:cubicBezTo>
                  <a:cubicBezTo>
                    <a:pt x="5847" y="7230"/>
                    <a:pt x="5930" y="7200"/>
                    <a:pt x="6016" y="7172"/>
                  </a:cubicBezTo>
                  <a:cubicBezTo>
                    <a:pt x="6095" y="7147"/>
                    <a:pt x="6071" y="7040"/>
                    <a:pt x="6003" y="7040"/>
                  </a:cubicBezTo>
                  <a:cubicBezTo>
                    <a:pt x="5996" y="7040"/>
                    <a:pt x="5989" y="7040"/>
                    <a:pt x="5982" y="7043"/>
                  </a:cubicBezTo>
                  <a:cubicBezTo>
                    <a:pt x="5918" y="7061"/>
                    <a:pt x="5853" y="7080"/>
                    <a:pt x="5791" y="7098"/>
                  </a:cubicBezTo>
                  <a:cubicBezTo>
                    <a:pt x="5123" y="7295"/>
                    <a:pt x="4428" y="7507"/>
                    <a:pt x="3803" y="7806"/>
                  </a:cubicBezTo>
                  <a:cubicBezTo>
                    <a:pt x="2950" y="8212"/>
                    <a:pt x="2196" y="8810"/>
                    <a:pt x="1282" y="9083"/>
                  </a:cubicBezTo>
                  <a:cubicBezTo>
                    <a:pt x="2045" y="8853"/>
                    <a:pt x="2852" y="8169"/>
                    <a:pt x="3563" y="7784"/>
                  </a:cubicBezTo>
                  <a:cubicBezTo>
                    <a:pt x="4335" y="7363"/>
                    <a:pt x="5117" y="6963"/>
                    <a:pt x="5896" y="6553"/>
                  </a:cubicBezTo>
                  <a:cubicBezTo>
                    <a:pt x="5961" y="6516"/>
                    <a:pt x="6025" y="6482"/>
                    <a:pt x="6093" y="6449"/>
                  </a:cubicBezTo>
                  <a:cubicBezTo>
                    <a:pt x="6151" y="6418"/>
                    <a:pt x="6120" y="6321"/>
                    <a:pt x="6062" y="6321"/>
                  </a:cubicBezTo>
                  <a:cubicBezTo>
                    <a:pt x="6055" y="6321"/>
                    <a:pt x="6048" y="6323"/>
                    <a:pt x="6041" y="6325"/>
                  </a:cubicBezTo>
                  <a:lnTo>
                    <a:pt x="5930" y="6362"/>
                  </a:lnTo>
                  <a:cubicBezTo>
                    <a:pt x="4544" y="6878"/>
                    <a:pt x="3071" y="7365"/>
                    <a:pt x="1774" y="8078"/>
                  </a:cubicBezTo>
                  <a:lnTo>
                    <a:pt x="1774" y="8078"/>
                  </a:lnTo>
                  <a:cubicBezTo>
                    <a:pt x="1869" y="8024"/>
                    <a:pt x="1954" y="7976"/>
                    <a:pt x="1984" y="7960"/>
                  </a:cubicBezTo>
                  <a:cubicBezTo>
                    <a:pt x="2402" y="7735"/>
                    <a:pt x="2839" y="7529"/>
                    <a:pt x="3270" y="7332"/>
                  </a:cubicBezTo>
                  <a:cubicBezTo>
                    <a:pt x="4006" y="7003"/>
                    <a:pt x="4720" y="6627"/>
                    <a:pt x="5413" y="6208"/>
                  </a:cubicBezTo>
                  <a:cubicBezTo>
                    <a:pt x="5610" y="6116"/>
                    <a:pt x="5810" y="6030"/>
                    <a:pt x="6010" y="5947"/>
                  </a:cubicBezTo>
                  <a:lnTo>
                    <a:pt x="6078" y="5916"/>
                  </a:lnTo>
                  <a:cubicBezTo>
                    <a:pt x="6148" y="5888"/>
                    <a:pt x="6131" y="5784"/>
                    <a:pt x="6062" y="5784"/>
                  </a:cubicBezTo>
                  <a:cubicBezTo>
                    <a:pt x="6056" y="5784"/>
                    <a:pt x="6048" y="5785"/>
                    <a:pt x="6041" y="5787"/>
                  </a:cubicBezTo>
                  <a:lnTo>
                    <a:pt x="6038" y="5787"/>
                  </a:lnTo>
                  <a:cubicBezTo>
                    <a:pt x="5801" y="5855"/>
                    <a:pt x="5579" y="5956"/>
                    <a:pt x="5373" y="6085"/>
                  </a:cubicBezTo>
                  <a:cubicBezTo>
                    <a:pt x="5250" y="6135"/>
                    <a:pt x="5142" y="6184"/>
                    <a:pt x="5130" y="6187"/>
                  </a:cubicBezTo>
                  <a:cubicBezTo>
                    <a:pt x="4671" y="6399"/>
                    <a:pt x="4225" y="6627"/>
                    <a:pt x="3757" y="6818"/>
                  </a:cubicBezTo>
                  <a:cubicBezTo>
                    <a:pt x="2964" y="7135"/>
                    <a:pt x="2186" y="7473"/>
                    <a:pt x="1350" y="7654"/>
                  </a:cubicBezTo>
                  <a:lnTo>
                    <a:pt x="1350" y="7654"/>
                  </a:lnTo>
                  <a:cubicBezTo>
                    <a:pt x="1581" y="7604"/>
                    <a:pt x="1883" y="7368"/>
                    <a:pt x="2104" y="7267"/>
                  </a:cubicBezTo>
                  <a:cubicBezTo>
                    <a:pt x="2544" y="7061"/>
                    <a:pt x="2978" y="6876"/>
                    <a:pt x="3403" y="6639"/>
                  </a:cubicBezTo>
                  <a:cubicBezTo>
                    <a:pt x="4295" y="6141"/>
                    <a:pt x="5182" y="5639"/>
                    <a:pt x="6130" y="5245"/>
                  </a:cubicBezTo>
                  <a:cubicBezTo>
                    <a:pt x="6210" y="5211"/>
                    <a:pt x="6290" y="5171"/>
                    <a:pt x="6376" y="5140"/>
                  </a:cubicBezTo>
                  <a:cubicBezTo>
                    <a:pt x="6448" y="5112"/>
                    <a:pt x="6424" y="5009"/>
                    <a:pt x="6356" y="5009"/>
                  </a:cubicBezTo>
                  <a:cubicBezTo>
                    <a:pt x="6351" y="5009"/>
                    <a:pt x="6345" y="5010"/>
                    <a:pt x="6339" y="5011"/>
                  </a:cubicBezTo>
                  <a:cubicBezTo>
                    <a:pt x="6278" y="5023"/>
                    <a:pt x="6219" y="5042"/>
                    <a:pt x="6161" y="5054"/>
                  </a:cubicBezTo>
                  <a:cubicBezTo>
                    <a:pt x="5822" y="5134"/>
                    <a:pt x="5490" y="5227"/>
                    <a:pt x="5160" y="5334"/>
                  </a:cubicBezTo>
                  <a:cubicBezTo>
                    <a:pt x="5533" y="5156"/>
                    <a:pt x="5884" y="4940"/>
                    <a:pt x="6210" y="4688"/>
                  </a:cubicBezTo>
                  <a:cubicBezTo>
                    <a:pt x="6253" y="4651"/>
                    <a:pt x="6299" y="4623"/>
                    <a:pt x="6342" y="4586"/>
                  </a:cubicBezTo>
                  <a:cubicBezTo>
                    <a:pt x="6398" y="4538"/>
                    <a:pt x="6345" y="4474"/>
                    <a:pt x="6288" y="4474"/>
                  </a:cubicBezTo>
                  <a:cubicBezTo>
                    <a:pt x="6280" y="4474"/>
                    <a:pt x="6271" y="4475"/>
                    <a:pt x="6262" y="4479"/>
                  </a:cubicBezTo>
                  <a:lnTo>
                    <a:pt x="6235" y="4494"/>
                  </a:lnTo>
                  <a:cubicBezTo>
                    <a:pt x="5422" y="4839"/>
                    <a:pt x="4631" y="5220"/>
                    <a:pt x="3809" y="5553"/>
                  </a:cubicBezTo>
                  <a:cubicBezTo>
                    <a:pt x="3150" y="5821"/>
                    <a:pt x="2267" y="6107"/>
                    <a:pt x="1630" y="6479"/>
                  </a:cubicBezTo>
                  <a:cubicBezTo>
                    <a:pt x="2288" y="6055"/>
                    <a:pt x="3039" y="5753"/>
                    <a:pt x="3714" y="5371"/>
                  </a:cubicBezTo>
                  <a:cubicBezTo>
                    <a:pt x="4068" y="5171"/>
                    <a:pt x="4415" y="4956"/>
                    <a:pt x="4769" y="4749"/>
                  </a:cubicBezTo>
                  <a:cubicBezTo>
                    <a:pt x="4843" y="4706"/>
                    <a:pt x="4923" y="4666"/>
                    <a:pt x="4997" y="4623"/>
                  </a:cubicBezTo>
                  <a:cubicBezTo>
                    <a:pt x="5243" y="4525"/>
                    <a:pt x="5490" y="4420"/>
                    <a:pt x="5733" y="4309"/>
                  </a:cubicBezTo>
                  <a:cubicBezTo>
                    <a:pt x="6019" y="4282"/>
                    <a:pt x="6145" y="4223"/>
                    <a:pt x="6111" y="4131"/>
                  </a:cubicBezTo>
                  <a:cubicBezTo>
                    <a:pt x="6167" y="4103"/>
                    <a:pt x="6222" y="4078"/>
                    <a:pt x="6278" y="4054"/>
                  </a:cubicBezTo>
                  <a:cubicBezTo>
                    <a:pt x="6315" y="4035"/>
                    <a:pt x="6352" y="4020"/>
                    <a:pt x="6388" y="4001"/>
                  </a:cubicBezTo>
                  <a:cubicBezTo>
                    <a:pt x="6450" y="3968"/>
                    <a:pt x="6415" y="3875"/>
                    <a:pt x="6356" y="3875"/>
                  </a:cubicBezTo>
                  <a:cubicBezTo>
                    <a:pt x="6350" y="3875"/>
                    <a:pt x="6343" y="3876"/>
                    <a:pt x="6336" y="3878"/>
                  </a:cubicBezTo>
                  <a:cubicBezTo>
                    <a:pt x="6318" y="3885"/>
                    <a:pt x="6305" y="3891"/>
                    <a:pt x="6287" y="3897"/>
                  </a:cubicBezTo>
                  <a:cubicBezTo>
                    <a:pt x="5807" y="4069"/>
                    <a:pt x="5339" y="4282"/>
                    <a:pt x="4896" y="4534"/>
                  </a:cubicBezTo>
                  <a:cubicBezTo>
                    <a:pt x="4385" y="4743"/>
                    <a:pt x="3864" y="4934"/>
                    <a:pt x="3347" y="5128"/>
                  </a:cubicBezTo>
                  <a:cubicBezTo>
                    <a:pt x="3150" y="5202"/>
                    <a:pt x="2956" y="5282"/>
                    <a:pt x="2762" y="5359"/>
                  </a:cubicBezTo>
                  <a:cubicBezTo>
                    <a:pt x="3030" y="5227"/>
                    <a:pt x="3295" y="5091"/>
                    <a:pt x="3550" y="4940"/>
                  </a:cubicBezTo>
                  <a:cubicBezTo>
                    <a:pt x="4271" y="4512"/>
                    <a:pt x="4945" y="4029"/>
                    <a:pt x="5714" y="3697"/>
                  </a:cubicBezTo>
                  <a:cubicBezTo>
                    <a:pt x="5914" y="3635"/>
                    <a:pt x="6111" y="3571"/>
                    <a:pt x="6312" y="3509"/>
                  </a:cubicBezTo>
                  <a:cubicBezTo>
                    <a:pt x="6348" y="3497"/>
                    <a:pt x="6392" y="3484"/>
                    <a:pt x="6432" y="3472"/>
                  </a:cubicBezTo>
                  <a:cubicBezTo>
                    <a:pt x="6506" y="3446"/>
                    <a:pt x="6482" y="3341"/>
                    <a:pt x="6412" y="3341"/>
                  </a:cubicBezTo>
                  <a:cubicBezTo>
                    <a:pt x="6406" y="3341"/>
                    <a:pt x="6401" y="3341"/>
                    <a:pt x="6395" y="3343"/>
                  </a:cubicBezTo>
                  <a:cubicBezTo>
                    <a:pt x="6367" y="3346"/>
                    <a:pt x="6342" y="3355"/>
                    <a:pt x="6318" y="3361"/>
                  </a:cubicBezTo>
                  <a:cubicBezTo>
                    <a:pt x="6096" y="3414"/>
                    <a:pt x="5881" y="3481"/>
                    <a:pt x="5668" y="3567"/>
                  </a:cubicBezTo>
                  <a:cubicBezTo>
                    <a:pt x="5579" y="3589"/>
                    <a:pt x="5505" y="3604"/>
                    <a:pt x="5471" y="3617"/>
                  </a:cubicBezTo>
                  <a:cubicBezTo>
                    <a:pt x="5062" y="3740"/>
                    <a:pt x="4662" y="3897"/>
                    <a:pt x="4261" y="4041"/>
                  </a:cubicBezTo>
                  <a:cubicBezTo>
                    <a:pt x="3483" y="4322"/>
                    <a:pt x="2719" y="4608"/>
                    <a:pt x="1974" y="4968"/>
                  </a:cubicBezTo>
                  <a:cubicBezTo>
                    <a:pt x="1590" y="5155"/>
                    <a:pt x="1433" y="5222"/>
                    <a:pt x="1404" y="5222"/>
                  </a:cubicBezTo>
                  <a:cubicBezTo>
                    <a:pt x="1344" y="5222"/>
                    <a:pt x="1817" y="4944"/>
                    <a:pt x="1974" y="4851"/>
                  </a:cubicBezTo>
                  <a:cubicBezTo>
                    <a:pt x="2402" y="4596"/>
                    <a:pt x="2855" y="4380"/>
                    <a:pt x="3286" y="4118"/>
                  </a:cubicBezTo>
                  <a:cubicBezTo>
                    <a:pt x="4135" y="3611"/>
                    <a:pt x="5013" y="3155"/>
                    <a:pt x="5918" y="2755"/>
                  </a:cubicBezTo>
                  <a:lnTo>
                    <a:pt x="5933" y="2739"/>
                  </a:lnTo>
                  <a:cubicBezTo>
                    <a:pt x="6074" y="2684"/>
                    <a:pt x="6216" y="2629"/>
                    <a:pt x="6358" y="2570"/>
                  </a:cubicBezTo>
                  <a:cubicBezTo>
                    <a:pt x="6404" y="2552"/>
                    <a:pt x="6447" y="2533"/>
                    <a:pt x="6490" y="2515"/>
                  </a:cubicBezTo>
                  <a:cubicBezTo>
                    <a:pt x="6559" y="2487"/>
                    <a:pt x="6541" y="2381"/>
                    <a:pt x="6480" y="2381"/>
                  </a:cubicBezTo>
                  <a:cubicBezTo>
                    <a:pt x="6472" y="2381"/>
                    <a:pt x="6465" y="2382"/>
                    <a:pt x="6456" y="2385"/>
                  </a:cubicBezTo>
                  <a:cubicBezTo>
                    <a:pt x="6425" y="2398"/>
                    <a:pt x="6398" y="2410"/>
                    <a:pt x="6367" y="2425"/>
                  </a:cubicBezTo>
                  <a:cubicBezTo>
                    <a:pt x="6296" y="2453"/>
                    <a:pt x="6225" y="2484"/>
                    <a:pt x="6155" y="2515"/>
                  </a:cubicBezTo>
                  <a:cubicBezTo>
                    <a:pt x="6153" y="2512"/>
                    <a:pt x="6149" y="2510"/>
                    <a:pt x="6143" y="2510"/>
                  </a:cubicBezTo>
                  <a:cubicBezTo>
                    <a:pt x="6111" y="2510"/>
                    <a:pt x="6014" y="2552"/>
                    <a:pt x="5856" y="2635"/>
                  </a:cubicBezTo>
                  <a:cubicBezTo>
                    <a:pt x="5653" y="2712"/>
                    <a:pt x="5450" y="2786"/>
                    <a:pt x="5246" y="2863"/>
                  </a:cubicBezTo>
                  <a:cubicBezTo>
                    <a:pt x="4742" y="3047"/>
                    <a:pt x="4228" y="3217"/>
                    <a:pt x="3720" y="3395"/>
                  </a:cubicBezTo>
                  <a:cubicBezTo>
                    <a:pt x="2892" y="3675"/>
                    <a:pt x="2085" y="4008"/>
                    <a:pt x="1300" y="4389"/>
                  </a:cubicBezTo>
                  <a:cubicBezTo>
                    <a:pt x="3024" y="3534"/>
                    <a:pt x="4742" y="2656"/>
                    <a:pt x="6413" y="1696"/>
                  </a:cubicBezTo>
                  <a:lnTo>
                    <a:pt x="6447" y="1674"/>
                  </a:lnTo>
                  <a:cubicBezTo>
                    <a:pt x="6499" y="1644"/>
                    <a:pt x="6484" y="1567"/>
                    <a:pt x="6425" y="1557"/>
                  </a:cubicBezTo>
                  <a:cubicBezTo>
                    <a:pt x="6416" y="1551"/>
                    <a:pt x="6407" y="1551"/>
                    <a:pt x="6395" y="1551"/>
                  </a:cubicBezTo>
                  <a:cubicBezTo>
                    <a:pt x="5459" y="1776"/>
                    <a:pt x="4563" y="2096"/>
                    <a:pt x="3674" y="2462"/>
                  </a:cubicBezTo>
                  <a:cubicBezTo>
                    <a:pt x="3369" y="2589"/>
                    <a:pt x="3070" y="2724"/>
                    <a:pt x="2772" y="2863"/>
                  </a:cubicBezTo>
                  <a:cubicBezTo>
                    <a:pt x="3267" y="2616"/>
                    <a:pt x="3772" y="2392"/>
                    <a:pt x="4271" y="2188"/>
                  </a:cubicBezTo>
                  <a:cubicBezTo>
                    <a:pt x="5031" y="1881"/>
                    <a:pt x="5788" y="1594"/>
                    <a:pt x="6462" y="1108"/>
                  </a:cubicBezTo>
                  <a:cubicBezTo>
                    <a:pt x="6478" y="1099"/>
                    <a:pt x="6493" y="1090"/>
                    <a:pt x="6509" y="1080"/>
                  </a:cubicBezTo>
                  <a:cubicBezTo>
                    <a:pt x="6564" y="1043"/>
                    <a:pt x="6539" y="960"/>
                    <a:pt x="6475" y="960"/>
                  </a:cubicBezTo>
                  <a:cubicBezTo>
                    <a:pt x="6470" y="959"/>
                    <a:pt x="6465" y="958"/>
                    <a:pt x="6460" y="958"/>
                  </a:cubicBezTo>
                  <a:cubicBezTo>
                    <a:pt x="6454" y="958"/>
                    <a:pt x="6448" y="960"/>
                    <a:pt x="6441" y="963"/>
                  </a:cubicBezTo>
                  <a:cubicBezTo>
                    <a:pt x="5480" y="1447"/>
                    <a:pt x="4394" y="1644"/>
                    <a:pt x="3387" y="2028"/>
                  </a:cubicBezTo>
                  <a:cubicBezTo>
                    <a:pt x="2981" y="2182"/>
                    <a:pt x="2587" y="2370"/>
                    <a:pt x="2193" y="2555"/>
                  </a:cubicBezTo>
                  <a:cubicBezTo>
                    <a:pt x="1996" y="2650"/>
                    <a:pt x="1799" y="2752"/>
                    <a:pt x="1605" y="2853"/>
                  </a:cubicBezTo>
                  <a:cubicBezTo>
                    <a:pt x="1384" y="2966"/>
                    <a:pt x="1302" y="3008"/>
                    <a:pt x="1299" y="3008"/>
                  </a:cubicBezTo>
                  <a:cubicBezTo>
                    <a:pt x="1291" y="3008"/>
                    <a:pt x="1738" y="2770"/>
                    <a:pt x="1814" y="2718"/>
                  </a:cubicBezTo>
                  <a:cubicBezTo>
                    <a:pt x="3298" y="1702"/>
                    <a:pt x="5157" y="1342"/>
                    <a:pt x="6555" y="182"/>
                  </a:cubicBezTo>
                  <a:cubicBezTo>
                    <a:pt x="6582" y="157"/>
                    <a:pt x="6613" y="138"/>
                    <a:pt x="6641" y="114"/>
                  </a:cubicBezTo>
                  <a:cubicBezTo>
                    <a:pt x="6685" y="69"/>
                    <a:pt x="6650" y="0"/>
                    <a:pt x="6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950375" y="5681025"/>
              <a:ext cx="111375" cy="57050"/>
            </a:xfrm>
            <a:custGeom>
              <a:avLst/>
              <a:gdLst/>
              <a:ahLst/>
              <a:cxnLst/>
              <a:rect l="l" t="t" r="r" b="b"/>
              <a:pathLst>
                <a:path w="4455" h="2282" extrusionOk="0">
                  <a:moveTo>
                    <a:pt x="3103" y="1"/>
                  </a:moveTo>
                  <a:cubicBezTo>
                    <a:pt x="3097" y="1"/>
                    <a:pt x="3091" y="1"/>
                    <a:pt x="3084" y="3"/>
                  </a:cubicBezTo>
                  <a:cubicBezTo>
                    <a:pt x="3014" y="25"/>
                    <a:pt x="2946" y="49"/>
                    <a:pt x="2875" y="80"/>
                  </a:cubicBezTo>
                  <a:cubicBezTo>
                    <a:pt x="2413" y="265"/>
                    <a:pt x="1964" y="548"/>
                    <a:pt x="1478" y="616"/>
                  </a:cubicBezTo>
                  <a:cubicBezTo>
                    <a:pt x="1405" y="628"/>
                    <a:pt x="1332" y="633"/>
                    <a:pt x="1258" y="633"/>
                  </a:cubicBezTo>
                  <a:cubicBezTo>
                    <a:pt x="1216" y="633"/>
                    <a:pt x="1175" y="631"/>
                    <a:pt x="1133" y="628"/>
                  </a:cubicBezTo>
                  <a:cubicBezTo>
                    <a:pt x="1130" y="628"/>
                    <a:pt x="1127" y="628"/>
                    <a:pt x="1124" y="628"/>
                  </a:cubicBezTo>
                  <a:cubicBezTo>
                    <a:pt x="1047" y="628"/>
                    <a:pt x="1050" y="752"/>
                    <a:pt x="1133" y="760"/>
                  </a:cubicBezTo>
                  <a:cubicBezTo>
                    <a:pt x="1179" y="766"/>
                    <a:pt x="1226" y="770"/>
                    <a:pt x="1272" y="770"/>
                  </a:cubicBezTo>
                  <a:cubicBezTo>
                    <a:pt x="1298" y="770"/>
                    <a:pt x="1323" y="769"/>
                    <a:pt x="1348" y="767"/>
                  </a:cubicBezTo>
                  <a:cubicBezTo>
                    <a:pt x="1542" y="757"/>
                    <a:pt x="1718" y="705"/>
                    <a:pt x="1921" y="634"/>
                  </a:cubicBezTo>
                  <a:cubicBezTo>
                    <a:pt x="2044" y="591"/>
                    <a:pt x="2247" y="496"/>
                    <a:pt x="2364" y="443"/>
                  </a:cubicBezTo>
                  <a:cubicBezTo>
                    <a:pt x="2458" y="402"/>
                    <a:pt x="2884" y="142"/>
                    <a:pt x="2912" y="142"/>
                  </a:cubicBezTo>
                  <a:cubicBezTo>
                    <a:pt x="2922" y="142"/>
                    <a:pt x="2884" y="173"/>
                    <a:pt x="2767" y="256"/>
                  </a:cubicBezTo>
                  <a:cubicBezTo>
                    <a:pt x="2290" y="594"/>
                    <a:pt x="1708" y="797"/>
                    <a:pt x="1151" y="1031"/>
                  </a:cubicBezTo>
                  <a:cubicBezTo>
                    <a:pt x="920" y="1124"/>
                    <a:pt x="693" y="1231"/>
                    <a:pt x="471" y="1351"/>
                  </a:cubicBezTo>
                  <a:cubicBezTo>
                    <a:pt x="421" y="1381"/>
                    <a:pt x="436" y="1478"/>
                    <a:pt x="499" y="1478"/>
                  </a:cubicBezTo>
                  <a:cubicBezTo>
                    <a:pt x="502" y="1478"/>
                    <a:pt x="505" y="1478"/>
                    <a:pt x="508" y="1478"/>
                  </a:cubicBezTo>
                  <a:cubicBezTo>
                    <a:pt x="646" y="1459"/>
                    <a:pt x="782" y="1435"/>
                    <a:pt x="914" y="1404"/>
                  </a:cubicBezTo>
                  <a:cubicBezTo>
                    <a:pt x="1244" y="1330"/>
                    <a:pt x="1570" y="1231"/>
                    <a:pt x="1884" y="1108"/>
                  </a:cubicBezTo>
                  <a:cubicBezTo>
                    <a:pt x="2152" y="1007"/>
                    <a:pt x="2413" y="896"/>
                    <a:pt x="2678" y="788"/>
                  </a:cubicBezTo>
                  <a:cubicBezTo>
                    <a:pt x="2873" y="712"/>
                    <a:pt x="3103" y="620"/>
                    <a:pt x="3140" y="620"/>
                  </a:cubicBezTo>
                  <a:cubicBezTo>
                    <a:pt x="3165" y="620"/>
                    <a:pt x="3100" y="663"/>
                    <a:pt x="2869" y="785"/>
                  </a:cubicBezTo>
                  <a:cubicBezTo>
                    <a:pt x="2170" y="1154"/>
                    <a:pt x="1425" y="1364"/>
                    <a:pt x="739" y="1727"/>
                  </a:cubicBezTo>
                  <a:cubicBezTo>
                    <a:pt x="499" y="1853"/>
                    <a:pt x="268" y="2001"/>
                    <a:pt x="55" y="2170"/>
                  </a:cubicBezTo>
                  <a:cubicBezTo>
                    <a:pt x="0" y="2214"/>
                    <a:pt x="57" y="2282"/>
                    <a:pt x="110" y="2282"/>
                  </a:cubicBezTo>
                  <a:cubicBezTo>
                    <a:pt x="114" y="2282"/>
                    <a:pt x="117" y="2282"/>
                    <a:pt x="120" y="2281"/>
                  </a:cubicBezTo>
                  <a:cubicBezTo>
                    <a:pt x="249" y="2263"/>
                    <a:pt x="373" y="2238"/>
                    <a:pt x="496" y="2207"/>
                  </a:cubicBezTo>
                  <a:cubicBezTo>
                    <a:pt x="924" y="2103"/>
                    <a:pt x="1330" y="1936"/>
                    <a:pt x="1730" y="1758"/>
                  </a:cubicBezTo>
                  <a:cubicBezTo>
                    <a:pt x="1899" y="1681"/>
                    <a:pt x="2072" y="1601"/>
                    <a:pt x="2241" y="1521"/>
                  </a:cubicBezTo>
                  <a:cubicBezTo>
                    <a:pt x="2447" y="1425"/>
                    <a:pt x="2653" y="1333"/>
                    <a:pt x="2866" y="1247"/>
                  </a:cubicBezTo>
                  <a:cubicBezTo>
                    <a:pt x="3029" y="1182"/>
                    <a:pt x="3195" y="1124"/>
                    <a:pt x="3368" y="1078"/>
                  </a:cubicBezTo>
                  <a:cubicBezTo>
                    <a:pt x="3417" y="1062"/>
                    <a:pt x="3463" y="1047"/>
                    <a:pt x="3503" y="1028"/>
                  </a:cubicBezTo>
                  <a:lnTo>
                    <a:pt x="3503" y="1028"/>
                  </a:lnTo>
                  <a:lnTo>
                    <a:pt x="3441" y="1062"/>
                  </a:lnTo>
                  <a:cubicBezTo>
                    <a:pt x="3195" y="1179"/>
                    <a:pt x="2964" y="1321"/>
                    <a:pt x="2743" y="1481"/>
                  </a:cubicBezTo>
                  <a:cubicBezTo>
                    <a:pt x="2663" y="1539"/>
                    <a:pt x="2589" y="1604"/>
                    <a:pt x="2515" y="1672"/>
                  </a:cubicBezTo>
                  <a:cubicBezTo>
                    <a:pt x="2479" y="1710"/>
                    <a:pt x="2501" y="1789"/>
                    <a:pt x="2558" y="1789"/>
                  </a:cubicBezTo>
                  <a:cubicBezTo>
                    <a:pt x="2560" y="1789"/>
                    <a:pt x="2562" y="1789"/>
                    <a:pt x="2564" y="1789"/>
                  </a:cubicBezTo>
                  <a:cubicBezTo>
                    <a:pt x="2823" y="1758"/>
                    <a:pt x="3051" y="1678"/>
                    <a:pt x="3291" y="1585"/>
                  </a:cubicBezTo>
                  <a:lnTo>
                    <a:pt x="3408" y="1539"/>
                  </a:lnTo>
                  <a:cubicBezTo>
                    <a:pt x="3477" y="1488"/>
                    <a:pt x="3560" y="1463"/>
                    <a:pt x="3643" y="1463"/>
                  </a:cubicBezTo>
                  <a:cubicBezTo>
                    <a:pt x="3725" y="1463"/>
                    <a:pt x="3807" y="1487"/>
                    <a:pt x="3875" y="1536"/>
                  </a:cubicBezTo>
                  <a:cubicBezTo>
                    <a:pt x="3795" y="1585"/>
                    <a:pt x="3722" y="1647"/>
                    <a:pt x="3660" y="1724"/>
                  </a:cubicBezTo>
                  <a:lnTo>
                    <a:pt x="3589" y="1807"/>
                  </a:lnTo>
                  <a:cubicBezTo>
                    <a:pt x="3555" y="1844"/>
                    <a:pt x="3571" y="1906"/>
                    <a:pt x="3620" y="1921"/>
                  </a:cubicBezTo>
                  <a:cubicBezTo>
                    <a:pt x="3771" y="1958"/>
                    <a:pt x="4306" y="2087"/>
                    <a:pt x="4319" y="2093"/>
                  </a:cubicBezTo>
                  <a:cubicBezTo>
                    <a:pt x="4325" y="2095"/>
                    <a:pt x="4330" y="2096"/>
                    <a:pt x="4336" y="2096"/>
                  </a:cubicBezTo>
                  <a:cubicBezTo>
                    <a:pt x="4341" y="2096"/>
                    <a:pt x="4346" y="2095"/>
                    <a:pt x="4353" y="2093"/>
                  </a:cubicBezTo>
                  <a:cubicBezTo>
                    <a:pt x="4414" y="2087"/>
                    <a:pt x="4454" y="2007"/>
                    <a:pt x="4386" y="1976"/>
                  </a:cubicBezTo>
                  <a:cubicBezTo>
                    <a:pt x="4005" y="1798"/>
                    <a:pt x="3875" y="1758"/>
                    <a:pt x="4177" y="1487"/>
                  </a:cubicBezTo>
                  <a:cubicBezTo>
                    <a:pt x="4205" y="1462"/>
                    <a:pt x="4229" y="1438"/>
                    <a:pt x="4266" y="1410"/>
                  </a:cubicBezTo>
                  <a:cubicBezTo>
                    <a:pt x="4300" y="1373"/>
                    <a:pt x="4285" y="1311"/>
                    <a:pt x="4236" y="1299"/>
                  </a:cubicBezTo>
                  <a:cubicBezTo>
                    <a:pt x="4180" y="1290"/>
                    <a:pt x="4125" y="1287"/>
                    <a:pt x="4069" y="1287"/>
                  </a:cubicBezTo>
                  <a:cubicBezTo>
                    <a:pt x="4044" y="1285"/>
                    <a:pt x="4019" y="1285"/>
                    <a:pt x="3994" y="1285"/>
                  </a:cubicBezTo>
                  <a:cubicBezTo>
                    <a:pt x="3705" y="1285"/>
                    <a:pt x="3447" y="1380"/>
                    <a:pt x="3155" y="1496"/>
                  </a:cubicBezTo>
                  <a:cubicBezTo>
                    <a:pt x="3124" y="1508"/>
                    <a:pt x="3094" y="1521"/>
                    <a:pt x="3066" y="1527"/>
                  </a:cubicBezTo>
                  <a:cubicBezTo>
                    <a:pt x="3008" y="1547"/>
                    <a:pt x="2965" y="1557"/>
                    <a:pt x="2941" y="1557"/>
                  </a:cubicBezTo>
                  <a:cubicBezTo>
                    <a:pt x="2909" y="1557"/>
                    <a:pt x="2908" y="1540"/>
                    <a:pt x="2946" y="1505"/>
                  </a:cubicBezTo>
                  <a:cubicBezTo>
                    <a:pt x="2992" y="1465"/>
                    <a:pt x="3041" y="1432"/>
                    <a:pt x="3094" y="1401"/>
                  </a:cubicBezTo>
                  <a:cubicBezTo>
                    <a:pt x="3349" y="1241"/>
                    <a:pt x="3629" y="1114"/>
                    <a:pt x="3894" y="973"/>
                  </a:cubicBezTo>
                  <a:cubicBezTo>
                    <a:pt x="3960" y="938"/>
                    <a:pt x="3918" y="852"/>
                    <a:pt x="3854" y="852"/>
                  </a:cubicBezTo>
                  <a:cubicBezTo>
                    <a:pt x="3850" y="852"/>
                    <a:pt x="3846" y="852"/>
                    <a:pt x="3842" y="853"/>
                  </a:cubicBezTo>
                  <a:cubicBezTo>
                    <a:pt x="3832" y="853"/>
                    <a:pt x="3826" y="856"/>
                    <a:pt x="3817" y="856"/>
                  </a:cubicBezTo>
                  <a:cubicBezTo>
                    <a:pt x="3288" y="939"/>
                    <a:pt x="2804" y="1118"/>
                    <a:pt x="2318" y="1333"/>
                  </a:cubicBezTo>
                  <a:cubicBezTo>
                    <a:pt x="1909" y="1515"/>
                    <a:pt x="1511" y="1715"/>
                    <a:pt x="1099" y="1884"/>
                  </a:cubicBezTo>
                  <a:cubicBezTo>
                    <a:pt x="1040" y="1909"/>
                    <a:pt x="748" y="2026"/>
                    <a:pt x="557" y="2084"/>
                  </a:cubicBezTo>
                  <a:cubicBezTo>
                    <a:pt x="492" y="2103"/>
                    <a:pt x="438" y="2116"/>
                    <a:pt x="409" y="2116"/>
                  </a:cubicBezTo>
                  <a:cubicBezTo>
                    <a:pt x="364" y="2116"/>
                    <a:pt x="382" y="2084"/>
                    <a:pt x="520" y="1995"/>
                  </a:cubicBezTo>
                  <a:cubicBezTo>
                    <a:pt x="557" y="1970"/>
                    <a:pt x="597" y="1949"/>
                    <a:pt x="634" y="1927"/>
                  </a:cubicBezTo>
                  <a:cubicBezTo>
                    <a:pt x="1545" y="1373"/>
                    <a:pt x="2693" y="1210"/>
                    <a:pt x="3506" y="517"/>
                  </a:cubicBezTo>
                  <a:cubicBezTo>
                    <a:pt x="3515" y="508"/>
                    <a:pt x="3521" y="496"/>
                    <a:pt x="3525" y="483"/>
                  </a:cubicBezTo>
                  <a:cubicBezTo>
                    <a:pt x="3527" y="441"/>
                    <a:pt x="3496" y="406"/>
                    <a:pt x="3457" y="406"/>
                  </a:cubicBezTo>
                  <a:cubicBezTo>
                    <a:pt x="3454" y="406"/>
                    <a:pt x="3451" y="406"/>
                    <a:pt x="3448" y="406"/>
                  </a:cubicBezTo>
                  <a:lnTo>
                    <a:pt x="3441" y="406"/>
                  </a:lnTo>
                  <a:cubicBezTo>
                    <a:pt x="2986" y="527"/>
                    <a:pt x="2552" y="693"/>
                    <a:pt x="2115" y="871"/>
                  </a:cubicBezTo>
                  <a:cubicBezTo>
                    <a:pt x="1850" y="979"/>
                    <a:pt x="1585" y="1078"/>
                    <a:pt x="1314" y="1170"/>
                  </a:cubicBezTo>
                  <a:cubicBezTo>
                    <a:pt x="1281" y="1182"/>
                    <a:pt x="1121" y="1244"/>
                    <a:pt x="982" y="1293"/>
                  </a:cubicBezTo>
                  <a:cubicBezTo>
                    <a:pt x="882" y="1328"/>
                    <a:pt x="793" y="1356"/>
                    <a:pt x="770" y="1356"/>
                  </a:cubicBezTo>
                  <a:cubicBezTo>
                    <a:pt x="747" y="1356"/>
                    <a:pt x="797" y="1324"/>
                    <a:pt x="985" y="1235"/>
                  </a:cubicBezTo>
                  <a:cubicBezTo>
                    <a:pt x="1000" y="1225"/>
                    <a:pt x="1016" y="1219"/>
                    <a:pt x="1031" y="1213"/>
                  </a:cubicBezTo>
                  <a:cubicBezTo>
                    <a:pt x="1712" y="890"/>
                    <a:pt x="2521" y="668"/>
                    <a:pt x="3091" y="163"/>
                  </a:cubicBezTo>
                  <a:cubicBezTo>
                    <a:pt x="3112" y="145"/>
                    <a:pt x="3131" y="133"/>
                    <a:pt x="3149" y="114"/>
                  </a:cubicBezTo>
                  <a:cubicBezTo>
                    <a:pt x="3191" y="70"/>
                    <a:pt x="3157" y="1"/>
                    <a:pt x="3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4117400" y="5775975"/>
              <a:ext cx="70250" cy="65925"/>
            </a:xfrm>
            <a:custGeom>
              <a:avLst/>
              <a:gdLst/>
              <a:ahLst/>
              <a:cxnLst/>
              <a:rect l="l" t="t" r="r" b="b"/>
              <a:pathLst>
                <a:path w="2810" h="2637" extrusionOk="0">
                  <a:moveTo>
                    <a:pt x="1295" y="1"/>
                  </a:moveTo>
                  <a:cubicBezTo>
                    <a:pt x="1116" y="19"/>
                    <a:pt x="931" y="90"/>
                    <a:pt x="744" y="145"/>
                  </a:cubicBezTo>
                  <a:cubicBezTo>
                    <a:pt x="612" y="190"/>
                    <a:pt x="479" y="223"/>
                    <a:pt x="348" y="223"/>
                  </a:cubicBezTo>
                  <a:cubicBezTo>
                    <a:pt x="288" y="223"/>
                    <a:pt x="229" y="216"/>
                    <a:pt x="171" y="201"/>
                  </a:cubicBezTo>
                  <a:cubicBezTo>
                    <a:pt x="149" y="198"/>
                    <a:pt x="128" y="191"/>
                    <a:pt x="106" y="185"/>
                  </a:cubicBezTo>
                  <a:cubicBezTo>
                    <a:pt x="98" y="182"/>
                    <a:pt x="90" y="181"/>
                    <a:pt x="83" y="181"/>
                  </a:cubicBezTo>
                  <a:cubicBezTo>
                    <a:pt x="20" y="181"/>
                    <a:pt x="1" y="287"/>
                    <a:pt x="73" y="315"/>
                  </a:cubicBezTo>
                  <a:cubicBezTo>
                    <a:pt x="146" y="342"/>
                    <a:pt x="223" y="358"/>
                    <a:pt x="303" y="358"/>
                  </a:cubicBezTo>
                  <a:cubicBezTo>
                    <a:pt x="313" y="358"/>
                    <a:pt x="324" y="358"/>
                    <a:pt x="334" y="358"/>
                  </a:cubicBezTo>
                  <a:cubicBezTo>
                    <a:pt x="573" y="358"/>
                    <a:pt x="812" y="256"/>
                    <a:pt x="1042" y="185"/>
                  </a:cubicBezTo>
                  <a:lnTo>
                    <a:pt x="1075" y="175"/>
                  </a:lnTo>
                  <a:lnTo>
                    <a:pt x="1075" y="175"/>
                  </a:lnTo>
                  <a:cubicBezTo>
                    <a:pt x="1069" y="178"/>
                    <a:pt x="1061" y="184"/>
                    <a:pt x="1054" y="188"/>
                  </a:cubicBezTo>
                  <a:cubicBezTo>
                    <a:pt x="931" y="241"/>
                    <a:pt x="710" y="450"/>
                    <a:pt x="599" y="521"/>
                  </a:cubicBezTo>
                  <a:cubicBezTo>
                    <a:pt x="559" y="549"/>
                    <a:pt x="522" y="579"/>
                    <a:pt x="488" y="613"/>
                  </a:cubicBezTo>
                  <a:cubicBezTo>
                    <a:pt x="396" y="690"/>
                    <a:pt x="316" y="782"/>
                    <a:pt x="257" y="887"/>
                  </a:cubicBezTo>
                  <a:cubicBezTo>
                    <a:pt x="229" y="933"/>
                    <a:pt x="263" y="989"/>
                    <a:pt x="316" y="989"/>
                  </a:cubicBezTo>
                  <a:cubicBezTo>
                    <a:pt x="436" y="989"/>
                    <a:pt x="559" y="973"/>
                    <a:pt x="679" y="949"/>
                  </a:cubicBezTo>
                  <a:cubicBezTo>
                    <a:pt x="774" y="927"/>
                    <a:pt x="870" y="902"/>
                    <a:pt x="965" y="872"/>
                  </a:cubicBezTo>
                  <a:cubicBezTo>
                    <a:pt x="1067" y="835"/>
                    <a:pt x="1886" y="601"/>
                    <a:pt x="1910" y="549"/>
                  </a:cubicBezTo>
                  <a:lnTo>
                    <a:pt x="1910" y="549"/>
                  </a:lnTo>
                  <a:cubicBezTo>
                    <a:pt x="1747" y="921"/>
                    <a:pt x="1211" y="1081"/>
                    <a:pt x="817" y="1272"/>
                  </a:cubicBezTo>
                  <a:cubicBezTo>
                    <a:pt x="740" y="1309"/>
                    <a:pt x="664" y="1352"/>
                    <a:pt x="593" y="1398"/>
                  </a:cubicBezTo>
                  <a:cubicBezTo>
                    <a:pt x="534" y="1435"/>
                    <a:pt x="559" y="1524"/>
                    <a:pt x="627" y="1524"/>
                  </a:cubicBezTo>
                  <a:cubicBezTo>
                    <a:pt x="710" y="1524"/>
                    <a:pt x="793" y="1518"/>
                    <a:pt x="873" y="1506"/>
                  </a:cubicBezTo>
                  <a:cubicBezTo>
                    <a:pt x="1274" y="1442"/>
                    <a:pt x="1664" y="1245"/>
                    <a:pt x="2068" y="1245"/>
                  </a:cubicBezTo>
                  <a:cubicBezTo>
                    <a:pt x="2129" y="1245"/>
                    <a:pt x="2190" y="1249"/>
                    <a:pt x="2252" y="1260"/>
                  </a:cubicBezTo>
                  <a:cubicBezTo>
                    <a:pt x="2251" y="1259"/>
                    <a:pt x="2250" y="1259"/>
                    <a:pt x="2250" y="1259"/>
                  </a:cubicBezTo>
                  <a:cubicBezTo>
                    <a:pt x="2191" y="1259"/>
                    <a:pt x="1888" y="1475"/>
                    <a:pt x="1824" y="1506"/>
                  </a:cubicBezTo>
                  <a:cubicBezTo>
                    <a:pt x="1642" y="1598"/>
                    <a:pt x="1452" y="1669"/>
                    <a:pt x="1267" y="1746"/>
                  </a:cubicBezTo>
                  <a:cubicBezTo>
                    <a:pt x="1153" y="1792"/>
                    <a:pt x="1045" y="1841"/>
                    <a:pt x="941" y="1900"/>
                  </a:cubicBezTo>
                  <a:cubicBezTo>
                    <a:pt x="817" y="1961"/>
                    <a:pt x="704" y="2035"/>
                    <a:pt x="593" y="2115"/>
                  </a:cubicBezTo>
                  <a:cubicBezTo>
                    <a:pt x="544" y="2152"/>
                    <a:pt x="555" y="2242"/>
                    <a:pt x="623" y="2242"/>
                  </a:cubicBezTo>
                  <a:cubicBezTo>
                    <a:pt x="624" y="2242"/>
                    <a:pt x="625" y="2242"/>
                    <a:pt x="627" y="2241"/>
                  </a:cubicBezTo>
                  <a:cubicBezTo>
                    <a:pt x="740" y="2232"/>
                    <a:pt x="851" y="2211"/>
                    <a:pt x="962" y="2177"/>
                  </a:cubicBezTo>
                  <a:cubicBezTo>
                    <a:pt x="1419" y="2051"/>
                    <a:pt x="1857" y="1779"/>
                    <a:pt x="2328" y="1779"/>
                  </a:cubicBezTo>
                  <a:cubicBezTo>
                    <a:pt x="2386" y="1779"/>
                    <a:pt x="2445" y="1783"/>
                    <a:pt x="2504" y="1792"/>
                  </a:cubicBezTo>
                  <a:cubicBezTo>
                    <a:pt x="2535" y="1798"/>
                    <a:pt x="2002" y="2103"/>
                    <a:pt x="1916" y="2143"/>
                  </a:cubicBezTo>
                  <a:cubicBezTo>
                    <a:pt x="1778" y="2198"/>
                    <a:pt x="1649" y="2285"/>
                    <a:pt x="1544" y="2395"/>
                  </a:cubicBezTo>
                  <a:cubicBezTo>
                    <a:pt x="1516" y="2426"/>
                    <a:pt x="1488" y="2460"/>
                    <a:pt x="1464" y="2497"/>
                  </a:cubicBezTo>
                  <a:cubicBezTo>
                    <a:pt x="1439" y="2540"/>
                    <a:pt x="1470" y="2595"/>
                    <a:pt x="1522" y="2599"/>
                  </a:cubicBezTo>
                  <a:cubicBezTo>
                    <a:pt x="1526" y="2599"/>
                    <a:pt x="1530" y="2599"/>
                    <a:pt x="1535" y="2599"/>
                  </a:cubicBezTo>
                  <a:cubicBezTo>
                    <a:pt x="1642" y="2599"/>
                    <a:pt x="1936" y="2529"/>
                    <a:pt x="2199" y="2494"/>
                  </a:cubicBezTo>
                  <a:cubicBezTo>
                    <a:pt x="2291" y="2480"/>
                    <a:pt x="2379" y="2471"/>
                    <a:pt x="2453" y="2471"/>
                  </a:cubicBezTo>
                  <a:cubicBezTo>
                    <a:pt x="2581" y="2471"/>
                    <a:pt x="2667" y="2498"/>
                    <a:pt x="2661" y="2574"/>
                  </a:cubicBezTo>
                  <a:cubicBezTo>
                    <a:pt x="2660" y="2616"/>
                    <a:pt x="2689" y="2636"/>
                    <a:pt x="2720" y="2636"/>
                  </a:cubicBezTo>
                  <a:cubicBezTo>
                    <a:pt x="2745" y="2636"/>
                    <a:pt x="2772" y="2623"/>
                    <a:pt x="2784" y="2599"/>
                  </a:cubicBezTo>
                  <a:cubicBezTo>
                    <a:pt x="2790" y="2589"/>
                    <a:pt x="2797" y="2583"/>
                    <a:pt x="2797" y="2574"/>
                  </a:cubicBezTo>
                  <a:cubicBezTo>
                    <a:pt x="2810" y="2375"/>
                    <a:pt x="2659" y="2326"/>
                    <a:pt x="2492" y="2326"/>
                  </a:cubicBezTo>
                  <a:cubicBezTo>
                    <a:pt x="2379" y="2326"/>
                    <a:pt x="2259" y="2348"/>
                    <a:pt x="2175" y="2362"/>
                  </a:cubicBezTo>
                  <a:cubicBezTo>
                    <a:pt x="2052" y="2380"/>
                    <a:pt x="1932" y="2408"/>
                    <a:pt x="1812" y="2432"/>
                  </a:cubicBezTo>
                  <a:lnTo>
                    <a:pt x="1775" y="2438"/>
                  </a:lnTo>
                  <a:cubicBezTo>
                    <a:pt x="1689" y="2455"/>
                    <a:pt x="1639" y="2462"/>
                    <a:pt x="1617" y="2462"/>
                  </a:cubicBezTo>
                  <a:cubicBezTo>
                    <a:pt x="1579" y="2462"/>
                    <a:pt x="1616" y="2442"/>
                    <a:pt x="1679" y="2411"/>
                  </a:cubicBezTo>
                  <a:cubicBezTo>
                    <a:pt x="1735" y="2383"/>
                    <a:pt x="1812" y="2346"/>
                    <a:pt x="1876" y="2309"/>
                  </a:cubicBezTo>
                  <a:cubicBezTo>
                    <a:pt x="2159" y="2149"/>
                    <a:pt x="2477" y="2084"/>
                    <a:pt x="2686" y="1817"/>
                  </a:cubicBezTo>
                  <a:cubicBezTo>
                    <a:pt x="2723" y="1780"/>
                    <a:pt x="2704" y="1718"/>
                    <a:pt x="2658" y="1703"/>
                  </a:cubicBezTo>
                  <a:cubicBezTo>
                    <a:pt x="2539" y="1662"/>
                    <a:pt x="2422" y="1644"/>
                    <a:pt x="2307" y="1644"/>
                  </a:cubicBezTo>
                  <a:cubicBezTo>
                    <a:pt x="1851" y="1644"/>
                    <a:pt x="1414" y="1911"/>
                    <a:pt x="965" y="2038"/>
                  </a:cubicBezTo>
                  <a:cubicBezTo>
                    <a:pt x="1445" y="1777"/>
                    <a:pt x="1987" y="1635"/>
                    <a:pt x="2418" y="1278"/>
                  </a:cubicBezTo>
                  <a:cubicBezTo>
                    <a:pt x="2461" y="1244"/>
                    <a:pt x="2430" y="1183"/>
                    <a:pt x="2387" y="1167"/>
                  </a:cubicBezTo>
                  <a:cubicBezTo>
                    <a:pt x="2272" y="1125"/>
                    <a:pt x="2157" y="1108"/>
                    <a:pt x="2042" y="1108"/>
                  </a:cubicBezTo>
                  <a:cubicBezTo>
                    <a:pt x="1672" y="1108"/>
                    <a:pt x="1301" y="1282"/>
                    <a:pt x="928" y="1355"/>
                  </a:cubicBezTo>
                  <a:cubicBezTo>
                    <a:pt x="1344" y="1143"/>
                    <a:pt x="1812" y="989"/>
                    <a:pt x="2033" y="567"/>
                  </a:cubicBezTo>
                  <a:cubicBezTo>
                    <a:pt x="2046" y="545"/>
                    <a:pt x="2061" y="527"/>
                    <a:pt x="2070" y="505"/>
                  </a:cubicBezTo>
                  <a:cubicBezTo>
                    <a:pt x="2088" y="463"/>
                    <a:pt x="2071" y="404"/>
                    <a:pt x="2016" y="404"/>
                  </a:cubicBezTo>
                  <a:cubicBezTo>
                    <a:pt x="2015" y="404"/>
                    <a:pt x="2013" y="404"/>
                    <a:pt x="2012" y="404"/>
                  </a:cubicBezTo>
                  <a:cubicBezTo>
                    <a:pt x="1953" y="410"/>
                    <a:pt x="1895" y="422"/>
                    <a:pt x="1836" y="435"/>
                  </a:cubicBezTo>
                  <a:cubicBezTo>
                    <a:pt x="1418" y="512"/>
                    <a:pt x="1036" y="721"/>
                    <a:pt x="620" y="829"/>
                  </a:cubicBezTo>
                  <a:lnTo>
                    <a:pt x="611" y="832"/>
                  </a:lnTo>
                  <a:cubicBezTo>
                    <a:pt x="586" y="838"/>
                    <a:pt x="566" y="841"/>
                    <a:pt x="552" y="841"/>
                  </a:cubicBezTo>
                  <a:cubicBezTo>
                    <a:pt x="502" y="841"/>
                    <a:pt x="521" y="805"/>
                    <a:pt x="571" y="752"/>
                  </a:cubicBezTo>
                  <a:cubicBezTo>
                    <a:pt x="700" y="638"/>
                    <a:pt x="836" y="533"/>
                    <a:pt x="981" y="438"/>
                  </a:cubicBezTo>
                  <a:cubicBezTo>
                    <a:pt x="1079" y="376"/>
                    <a:pt x="1168" y="302"/>
                    <a:pt x="1248" y="219"/>
                  </a:cubicBezTo>
                  <a:cubicBezTo>
                    <a:pt x="1285" y="182"/>
                    <a:pt x="1319" y="142"/>
                    <a:pt x="1353" y="102"/>
                  </a:cubicBezTo>
                  <a:cubicBezTo>
                    <a:pt x="1378" y="59"/>
                    <a:pt x="1347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3916075" y="5736925"/>
              <a:ext cx="71825" cy="135475"/>
            </a:xfrm>
            <a:custGeom>
              <a:avLst/>
              <a:gdLst/>
              <a:ahLst/>
              <a:cxnLst/>
              <a:rect l="l" t="t" r="r" b="b"/>
              <a:pathLst>
                <a:path w="2873" h="5419" extrusionOk="0">
                  <a:moveTo>
                    <a:pt x="1083" y="3154"/>
                  </a:moveTo>
                  <a:cubicBezTo>
                    <a:pt x="807" y="3300"/>
                    <a:pt x="469" y="3481"/>
                    <a:pt x="458" y="3481"/>
                  </a:cubicBezTo>
                  <a:cubicBezTo>
                    <a:pt x="454" y="3481"/>
                    <a:pt x="495" y="3456"/>
                    <a:pt x="603" y="3394"/>
                  </a:cubicBezTo>
                  <a:cubicBezTo>
                    <a:pt x="760" y="3305"/>
                    <a:pt x="923" y="3231"/>
                    <a:pt x="1083" y="3154"/>
                  </a:cubicBezTo>
                  <a:close/>
                  <a:moveTo>
                    <a:pt x="2773" y="0"/>
                  </a:moveTo>
                  <a:cubicBezTo>
                    <a:pt x="2768" y="0"/>
                    <a:pt x="2763" y="1"/>
                    <a:pt x="2757" y="2"/>
                  </a:cubicBezTo>
                  <a:cubicBezTo>
                    <a:pt x="2723" y="8"/>
                    <a:pt x="2693" y="17"/>
                    <a:pt x="2659" y="27"/>
                  </a:cubicBezTo>
                  <a:cubicBezTo>
                    <a:pt x="2323" y="113"/>
                    <a:pt x="1991" y="214"/>
                    <a:pt x="1665" y="334"/>
                  </a:cubicBezTo>
                  <a:cubicBezTo>
                    <a:pt x="1523" y="387"/>
                    <a:pt x="1378" y="439"/>
                    <a:pt x="1237" y="491"/>
                  </a:cubicBezTo>
                  <a:cubicBezTo>
                    <a:pt x="1165" y="519"/>
                    <a:pt x="1185" y="625"/>
                    <a:pt x="1247" y="625"/>
                  </a:cubicBezTo>
                  <a:cubicBezTo>
                    <a:pt x="1254" y="625"/>
                    <a:pt x="1262" y="624"/>
                    <a:pt x="1271" y="621"/>
                  </a:cubicBezTo>
                  <a:cubicBezTo>
                    <a:pt x="1369" y="587"/>
                    <a:pt x="1464" y="553"/>
                    <a:pt x="1563" y="516"/>
                  </a:cubicBezTo>
                  <a:cubicBezTo>
                    <a:pt x="1769" y="439"/>
                    <a:pt x="1978" y="362"/>
                    <a:pt x="2185" y="291"/>
                  </a:cubicBezTo>
                  <a:cubicBezTo>
                    <a:pt x="2385" y="221"/>
                    <a:pt x="2476" y="195"/>
                    <a:pt x="2503" y="195"/>
                  </a:cubicBezTo>
                  <a:cubicBezTo>
                    <a:pt x="2568" y="195"/>
                    <a:pt x="2237" y="353"/>
                    <a:pt x="2154" y="399"/>
                  </a:cubicBezTo>
                  <a:cubicBezTo>
                    <a:pt x="1868" y="553"/>
                    <a:pt x="1594" y="719"/>
                    <a:pt x="1320" y="888"/>
                  </a:cubicBezTo>
                  <a:cubicBezTo>
                    <a:pt x="1107" y="1018"/>
                    <a:pt x="895" y="1150"/>
                    <a:pt x="683" y="1282"/>
                  </a:cubicBezTo>
                  <a:cubicBezTo>
                    <a:pt x="623" y="1319"/>
                    <a:pt x="655" y="1408"/>
                    <a:pt x="717" y="1408"/>
                  </a:cubicBezTo>
                  <a:cubicBezTo>
                    <a:pt x="723" y="1408"/>
                    <a:pt x="729" y="1407"/>
                    <a:pt x="735" y="1406"/>
                  </a:cubicBezTo>
                  <a:cubicBezTo>
                    <a:pt x="840" y="1378"/>
                    <a:pt x="941" y="1347"/>
                    <a:pt x="1043" y="1316"/>
                  </a:cubicBezTo>
                  <a:cubicBezTo>
                    <a:pt x="1172" y="1273"/>
                    <a:pt x="1304" y="1224"/>
                    <a:pt x="1434" y="1169"/>
                  </a:cubicBezTo>
                  <a:cubicBezTo>
                    <a:pt x="1683" y="1061"/>
                    <a:pt x="1889" y="973"/>
                    <a:pt x="1928" y="973"/>
                  </a:cubicBezTo>
                  <a:cubicBezTo>
                    <a:pt x="1960" y="973"/>
                    <a:pt x="1884" y="1030"/>
                    <a:pt x="1634" y="1181"/>
                  </a:cubicBezTo>
                  <a:cubicBezTo>
                    <a:pt x="1372" y="1338"/>
                    <a:pt x="1104" y="1467"/>
                    <a:pt x="849" y="1612"/>
                  </a:cubicBezTo>
                  <a:cubicBezTo>
                    <a:pt x="550" y="1778"/>
                    <a:pt x="270" y="1969"/>
                    <a:pt x="42" y="2255"/>
                  </a:cubicBezTo>
                  <a:cubicBezTo>
                    <a:pt x="0" y="2300"/>
                    <a:pt x="35" y="2368"/>
                    <a:pt x="90" y="2368"/>
                  </a:cubicBezTo>
                  <a:cubicBezTo>
                    <a:pt x="96" y="2368"/>
                    <a:pt x="101" y="2367"/>
                    <a:pt x="107" y="2366"/>
                  </a:cubicBezTo>
                  <a:cubicBezTo>
                    <a:pt x="233" y="2351"/>
                    <a:pt x="356" y="2323"/>
                    <a:pt x="476" y="2286"/>
                  </a:cubicBezTo>
                  <a:cubicBezTo>
                    <a:pt x="523" y="2271"/>
                    <a:pt x="569" y="2249"/>
                    <a:pt x="612" y="2227"/>
                  </a:cubicBezTo>
                  <a:cubicBezTo>
                    <a:pt x="775" y="2157"/>
                    <a:pt x="932" y="2074"/>
                    <a:pt x="1086" y="1984"/>
                  </a:cubicBezTo>
                  <a:cubicBezTo>
                    <a:pt x="1195" y="1888"/>
                    <a:pt x="1333" y="1837"/>
                    <a:pt x="1473" y="1837"/>
                  </a:cubicBezTo>
                  <a:cubicBezTo>
                    <a:pt x="1538" y="1837"/>
                    <a:pt x="1604" y="1848"/>
                    <a:pt x="1668" y="1870"/>
                  </a:cubicBezTo>
                  <a:cubicBezTo>
                    <a:pt x="1267" y="2255"/>
                    <a:pt x="735" y="2455"/>
                    <a:pt x="307" y="2809"/>
                  </a:cubicBezTo>
                  <a:cubicBezTo>
                    <a:pt x="245" y="2858"/>
                    <a:pt x="187" y="2914"/>
                    <a:pt x="132" y="2969"/>
                  </a:cubicBezTo>
                  <a:cubicBezTo>
                    <a:pt x="89" y="3014"/>
                    <a:pt x="124" y="3085"/>
                    <a:pt x="180" y="3085"/>
                  </a:cubicBezTo>
                  <a:cubicBezTo>
                    <a:pt x="185" y="3085"/>
                    <a:pt x="191" y="3085"/>
                    <a:pt x="196" y="3083"/>
                  </a:cubicBezTo>
                  <a:lnTo>
                    <a:pt x="258" y="3068"/>
                  </a:lnTo>
                  <a:cubicBezTo>
                    <a:pt x="421" y="3037"/>
                    <a:pt x="578" y="2991"/>
                    <a:pt x="732" y="2929"/>
                  </a:cubicBezTo>
                  <a:cubicBezTo>
                    <a:pt x="841" y="2881"/>
                    <a:pt x="1548" y="2550"/>
                    <a:pt x="1705" y="2550"/>
                  </a:cubicBezTo>
                  <a:cubicBezTo>
                    <a:pt x="1770" y="2550"/>
                    <a:pt x="1740" y="2607"/>
                    <a:pt x="1532" y="2766"/>
                  </a:cubicBezTo>
                  <a:cubicBezTo>
                    <a:pt x="1141" y="3062"/>
                    <a:pt x="646" y="3194"/>
                    <a:pt x="236" y="3468"/>
                  </a:cubicBezTo>
                  <a:cubicBezTo>
                    <a:pt x="221" y="3480"/>
                    <a:pt x="205" y="3486"/>
                    <a:pt x="190" y="3496"/>
                  </a:cubicBezTo>
                  <a:cubicBezTo>
                    <a:pt x="129" y="3532"/>
                    <a:pt x="158" y="3622"/>
                    <a:pt x="222" y="3622"/>
                  </a:cubicBezTo>
                  <a:cubicBezTo>
                    <a:pt x="229" y="3622"/>
                    <a:pt x="235" y="3621"/>
                    <a:pt x="242" y="3619"/>
                  </a:cubicBezTo>
                  <a:cubicBezTo>
                    <a:pt x="439" y="3570"/>
                    <a:pt x="563" y="3542"/>
                    <a:pt x="747" y="3449"/>
                  </a:cubicBezTo>
                  <a:cubicBezTo>
                    <a:pt x="841" y="3403"/>
                    <a:pt x="1284" y="3262"/>
                    <a:pt x="1436" y="3262"/>
                  </a:cubicBezTo>
                  <a:cubicBezTo>
                    <a:pt x="1518" y="3262"/>
                    <a:pt x="1515" y="3303"/>
                    <a:pt x="1329" y="3422"/>
                  </a:cubicBezTo>
                  <a:cubicBezTo>
                    <a:pt x="972" y="3646"/>
                    <a:pt x="599" y="3807"/>
                    <a:pt x="279" y="4087"/>
                  </a:cubicBezTo>
                  <a:cubicBezTo>
                    <a:pt x="261" y="4102"/>
                    <a:pt x="239" y="4114"/>
                    <a:pt x="221" y="4133"/>
                  </a:cubicBezTo>
                  <a:cubicBezTo>
                    <a:pt x="179" y="4178"/>
                    <a:pt x="214" y="4249"/>
                    <a:pt x="269" y="4249"/>
                  </a:cubicBezTo>
                  <a:cubicBezTo>
                    <a:pt x="275" y="4249"/>
                    <a:pt x="280" y="4248"/>
                    <a:pt x="286" y="4247"/>
                  </a:cubicBezTo>
                  <a:lnTo>
                    <a:pt x="301" y="4241"/>
                  </a:lnTo>
                  <a:cubicBezTo>
                    <a:pt x="707" y="4111"/>
                    <a:pt x="1061" y="3871"/>
                    <a:pt x="1461" y="3723"/>
                  </a:cubicBezTo>
                  <a:lnTo>
                    <a:pt x="1461" y="3723"/>
                  </a:lnTo>
                  <a:cubicBezTo>
                    <a:pt x="1412" y="3862"/>
                    <a:pt x="1363" y="4000"/>
                    <a:pt x="1314" y="4136"/>
                  </a:cubicBezTo>
                  <a:cubicBezTo>
                    <a:pt x="1197" y="4216"/>
                    <a:pt x="1074" y="4290"/>
                    <a:pt x="947" y="4358"/>
                  </a:cubicBezTo>
                  <a:cubicBezTo>
                    <a:pt x="753" y="4471"/>
                    <a:pt x="559" y="4573"/>
                    <a:pt x="372" y="4693"/>
                  </a:cubicBezTo>
                  <a:cubicBezTo>
                    <a:pt x="341" y="4712"/>
                    <a:pt x="310" y="4730"/>
                    <a:pt x="279" y="4748"/>
                  </a:cubicBezTo>
                  <a:cubicBezTo>
                    <a:pt x="228" y="4785"/>
                    <a:pt x="242" y="4875"/>
                    <a:pt x="310" y="4875"/>
                  </a:cubicBezTo>
                  <a:cubicBezTo>
                    <a:pt x="311" y="4875"/>
                    <a:pt x="312" y="4875"/>
                    <a:pt x="313" y="4875"/>
                  </a:cubicBezTo>
                  <a:cubicBezTo>
                    <a:pt x="344" y="4872"/>
                    <a:pt x="372" y="4865"/>
                    <a:pt x="402" y="4862"/>
                  </a:cubicBezTo>
                  <a:cubicBezTo>
                    <a:pt x="680" y="4825"/>
                    <a:pt x="910" y="4721"/>
                    <a:pt x="1175" y="4598"/>
                  </a:cubicBezTo>
                  <a:cubicBezTo>
                    <a:pt x="1357" y="4619"/>
                    <a:pt x="1538" y="4638"/>
                    <a:pt x="1720" y="4659"/>
                  </a:cubicBezTo>
                  <a:cubicBezTo>
                    <a:pt x="1560" y="4785"/>
                    <a:pt x="1391" y="4899"/>
                    <a:pt x="1212" y="4992"/>
                  </a:cubicBezTo>
                  <a:cubicBezTo>
                    <a:pt x="1043" y="5081"/>
                    <a:pt x="883" y="5179"/>
                    <a:pt x="726" y="5290"/>
                  </a:cubicBezTo>
                  <a:cubicBezTo>
                    <a:pt x="698" y="5312"/>
                    <a:pt x="689" y="5355"/>
                    <a:pt x="710" y="5386"/>
                  </a:cubicBezTo>
                  <a:cubicBezTo>
                    <a:pt x="719" y="5406"/>
                    <a:pt x="738" y="5418"/>
                    <a:pt x="758" y="5418"/>
                  </a:cubicBezTo>
                  <a:cubicBezTo>
                    <a:pt x="765" y="5418"/>
                    <a:pt x="772" y="5417"/>
                    <a:pt x="778" y="5413"/>
                  </a:cubicBezTo>
                  <a:cubicBezTo>
                    <a:pt x="1018" y="5312"/>
                    <a:pt x="1360" y="5167"/>
                    <a:pt x="1584" y="5099"/>
                  </a:cubicBezTo>
                  <a:cubicBezTo>
                    <a:pt x="1624" y="5087"/>
                    <a:pt x="1643" y="5035"/>
                    <a:pt x="1615" y="4998"/>
                  </a:cubicBezTo>
                  <a:cubicBezTo>
                    <a:pt x="1606" y="4979"/>
                    <a:pt x="1587" y="4967"/>
                    <a:pt x="1566" y="4967"/>
                  </a:cubicBezTo>
                  <a:cubicBezTo>
                    <a:pt x="1560" y="4967"/>
                    <a:pt x="1554" y="4968"/>
                    <a:pt x="1548" y="4970"/>
                  </a:cubicBezTo>
                  <a:lnTo>
                    <a:pt x="1492" y="4985"/>
                  </a:lnTo>
                  <a:cubicBezTo>
                    <a:pt x="1723" y="4850"/>
                    <a:pt x="1905" y="4687"/>
                    <a:pt x="2028" y="4441"/>
                  </a:cubicBezTo>
                  <a:cubicBezTo>
                    <a:pt x="2046" y="4404"/>
                    <a:pt x="2028" y="4354"/>
                    <a:pt x="1985" y="4342"/>
                  </a:cubicBezTo>
                  <a:cubicBezTo>
                    <a:pt x="1891" y="4320"/>
                    <a:pt x="1810" y="4310"/>
                    <a:pt x="1733" y="4310"/>
                  </a:cubicBezTo>
                  <a:cubicBezTo>
                    <a:pt x="1608" y="4310"/>
                    <a:pt x="1492" y="4336"/>
                    <a:pt x="1341" y="4382"/>
                  </a:cubicBezTo>
                  <a:cubicBezTo>
                    <a:pt x="1251" y="4411"/>
                    <a:pt x="552" y="4765"/>
                    <a:pt x="515" y="4765"/>
                  </a:cubicBezTo>
                  <a:cubicBezTo>
                    <a:pt x="505" y="4765"/>
                    <a:pt x="541" y="4740"/>
                    <a:pt x="649" y="4678"/>
                  </a:cubicBezTo>
                  <a:cubicBezTo>
                    <a:pt x="1110" y="4410"/>
                    <a:pt x="1671" y="4210"/>
                    <a:pt x="1855" y="3665"/>
                  </a:cubicBezTo>
                  <a:cubicBezTo>
                    <a:pt x="1865" y="3622"/>
                    <a:pt x="1834" y="3579"/>
                    <a:pt x="1791" y="3579"/>
                  </a:cubicBezTo>
                  <a:cubicBezTo>
                    <a:pt x="1760" y="3576"/>
                    <a:pt x="1730" y="3574"/>
                    <a:pt x="1698" y="3574"/>
                  </a:cubicBezTo>
                  <a:cubicBezTo>
                    <a:pt x="1374" y="3574"/>
                    <a:pt x="996" y="3739"/>
                    <a:pt x="741" y="3899"/>
                  </a:cubicBezTo>
                  <a:cubicBezTo>
                    <a:pt x="1197" y="3600"/>
                    <a:pt x="1701" y="3437"/>
                    <a:pt x="2028" y="2963"/>
                  </a:cubicBezTo>
                  <a:cubicBezTo>
                    <a:pt x="2052" y="2920"/>
                    <a:pt x="2022" y="2865"/>
                    <a:pt x="1969" y="2865"/>
                  </a:cubicBezTo>
                  <a:cubicBezTo>
                    <a:pt x="1751" y="2889"/>
                    <a:pt x="1624" y="2889"/>
                    <a:pt x="1418" y="2979"/>
                  </a:cubicBezTo>
                  <a:lnTo>
                    <a:pt x="1412" y="2982"/>
                  </a:lnTo>
                  <a:cubicBezTo>
                    <a:pt x="1652" y="2846"/>
                    <a:pt x="1868" y="2683"/>
                    <a:pt x="2028" y="2428"/>
                  </a:cubicBezTo>
                  <a:cubicBezTo>
                    <a:pt x="2055" y="2381"/>
                    <a:pt x="2018" y="2324"/>
                    <a:pt x="1968" y="2324"/>
                  </a:cubicBezTo>
                  <a:cubicBezTo>
                    <a:pt x="1963" y="2324"/>
                    <a:pt x="1957" y="2324"/>
                    <a:pt x="1951" y="2326"/>
                  </a:cubicBezTo>
                  <a:cubicBezTo>
                    <a:pt x="1683" y="2388"/>
                    <a:pt x="1418" y="2477"/>
                    <a:pt x="1166" y="2591"/>
                  </a:cubicBezTo>
                  <a:cubicBezTo>
                    <a:pt x="981" y="2670"/>
                    <a:pt x="495" y="2916"/>
                    <a:pt x="411" y="2916"/>
                  </a:cubicBezTo>
                  <a:cubicBezTo>
                    <a:pt x="365" y="2916"/>
                    <a:pt x="440" y="2842"/>
                    <a:pt x="750" y="2628"/>
                  </a:cubicBezTo>
                  <a:cubicBezTo>
                    <a:pt x="1227" y="2301"/>
                    <a:pt x="1711" y="2089"/>
                    <a:pt x="2071" y="1621"/>
                  </a:cubicBezTo>
                  <a:cubicBezTo>
                    <a:pt x="2099" y="1575"/>
                    <a:pt x="2065" y="1520"/>
                    <a:pt x="2012" y="1520"/>
                  </a:cubicBezTo>
                  <a:cubicBezTo>
                    <a:pt x="1809" y="1544"/>
                    <a:pt x="1683" y="1544"/>
                    <a:pt x="1492" y="1633"/>
                  </a:cubicBezTo>
                  <a:cubicBezTo>
                    <a:pt x="1347" y="1701"/>
                    <a:pt x="944" y="1849"/>
                    <a:pt x="643" y="1981"/>
                  </a:cubicBezTo>
                  <a:cubicBezTo>
                    <a:pt x="464" y="2057"/>
                    <a:pt x="319" y="2129"/>
                    <a:pt x="278" y="2176"/>
                  </a:cubicBezTo>
                  <a:lnTo>
                    <a:pt x="278" y="2176"/>
                  </a:lnTo>
                  <a:cubicBezTo>
                    <a:pt x="416" y="2011"/>
                    <a:pt x="579" y="1870"/>
                    <a:pt x="763" y="1760"/>
                  </a:cubicBezTo>
                  <a:cubicBezTo>
                    <a:pt x="1252" y="1449"/>
                    <a:pt x="1862" y="1249"/>
                    <a:pt x="2286" y="876"/>
                  </a:cubicBezTo>
                  <a:cubicBezTo>
                    <a:pt x="2335" y="830"/>
                    <a:pt x="2288" y="761"/>
                    <a:pt x="2232" y="761"/>
                  </a:cubicBezTo>
                  <a:cubicBezTo>
                    <a:pt x="2227" y="761"/>
                    <a:pt x="2223" y="761"/>
                    <a:pt x="2219" y="762"/>
                  </a:cubicBezTo>
                  <a:cubicBezTo>
                    <a:pt x="1991" y="802"/>
                    <a:pt x="1766" y="873"/>
                    <a:pt x="1554" y="969"/>
                  </a:cubicBezTo>
                  <a:cubicBezTo>
                    <a:pt x="1452" y="1015"/>
                    <a:pt x="1243" y="1135"/>
                    <a:pt x="1114" y="1206"/>
                  </a:cubicBezTo>
                  <a:cubicBezTo>
                    <a:pt x="1056" y="1238"/>
                    <a:pt x="1013" y="1260"/>
                    <a:pt x="1003" y="1260"/>
                  </a:cubicBezTo>
                  <a:cubicBezTo>
                    <a:pt x="991" y="1260"/>
                    <a:pt x="1033" y="1224"/>
                    <a:pt x="1166" y="1129"/>
                  </a:cubicBezTo>
                  <a:lnTo>
                    <a:pt x="1175" y="1119"/>
                  </a:lnTo>
                  <a:cubicBezTo>
                    <a:pt x="1594" y="818"/>
                    <a:pt x="2071" y="621"/>
                    <a:pt x="2499" y="344"/>
                  </a:cubicBezTo>
                  <a:cubicBezTo>
                    <a:pt x="2613" y="273"/>
                    <a:pt x="2720" y="196"/>
                    <a:pt x="2822" y="113"/>
                  </a:cubicBezTo>
                  <a:cubicBezTo>
                    <a:pt x="2873" y="71"/>
                    <a:pt x="2828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3" name="Google Shape;1623;p35"/>
          <p:cNvSpPr/>
          <p:nvPr/>
        </p:nvSpPr>
        <p:spPr>
          <a:xfrm rot="7135095">
            <a:off x="6230815" y="3195601"/>
            <a:ext cx="222397" cy="572678"/>
          </a:xfrm>
          <a:custGeom>
            <a:avLst/>
            <a:gdLst/>
            <a:ahLst/>
            <a:cxnLst/>
            <a:rect l="l" t="t" r="r" b="b"/>
            <a:pathLst>
              <a:path w="8897" h="22910" extrusionOk="0">
                <a:moveTo>
                  <a:pt x="5327" y="0"/>
                </a:moveTo>
                <a:cubicBezTo>
                  <a:pt x="3841" y="0"/>
                  <a:pt x="2410" y="1481"/>
                  <a:pt x="1712" y="2659"/>
                </a:cubicBezTo>
                <a:cubicBezTo>
                  <a:pt x="983" y="3890"/>
                  <a:pt x="789" y="5460"/>
                  <a:pt x="610" y="6851"/>
                </a:cubicBezTo>
                <a:cubicBezTo>
                  <a:pt x="364" y="8791"/>
                  <a:pt x="259" y="10742"/>
                  <a:pt x="29" y="12681"/>
                </a:cubicBezTo>
                <a:cubicBezTo>
                  <a:pt x="1" y="12913"/>
                  <a:pt x="168" y="13029"/>
                  <a:pt x="349" y="13029"/>
                </a:cubicBezTo>
                <a:cubicBezTo>
                  <a:pt x="530" y="13029"/>
                  <a:pt x="726" y="12913"/>
                  <a:pt x="752" y="12681"/>
                </a:cubicBezTo>
                <a:cubicBezTo>
                  <a:pt x="1121" y="9585"/>
                  <a:pt x="853" y="5848"/>
                  <a:pt x="2340" y="3025"/>
                </a:cubicBezTo>
                <a:cubicBezTo>
                  <a:pt x="2934" y="1896"/>
                  <a:pt x="4046" y="794"/>
                  <a:pt x="5388" y="769"/>
                </a:cubicBezTo>
                <a:cubicBezTo>
                  <a:pt x="5399" y="769"/>
                  <a:pt x="5411" y="769"/>
                  <a:pt x="5422" y="769"/>
                </a:cubicBezTo>
                <a:cubicBezTo>
                  <a:pt x="7086" y="769"/>
                  <a:pt x="7695" y="2960"/>
                  <a:pt x="7912" y="4241"/>
                </a:cubicBezTo>
                <a:cubicBezTo>
                  <a:pt x="8386" y="7039"/>
                  <a:pt x="8133" y="10068"/>
                  <a:pt x="7942" y="12875"/>
                </a:cubicBezTo>
                <a:cubicBezTo>
                  <a:pt x="7838" y="14383"/>
                  <a:pt x="7755" y="15898"/>
                  <a:pt x="7613" y="17403"/>
                </a:cubicBezTo>
                <a:cubicBezTo>
                  <a:pt x="7462" y="19007"/>
                  <a:pt x="7324" y="20949"/>
                  <a:pt x="5871" y="21931"/>
                </a:cubicBezTo>
                <a:cubicBezTo>
                  <a:pt x="5522" y="22167"/>
                  <a:pt x="5220" y="22268"/>
                  <a:pt x="4960" y="22268"/>
                </a:cubicBezTo>
                <a:cubicBezTo>
                  <a:pt x="3789" y="22268"/>
                  <a:pt x="3442" y="20234"/>
                  <a:pt x="3356" y="19262"/>
                </a:cubicBezTo>
                <a:cubicBezTo>
                  <a:pt x="3224" y="17773"/>
                  <a:pt x="3027" y="16295"/>
                  <a:pt x="2959" y="14796"/>
                </a:cubicBezTo>
                <a:cubicBezTo>
                  <a:pt x="2867" y="12743"/>
                  <a:pt x="2916" y="10693"/>
                  <a:pt x="3399" y="8686"/>
                </a:cubicBezTo>
                <a:cubicBezTo>
                  <a:pt x="3488" y="8316"/>
                  <a:pt x="3608" y="7956"/>
                  <a:pt x="3796" y="7630"/>
                </a:cubicBezTo>
                <a:cubicBezTo>
                  <a:pt x="3981" y="7309"/>
                  <a:pt x="4213" y="7181"/>
                  <a:pt x="4458" y="7181"/>
                </a:cubicBezTo>
                <a:cubicBezTo>
                  <a:pt x="5184" y="7181"/>
                  <a:pt x="6023" y="8305"/>
                  <a:pt x="6089" y="8892"/>
                </a:cubicBezTo>
                <a:cubicBezTo>
                  <a:pt x="6166" y="9563"/>
                  <a:pt x="6105" y="10268"/>
                  <a:pt x="6083" y="10942"/>
                </a:cubicBezTo>
                <a:cubicBezTo>
                  <a:pt x="6022" y="12866"/>
                  <a:pt x="6016" y="14962"/>
                  <a:pt x="5486" y="16824"/>
                </a:cubicBezTo>
                <a:cubicBezTo>
                  <a:pt x="5410" y="17095"/>
                  <a:pt x="5633" y="17273"/>
                  <a:pt x="5851" y="17273"/>
                </a:cubicBezTo>
                <a:cubicBezTo>
                  <a:pt x="5995" y="17273"/>
                  <a:pt x="6136" y="17195"/>
                  <a:pt x="6188" y="17015"/>
                </a:cubicBezTo>
                <a:cubicBezTo>
                  <a:pt x="6733" y="15085"/>
                  <a:pt x="6736" y="12928"/>
                  <a:pt x="6810" y="10939"/>
                </a:cubicBezTo>
                <a:cubicBezTo>
                  <a:pt x="6865" y="9468"/>
                  <a:pt x="7028" y="7171"/>
                  <a:pt x="5169" y="6654"/>
                </a:cubicBezTo>
                <a:cubicBezTo>
                  <a:pt x="4936" y="6589"/>
                  <a:pt x="4723" y="6558"/>
                  <a:pt x="4530" y="6558"/>
                </a:cubicBezTo>
                <a:cubicBezTo>
                  <a:pt x="2904" y="6558"/>
                  <a:pt x="2602" y="8695"/>
                  <a:pt x="2399" y="10089"/>
                </a:cubicBezTo>
                <a:cubicBezTo>
                  <a:pt x="2017" y="12715"/>
                  <a:pt x="2180" y="15412"/>
                  <a:pt x="2503" y="18031"/>
                </a:cubicBezTo>
                <a:cubicBezTo>
                  <a:pt x="2685" y="19493"/>
                  <a:pt x="2583" y="22910"/>
                  <a:pt x="4830" y="22910"/>
                </a:cubicBezTo>
                <a:cubicBezTo>
                  <a:pt x="4831" y="22910"/>
                  <a:pt x="4833" y="22910"/>
                  <a:pt x="4834" y="22910"/>
                </a:cubicBezTo>
                <a:cubicBezTo>
                  <a:pt x="7708" y="22904"/>
                  <a:pt x="8106" y="19582"/>
                  <a:pt x="8336" y="17403"/>
                </a:cubicBezTo>
                <a:cubicBezTo>
                  <a:pt x="8693" y="14042"/>
                  <a:pt x="8897" y="10616"/>
                  <a:pt x="8820" y="7239"/>
                </a:cubicBezTo>
                <a:cubicBezTo>
                  <a:pt x="8767" y="4854"/>
                  <a:pt x="8801" y="1908"/>
                  <a:pt x="6610" y="412"/>
                </a:cubicBezTo>
                <a:cubicBezTo>
                  <a:pt x="6188" y="123"/>
                  <a:pt x="5755" y="0"/>
                  <a:pt x="53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4" name="Google Shape;1624;p35"/>
          <p:cNvGrpSpPr/>
          <p:nvPr/>
        </p:nvGrpSpPr>
        <p:grpSpPr>
          <a:xfrm>
            <a:off x="5448825" y="3704219"/>
            <a:ext cx="272900" cy="294800"/>
            <a:chOff x="-7115500" y="4156075"/>
            <a:chExt cx="272900" cy="294800"/>
          </a:xfrm>
        </p:grpSpPr>
        <p:sp>
          <p:nvSpPr>
            <p:cNvPr id="1625" name="Google Shape;1625;p35"/>
            <p:cNvSpPr/>
            <p:nvPr/>
          </p:nvSpPr>
          <p:spPr>
            <a:xfrm>
              <a:off x="-6852950" y="4357100"/>
              <a:ext cx="650" cy="175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25" y="1"/>
                  </a:moveTo>
                  <a:cubicBezTo>
                    <a:pt x="16" y="4"/>
                    <a:pt x="7" y="4"/>
                    <a:pt x="1" y="7"/>
                  </a:cubicBezTo>
                  <a:cubicBezTo>
                    <a:pt x="10" y="4"/>
                    <a:pt x="16" y="4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-6864475" y="4271650"/>
              <a:ext cx="21800" cy="85025"/>
            </a:xfrm>
            <a:custGeom>
              <a:avLst/>
              <a:gdLst/>
              <a:ahLst/>
              <a:cxnLst/>
              <a:rect l="l" t="t" r="r" b="b"/>
              <a:pathLst>
                <a:path w="872" h="3401" extrusionOk="0">
                  <a:moveTo>
                    <a:pt x="509" y="0"/>
                  </a:moveTo>
                  <a:cubicBezTo>
                    <a:pt x="330" y="0"/>
                    <a:pt x="149" y="117"/>
                    <a:pt x="148" y="350"/>
                  </a:cubicBezTo>
                  <a:cubicBezTo>
                    <a:pt x="148" y="452"/>
                    <a:pt x="139" y="556"/>
                    <a:pt x="136" y="658"/>
                  </a:cubicBezTo>
                  <a:cubicBezTo>
                    <a:pt x="120" y="1064"/>
                    <a:pt x="89" y="1473"/>
                    <a:pt x="55" y="1880"/>
                  </a:cubicBezTo>
                  <a:cubicBezTo>
                    <a:pt x="80" y="1901"/>
                    <a:pt x="92" y="1938"/>
                    <a:pt x="83" y="1969"/>
                  </a:cubicBezTo>
                  <a:cubicBezTo>
                    <a:pt x="68" y="2037"/>
                    <a:pt x="49" y="2104"/>
                    <a:pt x="34" y="2172"/>
                  </a:cubicBezTo>
                  <a:cubicBezTo>
                    <a:pt x="19" y="2366"/>
                    <a:pt x="9" y="2554"/>
                    <a:pt x="0" y="2745"/>
                  </a:cubicBezTo>
                  <a:cubicBezTo>
                    <a:pt x="117" y="2739"/>
                    <a:pt x="231" y="2739"/>
                    <a:pt x="351" y="2729"/>
                  </a:cubicBezTo>
                  <a:cubicBezTo>
                    <a:pt x="362" y="2728"/>
                    <a:pt x="373" y="2728"/>
                    <a:pt x="384" y="2728"/>
                  </a:cubicBezTo>
                  <a:cubicBezTo>
                    <a:pt x="754" y="2728"/>
                    <a:pt x="795" y="3230"/>
                    <a:pt x="517" y="3400"/>
                  </a:cubicBezTo>
                  <a:cubicBezTo>
                    <a:pt x="637" y="3345"/>
                    <a:pt x="714" y="3222"/>
                    <a:pt x="711" y="3093"/>
                  </a:cubicBezTo>
                  <a:cubicBezTo>
                    <a:pt x="723" y="2175"/>
                    <a:pt x="865" y="1267"/>
                    <a:pt x="871" y="347"/>
                  </a:cubicBezTo>
                  <a:cubicBezTo>
                    <a:pt x="871" y="335"/>
                    <a:pt x="868" y="319"/>
                    <a:pt x="865" y="307"/>
                  </a:cubicBezTo>
                  <a:cubicBezTo>
                    <a:pt x="846" y="103"/>
                    <a:pt x="678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-7001225" y="4269375"/>
              <a:ext cx="4625" cy="9575"/>
            </a:xfrm>
            <a:custGeom>
              <a:avLst/>
              <a:gdLst/>
              <a:ahLst/>
              <a:cxnLst/>
              <a:rect l="l" t="t" r="r" b="b"/>
              <a:pathLst>
                <a:path w="185" h="383" extrusionOk="0">
                  <a:moveTo>
                    <a:pt x="170" y="1"/>
                  </a:moveTo>
                  <a:lnTo>
                    <a:pt x="148" y="7"/>
                  </a:lnTo>
                  <a:cubicBezTo>
                    <a:pt x="179" y="149"/>
                    <a:pt x="120" y="299"/>
                    <a:pt x="0" y="382"/>
                  </a:cubicBezTo>
                  <a:cubicBezTo>
                    <a:pt x="117" y="327"/>
                    <a:pt x="185" y="204"/>
                    <a:pt x="173" y="78"/>
                  </a:cubicBezTo>
                  <a:cubicBezTo>
                    <a:pt x="173" y="53"/>
                    <a:pt x="170" y="25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-7017475" y="4159425"/>
              <a:ext cx="20725" cy="104900"/>
            </a:xfrm>
            <a:custGeom>
              <a:avLst/>
              <a:gdLst/>
              <a:ahLst/>
              <a:cxnLst/>
              <a:rect l="l" t="t" r="r" b="b"/>
              <a:pathLst>
                <a:path w="829" h="4196" extrusionOk="0">
                  <a:moveTo>
                    <a:pt x="302" y="0"/>
                  </a:moveTo>
                  <a:cubicBezTo>
                    <a:pt x="204" y="59"/>
                    <a:pt x="139" y="163"/>
                    <a:pt x="127" y="277"/>
                  </a:cubicBezTo>
                  <a:cubicBezTo>
                    <a:pt x="1" y="1533"/>
                    <a:pt x="22" y="2838"/>
                    <a:pt x="81" y="4103"/>
                  </a:cubicBezTo>
                  <a:cubicBezTo>
                    <a:pt x="207" y="4106"/>
                    <a:pt x="333" y="4112"/>
                    <a:pt x="459" y="4112"/>
                  </a:cubicBezTo>
                  <a:cubicBezTo>
                    <a:pt x="539" y="4112"/>
                    <a:pt x="619" y="4143"/>
                    <a:pt x="681" y="4196"/>
                  </a:cubicBezTo>
                  <a:lnTo>
                    <a:pt x="807" y="4122"/>
                  </a:lnTo>
                  <a:cubicBezTo>
                    <a:pt x="798" y="3943"/>
                    <a:pt x="792" y="3765"/>
                    <a:pt x="786" y="3586"/>
                  </a:cubicBezTo>
                  <a:cubicBezTo>
                    <a:pt x="675" y="3642"/>
                    <a:pt x="567" y="3694"/>
                    <a:pt x="453" y="3740"/>
                  </a:cubicBezTo>
                  <a:cubicBezTo>
                    <a:pt x="443" y="3744"/>
                    <a:pt x="433" y="3746"/>
                    <a:pt x="423" y="3746"/>
                  </a:cubicBezTo>
                  <a:cubicBezTo>
                    <a:pt x="350" y="3746"/>
                    <a:pt x="315" y="3641"/>
                    <a:pt x="364" y="3586"/>
                  </a:cubicBezTo>
                  <a:cubicBezTo>
                    <a:pt x="493" y="3445"/>
                    <a:pt x="635" y="3318"/>
                    <a:pt x="773" y="3186"/>
                  </a:cubicBezTo>
                  <a:cubicBezTo>
                    <a:pt x="767" y="2983"/>
                    <a:pt x="764" y="2780"/>
                    <a:pt x="764" y="2573"/>
                  </a:cubicBezTo>
                  <a:cubicBezTo>
                    <a:pt x="589" y="2660"/>
                    <a:pt x="401" y="2727"/>
                    <a:pt x="210" y="2770"/>
                  </a:cubicBezTo>
                  <a:cubicBezTo>
                    <a:pt x="204" y="2772"/>
                    <a:pt x="198" y="2772"/>
                    <a:pt x="193" y="2772"/>
                  </a:cubicBezTo>
                  <a:cubicBezTo>
                    <a:pt x="129" y="2772"/>
                    <a:pt x="61" y="2700"/>
                    <a:pt x="108" y="2638"/>
                  </a:cubicBezTo>
                  <a:cubicBezTo>
                    <a:pt x="312" y="2380"/>
                    <a:pt x="530" y="2133"/>
                    <a:pt x="770" y="1905"/>
                  </a:cubicBezTo>
                  <a:cubicBezTo>
                    <a:pt x="770" y="1758"/>
                    <a:pt x="773" y="1610"/>
                    <a:pt x="780" y="1462"/>
                  </a:cubicBezTo>
                  <a:lnTo>
                    <a:pt x="780" y="1462"/>
                  </a:lnTo>
                  <a:cubicBezTo>
                    <a:pt x="718" y="1493"/>
                    <a:pt x="659" y="1524"/>
                    <a:pt x="595" y="1551"/>
                  </a:cubicBezTo>
                  <a:cubicBezTo>
                    <a:pt x="581" y="1558"/>
                    <a:pt x="567" y="1561"/>
                    <a:pt x="554" y="1561"/>
                  </a:cubicBezTo>
                  <a:cubicBezTo>
                    <a:pt x="469" y="1561"/>
                    <a:pt x="412" y="1438"/>
                    <a:pt x="502" y="1398"/>
                  </a:cubicBezTo>
                  <a:cubicBezTo>
                    <a:pt x="604" y="1351"/>
                    <a:pt x="690" y="1293"/>
                    <a:pt x="786" y="1244"/>
                  </a:cubicBezTo>
                  <a:cubicBezTo>
                    <a:pt x="795" y="1034"/>
                    <a:pt x="813" y="828"/>
                    <a:pt x="829" y="619"/>
                  </a:cubicBezTo>
                  <a:lnTo>
                    <a:pt x="829" y="619"/>
                  </a:lnTo>
                  <a:cubicBezTo>
                    <a:pt x="718" y="628"/>
                    <a:pt x="604" y="628"/>
                    <a:pt x="490" y="640"/>
                  </a:cubicBezTo>
                  <a:cubicBezTo>
                    <a:pt x="472" y="643"/>
                    <a:pt x="454" y="644"/>
                    <a:pt x="438" y="644"/>
                  </a:cubicBezTo>
                  <a:cubicBezTo>
                    <a:pt x="101" y="644"/>
                    <a:pt x="62" y="191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-7006300" y="4216350"/>
              <a:ext cx="7875" cy="6425"/>
            </a:xfrm>
            <a:custGeom>
              <a:avLst/>
              <a:gdLst/>
              <a:ahLst/>
              <a:cxnLst/>
              <a:rect l="l" t="t" r="r" b="b"/>
              <a:pathLst>
                <a:path w="315" h="257" extrusionOk="0">
                  <a:moveTo>
                    <a:pt x="314" y="1"/>
                  </a:moveTo>
                  <a:cubicBezTo>
                    <a:pt x="203" y="118"/>
                    <a:pt x="95" y="214"/>
                    <a:pt x="7" y="253"/>
                  </a:cubicBezTo>
                  <a:lnTo>
                    <a:pt x="7" y="253"/>
                  </a:lnTo>
                  <a:cubicBezTo>
                    <a:pt x="113" y="208"/>
                    <a:pt x="215" y="160"/>
                    <a:pt x="314" y="103"/>
                  </a:cubicBezTo>
                  <a:cubicBezTo>
                    <a:pt x="314" y="69"/>
                    <a:pt x="314" y="35"/>
                    <a:pt x="314" y="1"/>
                  </a:cubicBezTo>
                  <a:close/>
                  <a:moveTo>
                    <a:pt x="7" y="253"/>
                  </a:moveTo>
                  <a:cubicBezTo>
                    <a:pt x="5" y="254"/>
                    <a:pt x="3" y="255"/>
                    <a:pt x="0" y="256"/>
                  </a:cubicBezTo>
                  <a:cubicBezTo>
                    <a:pt x="2" y="255"/>
                    <a:pt x="5" y="254"/>
                    <a:pt x="7" y="2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-6927200" y="4163950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0"/>
                    <a:pt x="3" y="22"/>
                    <a:pt x="7" y="31"/>
                  </a:cubicBezTo>
                  <a:cubicBezTo>
                    <a:pt x="7" y="19"/>
                    <a:pt x="3" y="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-7015950" y="4156075"/>
              <a:ext cx="88300" cy="19975"/>
            </a:xfrm>
            <a:custGeom>
              <a:avLst/>
              <a:gdLst/>
              <a:ahLst/>
              <a:cxnLst/>
              <a:rect l="l" t="t" r="r" b="b"/>
              <a:pathLst>
                <a:path w="3532" h="799" extrusionOk="0">
                  <a:moveTo>
                    <a:pt x="1203" y="1"/>
                  </a:moveTo>
                  <a:cubicBezTo>
                    <a:pt x="945" y="1"/>
                    <a:pt x="687" y="12"/>
                    <a:pt x="429" y="45"/>
                  </a:cubicBezTo>
                  <a:cubicBezTo>
                    <a:pt x="358" y="54"/>
                    <a:pt x="294" y="85"/>
                    <a:pt x="241" y="131"/>
                  </a:cubicBezTo>
                  <a:cubicBezTo>
                    <a:pt x="1" y="325"/>
                    <a:pt x="40" y="778"/>
                    <a:pt x="377" y="778"/>
                  </a:cubicBezTo>
                  <a:cubicBezTo>
                    <a:pt x="393" y="778"/>
                    <a:pt x="411" y="777"/>
                    <a:pt x="429" y="774"/>
                  </a:cubicBezTo>
                  <a:cubicBezTo>
                    <a:pt x="543" y="759"/>
                    <a:pt x="657" y="759"/>
                    <a:pt x="768" y="753"/>
                  </a:cubicBezTo>
                  <a:cubicBezTo>
                    <a:pt x="945" y="741"/>
                    <a:pt x="1122" y="736"/>
                    <a:pt x="1300" y="736"/>
                  </a:cubicBezTo>
                  <a:cubicBezTo>
                    <a:pt x="1450" y="736"/>
                    <a:pt x="1600" y="740"/>
                    <a:pt x="1750" y="747"/>
                  </a:cubicBezTo>
                  <a:cubicBezTo>
                    <a:pt x="1839" y="682"/>
                    <a:pt x="1928" y="627"/>
                    <a:pt x="2018" y="562"/>
                  </a:cubicBezTo>
                  <a:cubicBezTo>
                    <a:pt x="2032" y="551"/>
                    <a:pt x="2047" y="546"/>
                    <a:pt x="2062" y="546"/>
                  </a:cubicBezTo>
                  <a:cubicBezTo>
                    <a:pt x="2123" y="546"/>
                    <a:pt x="2178" y="626"/>
                    <a:pt x="2141" y="685"/>
                  </a:cubicBezTo>
                  <a:cubicBezTo>
                    <a:pt x="2122" y="713"/>
                    <a:pt x="2104" y="737"/>
                    <a:pt x="2085" y="762"/>
                  </a:cubicBezTo>
                  <a:cubicBezTo>
                    <a:pt x="2347" y="777"/>
                    <a:pt x="2612" y="790"/>
                    <a:pt x="2873" y="799"/>
                  </a:cubicBezTo>
                  <a:cubicBezTo>
                    <a:pt x="2870" y="685"/>
                    <a:pt x="2870" y="568"/>
                    <a:pt x="2861" y="451"/>
                  </a:cubicBezTo>
                  <a:cubicBezTo>
                    <a:pt x="2845" y="219"/>
                    <a:pt x="3016" y="104"/>
                    <a:pt x="3196" y="104"/>
                  </a:cubicBezTo>
                  <a:cubicBezTo>
                    <a:pt x="3325" y="104"/>
                    <a:pt x="3460" y="163"/>
                    <a:pt x="3532" y="282"/>
                  </a:cubicBezTo>
                  <a:cubicBezTo>
                    <a:pt x="3478" y="164"/>
                    <a:pt x="3361" y="88"/>
                    <a:pt x="3232" y="88"/>
                  </a:cubicBezTo>
                  <a:cubicBezTo>
                    <a:pt x="3229" y="88"/>
                    <a:pt x="3227" y="88"/>
                    <a:pt x="3224" y="88"/>
                  </a:cubicBezTo>
                  <a:cubicBezTo>
                    <a:pt x="2552" y="81"/>
                    <a:pt x="1877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-6944850" y="4158725"/>
              <a:ext cx="20975" cy="117450"/>
            </a:xfrm>
            <a:custGeom>
              <a:avLst/>
              <a:gdLst/>
              <a:ahLst/>
              <a:cxnLst/>
              <a:rect l="l" t="t" r="r" b="b"/>
              <a:pathLst>
                <a:path w="839" h="4698" extrusionOk="0">
                  <a:moveTo>
                    <a:pt x="352" y="1"/>
                  </a:moveTo>
                  <a:cubicBezTo>
                    <a:pt x="172" y="1"/>
                    <a:pt x="1" y="116"/>
                    <a:pt x="17" y="348"/>
                  </a:cubicBezTo>
                  <a:cubicBezTo>
                    <a:pt x="26" y="465"/>
                    <a:pt x="26" y="582"/>
                    <a:pt x="29" y="696"/>
                  </a:cubicBezTo>
                  <a:cubicBezTo>
                    <a:pt x="75" y="1653"/>
                    <a:pt x="38" y="2608"/>
                    <a:pt x="35" y="3562"/>
                  </a:cubicBezTo>
                  <a:cubicBezTo>
                    <a:pt x="35" y="3568"/>
                    <a:pt x="35" y="3571"/>
                    <a:pt x="35" y="3577"/>
                  </a:cubicBezTo>
                  <a:cubicBezTo>
                    <a:pt x="35" y="3783"/>
                    <a:pt x="42" y="3993"/>
                    <a:pt x="48" y="4202"/>
                  </a:cubicBezTo>
                  <a:cubicBezTo>
                    <a:pt x="55" y="4200"/>
                    <a:pt x="61" y="4199"/>
                    <a:pt x="68" y="4199"/>
                  </a:cubicBezTo>
                  <a:cubicBezTo>
                    <a:pt x="136" y="4199"/>
                    <a:pt x="190" y="4294"/>
                    <a:pt x="131" y="4350"/>
                  </a:cubicBezTo>
                  <a:cubicBezTo>
                    <a:pt x="103" y="4374"/>
                    <a:pt x="78" y="4405"/>
                    <a:pt x="51" y="4433"/>
                  </a:cubicBezTo>
                  <a:cubicBezTo>
                    <a:pt x="54" y="4510"/>
                    <a:pt x="51" y="4587"/>
                    <a:pt x="57" y="4664"/>
                  </a:cubicBezTo>
                  <a:cubicBezTo>
                    <a:pt x="57" y="4676"/>
                    <a:pt x="60" y="4688"/>
                    <a:pt x="63" y="4698"/>
                  </a:cubicBezTo>
                  <a:cubicBezTo>
                    <a:pt x="74" y="4511"/>
                    <a:pt x="221" y="4308"/>
                    <a:pt x="453" y="4308"/>
                  </a:cubicBezTo>
                  <a:cubicBezTo>
                    <a:pt x="473" y="4308"/>
                    <a:pt x="494" y="4310"/>
                    <a:pt x="516" y="4313"/>
                  </a:cubicBezTo>
                  <a:cubicBezTo>
                    <a:pt x="602" y="4328"/>
                    <a:pt x="688" y="4334"/>
                    <a:pt x="774" y="4347"/>
                  </a:cubicBezTo>
                  <a:cubicBezTo>
                    <a:pt x="734" y="3014"/>
                    <a:pt x="839" y="1681"/>
                    <a:pt x="743" y="348"/>
                  </a:cubicBezTo>
                  <a:cubicBezTo>
                    <a:pt x="740" y="308"/>
                    <a:pt x="731" y="274"/>
                    <a:pt x="716" y="237"/>
                  </a:cubicBezTo>
                  <a:cubicBezTo>
                    <a:pt x="709" y="228"/>
                    <a:pt x="709" y="219"/>
                    <a:pt x="706" y="210"/>
                  </a:cubicBezTo>
                  <a:cubicBezTo>
                    <a:pt x="700" y="200"/>
                    <a:pt x="694" y="188"/>
                    <a:pt x="688" y="179"/>
                  </a:cubicBezTo>
                  <a:cubicBezTo>
                    <a:pt x="616" y="60"/>
                    <a:pt x="481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-7106200" y="4259775"/>
              <a:ext cx="109525" cy="20625"/>
            </a:xfrm>
            <a:custGeom>
              <a:avLst/>
              <a:gdLst/>
              <a:ahLst/>
              <a:cxnLst/>
              <a:rect l="l" t="t" r="r" b="b"/>
              <a:pathLst>
                <a:path w="4381" h="825" extrusionOk="0">
                  <a:moveTo>
                    <a:pt x="925" y="1"/>
                  </a:moveTo>
                  <a:cubicBezTo>
                    <a:pt x="675" y="1"/>
                    <a:pt x="425" y="6"/>
                    <a:pt x="176" y="18"/>
                  </a:cubicBezTo>
                  <a:cubicBezTo>
                    <a:pt x="115" y="22"/>
                    <a:pt x="53" y="40"/>
                    <a:pt x="1" y="77"/>
                  </a:cubicBezTo>
                  <a:cubicBezTo>
                    <a:pt x="18" y="75"/>
                    <a:pt x="36" y="74"/>
                    <a:pt x="53" y="74"/>
                  </a:cubicBezTo>
                  <a:cubicBezTo>
                    <a:pt x="231" y="74"/>
                    <a:pt x="418" y="186"/>
                    <a:pt x="438" y="419"/>
                  </a:cubicBezTo>
                  <a:cubicBezTo>
                    <a:pt x="447" y="523"/>
                    <a:pt x="444" y="631"/>
                    <a:pt x="447" y="739"/>
                  </a:cubicBezTo>
                  <a:cubicBezTo>
                    <a:pt x="518" y="736"/>
                    <a:pt x="589" y="736"/>
                    <a:pt x="659" y="736"/>
                  </a:cubicBezTo>
                  <a:lnTo>
                    <a:pt x="767" y="662"/>
                  </a:lnTo>
                  <a:cubicBezTo>
                    <a:pt x="785" y="646"/>
                    <a:pt x="806" y="639"/>
                    <a:pt x="827" y="639"/>
                  </a:cubicBezTo>
                  <a:cubicBezTo>
                    <a:pt x="874" y="639"/>
                    <a:pt x="920" y="677"/>
                    <a:pt x="918" y="733"/>
                  </a:cubicBezTo>
                  <a:cubicBezTo>
                    <a:pt x="1404" y="733"/>
                    <a:pt x="1894" y="748"/>
                    <a:pt x="2383" y="770"/>
                  </a:cubicBezTo>
                  <a:cubicBezTo>
                    <a:pt x="2390" y="768"/>
                    <a:pt x="2396" y="768"/>
                    <a:pt x="2403" y="768"/>
                  </a:cubicBezTo>
                  <a:cubicBezTo>
                    <a:pt x="2413" y="768"/>
                    <a:pt x="2423" y="769"/>
                    <a:pt x="2432" y="773"/>
                  </a:cubicBezTo>
                  <a:cubicBezTo>
                    <a:pt x="2676" y="785"/>
                    <a:pt x="2919" y="794"/>
                    <a:pt x="3165" y="803"/>
                  </a:cubicBezTo>
                  <a:cubicBezTo>
                    <a:pt x="3180" y="791"/>
                    <a:pt x="3193" y="782"/>
                    <a:pt x="3208" y="770"/>
                  </a:cubicBezTo>
                  <a:cubicBezTo>
                    <a:pt x="3221" y="760"/>
                    <a:pt x="3237" y="756"/>
                    <a:pt x="3252" y="756"/>
                  </a:cubicBezTo>
                  <a:cubicBezTo>
                    <a:pt x="3283" y="756"/>
                    <a:pt x="3313" y="774"/>
                    <a:pt x="3325" y="806"/>
                  </a:cubicBezTo>
                  <a:cubicBezTo>
                    <a:pt x="3553" y="816"/>
                    <a:pt x="3781" y="825"/>
                    <a:pt x="4008" y="825"/>
                  </a:cubicBezTo>
                  <a:cubicBezTo>
                    <a:pt x="4079" y="825"/>
                    <a:pt x="4144" y="803"/>
                    <a:pt x="4202" y="766"/>
                  </a:cubicBezTo>
                  <a:cubicBezTo>
                    <a:pt x="4322" y="680"/>
                    <a:pt x="4381" y="533"/>
                    <a:pt x="4347" y="391"/>
                  </a:cubicBezTo>
                  <a:lnTo>
                    <a:pt x="4347" y="391"/>
                  </a:lnTo>
                  <a:cubicBezTo>
                    <a:pt x="4273" y="409"/>
                    <a:pt x="4199" y="434"/>
                    <a:pt x="4125" y="452"/>
                  </a:cubicBezTo>
                  <a:cubicBezTo>
                    <a:pt x="4118" y="454"/>
                    <a:pt x="4111" y="455"/>
                    <a:pt x="4104" y="455"/>
                  </a:cubicBezTo>
                  <a:cubicBezTo>
                    <a:pt x="4016" y="455"/>
                    <a:pt x="3969" y="335"/>
                    <a:pt x="4055" y="286"/>
                  </a:cubicBezTo>
                  <a:cubicBezTo>
                    <a:pt x="4113" y="252"/>
                    <a:pt x="4168" y="215"/>
                    <a:pt x="4230" y="182"/>
                  </a:cubicBezTo>
                  <a:cubicBezTo>
                    <a:pt x="4168" y="129"/>
                    <a:pt x="4092" y="98"/>
                    <a:pt x="4008" y="98"/>
                  </a:cubicBezTo>
                  <a:cubicBezTo>
                    <a:pt x="3882" y="98"/>
                    <a:pt x="3756" y="92"/>
                    <a:pt x="3630" y="89"/>
                  </a:cubicBezTo>
                  <a:cubicBezTo>
                    <a:pt x="2731" y="68"/>
                    <a:pt x="1826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-7115500" y="4261600"/>
              <a:ext cx="20875" cy="85175"/>
            </a:xfrm>
            <a:custGeom>
              <a:avLst/>
              <a:gdLst/>
              <a:ahLst/>
              <a:cxnLst/>
              <a:rect l="l" t="t" r="r" b="b"/>
              <a:pathLst>
                <a:path w="835" h="3407" extrusionOk="0">
                  <a:moveTo>
                    <a:pt x="426" y="1"/>
                  </a:moveTo>
                  <a:cubicBezTo>
                    <a:pt x="408" y="1"/>
                    <a:pt x="390" y="2"/>
                    <a:pt x="373" y="4"/>
                  </a:cubicBezTo>
                  <a:cubicBezTo>
                    <a:pt x="210" y="22"/>
                    <a:pt x="65" y="133"/>
                    <a:pt x="83" y="346"/>
                  </a:cubicBezTo>
                  <a:cubicBezTo>
                    <a:pt x="160" y="1281"/>
                    <a:pt x="0" y="2214"/>
                    <a:pt x="157" y="3147"/>
                  </a:cubicBezTo>
                  <a:cubicBezTo>
                    <a:pt x="189" y="3330"/>
                    <a:pt x="317" y="3406"/>
                    <a:pt x="456" y="3406"/>
                  </a:cubicBezTo>
                  <a:cubicBezTo>
                    <a:pt x="464" y="3406"/>
                    <a:pt x="472" y="3406"/>
                    <a:pt x="480" y="3405"/>
                  </a:cubicBezTo>
                  <a:cubicBezTo>
                    <a:pt x="63" y="3334"/>
                    <a:pt x="53" y="2686"/>
                    <a:pt x="465" y="2686"/>
                  </a:cubicBezTo>
                  <a:cubicBezTo>
                    <a:pt x="479" y="2686"/>
                    <a:pt x="493" y="2687"/>
                    <a:pt x="508" y="2688"/>
                  </a:cubicBezTo>
                  <a:cubicBezTo>
                    <a:pt x="616" y="2700"/>
                    <a:pt x="727" y="2700"/>
                    <a:pt x="834" y="2707"/>
                  </a:cubicBezTo>
                  <a:cubicBezTo>
                    <a:pt x="834" y="2697"/>
                    <a:pt x="834" y="2688"/>
                    <a:pt x="834" y="2679"/>
                  </a:cubicBezTo>
                  <a:cubicBezTo>
                    <a:pt x="770" y="2670"/>
                    <a:pt x="733" y="2602"/>
                    <a:pt x="761" y="2543"/>
                  </a:cubicBezTo>
                  <a:cubicBezTo>
                    <a:pt x="776" y="2510"/>
                    <a:pt x="794" y="2479"/>
                    <a:pt x="813" y="2445"/>
                  </a:cubicBezTo>
                  <a:cubicBezTo>
                    <a:pt x="804" y="2279"/>
                    <a:pt x="801" y="2112"/>
                    <a:pt x="804" y="1943"/>
                  </a:cubicBezTo>
                  <a:cubicBezTo>
                    <a:pt x="767" y="1925"/>
                    <a:pt x="745" y="1882"/>
                    <a:pt x="754" y="1842"/>
                  </a:cubicBezTo>
                  <a:cubicBezTo>
                    <a:pt x="764" y="1777"/>
                    <a:pt x="782" y="1718"/>
                    <a:pt x="807" y="1660"/>
                  </a:cubicBezTo>
                  <a:cubicBezTo>
                    <a:pt x="813" y="1435"/>
                    <a:pt x="822" y="1207"/>
                    <a:pt x="828" y="983"/>
                  </a:cubicBezTo>
                  <a:cubicBezTo>
                    <a:pt x="751" y="974"/>
                    <a:pt x="727" y="847"/>
                    <a:pt x="816" y="810"/>
                  </a:cubicBezTo>
                  <a:lnTo>
                    <a:pt x="822" y="804"/>
                  </a:lnTo>
                  <a:cubicBezTo>
                    <a:pt x="822" y="758"/>
                    <a:pt x="819" y="712"/>
                    <a:pt x="819" y="666"/>
                  </a:cubicBezTo>
                  <a:cubicBezTo>
                    <a:pt x="816" y="558"/>
                    <a:pt x="819" y="450"/>
                    <a:pt x="810" y="346"/>
                  </a:cubicBezTo>
                  <a:cubicBezTo>
                    <a:pt x="790" y="113"/>
                    <a:pt x="605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-7114200" y="4328725"/>
              <a:ext cx="107225" cy="19625"/>
            </a:xfrm>
            <a:custGeom>
              <a:avLst/>
              <a:gdLst/>
              <a:ahLst/>
              <a:cxnLst/>
              <a:rect l="l" t="t" r="r" b="b"/>
              <a:pathLst>
                <a:path w="4289" h="785" extrusionOk="0">
                  <a:moveTo>
                    <a:pt x="410" y="1"/>
                  </a:moveTo>
                  <a:cubicBezTo>
                    <a:pt x="1" y="1"/>
                    <a:pt x="8" y="646"/>
                    <a:pt x="425" y="720"/>
                  </a:cubicBezTo>
                  <a:cubicBezTo>
                    <a:pt x="435" y="723"/>
                    <a:pt x="444" y="726"/>
                    <a:pt x="453" y="730"/>
                  </a:cubicBezTo>
                  <a:cubicBezTo>
                    <a:pt x="871" y="771"/>
                    <a:pt x="1289" y="785"/>
                    <a:pt x="1709" y="785"/>
                  </a:cubicBezTo>
                  <a:cubicBezTo>
                    <a:pt x="2384" y="785"/>
                    <a:pt x="3060" y="749"/>
                    <a:pt x="3734" y="736"/>
                  </a:cubicBezTo>
                  <a:cubicBezTo>
                    <a:pt x="3734" y="613"/>
                    <a:pt x="3734" y="489"/>
                    <a:pt x="3737" y="366"/>
                  </a:cubicBezTo>
                  <a:cubicBezTo>
                    <a:pt x="3751" y="134"/>
                    <a:pt x="3936" y="20"/>
                    <a:pt x="4115" y="20"/>
                  </a:cubicBezTo>
                  <a:cubicBezTo>
                    <a:pt x="4176" y="20"/>
                    <a:pt x="4236" y="33"/>
                    <a:pt x="4288" y="58"/>
                  </a:cubicBezTo>
                  <a:cubicBezTo>
                    <a:pt x="4233" y="22"/>
                    <a:pt x="4168" y="3"/>
                    <a:pt x="4104" y="3"/>
                  </a:cubicBezTo>
                  <a:cubicBezTo>
                    <a:pt x="3888" y="3"/>
                    <a:pt x="3673" y="9"/>
                    <a:pt x="3460" y="15"/>
                  </a:cubicBezTo>
                  <a:cubicBezTo>
                    <a:pt x="3439" y="43"/>
                    <a:pt x="3414" y="65"/>
                    <a:pt x="3393" y="92"/>
                  </a:cubicBezTo>
                  <a:cubicBezTo>
                    <a:pt x="3376" y="112"/>
                    <a:pt x="3357" y="121"/>
                    <a:pt x="3337" y="121"/>
                  </a:cubicBezTo>
                  <a:cubicBezTo>
                    <a:pt x="3291" y="121"/>
                    <a:pt x="3245" y="73"/>
                    <a:pt x="3245" y="22"/>
                  </a:cubicBezTo>
                  <a:cubicBezTo>
                    <a:pt x="2909" y="31"/>
                    <a:pt x="2574" y="43"/>
                    <a:pt x="2238" y="49"/>
                  </a:cubicBezTo>
                  <a:lnTo>
                    <a:pt x="2164" y="105"/>
                  </a:lnTo>
                  <a:cubicBezTo>
                    <a:pt x="2150" y="115"/>
                    <a:pt x="2136" y="119"/>
                    <a:pt x="2122" y="119"/>
                  </a:cubicBezTo>
                  <a:cubicBezTo>
                    <a:pt x="2083" y="119"/>
                    <a:pt x="2049" y="87"/>
                    <a:pt x="2035" y="49"/>
                  </a:cubicBezTo>
                  <a:cubicBezTo>
                    <a:pt x="1913" y="51"/>
                    <a:pt x="1791" y="54"/>
                    <a:pt x="1670" y="54"/>
                  </a:cubicBezTo>
                  <a:cubicBezTo>
                    <a:pt x="1619" y="54"/>
                    <a:pt x="1569" y="53"/>
                    <a:pt x="1518" y="52"/>
                  </a:cubicBezTo>
                  <a:cubicBezTo>
                    <a:pt x="1490" y="71"/>
                    <a:pt x="1466" y="89"/>
                    <a:pt x="1441" y="105"/>
                  </a:cubicBezTo>
                  <a:cubicBezTo>
                    <a:pt x="1427" y="111"/>
                    <a:pt x="1412" y="114"/>
                    <a:pt x="1398" y="114"/>
                  </a:cubicBezTo>
                  <a:cubicBezTo>
                    <a:pt x="1358" y="114"/>
                    <a:pt x="1318" y="91"/>
                    <a:pt x="1303" y="52"/>
                  </a:cubicBezTo>
                  <a:cubicBezTo>
                    <a:pt x="1130" y="46"/>
                    <a:pt x="958" y="34"/>
                    <a:pt x="782" y="22"/>
                  </a:cubicBezTo>
                  <a:cubicBezTo>
                    <a:pt x="672" y="15"/>
                    <a:pt x="564" y="15"/>
                    <a:pt x="453" y="3"/>
                  </a:cubicBez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-7021550" y="4329175"/>
              <a:ext cx="19950" cy="115850"/>
            </a:xfrm>
            <a:custGeom>
              <a:avLst/>
              <a:gdLst/>
              <a:ahLst/>
              <a:cxnLst/>
              <a:rect l="l" t="t" r="r" b="b"/>
              <a:pathLst>
                <a:path w="798" h="4634" extrusionOk="0">
                  <a:moveTo>
                    <a:pt x="411" y="1"/>
                  </a:moveTo>
                  <a:cubicBezTo>
                    <a:pt x="232" y="1"/>
                    <a:pt x="48" y="116"/>
                    <a:pt x="34" y="348"/>
                  </a:cubicBezTo>
                  <a:cubicBezTo>
                    <a:pt x="28" y="471"/>
                    <a:pt x="31" y="595"/>
                    <a:pt x="31" y="718"/>
                  </a:cubicBezTo>
                  <a:cubicBezTo>
                    <a:pt x="1" y="1924"/>
                    <a:pt x="124" y="3134"/>
                    <a:pt x="59" y="4341"/>
                  </a:cubicBezTo>
                  <a:cubicBezTo>
                    <a:pt x="47" y="4458"/>
                    <a:pt x="105" y="4571"/>
                    <a:pt x="207" y="4633"/>
                  </a:cubicBezTo>
                  <a:cubicBezTo>
                    <a:pt x="87" y="4427"/>
                    <a:pt x="182" y="4082"/>
                    <a:pt x="499" y="4061"/>
                  </a:cubicBezTo>
                  <a:cubicBezTo>
                    <a:pt x="598" y="4054"/>
                    <a:pt x="693" y="4057"/>
                    <a:pt x="789" y="4054"/>
                  </a:cubicBezTo>
                  <a:cubicBezTo>
                    <a:pt x="792" y="3934"/>
                    <a:pt x="795" y="3817"/>
                    <a:pt x="795" y="3700"/>
                  </a:cubicBezTo>
                  <a:lnTo>
                    <a:pt x="795" y="3700"/>
                  </a:lnTo>
                  <a:cubicBezTo>
                    <a:pt x="773" y="3707"/>
                    <a:pt x="755" y="3719"/>
                    <a:pt x="736" y="3728"/>
                  </a:cubicBezTo>
                  <a:cubicBezTo>
                    <a:pt x="727" y="3731"/>
                    <a:pt x="718" y="3733"/>
                    <a:pt x="709" y="3733"/>
                  </a:cubicBezTo>
                  <a:cubicBezTo>
                    <a:pt x="638" y="3733"/>
                    <a:pt x="592" y="3629"/>
                    <a:pt x="647" y="3574"/>
                  </a:cubicBezTo>
                  <a:cubicBezTo>
                    <a:pt x="696" y="3525"/>
                    <a:pt x="749" y="3485"/>
                    <a:pt x="798" y="3439"/>
                  </a:cubicBezTo>
                  <a:cubicBezTo>
                    <a:pt x="798" y="3242"/>
                    <a:pt x="792" y="3048"/>
                    <a:pt x="786" y="2851"/>
                  </a:cubicBezTo>
                  <a:cubicBezTo>
                    <a:pt x="776" y="2857"/>
                    <a:pt x="767" y="2863"/>
                    <a:pt x="758" y="2869"/>
                  </a:cubicBezTo>
                  <a:cubicBezTo>
                    <a:pt x="746" y="2876"/>
                    <a:pt x="733" y="2878"/>
                    <a:pt x="720" y="2878"/>
                  </a:cubicBezTo>
                  <a:cubicBezTo>
                    <a:pt x="655" y="2878"/>
                    <a:pt x="586" y="2810"/>
                    <a:pt x="635" y="2743"/>
                  </a:cubicBezTo>
                  <a:cubicBezTo>
                    <a:pt x="681" y="2685"/>
                    <a:pt x="730" y="2632"/>
                    <a:pt x="779" y="2577"/>
                  </a:cubicBezTo>
                  <a:cubicBezTo>
                    <a:pt x="773" y="2368"/>
                    <a:pt x="767" y="2158"/>
                    <a:pt x="761" y="1949"/>
                  </a:cubicBezTo>
                  <a:cubicBezTo>
                    <a:pt x="641" y="2017"/>
                    <a:pt x="521" y="2084"/>
                    <a:pt x="395" y="2143"/>
                  </a:cubicBezTo>
                  <a:cubicBezTo>
                    <a:pt x="381" y="2149"/>
                    <a:pt x="368" y="2151"/>
                    <a:pt x="355" y="2151"/>
                  </a:cubicBezTo>
                  <a:cubicBezTo>
                    <a:pt x="270" y="2151"/>
                    <a:pt x="211" y="2029"/>
                    <a:pt x="302" y="1986"/>
                  </a:cubicBezTo>
                  <a:cubicBezTo>
                    <a:pt x="456" y="1915"/>
                    <a:pt x="607" y="1832"/>
                    <a:pt x="755" y="1749"/>
                  </a:cubicBezTo>
                  <a:cubicBezTo>
                    <a:pt x="752" y="1601"/>
                    <a:pt x="746" y="1450"/>
                    <a:pt x="746" y="1303"/>
                  </a:cubicBezTo>
                  <a:cubicBezTo>
                    <a:pt x="662" y="1346"/>
                    <a:pt x="582" y="1389"/>
                    <a:pt x="496" y="1426"/>
                  </a:cubicBezTo>
                  <a:cubicBezTo>
                    <a:pt x="485" y="1430"/>
                    <a:pt x="475" y="1432"/>
                    <a:pt x="465" y="1432"/>
                  </a:cubicBezTo>
                  <a:cubicBezTo>
                    <a:pt x="395" y="1432"/>
                    <a:pt x="358" y="1326"/>
                    <a:pt x="407" y="1275"/>
                  </a:cubicBezTo>
                  <a:cubicBezTo>
                    <a:pt x="518" y="1152"/>
                    <a:pt x="638" y="1038"/>
                    <a:pt x="752" y="918"/>
                  </a:cubicBezTo>
                  <a:cubicBezTo>
                    <a:pt x="752" y="739"/>
                    <a:pt x="752" y="561"/>
                    <a:pt x="761" y="379"/>
                  </a:cubicBezTo>
                  <a:lnTo>
                    <a:pt x="761" y="379"/>
                  </a:lnTo>
                  <a:cubicBezTo>
                    <a:pt x="721" y="404"/>
                    <a:pt x="681" y="428"/>
                    <a:pt x="638" y="450"/>
                  </a:cubicBezTo>
                  <a:cubicBezTo>
                    <a:pt x="625" y="456"/>
                    <a:pt x="613" y="458"/>
                    <a:pt x="600" y="458"/>
                  </a:cubicBezTo>
                  <a:cubicBezTo>
                    <a:pt x="526" y="458"/>
                    <a:pt x="459" y="366"/>
                    <a:pt x="530" y="305"/>
                  </a:cubicBezTo>
                  <a:cubicBezTo>
                    <a:pt x="592" y="253"/>
                    <a:pt x="644" y="197"/>
                    <a:pt x="702" y="145"/>
                  </a:cubicBezTo>
                  <a:cubicBezTo>
                    <a:pt x="675" y="99"/>
                    <a:pt x="635" y="62"/>
                    <a:pt x="585" y="40"/>
                  </a:cubicBezTo>
                  <a:cubicBezTo>
                    <a:pt x="532" y="14"/>
                    <a:pt x="472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-7019400" y="4430425"/>
              <a:ext cx="86450" cy="20450"/>
            </a:xfrm>
            <a:custGeom>
              <a:avLst/>
              <a:gdLst/>
              <a:ahLst/>
              <a:cxnLst/>
              <a:rect l="l" t="t" r="r" b="b"/>
              <a:pathLst>
                <a:path w="3458" h="818" extrusionOk="0">
                  <a:moveTo>
                    <a:pt x="955" y="1"/>
                  </a:moveTo>
                  <a:cubicBezTo>
                    <a:pt x="871" y="1"/>
                    <a:pt x="787" y="2"/>
                    <a:pt x="703" y="4"/>
                  </a:cubicBezTo>
                  <a:cubicBezTo>
                    <a:pt x="607" y="7"/>
                    <a:pt x="509" y="4"/>
                    <a:pt x="413" y="11"/>
                  </a:cubicBezTo>
                  <a:cubicBezTo>
                    <a:pt x="96" y="32"/>
                    <a:pt x="1" y="377"/>
                    <a:pt x="118" y="583"/>
                  </a:cubicBezTo>
                  <a:cubicBezTo>
                    <a:pt x="170" y="680"/>
                    <a:pt x="270" y="739"/>
                    <a:pt x="377" y="739"/>
                  </a:cubicBezTo>
                  <a:cubicBezTo>
                    <a:pt x="389" y="739"/>
                    <a:pt x="401" y="739"/>
                    <a:pt x="413" y="737"/>
                  </a:cubicBezTo>
                  <a:cubicBezTo>
                    <a:pt x="580" y="725"/>
                    <a:pt x="747" y="721"/>
                    <a:pt x="914" y="721"/>
                  </a:cubicBezTo>
                  <a:cubicBezTo>
                    <a:pt x="1639" y="721"/>
                    <a:pt x="2368" y="809"/>
                    <a:pt x="3088" y="817"/>
                  </a:cubicBezTo>
                  <a:cubicBezTo>
                    <a:pt x="3090" y="817"/>
                    <a:pt x="3092" y="817"/>
                    <a:pt x="3094" y="817"/>
                  </a:cubicBezTo>
                  <a:cubicBezTo>
                    <a:pt x="3351" y="817"/>
                    <a:pt x="3457" y="600"/>
                    <a:pt x="3433" y="401"/>
                  </a:cubicBezTo>
                  <a:lnTo>
                    <a:pt x="3433" y="401"/>
                  </a:lnTo>
                  <a:cubicBezTo>
                    <a:pt x="3404" y="557"/>
                    <a:pt x="3264" y="635"/>
                    <a:pt x="3116" y="635"/>
                  </a:cubicBezTo>
                  <a:cubicBezTo>
                    <a:pt x="2936" y="635"/>
                    <a:pt x="2743" y="521"/>
                    <a:pt x="2716" y="294"/>
                  </a:cubicBezTo>
                  <a:cubicBezTo>
                    <a:pt x="2706" y="220"/>
                    <a:pt x="2700" y="149"/>
                    <a:pt x="2694" y="75"/>
                  </a:cubicBezTo>
                  <a:cubicBezTo>
                    <a:pt x="2116" y="51"/>
                    <a:pt x="1534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-6948825" y="4343650"/>
              <a:ext cx="1250" cy="1775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22"/>
                    <a:pt x="13" y="43"/>
                    <a:pt x="0" y="68"/>
                  </a:cubicBezTo>
                  <a:cubicBezTo>
                    <a:pt x="4" y="71"/>
                    <a:pt x="7" y="71"/>
                    <a:pt x="10" y="71"/>
                  </a:cubicBezTo>
                  <a:cubicBezTo>
                    <a:pt x="19" y="46"/>
                    <a:pt x="34" y="22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-6952675" y="4350575"/>
              <a:ext cx="21025" cy="95750"/>
            </a:xfrm>
            <a:custGeom>
              <a:avLst/>
              <a:gdLst/>
              <a:ahLst/>
              <a:cxnLst/>
              <a:rect l="l" t="t" r="r" b="b"/>
              <a:pathLst>
                <a:path w="841" h="3830" extrusionOk="0">
                  <a:moveTo>
                    <a:pt x="148" y="0"/>
                  </a:moveTo>
                  <a:lnTo>
                    <a:pt x="124" y="31"/>
                  </a:lnTo>
                  <a:cubicBezTo>
                    <a:pt x="118" y="253"/>
                    <a:pt x="108" y="471"/>
                    <a:pt x="96" y="693"/>
                  </a:cubicBezTo>
                  <a:cubicBezTo>
                    <a:pt x="108" y="717"/>
                    <a:pt x="108" y="748"/>
                    <a:pt x="96" y="773"/>
                  </a:cubicBezTo>
                  <a:lnTo>
                    <a:pt x="90" y="779"/>
                  </a:lnTo>
                  <a:cubicBezTo>
                    <a:pt x="56" y="1296"/>
                    <a:pt x="13" y="1816"/>
                    <a:pt x="1" y="2333"/>
                  </a:cubicBezTo>
                  <a:cubicBezTo>
                    <a:pt x="7" y="2333"/>
                    <a:pt x="10" y="2330"/>
                    <a:pt x="16" y="2330"/>
                  </a:cubicBezTo>
                  <a:cubicBezTo>
                    <a:pt x="65" y="2330"/>
                    <a:pt x="108" y="2370"/>
                    <a:pt x="108" y="2420"/>
                  </a:cubicBezTo>
                  <a:lnTo>
                    <a:pt x="108" y="2903"/>
                  </a:lnTo>
                  <a:cubicBezTo>
                    <a:pt x="108" y="2953"/>
                    <a:pt x="68" y="2990"/>
                    <a:pt x="22" y="2990"/>
                  </a:cubicBezTo>
                  <a:cubicBezTo>
                    <a:pt x="17" y="2990"/>
                    <a:pt x="12" y="2990"/>
                    <a:pt x="7" y="2989"/>
                  </a:cubicBezTo>
                  <a:lnTo>
                    <a:pt x="7" y="2989"/>
                  </a:lnTo>
                  <a:cubicBezTo>
                    <a:pt x="10" y="3081"/>
                    <a:pt x="19" y="3177"/>
                    <a:pt x="28" y="3269"/>
                  </a:cubicBezTo>
                  <a:cubicBezTo>
                    <a:pt x="34" y="3343"/>
                    <a:pt x="37" y="3414"/>
                    <a:pt x="47" y="3488"/>
                  </a:cubicBezTo>
                  <a:cubicBezTo>
                    <a:pt x="75" y="3715"/>
                    <a:pt x="268" y="3829"/>
                    <a:pt x="448" y="3829"/>
                  </a:cubicBezTo>
                  <a:cubicBezTo>
                    <a:pt x="596" y="3829"/>
                    <a:pt x="735" y="3751"/>
                    <a:pt x="764" y="3595"/>
                  </a:cubicBezTo>
                  <a:cubicBezTo>
                    <a:pt x="773" y="3559"/>
                    <a:pt x="776" y="3522"/>
                    <a:pt x="773" y="3488"/>
                  </a:cubicBezTo>
                  <a:cubicBezTo>
                    <a:pt x="641" y="2429"/>
                    <a:pt x="798" y="1367"/>
                    <a:pt x="841" y="305"/>
                  </a:cubicBezTo>
                  <a:cubicBezTo>
                    <a:pt x="727" y="305"/>
                    <a:pt x="607" y="299"/>
                    <a:pt x="490" y="299"/>
                  </a:cubicBezTo>
                  <a:cubicBezTo>
                    <a:pt x="284" y="299"/>
                    <a:pt x="176" y="157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-6935525" y="4283375"/>
              <a:ext cx="1275" cy="875"/>
            </a:xfrm>
            <a:custGeom>
              <a:avLst/>
              <a:gdLst/>
              <a:ahLst/>
              <a:cxnLst/>
              <a:rect l="l" t="t" r="r" b="b"/>
              <a:pathLst>
                <a:path w="51" h="35" extrusionOk="0">
                  <a:moveTo>
                    <a:pt x="50" y="1"/>
                  </a:moveTo>
                  <a:cubicBezTo>
                    <a:pt x="43" y="5"/>
                    <a:pt x="37" y="11"/>
                    <a:pt x="30" y="17"/>
                  </a:cubicBezTo>
                  <a:lnTo>
                    <a:pt x="30" y="17"/>
                  </a:lnTo>
                  <a:cubicBezTo>
                    <a:pt x="37" y="12"/>
                    <a:pt x="44" y="6"/>
                    <a:pt x="50" y="1"/>
                  </a:cubicBezTo>
                  <a:close/>
                  <a:moveTo>
                    <a:pt x="30" y="17"/>
                  </a:moveTo>
                  <a:lnTo>
                    <a:pt x="30" y="17"/>
                  </a:lnTo>
                  <a:cubicBezTo>
                    <a:pt x="21" y="23"/>
                    <a:pt x="12" y="30"/>
                    <a:pt x="1" y="35"/>
                  </a:cubicBezTo>
                  <a:lnTo>
                    <a:pt x="7" y="35"/>
                  </a:lnTo>
                  <a:cubicBezTo>
                    <a:pt x="15" y="30"/>
                    <a:pt x="23" y="23"/>
                    <a:pt x="30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-6921575" y="4282175"/>
              <a:ext cx="5525" cy="3700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203" y="1"/>
                  </a:moveTo>
                  <a:cubicBezTo>
                    <a:pt x="178" y="1"/>
                    <a:pt x="97" y="60"/>
                    <a:pt x="0" y="138"/>
                  </a:cubicBezTo>
                  <a:cubicBezTo>
                    <a:pt x="43" y="141"/>
                    <a:pt x="86" y="144"/>
                    <a:pt x="129" y="147"/>
                  </a:cubicBezTo>
                  <a:cubicBezTo>
                    <a:pt x="139" y="135"/>
                    <a:pt x="145" y="120"/>
                    <a:pt x="154" y="107"/>
                  </a:cubicBezTo>
                  <a:cubicBezTo>
                    <a:pt x="209" y="31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-6943525" y="4266475"/>
              <a:ext cx="100925" cy="21625"/>
            </a:xfrm>
            <a:custGeom>
              <a:avLst/>
              <a:gdLst/>
              <a:ahLst/>
              <a:cxnLst/>
              <a:rect l="l" t="t" r="r" b="b"/>
              <a:pathLst>
                <a:path w="4037" h="865" extrusionOk="0">
                  <a:moveTo>
                    <a:pt x="394" y="1"/>
                  </a:moveTo>
                  <a:cubicBezTo>
                    <a:pt x="167" y="1"/>
                    <a:pt x="21" y="202"/>
                    <a:pt x="10" y="388"/>
                  </a:cubicBezTo>
                  <a:cubicBezTo>
                    <a:pt x="1" y="486"/>
                    <a:pt x="41" y="582"/>
                    <a:pt x="118" y="643"/>
                  </a:cubicBezTo>
                  <a:cubicBezTo>
                    <a:pt x="262" y="545"/>
                    <a:pt x="413" y="458"/>
                    <a:pt x="570" y="381"/>
                  </a:cubicBezTo>
                  <a:cubicBezTo>
                    <a:pt x="586" y="373"/>
                    <a:pt x="601" y="370"/>
                    <a:pt x="616" y="370"/>
                  </a:cubicBezTo>
                  <a:cubicBezTo>
                    <a:pt x="688" y="370"/>
                    <a:pt x="740" y="459"/>
                    <a:pt x="681" y="523"/>
                  </a:cubicBezTo>
                  <a:cubicBezTo>
                    <a:pt x="623" y="597"/>
                    <a:pt x="555" y="662"/>
                    <a:pt x="493" y="732"/>
                  </a:cubicBezTo>
                  <a:cubicBezTo>
                    <a:pt x="552" y="739"/>
                    <a:pt x="610" y="748"/>
                    <a:pt x="672" y="754"/>
                  </a:cubicBezTo>
                  <a:cubicBezTo>
                    <a:pt x="866" y="609"/>
                    <a:pt x="1075" y="483"/>
                    <a:pt x="1297" y="381"/>
                  </a:cubicBezTo>
                  <a:cubicBezTo>
                    <a:pt x="1309" y="376"/>
                    <a:pt x="1323" y="373"/>
                    <a:pt x="1337" y="373"/>
                  </a:cubicBezTo>
                  <a:cubicBezTo>
                    <a:pt x="1403" y="373"/>
                    <a:pt x="1471" y="436"/>
                    <a:pt x="1423" y="505"/>
                  </a:cubicBezTo>
                  <a:cubicBezTo>
                    <a:pt x="1355" y="597"/>
                    <a:pt x="1288" y="689"/>
                    <a:pt x="1220" y="782"/>
                  </a:cubicBezTo>
                  <a:cubicBezTo>
                    <a:pt x="1481" y="791"/>
                    <a:pt x="1743" y="791"/>
                    <a:pt x="2005" y="794"/>
                  </a:cubicBezTo>
                  <a:cubicBezTo>
                    <a:pt x="2165" y="649"/>
                    <a:pt x="2331" y="511"/>
                    <a:pt x="2510" y="381"/>
                  </a:cubicBezTo>
                  <a:cubicBezTo>
                    <a:pt x="2522" y="372"/>
                    <a:pt x="2537" y="367"/>
                    <a:pt x="2552" y="367"/>
                  </a:cubicBezTo>
                  <a:cubicBezTo>
                    <a:pt x="2607" y="367"/>
                    <a:pt x="2664" y="427"/>
                    <a:pt x="2642" y="483"/>
                  </a:cubicBezTo>
                  <a:cubicBezTo>
                    <a:pt x="2596" y="594"/>
                    <a:pt x="2543" y="699"/>
                    <a:pt x="2482" y="800"/>
                  </a:cubicBezTo>
                  <a:cubicBezTo>
                    <a:pt x="2657" y="806"/>
                    <a:pt x="2830" y="815"/>
                    <a:pt x="3002" y="831"/>
                  </a:cubicBezTo>
                  <a:lnTo>
                    <a:pt x="3113" y="745"/>
                  </a:lnTo>
                  <a:cubicBezTo>
                    <a:pt x="3128" y="733"/>
                    <a:pt x="3143" y="728"/>
                    <a:pt x="3159" y="728"/>
                  </a:cubicBezTo>
                  <a:cubicBezTo>
                    <a:pt x="3213" y="728"/>
                    <a:pt x="3262" y="791"/>
                    <a:pt x="3245" y="846"/>
                  </a:cubicBezTo>
                  <a:lnTo>
                    <a:pt x="3242" y="856"/>
                  </a:lnTo>
                  <a:lnTo>
                    <a:pt x="3298" y="865"/>
                  </a:lnTo>
                  <a:cubicBezTo>
                    <a:pt x="3301" y="763"/>
                    <a:pt x="3310" y="659"/>
                    <a:pt x="3310" y="557"/>
                  </a:cubicBezTo>
                  <a:cubicBezTo>
                    <a:pt x="3311" y="324"/>
                    <a:pt x="3490" y="209"/>
                    <a:pt x="3670" y="209"/>
                  </a:cubicBezTo>
                  <a:cubicBezTo>
                    <a:pt x="3839" y="209"/>
                    <a:pt x="4009" y="312"/>
                    <a:pt x="4030" y="517"/>
                  </a:cubicBezTo>
                  <a:cubicBezTo>
                    <a:pt x="4036" y="363"/>
                    <a:pt x="3922" y="228"/>
                    <a:pt x="3768" y="209"/>
                  </a:cubicBezTo>
                  <a:cubicBezTo>
                    <a:pt x="2759" y="15"/>
                    <a:pt x="1734" y="151"/>
                    <a:pt x="721" y="40"/>
                  </a:cubicBezTo>
                  <a:cubicBezTo>
                    <a:pt x="635" y="27"/>
                    <a:pt x="549" y="21"/>
                    <a:pt x="459" y="6"/>
                  </a:cubicBezTo>
                  <a:cubicBezTo>
                    <a:pt x="437" y="2"/>
                    <a:pt x="415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-6948900" y="4339850"/>
              <a:ext cx="104325" cy="19225"/>
            </a:xfrm>
            <a:custGeom>
              <a:avLst/>
              <a:gdLst/>
              <a:ahLst/>
              <a:cxnLst/>
              <a:rect l="l" t="t" r="r" b="b"/>
              <a:pathLst>
                <a:path w="4173" h="769" extrusionOk="0">
                  <a:moveTo>
                    <a:pt x="3761" y="0"/>
                  </a:moveTo>
                  <a:cubicBezTo>
                    <a:pt x="3750" y="0"/>
                    <a:pt x="3739" y="0"/>
                    <a:pt x="3728" y="1"/>
                  </a:cubicBezTo>
                  <a:cubicBezTo>
                    <a:pt x="3611" y="11"/>
                    <a:pt x="3497" y="11"/>
                    <a:pt x="3377" y="17"/>
                  </a:cubicBezTo>
                  <a:cubicBezTo>
                    <a:pt x="3073" y="32"/>
                    <a:pt x="2769" y="37"/>
                    <a:pt x="2465" y="37"/>
                  </a:cubicBezTo>
                  <a:cubicBezTo>
                    <a:pt x="1758" y="37"/>
                    <a:pt x="1050" y="8"/>
                    <a:pt x="339" y="1"/>
                  </a:cubicBezTo>
                  <a:cubicBezTo>
                    <a:pt x="293" y="1"/>
                    <a:pt x="247" y="11"/>
                    <a:pt x="204" y="29"/>
                  </a:cubicBezTo>
                  <a:cubicBezTo>
                    <a:pt x="164" y="60"/>
                    <a:pt x="117" y="84"/>
                    <a:pt x="74" y="115"/>
                  </a:cubicBezTo>
                  <a:cubicBezTo>
                    <a:pt x="65" y="128"/>
                    <a:pt x="59" y="140"/>
                    <a:pt x="53" y="152"/>
                  </a:cubicBezTo>
                  <a:cubicBezTo>
                    <a:pt x="37" y="174"/>
                    <a:pt x="25" y="198"/>
                    <a:pt x="13" y="223"/>
                  </a:cubicBezTo>
                  <a:cubicBezTo>
                    <a:pt x="65" y="241"/>
                    <a:pt x="102" y="303"/>
                    <a:pt x="65" y="352"/>
                  </a:cubicBezTo>
                  <a:cubicBezTo>
                    <a:pt x="43" y="380"/>
                    <a:pt x="22" y="405"/>
                    <a:pt x="0" y="429"/>
                  </a:cubicBezTo>
                  <a:cubicBezTo>
                    <a:pt x="25" y="586"/>
                    <a:pt x="136" y="725"/>
                    <a:pt x="339" y="728"/>
                  </a:cubicBezTo>
                  <a:cubicBezTo>
                    <a:pt x="456" y="728"/>
                    <a:pt x="573" y="731"/>
                    <a:pt x="690" y="734"/>
                  </a:cubicBezTo>
                  <a:cubicBezTo>
                    <a:pt x="1302" y="745"/>
                    <a:pt x="1911" y="768"/>
                    <a:pt x="2521" y="768"/>
                  </a:cubicBezTo>
                  <a:cubicBezTo>
                    <a:pt x="2923" y="768"/>
                    <a:pt x="3325" y="758"/>
                    <a:pt x="3728" y="728"/>
                  </a:cubicBezTo>
                  <a:cubicBezTo>
                    <a:pt x="3765" y="722"/>
                    <a:pt x="3805" y="712"/>
                    <a:pt x="3839" y="697"/>
                  </a:cubicBezTo>
                  <a:cubicBezTo>
                    <a:pt x="3848" y="694"/>
                    <a:pt x="3857" y="694"/>
                    <a:pt x="3863" y="688"/>
                  </a:cubicBezTo>
                  <a:cubicBezTo>
                    <a:pt x="3876" y="685"/>
                    <a:pt x="3885" y="679"/>
                    <a:pt x="3897" y="672"/>
                  </a:cubicBezTo>
                  <a:cubicBezTo>
                    <a:pt x="4172" y="502"/>
                    <a:pt x="4131" y="0"/>
                    <a:pt x="3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-7097275" y="4169725"/>
              <a:ext cx="153750" cy="162000"/>
            </a:xfrm>
            <a:custGeom>
              <a:avLst/>
              <a:gdLst/>
              <a:ahLst/>
              <a:cxnLst/>
              <a:rect l="l" t="t" r="r" b="b"/>
              <a:pathLst>
                <a:path w="6150" h="6480" extrusionOk="0">
                  <a:moveTo>
                    <a:pt x="5748" y="3325"/>
                  </a:moveTo>
                  <a:lnTo>
                    <a:pt x="5748" y="3325"/>
                  </a:lnTo>
                  <a:cubicBezTo>
                    <a:pt x="5581" y="3396"/>
                    <a:pt x="5424" y="3485"/>
                    <a:pt x="5280" y="3590"/>
                  </a:cubicBezTo>
                  <a:cubicBezTo>
                    <a:pt x="5274" y="3568"/>
                    <a:pt x="5261" y="3550"/>
                    <a:pt x="5246" y="3534"/>
                  </a:cubicBezTo>
                  <a:cubicBezTo>
                    <a:pt x="5412" y="3463"/>
                    <a:pt x="5578" y="3393"/>
                    <a:pt x="5748" y="3325"/>
                  </a:cubicBezTo>
                  <a:close/>
                  <a:moveTo>
                    <a:pt x="5309" y="0"/>
                  </a:moveTo>
                  <a:cubicBezTo>
                    <a:pt x="5294" y="0"/>
                    <a:pt x="5279" y="5"/>
                    <a:pt x="5264" y="16"/>
                  </a:cubicBezTo>
                  <a:cubicBezTo>
                    <a:pt x="5175" y="81"/>
                    <a:pt x="5086" y="136"/>
                    <a:pt x="4997" y="201"/>
                  </a:cubicBezTo>
                  <a:cubicBezTo>
                    <a:pt x="4670" y="435"/>
                    <a:pt x="4329" y="644"/>
                    <a:pt x="3975" y="829"/>
                  </a:cubicBezTo>
                  <a:cubicBezTo>
                    <a:pt x="3879" y="878"/>
                    <a:pt x="3790" y="936"/>
                    <a:pt x="3691" y="982"/>
                  </a:cubicBezTo>
                  <a:cubicBezTo>
                    <a:pt x="3598" y="1025"/>
                    <a:pt x="3655" y="1149"/>
                    <a:pt x="3742" y="1149"/>
                  </a:cubicBezTo>
                  <a:cubicBezTo>
                    <a:pt x="3755" y="1149"/>
                    <a:pt x="3769" y="1146"/>
                    <a:pt x="3784" y="1139"/>
                  </a:cubicBezTo>
                  <a:cubicBezTo>
                    <a:pt x="3845" y="1112"/>
                    <a:pt x="3904" y="1078"/>
                    <a:pt x="3965" y="1047"/>
                  </a:cubicBezTo>
                  <a:cubicBezTo>
                    <a:pt x="4242" y="915"/>
                    <a:pt x="4513" y="767"/>
                    <a:pt x="4772" y="601"/>
                  </a:cubicBezTo>
                  <a:cubicBezTo>
                    <a:pt x="4975" y="469"/>
                    <a:pt x="5064" y="419"/>
                    <a:pt x="5082" y="419"/>
                  </a:cubicBezTo>
                  <a:cubicBezTo>
                    <a:pt x="5133" y="419"/>
                    <a:pt x="4639" y="807"/>
                    <a:pt x="4553" y="899"/>
                  </a:cubicBezTo>
                  <a:cubicBezTo>
                    <a:pt x="4359" y="1106"/>
                    <a:pt x="4159" y="1300"/>
                    <a:pt x="3962" y="1493"/>
                  </a:cubicBezTo>
                  <a:cubicBezTo>
                    <a:pt x="3722" y="1721"/>
                    <a:pt x="3504" y="1968"/>
                    <a:pt x="3300" y="2226"/>
                  </a:cubicBezTo>
                  <a:cubicBezTo>
                    <a:pt x="3253" y="2288"/>
                    <a:pt x="3321" y="2360"/>
                    <a:pt x="3385" y="2360"/>
                  </a:cubicBezTo>
                  <a:cubicBezTo>
                    <a:pt x="3390" y="2360"/>
                    <a:pt x="3396" y="2360"/>
                    <a:pt x="3402" y="2358"/>
                  </a:cubicBezTo>
                  <a:cubicBezTo>
                    <a:pt x="3593" y="2315"/>
                    <a:pt x="3781" y="2248"/>
                    <a:pt x="3956" y="2161"/>
                  </a:cubicBezTo>
                  <a:cubicBezTo>
                    <a:pt x="4513" y="1894"/>
                    <a:pt x="4963" y="1457"/>
                    <a:pt x="5471" y="1069"/>
                  </a:cubicBezTo>
                  <a:cubicBezTo>
                    <a:pt x="5590" y="977"/>
                    <a:pt x="5655" y="938"/>
                    <a:pt x="5678" y="938"/>
                  </a:cubicBezTo>
                  <a:cubicBezTo>
                    <a:pt x="5794" y="938"/>
                    <a:pt x="4924" y="1872"/>
                    <a:pt x="4796" y="1995"/>
                  </a:cubicBezTo>
                  <a:cubicBezTo>
                    <a:pt x="4523" y="2260"/>
                    <a:pt x="4239" y="2512"/>
                    <a:pt x="3965" y="2774"/>
                  </a:cubicBezTo>
                  <a:cubicBezTo>
                    <a:pt x="3827" y="2903"/>
                    <a:pt x="3685" y="3033"/>
                    <a:pt x="3556" y="3174"/>
                  </a:cubicBezTo>
                  <a:cubicBezTo>
                    <a:pt x="3507" y="3229"/>
                    <a:pt x="3542" y="3334"/>
                    <a:pt x="3615" y="3334"/>
                  </a:cubicBezTo>
                  <a:cubicBezTo>
                    <a:pt x="3625" y="3334"/>
                    <a:pt x="3635" y="3332"/>
                    <a:pt x="3645" y="3328"/>
                  </a:cubicBezTo>
                  <a:cubicBezTo>
                    <a:pt x="3759" y="3282"/>
                    <a:pt x="3867" y="3230"/>
                    <a:pt x="3978" y="3174"/>
                  </a:cubicBezTo>
                  <a:cubicBezTo>
                    <a:pt x="4486" y="2919"/>
                    <a:pt x="4932" y="2568"/>
                    <a:pt x="5418" y="2263"/>
                  </a:cubicBezTo>
                  <a:cubicBezTo>
                    <a:pt x="5615" y="2140"/>
                    <a:pt x="5723" y="2091"/>
                    <a:pt x="5770" y="2091"/>
                  </a:cubicBezTo>
                  <a:cubicBezTo>
                    <a:pt x="5944" y="2091"/>
                    <a:pt x="5288" y="2760"/>
                    <a:pt x="5147" y="2891"/>
                  </a:cubicBezTo>
                  <a:cubicBezTo>
                    <a:pt x="4809" y="3211"/>
                    <a:pt x="4402" y="3470"/>
                    <a:pt x="3999" y="3710"/>
                  </a:cubicBezTo>
                  <a:lnTo>
                    <a:pt x="3873" y="3784"/>
                  </a:lnTo>
                  <a:cubicBezTo>
                    <a:pt x="3815" y="3817"/>
                    <a:pt x="3753" y="3854"/>
                    <a:pt x="3694" y="3888"/>
                  </a:cubicBezTo>
                  <a:cubicBezTo>
                    <a:pt x="3612" y="3937"/>
                    <a:pt x="3659" y="4057"/>
                    <a:pt x="3744" y="4057"/>
                  </a:cubicBezTo>
                  <a:cubicBezTo>
                    <a:pt x="3751" y="4057"/>
                    <a:pt x="3758" y="4056"/>
                    <a:pt x="3765" y="4054"/>
                  </a:cubicBezTo>
                  <a:cubicBezTo>
                    <a:pt x="3842" y="4036"/>
                    <a:pt x="3916" y="4011"/>
                    <a:pt x="3990" y="3990"/>
                  </a:cubicBezTo>
                  <a:lnTo>
                    <a:pt x="4012" y="3984"/>
                  </a:lnTo>
                  <a:cubicBezTo>
                    <a:pt x="4329" y="3894"/>
                    <a:pt x="4639" y="3787"/>
                    <a:pt x="4947" y="3657"/>
                  </a:cubicBezTo>
                  <a:lnTo>
                    <a:pt x="4947" y="3657"/>
                  </a:lnTo>
                  <a:cubicBezTo>
                    <a:pt x="4289" y="4076"/>
                    <a:pt x="3658" y="4529"/>
                    <a:pt x="3051" y="5015"/>
                  </a:cubicBezTo>
                  <a:cubicBezTo>
                    <a:pt x="2655" y="5325"/>
                    <a:pt x="1998" y="5694"/>
                    <a:pt x="1723" y="6117"/>
                  </a:cubicBezTo>
                  <a:lnTo>
                    <a:pt x="1723" y="6117"/>
                  </a:lnTo>
                  <a:cubicBezTo>
                    <a:pt x="2089" y="5552"/>
                    <a:pt x="2538" y="5039"/>
                    <a:pt x="2962" y="4513"/>
                  </a:cubicBezTo>
                  <a:cubicBezTo>
                    <a:pt x="2983" y="4482"/>
                    <a:pt x="2987" y="4442"/>
                    <a:pt x="2968" y="4408"/>
                  </a:cubicBezTo>
                  <a:cubicBezTo>
                    <a:pt x="2956" y="4376"/>
                    <a:pt x="2926" y="4356"/>
                    <a:pt x="2895" y="4356"/>
                  </a:cubicBezTo>
                  <a:cubicBezTo>
                    <a:pt x="2880" y="4356"/>
                    <a:pt x="2864" y="4361"/>
                    <a:pt x="2851" y="4372"/>
                  </a:cubicBezTo>
                  <a:cubicBezTo>
                    <a:pt x="2836" y="4381"/>
                    <a:pt x="2823" y="4393"/>
                    <a:pt x="2808" y="4405"/>
                  </a:cubicBezTo>
                  <a:cubicBezTo>
                    <a:pt x="2352" y="4719"/>
                    <a:pt x="1998" y="5110"/>
                    <a:pt x="1632" y="5526"/>
                  </a:cubicBezTo>
                  <a:cubicBezTo>
                    <a:pt x="1499" y="5678"/>
                    <a:pt x="1057" y="6176"/>
                    <a:pt x="964" y="6176"/>
                  </a:cubicBezTo>
                  <a:cubicBezTo>
                    <a:pt x="920" y="6176"/>
                    <a:pt x="955" y="6062"/>
                    <a:pt x="1143" y="5741"/>
                  </a:cubicBezTo>
                  <a:cubicBezTo>
                    <a:pt x="1395" y="5307"/>
                    <a:pt x="1792" y="4904"/>
                    <a:pt x="2112" y="4513"/>
                  </a:cubicBezTo>
                  <a:cubicBezTo>
                    <a:pt x="2155" y="4470"/>
                    <a:pt x="2137" y="4393"/>
                    <a:pt x="2078" y="4375"/>
                  </a:cubicBezTo>
                  <a:cubicBezTo>
                    <a:pt x="2069" y="4371"/>
                    <a:pt x="2058" y="4368"/>
                    <a:pt x="2048" y="4368"/>
                  </a:cubicBezTo>
                  <a:cubicBezTo>
                    <a:pt x="2041" y="4368"/>
                    <a:pt x="2035" y="4369"/>
                    <a:pt x="2029" y="4372"/>
                  </a:cubicBezTo>
                  <a:cubicBezTo>
                    <a:pt x="2014" y="4372"/>
                    <a:pt x="1998" y="4378"/>
                    <a:pt x="1986" y="4387"/>
                  </a:cubicBezTo>
                  <a:cubicBezTo>
                    <a:pt x="1454" y="4802"/>
                    <a:pt x="1081" y="5357"/>
                    <a:pt x="607" y="5834"/>
                  </a:cubicBezTo>
                  <a:cubicBezTo>
                    <a:pt x="448" y="5993"/>
                    <a:pt x="372" y="6056"/>
                    <a:pt x="351" y="6056"/>
                  </a:cubicBezTo>
                  <a:cubicBezTo>
                    <a:pt x="273" y="6056"/>
                    <a:pt x="900" y="5245"/>
                    <a:pt x="893" y="5245"/>
                  </a:cubicBezTo>
                  <a:cubicBezTo>
                    <a:pt x="893" y="5245"/>
                    <a:pt x="892" y="5246"/>
                    <a:pt x="890" y="5249"/>
                  </a:cubicBezTo>
                  <a:lnTo>
                    <a:pt x="890" y="5249"/>
                  </a:lnTo>
                  <a:cubicBezTo>
                    <a:pt x="1087" y="5019"/>
                    <a:pt x="1261" y="4766"/>
                    <a:pt x="1401" y="4498"/>
                  </a:cubicBezTo>
                  <a:cubicBezTo>
                    <a:pt x="1431" y="4436"/>
                    <a:pt x="1385" y="4359"/>
                    <a:pt x="1325" y="4359"/>
                  </a:cubicBezTo>
                  <a:cubicBezTo>
                    <a:pt x="1310" y="4359"/>
                    <a:pt x="1294" y="4364"/>
                    <a:pt x="1278" y="4375"/>
                  </a:cubicBezTo>
                  <a:cubicBezTo>
                    <a:pt x="1007" y="4550"/>
                    <a:pt x="761" y="4762"/>
                    <a:pt x="546" y="5006"/>
                  </a:cubicBezTo>
                  <a:cubicBezTo>
                    <a:pt x="395" y="5168"/>
                    <a:pt x="313" y="5232"/>
                    <a:pt x="275" y="5232"/>
                  </a:cubicBezTo>
                  <a:cubicBezTo>
                    <a:pt x="157" y="5232"/>
                    <a:pt x="494" y="4583"/>
                    <a:pt x="564" y="4356"/>
                  </a:cubicBezTo>
                  <a:cubicBezTo>
                    <a:pt x="567" y="4347"/>
                    <a:pt x="564" y="4341"/>
                    <a:pt x="564" y="4335"/>
                  </a:cubicBezTo>
                  <a:cubicBezTo>
                    <a:pt x="566" y="4279"/>
                    <a:pt x="522" y="4242"/>
                    <a:pt x="475" y="4242"/>
                  </a:cubicBezTo>
                  <a:cubicBezTo>
                    <a:pt x="453" y="4242"/>
                    <a:pt x="431" y="4250"/>
                    <a:pt x="413" y="4267"/>
                  </a:cubicBezTo>
                  <a:lnTo>
                    <a:pt x="305" y="4338"/>
                  </a:lnTo>
                  <a:lnTo>
                    <a:pt x="96" y="4479"/>
                  </a:lnTo>
                  <a:lnTo>
                    <a:pt x="90" y="4485"/>
                  </a:lnTo>
                  <a:cubicBezTo>
                    <a:pt x="1" y="4522"/>
                    <a:pt x="25" y="4652"/>
                    <a:pt x="102" y="4658"/>
                  </a:cubicBezTo>
                  <a:cubicBezTo>
                    <a:pt x="111" y="4658"/>
                    <a:pt x="117" y="4662"/>
                    <a:pt x="126" y="4662"/>
                  </a:cubicBezTo>
                  <a:cubicBezTo>
                    <a:pt x="130" y="4662"/>
                    <a:pt x="134" y="4661"/>
                    <a:pt x="139" y="4658"/>
                  </a:cubicBezTo>
                  <a:cubicBezTo>
                    <a:pt x="199" y="4633"/>
                    <a:pt x="244" y="4622"/>
                    <a:pt x="275" y="4622"/>
                  </a:cubicBezTo>
                  <a:cubicBezTo>
                    <a:pt x="463" y="4622"/>
                    <a:pt x="202" y="5019"/>
                    <a:pt x="81" y="5335"/>
                  </a:cubicBezTo>
                  <a:cubicBezTo>
                    <a:pt x="56" y="5393"/>
                    <a:pt x="41" y="5452"/>
                    <a:pt x="28" y="5514"/>
                  </a:cubicBezTo>
                  <a:cubicBezTo>
                    <a:pt x="22" y="5557"/>
                    <a:pt x="41" y="5597"/>
                    <a:pt x="78" y="5618"/>
                  </a:cubicBezTo>
                  <a:cubicBezTo>
                    <a:pt x="91" y="5625"/>
                    <a:pt x="105" y="5629"/>
                    <a:pt x="119" y="5629"/>
                  </a:cubicBezTo>
                  <a:cubicBezTo>
                    <a:pt x="142" y="5629"/>
                    <a:pt x="165" y="5620"/>
                    <a:pt x="182" y="5603"/>
                  </a:cubicBezTo>
                  <a:cubicBezTo>
                    <a:pt x="355" y="5452"/>
                    <a:pt x="1045" y="4702"/>
                    <a:pt x="1084" y="4702"/>
                  </a:cubicBezTo>
                  <a:cubicBezTo>
                    <a:pt x="1099" y="4702"/>
                    <a:pt x="1014" y="4816"/>
                    <a:pt x="761" y="5126"/>
                  </a:cubicBezTo>
                  <a:cubicBezTo>
                    <a:pt x="499" y="5446"/>
                    <a:pt x="265" y="5751"/>
                    <a:pt x="87" y="6120"/>
                  </a:cubicBezTo>
                  <a:cubicBezTo>
                    <a:pt x="72" y="6154"/>
                    <a:pt x="53" y="6185"/>
                    <a:pt x="38" y="6218"/>
                  </a:cubicBezTo>
                  <a:cubicBezTo>
                    <a:pt x="10" y="6277"/>
                    <a:pt x="44" y="6345"/>
                    <a:pt x="108" y="6354"/>
                  </a:cubicBezTo>
                  <a:cubicBezTo>
                    <a:pt x="113" y="6355"/>
                    <a:pt x="118" y="6355"/>
                    <a:pt x="122" y="6355"/>
                  </a:cubicBezTo>
                  <a:cubicBezTo>
                    <a:pt x="136" y="6355"/>
                    <a:pt x="149" y="6352"/>
                    <a:pt x="161" y="6345"/>
                  </a:cubicBezTo>
                  <a:cubicBezTo>
                    <a:pt x="552" y="6129"/>
                    <a:pt x="850" y="5837"/>
                    <a:pt x="1133" y="5520"/>
                  </a:cubicBezTo>
                  <a:lnTo>
                    <a:pt x="1133" y="5520"/>
                  </a:lnTo>
                  <a:cubicBezTo>
                    <a:pt x="930" y="5778"/>
                    <a:pt x="764" y="6061"/>
                    <a:pt x="635" y="6363"/>
                  </a:cubicBezTo>
                  <a:cubicBezTo>
                    <a:pt x="629" y="6378"/>
                    <a:pt x="629" y="6394"/>
                    <a:pt x="635" y="6409"/>
                  </a:cubicBezTo>
                  <a:cubicBezTo>
                    <a:pt x="651" y="6450"/>
                    <a:pt x="688" y="6474"/>
                    <a:pt x="728" y="6474"/>
                  </a:cubicBezTo>
                  <a:cubicBezTo>
                    <a:pt x="742" y="6474"/>
                    <a:pt x="757" y="6471"/>
                    <a:pt x="770" y="6465"/>
                  </a:cubicBezTo>
                  <a:cubicBezTo>
                    <a:pt x="798" y="6449"/>
                    <a:pt x="820" y="6431"/>
                    <a:pt x="847" y="6412"/>
                  </a:cubicBezTo>
                  <a:cubicBezTo>
                    <a:pt x="1398" y="6089"/>
                    <a:pt x="1783" y="5627"/>
                    <a:pt x="2211" y="5150"/>
                  </a:cubicBezTo>
                  <a:cubicBezTo>
                    <a:pt x="2446" y="4889"/>
                    <a:pt x="2534" y="4790"/>
                    <a:pt x="2534" y="4790"/>
                  </a:cubicBezTo>
                  <a:lnTo>
                    <a:pt x="2534" y="4790"/>
                  </a:lnTo>
                  <a:cubicBezTo>
                    <a:pt x="2534" y="4790"/>
                    <a:pt x="2281" y="5078"/>
                    <a:pt x="2066" y="5353"/>
                  </a:cubicBezTo>
                  <a:cubicBezTo>
                    <a:pt x="1817" y="5670"/>
                    <a:pt x="1589" y="6000"/>
                    <a:pt x="1371" y="6342"/>
                  </a:cubicBezTo>
                  <a:cubicBezTo>
                    <a:pt x="1358" y="6360"/>
                    <a:pt x="1355" y="6388"/>
                    <a:pt x="1364" y="6409"/>
                  </a:cubicBezTo>
                  <a:cubicBezTo>
                    <a:pt x="1378" y="6447"/>
                    <a:pt x="1413" y="6479"/>
                    <a:pt x="1451" y="6479"/>
                  </a:cubicBezTo>
                  <a:cubicBezTo>
                    <a:pt x="1465" y="6479"/>
                    <a:pt x="1479" y="6475"/>
                    <a:pt x="1494" y="6465"/>
                  </a:cubicBezTo>
                  <a:lnTo>
                    <a:pt x="1568" y="6409"/>
                  </a:lnTo>
                  <a:cubicBezTo>
                    <a:pt x="2691" y="5575"/>
                    <a:pt x="3938" y="4695"/>
                    <a:pt x="4898" y="3768"/>
                  </a:cubicBezTo>
                  <a:lnTo>
                    <a:pt x="4898" y="3768"/>
                  </a:lnTo>
                  <a:cubicBezTo>
                    <a:pt x="4045" y="4593"/>
                    <a:pt x="3165" y="5286"/>
                    <a:pt x="2580" y="6342"/>
                  </a:cubicBezTo>
                  <a:cubicBezTo>
                    <a:pt x="2574" y="6351"/>
                    <a:pt x="2574" y="6366"/>
                    <a:pt x="2574" y="6378"/>
                  </a:cubicBezTo>
                  <a:cubicBezTo>
                    <a:pt x="2574" y="6430"/>
                    <a:pt x="2620" y="6479"/>
                    <a:pt x="2666" y="6479"/>
                  </a:cubicBezTo>
                  <a:cubicBezTo>
                    <a:pt x="2686" y="6479"/>
                    <a:pt x="2705" y="6470"/>
                    <a:pt x="2722" y="6449"/>
                  </a:cubicBezTo>
                  <a:cubicBezTo>
                    <a:pt x="2743" y="6425"/>
                    <a:pt x="2768" y="6400"/>
                    <a:pt x="2790" y="6375"/>
                  </a:cubicBezTo>
                  <a:cubicBezTo>
                    <a:pt x="3775" y="5190"/>
                    <a:pt x="4904" y="4156"/>
                    <a:pt x="6105" y="3183"/>
                  </a:cubicBezTo>
                  <a:cubicBezTo>
                    <a:pt x="6120" y="3171"/>
                    <a:pt x="6129" y="3156"/>
                    <a:pt x="6129" y="3137"/>
                  </a:cubicBezTo>
                  <a:cubicBezTo>
                    <a:pt x="6132" y="3131"/>
                    <a:pt x="6132" y="3128"/>
                    <a:pt x="6129" y="3122"/>
                  </a:cubicBezTo>
                  <a:cubicBezTo>
                    <a:pt x="6129" y="3075"/>
                    <a:pt x="6092" y="3028"/>
                    <a:pt x="6043" y="3028"/>
                  </a:cubicBezTo>
                  <a:cubicBezTo>
                    <a:pt x="6034" y="3028"/>
                    <a:pt x="6025" y="3029"/>
                    <a:pt x="6015" y="3033"/>
                  </a:cubicBezTo>
                  <a:cubicBezTo>
                    <a:pt x="5569" y="3196"/>
                    <a:pt x="5135" y="3387"/>
                    <a:pt x="4698" y="3571"/>
                  </a:cubicBezTo>
                  <a:cubicBezTo>
                    <a:pt x="4526" y="3643"/>
                    <a:pt x="4100" y="3882"/>
                    <a:pt x="4077" y="3882"/>
                  </a:cubicBezTo>
                  <a:cubicBezTo>
                    <a:pt x="4067" y="3882"/>
                    <a:pt x="4144" y="3830"/>
                    <a:pt x="4375" y="3685"/>
                  </a:cubicBezTo>
                  <a:cubicBezTo>
                    <a:pt x="5086" y="3242"/>
                    <a:pt x="5726" y="2697"/>
                    <a:pt x="6117" y="1955"/>
                  </a:cubicBezTo>
                  <a:cubicBezTo>
                    <a:pt x="6150" y="1895"/>
                    <a:pt x="6107" y="1816"/>
                    <a:pt x="6042" y="1816"/>
                  </a:cubicBezTo>
                  <a:cubicBezTo>
                    <a:pt x="6033" y="1816"/>
                    <a:pt x="6024" y="1817"/>
                    <a:pt x="6015" y="1820"/>
                  </a:cubicBezTo>
                  <a:cubicBezTo>
                    <a:pt x="5668" y="1937"/>
                    <a:pt x="5335" y="2097"/>
                    <a:pt x="5027" y="2294"/>
                  </a:cubicBezTo>
                  <a:cubicBezTo>
                    <a:pt x="4873" y="2389"/>
                    <a:pt x="4070" y="3007"/>
                    <a:pt x="3996" y="3007"/>
                  </a:cubicBezTo>
                  <a:cubicBezTo>
                    <a:pt x="3975" y="3007"/>
                    <a:pt x="4016" y="2954"/>
                    <a:pt x="4156" y="2817"/>
                  </a:cubicBezTo>
                  <a:cubicBezTo>
                    <a:pt x="4840" y="2149"/>
                    <a:pt x="5548" y="1607"/>
                    <a:pt x="5997" y="742"/>
                  </a:cubicBezTo>
                  <a:cubicBezTo>
                    <a:pt x="6035" y="677"/>
                    <a:pt x="5982" y="608"/>
                    <a:pt x="5918" y="608"/>
                  </a:cubicBezTo>
                  <a:cubicBezTo>
                    <a:pt x="5904" y="608"/>
                    <a:pt x="5889" y="611"/>
                    <a:pt x="5874" y="619"/>
                  </a:cubicBezTo>
                  <a:cubicBezTo>
                    <a:pt x="5169" y="982"/>
                    <a:pt x="4636" y="1589"/>
                    <a:pt x="3950" y="1968"/>
                  </a:cubicBezTo>
                  <a:cubicBezTo>
                    <a:pt x="3851" y="2022"/>
                    <a:pt x="3748" y="2070"/>
                    <a:pt x="3643" y="2115"/>
                  </a:cubicBezTo>
                  <a:lnTo>
                    <a:pt x="3643" y="2115"/>
                  </a:lnTo>
                  <a:cubicBezTo>
                    <a:pt x="3731" y="2076"/>
                    <a:pt x="3839" y="1980"/>
                    <a:pt x="3950" y="1863"/>
                  </a:cubicBezTo>
                  <a:cubicBezTo>
                    <a:pt x="4212" y="1592"/>
                    <a:pt x="4510" y="1192"/>
                    <a:pt x="4680" y="1026"/>
                  </a:cubicBezTo>
                  <a:cubicBezTo>
                    <a:pt x="4923" y="779"/>
                    <a:pt x="5144" y="508"/>
                    <a:pt x="5332" y="216"/>
                  </a:cubicBezTo>
                  <a:cubicBezTo>
                    <a:pt x="5351" y="188"/>
                    <a:pt x="5372" y="164"/>
                    <a:pt x="5391" y="139"/>
                  </a:cubicBezTo>
                  <a:cubicBezTo>
                    <a:pt x="5428" y="80"/>
                    <a:pt x="5371" y="0"/>
                    <a:pt x="5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-7019000" y="4263675"/>
              <a:ext cx="157050" cy="101400"/>
            </a:xfrm>
            <a:custGeom>
              <a:avLst/>
              <a:gdLst/>
              <a:ahLst/>
              <a:cxnLst/>
              <a:rect l="l" t="t" r="r" b="b"/>
              <a:pathLst>
                <a:path w="6282" h="4056" extrusionOk="0">
                  <a:moveTo>
                    <a:pt x="3036" y="0"/>
                  </a:moveTo>
                  <a:cubicBezTo>
                    <a:pt x="3028" y="0"/>
                    <a:pt x="3021" y="2"/>
                    <a:pt x="3014" y="4"/>
                  </a:cubicBezTo>
                  <a:cubicBezTo>
                    <a:pt x="3004" y="7"/>
                    <a:pt x="2995" y="4"/>
                    <a:pt x="2986" y="10"/>
                  </a:cubicBezTo>
                  <a:cubicBezTo>
                    <a:pt x="1961" y="771"/>
                    <a:pt x="933" y="1500"/>
                    <a:pt x="62" y="2442"/>
                  </a:cubicBezTo>
                  <a:cubicBezTo>
                    <a:pt x="0" y="2508"/>
                    <a:pt x="62" y="2600"/>
                    <a:pt x="131" y="2600"/>
                  </a:cubicBezTo>
                  <a:cubicBezTo>
                    <a:pt x="151" y="2600"/>
                    <a:pt x="172" y="2591"/>
                    <a:pt x="191" y="2571"/>
                  </a:cubicBezTo>
                  <a:cubicBezTo>
                    <a:pt x="539" y="2196"/>
                    <a:pt x="908" y="1842"/>
                    <a:pt x="1299" y="1512"/>
                  </a:cubicBezTo>
                  <a:cubicBezTo>
                    <a:pt x="1589" y="1275"/>
                    <a:pt x="1881" y="1044"/>
                    <a:pt x="2183" y="826"/>
                  </a:cubicBezTo>
                  <a:lnTo>
                    <a:pt x="2223" y="795"/>
                  </a:lnTo>
                  <a:lnTo>
                    <a:pt x="2223" y="795"/>
                  </a:lnTo>
                  <a:cubicBezTo>
                    <a:pt x="1678" y="1451"/>
                    <a:pt x="1225" y="2177"/>
                    <a:pt x="600" y="2765"/>
                  </a:cubicBezTo>
                  <a:cubicBezTo>
                    <a:pt x="542" y="2821"/>
                    <a:pt x="487" y="2876"/>
                    <a:pt x="425" y="2928"/>
                  </a:cubicBezTo>
                  <a:cubicBezTo>
                    <a:pt x="355" y="2988"/>
                    <a:pt x="419" y="3079"/>
                    <a:pt x="495" y="3079"/>
                  </a:cubicBezTo>
                  <a:cubicBezTo>
                    <a:pt x="508" y="3079"/>
                    <a:pt x="522" y="3076"/>
                    <a:pt x="536" y="3070"/>
                  </a:cubicBezTo>
                  <a:cubicBezTo>
                    <a:pt x="579" y="3048"/>
                    <a:pt x="616" y="3024"/>
                    <a:pt x="656" y="3002"/>
                  </a:cubicBezTo>
                  <a:cubicBezTo>
                    <a:pt x="1696" y="2454"/>
                    <a:pt x="2361" y="1460"/>
                    <a:pt x="3340" y="823"/>
                  </a:cubicBezTo>
                  <a:cubicBezTo>
                    <a:pt x="3358" y="811"/>
                    <a:pt x="3371" y="798"/>
                    <a:pt x="3389" y="789"/>
                  </a:cubicBezTo>
                  <a:lnTo>
                    <a:pt x="3389" y="789"/>
                  </a:lnTo>
                  <a:cubicBezTo>
                    <a:pt x="3374" y="798"/>
                    <a:pt x="3358" y="814"/>
                    <a:pt x="3346" y="823"/>
                  </a:cubicBezTo>
                  <a:cubicBezTo>
                    <a:pt x="2906" y="1121"/>
                    <a:pt x="2515" y="1679"/>
                    <a:pt x="2136" y="2051"/>
                  </a:cubicBezTo>
                  <a:cubicBezTo>
                    <a:pt x="1635" y="2547"/>
                    <a:pt x="1136" y="3036"/>
                    <a:pt x="650" y="3541"/>
                  </a:cubicBezTo>
                  <a:cubicBezTo>
                    <a:pt x="533" y="3661"/>
                    <a:pt x="419" y="3775"/>
                    <a:pt x="302" y="3895"/>
                  </a:cubicBezTo>
                  <a:cubicBezTo>
                    <a:pt x="253" y="3949"/>
                    <a:pt x="290" y="4055"/>
                    <a:pt x="360" y="4055"/>
                  </a:cubicBezTo>
                  <a:cubicBezTo>
                    <a:pt x="370" y="4055"/>
                    <a:pt x="380" y="4053"/>
                    <a:pt x="391" y="4049"/>
                  </a:cubicBezTo>
                  <a:cubicBezTo>
                    <a:pt x="480" y="4009"/>
                    <a:pt x="557" y="3966"/>
                    <a:pt x="640" y="3926"/>
                  </a:cubicBezTo>
                  <a:cubicBezTo>
                    <a:pt x="1564" y="3452"/>
                    <a:pt x="2189" y="2654"/>
                    <a:pt x="2866" y="1869"/>
                  </a:cubicBezTo>
                  <a:cubicBezTo>
                    <a:pt x="3057" y="1651"/>
                    <a:pt x="3260" y="1448"/>
                    <a:pt x="3469" y="1251"/>
                  </a:cubicBezTo>
                  <a:cubicBezTo>
                    <a:pt x="3515" y="1208"/>
                    <a:pt x="3728" y="1014"/>
                    <a:pt x="3894" y="878"/>
                  </a:cubicBezTo>
                  <a:cubicBezTo>
                    <a:pt x="3992" y="800"/>
                    <a:pt x="4073" y="741"/>
                    <a:pt x="4097" y="741"/>
                  </a:cubicBezTo>
                  <a:cubicBezTo>
                    <a:pt x="4115" y="741"/>
                    <a:pt x="4103" y="771"/>
                    <a:pt x="4048" y="847"/>
                  </a:cubicBezTo>
                  <a:cubicBezTo>
                    <a:pt x="4039" y="860"/>
                    <a:pt x="4033" y="872"/>
                    <a:pt x="4023" y="887"/>
                  </a:cubicBezTo>
                  <a:cubicBezTo>
                    <a:pt x="3448" y="1685"/>
                    <a:pt x="2875" y="2482"/>
                    <a:pt x="2346" y="3310"/>
                  </a:cubicBezTo>
                  <a:cubicBezTo>
                    <a:pt x="2318" y="3353"/>
                    <a:pt x="2337" y="3408"/>
                    <a:pt x="2380" y="3430"/>
                  </a:cubicBezTo>
                  <a:cubicBezTo>
                    <a:pt x="2466" y="3390"/>
                    <a:pt x="2552" y="3353"/>
                    <a:pt x="2641" y="3319"/>
                  </a:cubicBezTo>
                  <a:cubicBezTo>
                    <a:pt x="2721" y="3270"/>
                    <a:pt x="2798" y="3218"/>
                    <a:pt x="2875" y="3162"/>
                  </a:cubicBezTo>
                  <a:cubicBezTo>
                    <a:pt x="2918" y="3131"/>
                    <a:pt x="2964" y="3107"/>
                    <a:pt x="3004" y="3076"/>
                  </a:cubicBezTo>
                  <a:cubicBezTo>
                    <a:pt x="3592" y="2633"/>
                    <a:pt x="4088" y="2088"/>
                    <a:pt x="4602" y="1546"/>
                  </a:cubicBezTo>
                  <a:cubicBezTo>
                    <a:pt x="4794" y="1346"/>
                    <a:pt x="5106" y="1078"/>
                    <a:pt x="5177" y="1078"/>
                  </a:cubicBezTo>
                  <a:cubicBezTo>
                    <a:pt x="5232" y="1078"/>
                    <a:pt x="5144" y="1235"/>
                    <a:pt x="4750" y="1703"/>
                  </a:cubicBezTo>
                  <a:cubicBezTo>
                    <a:pt x="4433" y="2082"/>
                    <a:pt x="4091" y="2430"/>
                    <a:pt x="3799" y="2827"/>
                  </a:cubicBezTo>
                  <a:cubicBezTo>
                    <a:pt x="3754" y="2887"/>
                    <a:pt x="3814" y="2963"/>
                    <a:pt x="3878" y="2963"/>
                  </a:cubicBezTo>
                  <a:cubicBezTo>
                    <a:pt x="3893" y="2963"/>
                    <a:pt x="3908" y="2959"/>
                    <a:pt x="3922" y="2950"/>
                  </a:cubicBezTo>
                  <a:cubicBezTo>
                    <a:pt x="4454" y="2608"/>
                    <a:pt x="4907" y="2190"/>
                    <a:pt x="5362" y="1752"/>
                  </a:cubicBezTo>
                  <a:cubicBezTo>
                    <a:pt x="5470" y="1649"/>
                    <a:pt x="5715" y="1449"/>
                    <a:pt x="5799" y="1449"/>
                  </a:cubicBezTo>
                  <a:cubicBezTo>
                    <a:pt x="5852" y="1449"/>
                    <a:pt x="5840" y="1530"/>
                    <a:pt x="5686" y="1768"/>
                  </a:cubicBezTo>
                  <a:cubicBezTo>
                    <a:pt x="5445" y="2134"/>
                    <a:pt x="5135" y="2460"/>
                    <a:pt x="4885" y="2827"/>
                  </a:cubicBezTo>
                  <a:cubicBezTo>
                    <a:pt x="4850" y="2880"/>
                    <a:pt x="4900" y="2965"/>
                    <a:pt x="4962" y="2965"/>
                  </a:cubicBezTo>
                  <a:cubicBezTo>
                    <a:pt x="4971" y="2965"/>
                    <a:pt x="4980" y="2963"/>
                    <a:pt x="4990" y="2959"/>
                  </a:cubicBezTo>
                  <a:cubicBezTo>
                    <a:pt x="5204" y="2875"/>
                    <a:pt x="5680" y="2525"/>
                    <a:pt x="5884" y="2525"/>
                  </a:cubicBezTo>
                  <a:cubicBezTo>
                    <a:pt x="5965" y="2525"/>
                    <a:pt x="6003" y="2580"/>
                    <a:pt x="5966" y="2728"/>
                  </a:cubicBezTo>
                  <a:cubicBezTo>
                    <a:pt x="5949" y="2796"/>
                    <a:pt x="6005" y="2840"/>
                    <a:pt x="6059" y="2840"/>
                  </a:cubicBezTo>
                  <a:cubicBezTo>
                    <a:pt x="6095" y="2840"/>
                    <a:pt x="6130" y="2820"/>
                    <a:pt x="6141" y="2774"/>
                  </a:cubicBezTo>
                  <a:lnTo>
                    <a:pt x="6212" y="2494"/>
                  </a:lnTo>
                  <a:cubicBezTo>
                    <a:pt x="6230" y="2427"/>
                    <a:pt x="6246" y="2359"/>
                    <a:pt x="6264" y="2291"/>
                  </a:cubicBezTo>
                  <a:cubicBezTo>
                    <a:pt x="6270" y="2257"/>
                    <a:pt x="6258" y="2223"/>
                    <a:pt x="6233" y="2202"/>
                  </a:cubicBezTo>
                  <a:cubicBezTo>
                    <a:pt x="6220" y="2184"/>
                    <a:pt x="6199" y="2174"/>
                    <a:pt x="6177" y="2174"/>
                  </a:cubicBezTo>
                  <a:cubicBezTo>
                    <a:pt x="6169" y="2174"/>
                    <a:pt x="6161" y="2175"/>
                    <a:pt x="6153" y="2177"/>
                  </a:cubicBezTo>
                  <a:cubicBezTo>
                    <a:pt x="5990" y="2243"/>
                    <a:pt x="5623" y="2464"/>
                    <a:pt x="5497" y="2464"/>
                  </a:cubicBezTo>
                  <a:cubicBezTo>
                    <a:pt x="5421" y="2464"/>
                    <a:pt x="5431" y="2385"/>
                    <a:pt x="5621" y="2146"/>
                  </a:cubicBezTo>
                  <a:cubicBezTo>
                    <a:pt x="5919" y="1777"/>
                    <a:pt x="6132" y="1420"/>
                    <a:pt x="6261" y="968"/>
                  </a:cubicBezTo>
                  <a:lnTo>
                    <a:pt x="6264" y="958"/>
                  </a:lnTo>
                  <a:cubicBezTo>
                    <a:pt x="6281" y="903"/>
                    <a:pt x="6230" y="840"/>
                    <a:pt x="6177" y="840"/>
                  </a:cubicBezTo>
                  <a:cubicBezTo>
                    <a:pt x="6161" y="840"/>
                    <a:pt x="6146" y="845"/>
                    <a:pt x="6132" y="857"/>
                  </a:cubicBezTo>
                  <a:lnTo>
                    <a:pt x="6018" y="943"/>
                  </a:lnTo>
                  <a:cubicBezTo>
                    <a:pt x="5464" y="1372"/>
                    <a:pt x="4833" y="1858"/>
                    <a:pt x="4393" y="2371"/>
                  </a:cubicBezTo>
                  <a:lnTo>
                    <a:pt x="4393" y="2371"/>
                  </a:lnTo>
                  <a:cubicBezTo>
                    <a:pt x="4806" y="1886"/>
                    <a:pt x="5215" y="1459"/>
                    <a:pt x="5501" y="912"/>
                  </a:cubicBezTo>
                  <a:cubicBezTo>
                    <a:pt x="5562" y="811"/>
                    <a:pt x="5615" y="706"/>
                    <a:pt x="5661" y="595"/>
                  </a:cubicBezTo>
                  <a:cubicBezTo>
                    <a:pt x="5683" y="539"/>
                    <a:pt x="5626" y="479"/>
                    <a:pt x="5569" y="479"/>
                  </a:cubicBezTo>
                  <a:cubicBezTo>
                    <a:pt x="5554" y="479"/>
                    <a:pt x="5539" y="484"/>
                    <a:pt x="5525" y="493"/>
                  </a:cubicBezTo>
                  <a:cubicBezTo>
                    <a:pt x="5350" y="623"/>
                    <a:pt x="5184" y="761"/>
                    <a:pt x="5024" y="906"/>
                  </a:cubicBezTo>
                  <a:cubicBezTo>
                    <a:pt x="4476" y="1389"/>
                    <a:pt x="3993" y="1943"/>
                    <a:pt x="3472" y="2460"/>
                  </a:cubicBezTo>
                  <a:cubicBezTo>
                    <a:pt x="3229" y="2700"/>
                    <a:pt x="2961" y="2919"/>
                    <a:pt x="2675" y="3107"/>
                  </a:cubicBezTo>
                  <a:cubicBezTo>
                    <a:pt x="2875" y="2968"/>
                    <a:pt x="3088" y="2516"/>
                    <a:pt x="3223" y="2319"/>
                  </a:cubicBezTo>
                  <a:cubicBezTo>
                    <a:pt x="3552" y="1839"/>
                    <a:pt x="3897" y="1368"/>
                    <a:pt x="4239" y="894"/>
                  </a:cubicBezTo>
                  <a:cubicBezTo>
                    <a:pt x="4307" y="801"/>
                    <a:pt x="4374" y="709"/>
                    <a:pt x="4442" y="617"/>
                  </a:cubicBezTo>
                  <a:cubicBezTo>
                    <a:pt x="4490" y="548"/>
                    <a:pt x="4422" y="485"/>
                    <a:pt x="4356" y="485"/>
                  </a:cubicBezTo>
                  <a:cubicBezTo>
                    <a:pt x="4342" y="485"/>
                    <a:pt x="4328" y="488"/>
                    <a:pt x="4316" y="493"/>
                  </a:cubicBezTo>
                  <a:cubicBezTo>
                    <a:pt x="4094" y="595"/>
                    <a:pt x="3885" y="718"/>
                    <a:pt x="3691" y="866"/>
                  </a:cubicBezTo>
                  <a:cubicBezTo>
                    <a:pt x="2934" y="1411"/>
                    <a:pt x="2383" y="2196"/>
                    <a:pt x="1742" y="2882"/>
                  </a:cubicBezTo>
                  <a:cubicBezTo>
                    <a:pt x="1478" y="3165"/>
                    <a:pt x="1179" y="3415"/>
                    <a:pt x="853" y="3624"/>
                  </a:cubicBezTo>
                  <a:cubicBezTo>
                    <a:pt x="774" y="3677"/>
                    <a:pt x="728" y="3704"/>
                    <a:pt x="715" y="3704"/>
                  </a:cubicBezTo>
                  <a:cubicBezTo>
                    <a:pt x="690" y="3704"/>
                    <a:pt x="797" y="3597"/>
                    <a:pt x="1038" y="3384"/>
                  </a:cubicBezTo>
                  <a:cubicBezTo>
                    <a:pt x="1238" y="3181"/>
                    <a:pt x="1444" y="2978"/>
                    <a:pt x="1653" y="2774"/>
                  </a:cubicBezTo>
                  <a:cubicBezTo>
                    <a:pt x="2293" y="2150"/>
                    <a:pt x="2924" y="1522"/>
                    <a:pt x="3512" y="844"/>
                  </a:cubicBezTo>
                  <a:cubicBezTo>
                    <a:pt x="3574" y="771"/>
                    <a:pt x="3642" y="706"/>
                    <a:pt x="3700" y="635"/>
                  </a:cubicBezTo>
                  <a:cubicBezTo>
                    <a:pt x="3759" y="571"/>
                    <a:pt x="3707" y="482"/>
                    <a:pt x="3637" y="482"/>
                  </a:cubicBezTo>
                  <a:cubicBezTo>
                    <a:pt x="3622" y="482"/>
                    <a:pt x="3607" y="485"/>
                    <a:pt x="3592" y="493"/>
                  </a:cubicBezTo>
                  <a:cubicBezTo>
                    <a:pt x="3435" y="567"/>
                    <a:pt x="3281" y="657"/>
                    <a:pt x="3137" y="752"/>
                  </a:cubicBezTo>
                  <a:cubicBezTo>
                    <a:pt x="2266" y="1331"/>
                    <a:pt x="1638" y="2208"/>
                    <a:pt x="739" y="2771"/>
                  </a:cubicBezTo>
                  <a:cubicBezTo>
                    <a:pt x="1619" y="2217"/>
                    <a:pt x="2216" y="1032"/>
                    <a:pt x="3017" y="232"/>
                  </a:cubicBezTo>
                  <a:cubicBezTo>
                    <a:pt x="3044" y="207"/>
                    <a:pt x="3069" y="176"/>
                    <a:pt x="3097" y="152"/>
                  </a:cubicBezTo>
                  <a:cubicBezTo>
                    <a:pt x="3155" y="94"/>
                    <a:pt x="3101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-7016275" y="4345325"/>
              <a:ext cx="69850" cy="80275"/>
            </a:xfrm>
            <a:custGeom>
              <a:avLst/>
              <a:gdLst/>
              <a:ahLst/>
              <a:cxnLst/>
              <a:rect l="l" t="t" r="r" b="b"/>
              <a:pathLst>
                <a:path w="2794" h="3211" extrusionOk="0">
                  <a:moveTo>
                    <a:pt x="2674" y="0"/>
                  </a:moveTo>
                  <a:cubicBezTo>
                    <a:pt x="2669" y="0"/>
                    <a:pt x="2664" y="1"/>
                    <a:pt x="2658" y="4"/>
                  </a:cubicBezTo>
                  <a:cubicBezTo>
                    <a:pt x="2615" y="16"/>
                    <a:pt x="2578" y="38"/>
                    <a:pt x="2538" y="53"/>
                  </a:cubicBezTo>
                  <a:cubicBezTo>
                    <a:pt x="2449" y="84"/>
                    <a:pt x="2363" y="124"/>
                    <a:pt x="2274" y="164"/>
                  </a:cubicBezTo>
                  <a:cubicBezTo>
                    <a:pt x="1673" y="426"/>
                    <a:pt x="1119" y="789"/>
                    <a:pt x="547" y="1106"/>
                  </a:cubicBezTo>
                  <a:cubicBezTo>
                    <a:pt x="396" y="1189"/>
                    <a:pt x="248" y="1272"/>
                    <a:pt x="94" y="1343"/>
                  </a:cubicBezTo>
                  <a:cubicBezTo>
                    <a:pt x="1" y="1386"/>
                    <a:pt x="58" y="1509"/>
                    <a:pt x="145" y="1509"/>
                  </a:cubicBezTo>
                  <a:cubicBezTo>
                    <a:pt x="158" y="1509"/>
                    <a:pt x="172" y="1506"/>
                    <a:pt x="187" y="1500"/>
                  </a:cubicBezTo>
                  <a:cubicBezTo>
                    <a:pt x="310" y="1441"/>
                    <a:pt x="430" y="1374"/>
                    <a:pt x="553" y="1309"/>
                  </a:cubicBezTo>
                  <a:cubicBezTo>
                    <a:pt x="1159" y="980"/>
                    <a:pt x="1732" y="592"/>
                    <a:pt x="2366" y="321"/>
                  </a:cubicBezTo>
                  <a:lnTo>
                    <a:pt x="2366" y="321"/>
                  </a:lnTo>
                  <a:cubicBezTo>
                    <a:pt x="1815" y="909"/>
                    <a:pt x="1104" y="1324"/>
                    <a:pt x="568" y="1934"/>
                  </a:cubicBezTo>
                  <a:cubicBezTo>
                    <a:pt x="519" y="1989"/>
                    <a:pt x="470" y="2042"/>
                    <a:pt x="424" y="2103"/>
                  </a:cubicBezTo>
                  <a:cubicBezTo>
                    <a:pt x="375" y="2167"/>
                    <a:pt x="442" y="2237"/>
                    <a:pt x="509" y="2237"/>
                  </a:cubicBezTo>
                  <a:cubicBezTo>
                    <a:pt x="523" y="2237"/>
                    <a:pt x="537" y="2233"/>
                    <a:pt x="550" y="2226"/>
                  </a:cubicBezTo>
                  <a:cubicBezTo>
                    <a:pt x="559" y="2220"/>
                    <a:pt x="568" y="2214"/>
                    <a:pt x="578" y="2208"/>
                  </a:cubicBezTo>
                  <a:cubicBezTo>
                    <a:pt x="1169" y="1885"/>
                    <a:pt x="1670" y="1441"/>
                    <a:pt x="2277" y="1161"/>
                  </a:cubicBezTo>
                  <a:lnTo>
                    <a:pt x="2277" y="1161"/>
                  </a:lnTo>
                  <a:cubicBezTo>
                    <a:pt x="1803" y="1789"/>
                    <a:pt x="1169" y="2263"/>
                    <a:pt x="590" y="2796"/>
                  </a:cubicBezTo>
                  <a:cubicBezTo>
                    <a:pt x="541" y="2842"/>
                    <a:pt x="488" y="2885"/>
                    <a:pt x="439" y="2931"/>
                  </a:cubicBezTo>
                  <a:cubicBezTo>
                    <a:pt x="384" y="2984"/>
                    <a:pt x="427" y="3090"/>
                    <a:pt x="501" y="3090"/>
                  </a:cubicBezTo>
                  <a:cubicBezTo>
                    <a:pt x="510" y="3090"/>
                    <a:pt x="519" y="3088"/>
                    <a:pt x="528" y="3085"/>
                  </a:cubicBezTo>
                  <a:cubicBezTo>
                    <a:pt x="547" y="3076"/>
                    <a:pt x="565" y="3064"/>
                    <a:pt x="584" y="3057"/>
                  </a:cubicBezTo>
                  <a:cubicBezTo>
                    <a:pt x="1138" y="2830"/>
                    <a:pt x="1593" y="2445"/>
                    <a:pt x="2086" y="2116"/>
                  </a:cubicBezTo>
                  <a:lnTo>
                    <a:pt x="2086" y="2116"/>
                  </a:lnTo>
                  <a:cubicBezTo>
                    <a:pt x="1812" y="2430"/>
                    <a:pt x="1486" y="2703"/>
                    <a:pt x="1270" y="3073"/>
                  </a:cubicBezTo>
                  <a:cubicBezTo>
                    <a:pt x="1238" y="3127"/>
                    <a:pt x="1281" y="3211"/>
                    <a:pt x="1345" y="3211"/>
                  </a:cubicBezTo>
                  <a:cubicBezTo>
                    <a:pt x="1355" y="3211"/>
                    <a:pt x="1365" y="3209"/>
                    <a:pt x="1375" y="3205"/>
                  </a:cubicBezTo>
                  <a:cubicBezTo>
                    <a:pt x="1532" y="3141"/>
                    <a:pt x="1689" y="3070"/>
                    <a:pt x="1843" y="2990"/>
                  </a:cubicBezTo>
                  <a:cubicBezTo>
                    <a:pt x="1987" y="2913"/>
                    <a:pt x="2138" y="2842"/>
                    <a:pt x="2292" y="2780"/>
                  </a:cubicBezTo>
                  <a:cubicBezTo>
                    <a:pt x="2333" y="2764"/>
                    <a:pt x="2365" y="2757"/>
                    <a:pt x="2391" y="2757"/>
                  </a:cubicBezTo>
                  <a:cubicBezTo>
                    <a:pt x="2542" y="2757"/>
                    <a:pt x="2468" y="3001"/>
                    <a:pt x="2468" y="3119"/>
                  </a:cubicBezTo>
                  <a:cubicBezTo>
                    <a:pt x="2468" y="3162"/>
                    <a:pt x="2505" y="3202"/>
                    <a:pt x="2548" y="3202"/>
                  </a:cubicBezTo>
                  <a:cubicBezTo>
                    <a:pt x="2553" y="3203"/>
                    <a:pt x="2558" y="3203"/>
                    <a:pt x="2564" y="3203"/>
                  </a:cubicBezTo>
                  <a:cubicBezTo>
                    <a:pt x="2612" y="3203"/>
                    <a:pt x="2652" y="3166"/>
                    <a:pt x="2649" y="3119"/>
                  </a:cubicBezTo>
                  <a:lnTo>
                    <a:pt x="2649" y="2630"/>
                  </a:lnTo>
                  <a:cubicBezTo>
                    <a:pt x="2649" y="2580"/>
                    <a:pt x="2609" y="2540"/>
                    <a:pt x="2560" y="2540"/>
                  </a:cubicBezTo>
                  <a:cubicBezTo>
                    <a:pt x="2554" y="2540"/>
                    <a:pt x="2548" y="2543"/>
                    <a:pt x="2545" y="2543"/>
                  </a:cubicBezTo>
                  <a:cubicBezTo>
                    <a:pt x="2206" y="2587"/>
                    <a:pt x="1920" y="2747"/>
                    <a:pt x="1621" y="2894"/>
                  </a:cubicBezTo>
                  <a:cubicBezTo>
                    <a:pt x="1907" y="2531"/>
                    <a:pt x="2277" y="2236"/>
                    <a:pt x="2514" y="1829"/>
                  </a:cubicBezTo>
                  <a:cubicBezTo>
                    <a:pt x="2551" y="1764"/>
                    <a:pt x="2500" y="1694"/>
                    <a:pt x="2436" y="1694"/>
                  </a:cubicBezTo>
                  <a:cubicBezTo>
                    <a:pt x="2421" y="1694"/>
                    <a:pt x="2406" y="1697"/>
                    <a:pt x="2391" y="1706"/>
                  </a:cubicBezTo>
                  <a:cubicBezTo>
                    <a:pt x="1935" y="1952"/>
                    <a:pt x="1538" y="2291"/>
                    <a:pt x="1104" y="2571"/>
                  </a:cubicBezTo>
                  <a:cubicBezTo>
                    <a:pt x="1664" y="2091"/>
                    <a:pt x="2237" y="1626"/>
                    <a:pt x="2631" y="989"/>
                  </a:cubicBezTo>
                  <a:lnTo>
                    <a:pt x="2637" y="983"/>
                  </a:lnTo>
                  <a:cubicBezTo>
                    <a:pt x="2649" y="958"/>
                    <a:pt x="2649" y="927"/>
                    <a:pt x="2637" y="903"/>
                  </a:cubicBezTo>
                  <a:cubicBezTo>
                    <a:pt x="2624" y="867"/>
                    <a:pt x="2590" y="844"/>
                    <a:pt x="2555" y="844"/>
                  </a:cubicBezTo>
                  <a:cubicBezTo>
                    <a:pt x="2547" y="844"/>
                    <a:pt x="2540" y="845"/>
                    <a:pt x="2532" y="847"/>
                  </a:cubicBezTo>
                  <a:cubicBezTo>
                    <a:pt x="1960" y="1035"/>
                    <a:pt x="1495" y="1395"/>
                    <a:pt x="1009" y="1725"/>
                  </a:cubicBezTo>
                  <a:cubicBezTo>
                    <a:pt x="1547" y="1217"/>
                    <a:pt x="2184" y="817"/>
                    <a:pt x="2662" y="241"/>
                  </a:cubicBezTo>
                  <a:lnTo>
                    <a:pt x="2689" y="210"/>
                  </a:lnTo>
                  <a:cubicBezTo>
                    <a:pt x="2711" y="186"/>
                    <a:pt x="2735" y="161"/>
                    <a:pt x="2754" y="133"/>
                  </a:cubicBezTo>
                  <a:cubicBezTo>
                    <a:pt x="2794" y="87"/>
                    <a:pt x="2754" y="22"/>
                    <a:pt x="2705" y="4"/>
                  </a:cubicBezTo>
                  <a:lnTo>
                    <a:pt x="2695" y="4"/>
                  </a:lnTo>
                  <a:cubicBezTo>
                    <a:pt x="2688" y="2"/>
                    <a:pt x="2681" y="0"/>
                    <a:pt x="2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92580" y="2618166"/>
            <a:ext cx="281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Our educative app</a:t>
            </a:r>
            <a:endParaRPr lang="bg-BG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3325" y="213360"/>
            <a:ext cx="7600800" cy="80436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TEAM</a:t>
            </a:r>
            <a:endParaRPr lang="bg-BG" sz="4000" b="1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1305" y="1017725"/>
            <a:ext cx="8244840" cy="3965755"/>
          </a:xfrm>
          <a:prstGeom prst="roundRect">
            <a:avLst/>
          </a:prstGeom>
          <a:solidFill>
            <a:srgbClr val="FFF19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5492E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078165" y="2275787"/>
            <a:ext cx="1372996" cy="2721088"/>
            <a:chOff x="4671503" y="1110946"/>
            <a:chExt cx="1372996" cy="2721088"/>
          </a:xfrm>
          <a:solidFill>
            <a:srgbClr val="FFF19F"/>
          </a:solidFill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9" t="-2215" r="12445" b="2215"/>
            <a:stretch/>
          </p:blipFill>
          <p:spPr>
            <a:xfrm>
              <a:off x="4671503" y="1110946"/>
              <a:ext cx="1372996" cy="1728000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4767054" y="2816371"/>
              <a:ext cx="12338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Konstantin</a:t>
              </a:r>
            </a:p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Nachev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Back-end Developer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2334" y="1075144"/>
            <a:ext cx="1413722" cy="2492522"/>
            <a:chOff x="322978" y="1122896"/>
            <a:chExt cx="1436188" cy="2532132"/>
          </a:xfrm>
          <a:solidFill>
            <a:srgbClr val="FFF19F"/>
          </a:solidFill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59" y="1122896"/>
              <a:ext cx="1364307" cy="1754109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22978" y="2826459"/>
              <a:ext cx="1364307" cy="828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Iva </a:t>
              </a:r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Nedkova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Scrum trainer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35637" y="1075144"/>
            <a:ext cx="1365952" cy="2704099"/>
            <a:chOff x="3962301" y="1206715"/>
            <a:chExt cx="1535818" cy="3040373"/>
          </a:xfrm>
          <a:solidFill>
            <a:srgbClr val="FFF19F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1" r="10901"/>
            <a:stretch/>
          </p:blipFill>
          <p:spPr>
            <a:xfrm>
              <a:off x="3962301" y="1206715"/>
              <a:ext cx="1535818" cy="1942889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4055837" y="3105120"/>
              <a:ext cx="1364309" cy="114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180C97"/>
                  </a:solidFill>
                  <a:latin typeface="+mj-lt"/>
                </a:rPr>
                <a:t>T</a:t>
              </a:r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odor</a:t>
              </a:r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 Ivanov</a:t>
              </a: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Back-end Developer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69282" y="2318945"/>
            <a:ext cx="1430768" cy="2719488"/>
            <a:chOff x="6075306" y="1118146"/>
            <a:chExt cx="1430768" cy="2719488"/>
          </a:xfrm>
          <a:solidFill>
            <a:srgbClr val="FFF19F"/>
          </a:solidFill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l="10235" r="6965"/>
            <a:stretch/>
          </p:blipFill>
          <p:spPr>
            <a:xfrm>
              <a:off x="6075306" y="1118146"/>
              <a:ext cx="1430768" cy="1728000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/>
            <p:cNvSpPr txBox="1"/>
            <p:nvPr/>
          </p:nvSpPr>
          <p:spPr>
            <a:xfrm>
              <a:off x="6165168" y="2821971"/>
              <a:ext cx="13409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Dimitar</a:t>
              </a:r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 </a:t>
              </a:r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Kostadinov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Back-end Developer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3345" y="1115553"/>
            <a:ext cx="1348480" cy="2743663"/>
            <a:chOff x="7143254" y="1206715"/>
            <a:chExt cx="1556603" cy="3084857"/>
          </a:xfrm>
          <a:solidFill>
            <a:srgbClr val="FFF19F"/>
          </a:solidFill>
        </p:grpSpPr>
        <p:sp>
          <p:nvSpPr>
            <p:cNvPr id="10" name="TextBox 9"/>
            <p:cNvSpPr txBox="1"/>
            <p:nvPr/>
          </p:nvSpPr>
          <p:spPr>
            <a:xfrm>
              <a:off x="7235149" y="3149604"/>
              <a:ext cx="1364307" cy="114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Bozhidar</a:t>
              </a:r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 </a:t>
              </a:r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Dukov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Back-end Developer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2" t="14375" r="12341" b="2264"/>
            <a:stretch/>
          </p:blipFill>
          <p:spPr>
            <a:xfrm>
              <a:off x="7143254" y="1206715"/>
              <a:ext cx="1556603" cy="1942889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" name="Group 21"/>
          <p:cNvGrpSpPr/>
          <p:nvPr/>
        </p:nvGrpSpPr>
        <p:grpSpPr>
          <a:xfrm>
            <a:off x="7064635" y="2393132"/>
            <a:ext cx="1329725" cy="2548421"/>
            <a:chOff x="7558556" y="1136496"/>
            <a:chExt cx="1329725" cy="2548421"/>
          </a:xfrm>
          <a:solidFill>
            <a:srgbClr val="FFF19F"/>
          </a:solidFill>
        </p:grpSpPr>
        <p:sp>
          <p:nvSpPr>
            <p:cNvPr id="21" name="TextBox 20"/>
            <p:cNvSpPr txBox="1"/>
            <p:nvPr/>
          </p:nvSpPr>
          <p:spPr>
            <a:xfrm>
              <a:off x="7645101" y="2869309"/>
              <a:ext cx="1181894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Plamen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Petkov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QA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556" y="1136496"/>
              <a:ext cx="1329725" cy="1728000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436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3325" y="213360"/>
            <a:ext cx="7600800" cy="80436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IDEA</a:t>
            </a:r>
            <a:endParaRPr lang="bg-BG" sz="4000" b="1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835" y="1228708"/>
            <a:ext cx="7383780" cy="3366152"/>
          </a:xfrm>
          <a:prstGeom prst="roundRect">
            <a:avLst/>
          </a:prstGeom>
          <a:solidFill>
            <a:srgbClr val="FFF19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228708"/>
            <a:ext cx="2739390" cy="3015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1140" y="1767028"/>
            <a:ext cx="3688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80C97"/>
                </a:solidFill>
              </a:rPr>
              <a:t>Our idea is to create a platform where students can improve their knowledge in different subjects.</a:t>
            </a:r>
            <a:endParaRPr lang="bg-BG" sz="2400" dirty="0">
              <a:solidFill>
                <a:srgbClr val="180C97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73980" y="1515402"/>
            <a:ext cx="0" cy="2705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9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23325" y="213360"/>
            <a:ext cx="7600800" cy="804365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STAGES OF REALIZATION</a:t>
            </a:r>
            <a:endParaRPr lang="bg-BG" sz="4800" b="1" dirty="0">
              <a:solidFill>
                <a:srgbClr val="180C97"/>
              </a:solidFill>
              <a:latin typeface="+mj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0316843"/>
              </p:ext>
            </p:extLst>
          </p:nvPr>
        </p:nvGraphicFramePr>
        <p:xfrm>
          <a:off x="1305505" y="615542"/>
          <a:ext cx="6411070" cy="4328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15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le:Visual Studio Icon 2019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0" y="1482285"/>
            <a:ext cx="894393" cy="8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ord icon PNG, ICO or ICNS | Free vecto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24" y="3472080"/>
            <a:ext cx="858364" cy="85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17" y="2138297"/>
            <a:ext cx="910828" cy="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xcel icon PNG, ICO or ICNS | Free vector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8" y="2985082"/>
            <a:ext cx="890591" cy="8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igma - Free logo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78" y="1402138"/>
            <a:ext cx="942122" cy="9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Github Logo - Free social media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89" y="1377330"/>
            <a:ext cx="1027118" cy="10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89" y="2545403"/>
            <a:ext cx="2149427" cy="731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3272" y="3652259"/>
            <a:ext cx="877456" cy="9695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1813" y="2404447"/>
            <a:ext cx="949818" cy="1067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5463" y="3472080"/>
            <a:ext cx="1134997" cy="1134997"/>
          </a:xfrm>
          <a:prstGeom prst="rect">
            <a:avLst/>
          </a:prstGeom>
        </p:spPr>
      </p:pic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823913" y="212725"/>
            <a:ext cx="760095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7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 dirty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ika"/>
              </a:rPr>
              <a:t>USED TECHNOLOGIES</a:t>
            </a:r>
            <a:endParaRPr lang="bg-BG" sz="4000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421730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823325" y="213360"/>
            <a:ext cx="7600800" cy="8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 b="0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000" b="1" dirty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 OF OUR PROJECT</a:t>
            </a:r>
            <a:endParaRPr lang="bg-BG" sz="4000" b="1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5" y="1017725"/>
            <a:ext cx="3713705" cy="19632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88521"/>
            <a:ext cx="3782340" cy="1993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60" y="1097476"/>
            <a:ext cx="4112400" cy="2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2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21382" y="1760595"/>
            <a:ext cx="9144000" cy="162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Now </a:t>
            </a:r>
            <a:r>
              <a:rPr lang="en-US" sz="4400" dirty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let us guide you to our repository</a:t>
            </a:r>
            <a:r>
              <a:rPr lang="en-US" sz="4400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!</a:t>
            </a:r>
            <a:endParaRPr lang="en-US" sz="4400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y School Portuguese Vocabulary for Elementary by Slidesgo">
  <a:themeElements>
    <a:clrScheme name="Simple Light">
      <a:dk1>
        <a:srgbClr val="25326C"/>
      </a:dk1>
      <a:lt1>
        <a:srgbClr val="159549"/>
      </a:lt1>
      <a:dk2>
        <a:srgbClr val="F6D82B"/>
      </a:dk2>
      <a:lt2>
        <a:srgbClr val="FFFDF0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95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101</Words>
  <Application>Microsoft Office PowerPoint</Application>
  <PresentationFormat>On-screen Show (16:9)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Fjalla One</vt:lpstr>
      <vt:lpstr>Bebas Neue</vt:lpstr>
      <vt:lpstr>Chelsea Market</vt:lpstr>
      <vt:lpstr>Red Hat Text</vt:lpstr>
      <vt:lpstr>Arial</vt:lpstr>
      <vt:lpstr>Signika</vt:lpstr>
      <vt:lpstr>Cambay</vt:lpstr>
      <vt:lpstr>Doodly School Portuguese Vocabulary for Elementary by Slidesgo</vt:lpstr>
      <vt:lpstr>                      CODIFY</vt:lpstr>
      <vt:lpstr>OUR TEAM</vt:lpstr>
      <vt:lpstr>OUR IDEA</vt:lpstr>
      <vt:lpstr>STAGES OF REALIZATION</vt:lpstr>
      <vt:lpstr>USED TECHNOLOGIES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CODIFY</dc:title>
  <dc:creator>Niki</dc:creator>
  <cp:lastModifiedBy>Niki</cp:lastModifiedBy>
  <cp:revision>11</cp:revision>
  <dcterms:modified xsi:type="dcterms:W3CDTF">2024-04-22T20:23:59Z</dcterms:modified>
</cp:coreProperties>
</file>